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32"/>
  </p:notesMasterIdLst>
  <p:sldIdLst>
    <p:sldId id="305" r:id="rId2"/>
    <p:sldId id="306" r:id="rId3"/>
    <p:sldId id="307" r:id="rId4"/>
    <p:sldId id="308" r:id="rId5"/>
    <p:sldId id="309" r:id="rId6"/>
    <p:sldId id="310" r:id="rId7"/>
    <p:sldId id="314" r:id="rId8"/>
    <p:sldId id="315" r:id="rId9"/>
    <p:sldId id="316" r:id="rId10"/>
    <p:sldId id="317" r:id="rId11"/>
    <p:sldId id="318" r:id="rId12"/>
    <p:sldId id="336" r:id="rId13"/>
    <p:sldId id="319" r:id="rId14"/>
    <p:sldId id="320" r:id="rId15"/>
    <p:sldId id="321" r:id="rId16"/>
    <p:sldId id="322" r:id="rId17"/>
    <p:sldId id="337" r:id="rId18"/>
    <p:sldId id="323" r:id="rId19"/>
    <p:sldId id="324" r:id="rId20"/>
    <p:sldId id="325" r:id="rId21"/>
    <p:sldId id="327" r:id="rId22"/>
    <p:sldId id="326" r:id="rId23"/>
    <p:sldId id="338" r:id="rId24"/>
    <p:sldId id="328" r:id="rId25"/>
    <p:sldId id="330" r:id="rId26"/>
    <p:sldId id="331" r:id="rId27"/>
    <p:sldId id="332" r:id="rId28"/>
    <p:sldId id="333" r:id="rId29"/>
    <p:sldId id="335" r:id="rId30"/>
    <p:sldId id="339" r:id="rId31"/>
  </p:sldIdLst>
  <p:sldSz cx="12193588" cy="6858000"/>
  <p:notesSz cx="6858000" cy="9144000"/>
  <p:defaultTextStyle>
    <a:defPPr>
      <a:defRPr lang="en-US"/>
    </a:defPPr>
    <a:lvl1pPr marL="0" algn="l" defTabSz="457120" rtl="0" eaLnBrk="1" latinLnBrk="0" hangingPunct="1">
      <a:defRPr sz="1799" kern="1200">
        <a:solidFill>
          <a:schemeClr val="tx1"/>
        </a:solidFill>
        <a:latin typeface="+mn-lt"/>
        <a:ea typeface="+mn-ea"/>
        <a:cs typeface="+mn-cs"/>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rid nurjamil" initials="fn" lastIdx="1" clrIdx="0">
    <p:extLst>
      <p:ext uri="{19B8F6BF-5375-455C-9EA6-DF929625EA0E}">
        <p15:presenceInfo xmlns:p15="http://schemas.microsoft.com/office/powerpoint/2012/main" userId="8f222afd016eafa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53A"/>
    <a:srgbClr val="4B474A"/>
    <a:srgbClr val="FEC586"/>
    <a:srgbClr val="FECD98"/>
    <a:srgbClr val="FED2A2"/>
    <a:srgbClr val="FEB96E"/>
    <a:srgbClr val="FFFFFF"/>
    <a:srgbClr val="F3F3F3"/>
    <a:srgbClr val="EEEEF0"/>
    <a:srgbClr val="DDDE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191" autoAdjust="0"/>
    <p:restoredTop sz="94660" autoAdjust="0"/>
  </p:normalViewPr>
  <p:slideViewPr>
    <p:cSldViewPr snapToGrid="0">
      <p:cViewPr>
        <p:scale>
          <a:sx n="66" d="100"/>
          <a:sy n="66" d="100"/>
        </p:scale>
        <p:origin x="1542" y="117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59" d="100"/>
          <a:sy n="59" d="100"/>
        </p:scale>
        <p:origin x="279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3"/>
            <a:ext cx="2971800" cy="458788"/>
          </a:xfrm>
          <a:prstGeom prst="rect">
            <a:avLst/>
          </a:prstGeom>
        </p:spPr>
        <p:txBody>
          <a:bodyPr vert="horz" lIns="91440" tIns="45720" rIns="91440" bIns="45720" rtlCol="0"/>
          <a:lstStyle>
            <a:lvl1pPr algn="r">
              <a:defRPr sz="1200"/>
            </a:lvl1pPr>
          </a:lstStyle>
          <a:p>
            <a:fld id="{D08939A9-F7F4-4ABA-B53D-5991DD400101}" type="datetimeFigureOut">
              <a:rPr lang="en-ID" smtClean="0"/>
              <a:t>18/10/2021</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EE7763-7AA7-4511-95D0-0DC176BB7E31}" type="slidenum">
              <a:rPr lang="en-ID" smtClean="0"/>
              <a:t>‹#›</a:t>
            </a:fld>
            <a:endParaRPr lang="en-ID"/>
          </a:p>
        </p:txBody>
      </p:sp>
    </p:spTree>
    <p:extLst>
      <p:ext uri="{BB962C8B-B14F-4D97-AF65-F5344CB8AC3E}">
        <p14:creationId xmlns:p14="http://schemas.microsoft.com/office/powerpoint/2010/main" val="2274929329"/>
      </p:ext>
    </p:extLst>
  </p:cSld>
  <p:clrMap bg1="lt1" tx1="dk1" bg2="lt2" tx2="dk2" accent1="accent1" accent2="accent2" accent3="accent3" accent4="accent4" accent5="accent5" accent6="accent6" hlink="hlink" folHlink="folHlink"/>
  <p:notesStyle>
    <a:lvl1pPr marL="0" algn="l" defTabSz="658284" rtl="0" eaLnBrk="1" latinLnBrk="0" hangingPunct="1">
      <a:defRPr sz="864" kern="1200">
        <a:solidFill>
          <a:schemeClr val="tx1"/>
        </a:solidFill>
        <a:latin typeface="+mn-lt"/>
        <a:ea typeface="+mn-ea"/>
        <a:cs typeface="+mn-cs"/>
      </a:defRPr>
    </a:lvl1pPr>
    <a:lvl2pPr marL="329141" algn="l" defTabSz="658284" rtl="0" eaLnBrk="1" latinLnBrk="0" hangingPunct="1">
      <a:defRPr sz="864" kern="1200">
        <a:solidFill>
          <a:schemeClr val="tx1"/>
        </a:solidFill>
        <a:latin typeface="+mn-lt"/>
        <a:ea typeface="+mn-ea"/>
        <a:cs typeface="+mn-cs"/>
      </a:defRPr>
    </a:lvl2pPr>
    <a:lvl3pPr marL="658284" algn="l" defTabSz="658284" rtl="0" eaLnBrk="1" latinLnBrk="0" hangingPunct="1">
      <a:defRPr sz="864" kern="1200">
        <a:solidFill>
          <a:schemeClr val="tx1"/>
        </a:solidFill>
        <a:latin typeface="+mn-lt"/>
        <a:ea typeface="+mn-ea"/>
        <a:cs typeface="+mn-cs"/>
      </a:defRPr>
    </a:lvl3pPr>
    <a:lvl4pPr marL="987424" algn="l" defTabSz="658284" rtl="0" eaLnBrk="1" latinLnBrk="0" hangingPunct="1">
      <a:defRPr sz="864" kern="1200">
        <a:solidFill>
          <a:schemeClr val="tx1"/>
        </a:solidFill>
        <a:latin typeface="+mn-lt"/>
        <a:ea typeface="+mn-ea"/>
        <a:cs typeface="+mn-cs"/>
      </a:defRPr>
    </a:lvl4pPr>
    <a:lvl5pPr marL="1316567" algn="l" defTabSz="658284" rtl="0" eaLnBrk="1" latinLnBrk="0" hangingPunct="1">
      <a:defRPr sz="864" kern="1200">
        <a:solidFill>
          <a:schemeClr val="tx1"/>
        </a:solidFill>
        <a:latin typeface="+mn-lt"/>
        <a:ea typeface="+mn-ea"/>
        <a:cs typeface="+mn-cs"/>
      </a:defRPr>
    </a:lvl5pPr>
    <a:lvl6pPr marL="1645709" algn="l" defTabSz="658284" rtl="0" eaLnBrk="1" latinLnBrk="0" hangingPunct="1">
      <a:defRPr sz="864" kern="1200">
        <a:solidFill>
          <a:schemeClr val="tx1"/>
        </a:solidFill>
        <a:latin typeface="+mn-lt"/>
        <a:ea typeface="+mn-ea"/>
        <a:cs typeface="+mn-cs"/>
      </a:defRPr>
    </a:lvl6pPr>
    <a:lvl7pPr marL="1974852" algn="l" defTabSz="658284" rtl="0" eaLnBrk="1" latinLnBrk="0" hangingPunct="1">
      <a:defRPr sz="864" kern="1200">
        <a:solidFill>
          <a:schemeClr val="tx1"/>
        </a:solidFill>
        <a:latin typeface="+mn-lt"/>
        <a:ea typeface="+mn-ea"/>
        <a:cs typeface="+mn-cs"/>
      </a:defRPr>
    </a:lvl7pPr>
    <a:lvl8pPr marL="2303993" algn="l" defTabSz="658284" rtl="0" eaLnBrk="1" latinLnBrk="0" hangingPunct="1">
      <a:defRPr sz="864" kern="1200">
        <a:solidFill>
          <a:schemeClr val="tx1"/>
        </a:solidFill>
        <a:latin typeface="+mn-lt"/>
        <a:ea typeface="+mn-ea"/>
        <a:cs typeface="+mn-cs"/>
      </a:defRPr>
    </a:lvl8pPr>
    <a:lvl9pPr marL="2633136" algn="l" defTabSz="658284" rtl="0" eaLnBrk="1" latinLnBrk="0" hangingPunct="1">
      <a:defRPr sz="86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44480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SlideAdd10">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25EB2370-BDDD-4B0C-A24B-FB67E8526CE1}"/>
              </a:ext>
            </a:extLst>
          </p:cNvPr>
          <p:cNvSpPr>
            <a:spLocks noGrp="1"/>
          </p:cNvSpPr>
          <p:nvPr>
            <p:ph type="pic" sz="quarter" idx="10"/>
          </p:nvPr>
        </p:nvSpPr>
        <p:spPr>
          <a:xfrm>
            <a:off x="0" y="841921"/>
            <a:ext cx="6181182" cy="6016081"/>
          </a:xfrm>
          <a:custGeom>
            <a:avLst/>
            <a:gdLst>
              <a:gd name="connsiteX0" fmla="*/ 2061884 w 6181182"/>
              <a:gd name="connsiteY0" fmla="*/ 0 h 6016081"/>
              <a:gd name="connsiteX1" fmla="*/ 6181182 w 6181182"/>
              <a:gd name="connsiteY1" fmla="*/ 4119298 h 6016081"/>
              <a:gd name="connsiteX2" fmla="*/ 4284399 w 6181182"/>
              <a:gd name="connsiteY2" fmla="*/ 6016081 h 6016081"/>
              <a:gd name="connsiteX3" fmla="*/ 0 w 6181182"/>
              <a:gd name="connsiteY3" fmla="*/ 6016081 h 6016081"/>
              <a:gd name="connsiteX4" fmla="*/ 0 w 6181182"/>
              <a:gd name="connsiteY4" fmla="*/ 2061883 h 60160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81182" h="6016081">
                <a:moveTo>
                  <a:pt x="2061884" y="0"/>
                </a:moveTo>
                <a:lnTo>
                  <a:pt x="6181182" y="4119298"/>
                </a:lnTo>
                <a:lnTo>
                  <a:pt x="4284399" y="6016081"/>
                </a:lnTo>
                <a:lnTo>
                  <a:pt x="0" y="6016081"/>
                </a:lnTo>
                <a:lnTo>
                  <a:pt x="0" y="2061883"/>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1176859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SlideAdd11">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FC626F63-32AF-4CD1-A3BE-BFF13CFA10C5}"/>
              </a:ext>
            </a:extLst>
          </p:cNvPr>
          <p:cNvSpPr>
            <a:spLocks noGrp="1"/>
          </p:cNvSpPr>
          <p:nvPr>
            <p:ph type="pic" sz="quarter" idx="10"/>
          </p:nvPr>
        </p:nvSpPr>
        <p:spPr>
          <a:xfrm>
            <a:off x="0" y="3111500"/>
            <a:ext cx="12193588" cy="3744120"/>
          </a:xfrm>
          <a:custGeom>
            <a:avLst/>
            <a:gdLst>
              <a:gd name="connsiteX0" fmla="*/ 0 w 12193588"/>
              <a:gd name="connsiteY0" fmla="*/ 0 h 3744120"/>
              <a:gd name="connsiteX1" fmla="*/ 12193588 w 12193588"/>
              <a:gd name="connsiteY1" fmla="*/ 0 h 3744120"/>
              <a:gd name="connsiteX2" fmla="*/ 12193588 w 12193588"/>
              <a:gd name="connsiteY2" fmla="*/ 3744120 h 3744120"/>
              <a:gd name="connsiteX3" fmla="*/ 0 w 12193588"/>
              <a:gd name="connsiteY3" fmla="*/ 3744120 h 3744120"/>
            </a:gdLst>
            <a:ahLst/>
            <a:cxnLst>
              <a:cxn ang="0">
                <a:pos x="connsiteX0" y="connsiteY0"/>
              </a:cxn>
              <a:cxn ang="0">
                <a:pos x="connsiteX1" y="connsiteY1"/>
              </a:cxn>
              <a:cxn ang="0">
                <a:pos x="connsiteX2" y="connsiteY2"/>
              </a:cxn>
              <a:cxn ang="0">
                <a:pos x="connsiteX3" y="connsiteY3"/>
              </a:cxn>
            </a:cxnLst>
            <a:rect l="l" t="t" r="r" b="b"/>
            <a:pathLst>
              <a:path w="12193588" h="3744120">
                <a:moveTo>
                  <a:pt x="0" y="0"/>
                </a:moveTo>
                <a:lnTo>
                  <a:pt x="12193588" y="0"/>
                </a:lnTo>
                <a:lnTo>
                  <a:pt x="12193588" y="3744120"/>
                </a:lnTo>
                <a:lnTo>
                  <a:pt x="0" y="374412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17970819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lideAdd12">
    <p:spTree>
      <p:nvGrpSpPr>
        <p:cNvPr id="1" name=""/>
        <p:cNvGrpSpPr/>
        <p:nvPr/>
      </p:nvGrpSpPr>
      <p:grpSpPr>
        <a:xfrm>
          <a:off x="0" y="0"/>
          <a:ext cx="0" cy="0"/>
          <a:chOff x="0" y="0"/>
          <a:chExt cx="0" cy="0"/>
        </a:xfrm>
      </p:grpSpPr>
      <p:sp>
        <p:nvSpPr>
          <p:cNvPr id="5" name="PpHolder3">
            <a:extLst>
              <a:ext uri="{FF2B5EF4-FFF2-40B4-BE49-F238E27FC236}">
                <a16:creationId xmlns:a16="http://schemas.microsoft.com/office/drawing/2014/main" id="{D361A317-720E-4851-8402-DC792EEA80DA}"/>
              </a:ext>
            </a:extLst>
          </p:cNvPr>
          <p:cNvSpPr>
            <a:spLocks noGrp="1"/>
          </p:cNvSpPr>
          <p:nvPr>
            <p:ph type="pic" sz="quarter" idx="10"/>
          </p:nvPr>
        </p:nvSpPr>
        <p:spPr>
          <a:xfrm>
            <a:off x="0" y="0"/>
            <a:ext cx="6096795" cy="6858188"/>
          </a:xfrm>
          <a:custGeom>
            <a:avLst/>
            <a:gdLst>
              <a:gd name="connsiteX0" fmla="*/ 0 w 6096795"/>
              <a:gd name="connsiteY0" fmla="*/ 0 h 6858188"/>
              <a:gd name="connsiteX1" fmla="*/ 3173543 w 6096795"/>
              <a:gd name="connsiteY1" fmla="*/ 0 h 6858188"/>
              <a:gd name="connsiteX2" fmla="*/ 6096795 w 6096795"/>
              <a:gd name="connsiteY2" fmla="*/ 2908962 h 6858188"/>
              <a:gd name="connsiteX3" fmla="*/ 2128167 w 6096795"/>
              <a:gd name="connsiteY3" fmla="*/ 6858188 h 6858188"/>
              <a:gd name="connsiteX4" fmla="*/ 0 w 6096795"/>
              <a:gd name="connsiteY4" fmla="*/ 6858188 h 68581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795" h="6858188">
                <a:moveTo>
                  <a:pt x="0" y="0"/>
                </a:moveTo>
                <a:lnTo>
                  <a:pt x="3173543" y="0"/>
                </a:lnTo>
                <a:lnTo>
                  <a:pt x="6096795" y="2908962"/>
                </a:lnTo>
                <a:lnTo>
                  <a:pt x="2128167" y="6858188"/>
                </a:lnTo>
                <a:lnTo>
                  <a:pt x="0" y="6858188"/>
                </a:lnTo>
                <a:close/>
              </a:path>
            </a:pathLst>
          </a:custGeom>
          <a:blipFill dpi="0" rotWithShape="1">
            <a:blip r:embed="rId2"/>
            <a:srcRect/>
            <a:tile tx="0" ty="0" sx="100000" sy="100000" flip="none" algn="tl"/>
          </a:blip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1472010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lideAdd13">
    <p:spTree>
      <p:nvGrpSpPr>
        <p:cNvPr id="1" name=""/>
        <p:cNvGrpSpPr/>
        <p:nvPr/>
      </p:nvGrpSpPr>
      <p:grpSpPr>
        <a:xfrm>
          <a:off x="0" y="0"/>
          <a:ext cx="0" cy="0"/>
          <a:chOff x="0" y="0"/>
          <a:chExt cx="0" cy="0"/>
        </a:xfrm>
      </p:grpSpPr>
      <p:sp>
        <p:nvSpPr>
          <p:cNvPr id="30" name="PpHolder1">
            <a:extLst>
              <a:ext uri="{FF2B5EF4-FFF2-40B4-BE49-F238E27FC236}">
                <a16:creationId xmlns:a16="http://schemas.microsoft.com/office/drawing/2014/main" id="{6CBC85B8-1F3C-4559-BFEB-D3F448F21D90}"/>
              </a:ext>
            </a:extLst>
          </p:cNvPr>
          <p:cNvSpPr>
            <a:spLocks noGrp="1"/>
          </p:cNvSpPr>
          <p:nvPr>
            <p:ph type="pic" sz="quarter" idx="18"/>
          </p:nvPr>
        </p:nvSpPr>
        <p:spPr>
          <a:xfrm>
            <a:off x="8123574" y="2190013"/>
            <a:ext cx="1522665" cy="1975215"/>
          </a:xfrm>
          <a:custGeom>
            <a:avLst/>
            <a:gdLst>
              <a:gd name="connsiteX0" fmla="*/ 0 w 1522665"/>
              <a:gd name="connsiteY0" fmla="*/ 0 h 1975215"/>
              <a:gd name="connsiteX1" fmla="*/ 1522665 w 1522665"/>
              <a:gd name="connsiteY1" fmla="*/ 0 h 1975215"/>
              <a:gd name="connsiteX2" fmla="*/ 1522665 w 1522665"/>
              <a:gd name="connsiteY2" fmla="*/ 1975215 h 1975215"/>
              <a:gd name="connsiteX3" fmla="*/ 0 w 1522665"/>
              <a:gd name="connsiteY3" fmla="*/ 1975215 h 1975215"/>
            </a:gdLst>
            <a:ahLst/>
            <a:cxnLst>
              <a:cxn ang="0">
                <a:pos x="connsiteX0" y="connsiteY0"/>
              </a:cxn>
              <a:cxn ang="0">
                <a:pos x="connsiteX1" y="connsiteY1"/>
              </a:cxn>
              <a:cxn ang="0">
                <a:pos x="connsiteX2" y="connsiteY2"/>
              </a:cxn>
              <a:cxn ang="0">
                <a:pos x="connsiteX3" y="connsiteY3"/>
              </a:cxn>
            </a:cxnLst>
            <a:rect l="l" t="t" r="r" b="b"/>
            <a:pathLst>
              <a:path w="1522665" h="1975215">
                <a:moveTo>
                  <a:pt x="0" y="0"/>
                </a:moveTo>
                <a:lnTo>
                  <a:pt x="1522665" y="0"/>
                </a:lnTo>
                <a:lnTo>
                  <a:pt x="1522665" y="1975215"/>
                </a:lnTo>
                <a:lnTo>
                  <a:pt x="0" y="1975215"/>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28" name="PpHolder3">
            <a:extLst>
              <a:ext uri="{FF2B5EF4-FFF2-40B4-BE49-F238E27FC236}">
                <a16:creationId xmlns:a16="http://schemas.microsoft.com/office/drawing/2014/main" id="{9B980946-0420-4C47-8381-94CBB426986C}"/>
              </a:ext>
            </a:extLst>
          </p:cNvPr>
          <p:cNvSpPr>
            <a:spLocks noGrp="1"/>
          </p:cNvSpPr>
          <p:nvPr>
            <p:ph type="pic" sz="quarter" idx="17"/>
          </p:nvPr>
        </p:nvSpPr>
        <p:spPr>
          <a:xfrm>
            <a:off x="9738097" y="760792"/>
            <a:ext cx="1522666" cy="1831925"/>
          </a:xfrm>
          <a:custGeom>
            <a:avLst/>
            <a:gdLst>
              <a:gd name="connsiteX0" fmla="*/ 0 w 1522666"/>
              <a:gd name="connsiteY0" fmla="*/ 0 h 1831925"/>
              <a:gd name="connsiteX1" fmla="*/ 1522666 w 1522666"/>
              <a:gd name="connsiteY1" fmla="*/ 0 h 1831925"/>
              <a:gd name="connsiteX2" fmla="*/ 1522666 w 1522666"/>
              <a:gd name="connsiteY2" fmla="*/ 1831925 h 1831925"/>
              <a:gd name="connsiteX3" fmla="*/ 0 w 1522666"/>
              <a:gd name="connsiteY3" fmla="*/ 1831925 h 1831925"/>
            </a:gdLst>
            <a:ahLst/>
            <a:cxnLst>
              <a:cxn ang="0">
                <a:pos x="connsiteX0" y="connsiteY0"/>
              </a:cxn>
              <a:cxn ang="0">
                <a:pos x="connsiteX1" y="connsiteY1"/>
              </a:cxn>
              <a:cxn ang="0">
                <a:pos x="connsiteX2" y="connsiteY2"/>
              </a:cxn>
              <a:cxn ang="0">
                <a:pos x="connsiteX3" y="connsiteY3"/>
              </a:cxn>
            </a:cxnLst>
            <a:rect l="l" t="t" r="r" b="b"/>
            <a:pathLst>
              <a:path w="1522666" h="1831925">
                <a:moveTo>
                  <a:pt x="0" y="0"/>
                </a:moveTo>
                <a:lnTo>
                  <a:pt x="1522666" y="0"/>
                </a:lnTo>
                <a:lnTo>
                  <a:pt x="1522666" y="1831925"/>
                </a:lnTo>
                <a:lnTo>
                  <a:pt x="0" y="1831925"/>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26" name="PpHolder4">
            <a:extLst>
              <a:ext uri="{FF2B5EF4-FFF2-40B4-BE49-F238E27FC236}">
                <a16:creationId xmlns:a16="http://schemas.microsoft.com/office/drawing/2014/main" id="{E656CAF3-275C-4797-8372-1F9A1D44B924}"/>
              </a:ext>
            </a:extLst>
          </p:cNvPr>
          <p:cNvSpPr>
            <a:spLocks noGrp="1"/>
          </p:cNvSpPr>
          <p:nvPr>
            <p:ph type="pic" sz="quarter" idx="16"/>
          </p:nvPr>
        </p:nvSpPr>
        <p:spPr>
          <a:xfrm>
            <a:off x="9738097" y="2691537"/>
            <a:ext cx="1522666" cy="1973980"/>
          </a:xfrm>
          <a:custGeom>
            <a:avLst/>
            <a:gdLst>
              <a:gd name="connsiteX0" fmla="*/ 0 w 1522666"/>
              <a:gd name="connsiteY0" fmla="*/ 0 h 1973980"/>
              <a:gd name="connsiteX1" fmla="*/ 1522666 w 1522666"/>
              <a:gd name="connsiteY1" fmla="*/ 0 h 1973980"/>
              <a:gd name="connsiteX2" fmla="*/ 1522666 w 1522666"/>
              <a:gd name="connsiteY2" fmla="*/ 1973980 h 1973980"/>
              <a:gd name="connsiteX3" fmla="*/ 0 w 1522666"/>
              <a:gd name="connsiteY3" fmla="*/ 1973980 h 1973980"/>
            </a:gdLst>
            <a:ahLst/>
            <a:cxnLst>
              <a:cxn ang="0">
                <a:pos x="connsiteX0" y="connsiteY0"/>
              </a:cxn>
              <a:cxn ang="0">
                <a:pos x="connsiteX1" y="connsiteY1"/>
              </a:cxn>
              <a:cxn ang="0">
                <a:pos x="connsiteX2" y="connsiteY2"/>
              </a:cxn>
              <a:cxn ang="0">
                <a:pos x="connsiteX3" y="connsiteY3"/>
              </a:cxn>
            </a:cxnLst>
            <a:rect l="l" t="t" r="r" b="b"/>
            <a:pathLst>
              <a:path w="1522666" h="1973980">
                <a:moveTo>
                  <a:pt x="0" y="0"/>
                </a:moveTo>
                <a:lnTo>
                  <a:pt x="1522666" y="0"/>
                </a:lnTo>
                <a:lnTo>
                  <a:pt x="1522666" y="1973980"/>
                </a:lnTo>
                <a:lnTo>
                  <a:pt x="0" y="197398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24" name="PpHolder5">
            <a:extLst>
              <a:ext uri="{FF2B5EF4-FFF2-40B4-BE49-F238E27FC236}">
                <a16:creationId xmlns:a16="http://schemas.microsoft.com/office/drawing/2014/main" id="{21A42B2A-73B5-4E48-AC2A-2734525440C1}"/>
              </a:ext>
            </a:extLst>
          </p:cNvPr>
          <p:cNvSpPr>
            <a:spLocks noGrp="1"/>
          </p:cNvSpPr>
          <p:nvPr>
            <p:ph type="pic" sz="quarter" idx="15"/>
          </p:nvPr>
        </p:nvSpPr>
        <p:spPr>
          <a:xfrm>
            <a:off x="9738100" y="4765584"/>
            <a:ext cx="1522959" cy="1331624"/>
          </a:xfrm>
          <a:custGeom>
            <a:avLst/>
            <a:gdLst>
              <a:gd name="connsiteX0" fmla="*/ 0 w 1522959"/>
              <a:gd name="connsiteY0" fmla="*/ 0 h 1331624"/>
              <a:gd name="connsiteX1" fmla="*/ 1522959 w 1522959"/>
              <a:gd name="connsiteY1" fmla="*/ 0 h 1331624"/>
              <a:gd name="connsiteX2" fmla="*/ 1522959 w 1522959"/>
              <a:gd name="connsiteY2" fmla="*/ 1331624 h 1331624"/>
              <a:gd name="connsiteX3" fmla="*/ 0 w 1522959"/>
              <a:gd name="connsiteY3" fmla="*/ 1331624 h 1331624"/>
            </a:gdLst>
            <a:ahLst/>
            <a:cxnLst>
              <a:cxn ang="0">
                <a:pos x="connsiteX0" y="connsiteY0"/>
              </a:cxn>
              <a:cxn ang="0">
                <a:pos x="connsiteX1" y="connsiteY1"/>
              </a:cxn>
              <a:cxn ang="0">
                <a:pos x="connsiteX2" y="connsiteY2"/>
              </a:cxn>
              <a:cxn ang="0">
                <a:pos x="connsiteX3" y="connsiteY3"/>
              </a:cxn>
            </a:cxnLst>
            <a:rect l="l" t="t" r="r" b="b"/>
            <a:pathLst>
              <a:path w="1522959" h="1331624">
                <a:moveTo>
                  <a:pt x="0" y="0"/>
                </a:moveTo>
                <a:lnTo>
                  <a:pt x="1522959" y="0"/>
                </a:lnTo>
                <a:lnTo>
                  <a:pt x="1522959" y="1331624"/>
                </a:lnTo>
                <a:lnTo>
                  <a:pt x="0" y="1331624"/>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22" name="PpHolder6">
            <a:extLst>
              <a:ext uri="{FF2B5EF4-FFF2-40B4-BE49-F238E27FC236}">
                <a16:creationId xmlns:a16="http://schemas.microsoft.com/office/drawing/2014/main" id="{7AFDA425-2FEC-4F73-880E-759AE3313B67}"/>
              </a:ext>
            </a:extLst>
          </p:cNvPr>
          <p:cNvSpPr>
            <a:spLocks noGrp="1"/>
          </p:cNvSpPr>
          <p:nvPr>
            <p:ph type="pic" sz="quarter" idx="14"/>
          </p:nvPr>
        </p:nvSpPr>
        <p:spPr>
          <a:xfrm>
            <a:off x="8123574" y="760791"/>
            <a:ext cx="1522665" cy="1331634"/>
          </a:xfrm>
          <a:custGeom>
            <a:avLst/>
            <a:gdLst>
              <a:gd name="connsiteX0" fmla="*/ 0 w 1522665"/>
              <a:gd name="connsiteY0" fmla="*/ 0 h 1331634"/>
              <a:gd name="connsiteX1" fmla="*/ 1522665 w 1522665"/>
              <a:gd name="connsiteY1" fmla="*/ 0 h 1331634"/>
              <a:gd name="connsiteX2" fmla="*/ 1522665 w 1522665"/>
              <a:gd name="connsiteY2" fmla="*/ 1331634 h 1331634"/>
              <a:gd name="connsiteX3" fmla="*/ 0 w 1522665"/>
              <a:gd name="connsiteY3" fmla="*/ 1331634 h 1331634"/>
            </a:gdLst>
            <a:ahLst/>
            <a:cxnLst>
              <a:cxn ang="0">
                <a:pos x="connsiteX0" y="connsiteY0"/>
              </a:cxn>
              <a:cxn ang="0">
                <a:pos x="connsiteX1" y="connsiteY1"/>
              </a:cxn>
              <a:cxn ang="0">
                <a:pos x="connsiteX2" y="connsiteY2"/>
              </a:cxn>
              <a:cxn ang="0">
                <a:pos x="connsiteX3" y="connsiteY3"/>
              </a:cxn>
            </a:cxnLst>
            <a:rect l="l" t="t" r="r" b="b"/>
            <a:pathLst>
              <a:path w="1522665" h="1331634">
                <a:moveTo>
                  <a:pt x="0" y="0"/>
                </a:moveTo>
                <a:lnTo>
                  <a:pt x="1522665" y="0"/>
                </a:lnTo>
                <a:lnTo>
                  <a:pt x="1522665" y="1331634"/>
                </a:lnTo>
                <a:lnTo>
                  <a:pt x="0" y="1331634"/>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20" name="PpHolder7">
            <a:extLst>
              <a:ext uri="{FF2B5EF4-FFF2-40B4-BE49-F238E27FC236}">
                <a16:creationId xmlns:a16="http://schemas.microsoft.com/office/drawing/2014/main" id="{087FC358-3386-46F2-AABE-7042BB2DCF64}"/>
              </a:ext>
            </a:extLst>
          </p:cNvPr>
          <p:cNvSpPr>
            <a:spLocks noGrp="1"/>
          </p:cNvSpPr>
          <p:nvPr>
            <p:ph type="pic" sz="quarter" idx="13"/>
          </p:nvPr>
        </p:nvSpPr>
        <p:spPr>
          <a:xfrm>
            <a:off x="8123574" y="4265286"/>
            <a:ext cx="1522665" cy="1831923"/>
          </a:xfrm>
          <a:custGeom>
            <a:avLst/>
            <a:gdLst>
              <a:gd name="connsiteX0" fmla="*/ 0 w 1522665"/>
              <a:gd name="connsiteY0" fmla="*/ 0 h 1831923"/>
              <a:gd name="connsiteX1" fmla="*/ 1522665 w 1522665"/>
              <a:gd name="connsiteY1" fmla="*/ 0 h 1831923"/>
              <a:gd name="connsiteX2" fmla="*/ 1522665 w 1522665"/>
              <a:gd name="connsiteY2" fmla="*/ 1831923 h 1831923"/>
              <a:gd name="connsiteX3" fmla="*/ 0 w 1522665"/>
              <a:gd name="connsiteY3" fmla="*/ 1831923 h 1831923"/>
            </a:gdLst>
            <a:ahLst/>
            <a:cxnLst>
              <a:cxn ang="0">
                <a:pos x="connsiteX0" y="connsiteY0"/>
              </a:cxn>
              <a:cxn ang="0">
                <a:pos x="connsiteX1" y="connsiteY1"/>
              </a:cxn>
              <a:cxn ang="0">
                <a:pos x="connsiteX2" y="connsiteY2"/>
              </a:cxn>
              <a:cxn ang="0">
                <a:pos x="connsiteX3" y="connsiteY3"/>
              </a:cxn>
            </a:cxnLst>
            <a:rect l="l" t="t" r="r" b="b"/>
            <a:pathLst>
              <a:path w="1522665" h="1831923">
                <a:moveTo>
                  <a:pt x="0" y="0"/>
                </a:moveTo>
                <a:lnTo>
                  <a:pt x="1522665" y="0"/>
                </a:lnTo>
                <a:lnTo>
                  <a:pt x="1522665" y="1831923"/>
                </a:lnTo>
                <a:lnTo>
                  <a:pt x="0" y="1831923"/>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18" name="PpHolder8">
            <a:extLst>
              <a:ext uri="{FF2B5EF4-FFF2-40B4-BE49-F238E27FC236}">
                <a16:creationId xmlns:a16="http://schemas.microsoft.com/office/drawing/2014/main" id="{C3179F3B-0740-403B-BF5D-295289C96A83}"/>
              </a:ext>
            </a:extLst>
          </p:cNvPr>
          <p:cNvSpPr>
            <a:spLocks noGrp="1"/>
          </p:cNvSpPr>
          <p:nvPr>
            <p:ph type="pic" sz="quarter" idx="12"/>
          </p:nvPr>
        </p:nvSpPr>
        <p:spPr>
          <a:xfrm>
            <a:off x="6508752" y="760792"/>
            <a:ext cx="1522666" cy="1831925"/>
          </a:xfrm>
          <a:custGeom>
            <a:avLst/>
            <a:gdLst>
              <a:gd name="connsiteX0" fmla="*/ 0 w 1522666"/>
              <a:gd name="connsiteY0" fmla="*/ 0 h 1831925"/>
              <a:gd name="connsiteX1" fmla="*/ 1522666 w 1522666"/>
              <a:gd name="connsiteY1" fmla="*/ 0 h 1831925"/>
              <a:gd name="connsiteX2" fmla="*/ 1522666 w 1522666"/>
              <a:gd name="connsiteY2" fmla="*/ 1831925 h 1831925"/>
              <a:gd name="connsiteX3" fmla="*/ 0 w 1522666"/>
              <a:gd name="connsiteY3" fmla="*/ 1831925 h 1831925"/>
            </a:gdLst>
            <a:ahLst/>
            <a:cxnLst>
              <a:cxn ang="0">
                <a:pos x="connsiteX0" y="connsiteY0"/>
              </a:cxn>
              <a:cxn ang="0">
                <a:pos x="connsiteX1" y="connsiteY1"/>
              </a:cxn>
              <a:cxn ang="0">
                <a:pos x="connsiteX2" y="connsiteY2"/>
              </a:cxn>
              <a:cxn ang="0">
                <a:pos x="connsiteX3" y="connsiteY3"/>
              </a:cxn>
            </a:cxnLst>
            <a:rect l="l" t="t" r="r" b="b"/>
            <a:pathLst>
              <a:path w="1522666" h="1831925">
                <a:moveTo>
                  <a:pt x="0" y="0"/>
                </a:moveTo>
                <a:lnTo>
                  <a:pt x="1522666" y="0"/>
                </a:lnTo>
                <a:lnTo>
                  <a:pt x="1522666" y="1831925"/>
                </a:lnTo>
                <a:lnTo>
                  <a:pt x="0" y="1831925"/>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16" name="PpHolder9">
            <a:extLst>
              <a:ext uri="{FF2B5EF4-FFF2-40B4-BE49-F238E27FC236}">
                <a16:creationId xmlns:a16="http://schemas.microsoft.com/office/drawing/2014/main" id="{C2E891CF-4EFC-4686-9D16-77B1BCD225F4}"/>
              </a:ext>
            </a:extLst>
          </p:cNvPr>
          <p:cNvSpPr>
            <a:spLocks noGrp="1"/>
          </p:cNvSpPr>
          <p:nvPr>
            <p:ph type="pic" sz="quarter" idx="11"/>
          </p:nvPr>
        </p:nvSpPr>
        <p:spPr>
          <a:xfrm>
            <a:off x="6508752" y="2691537"/>
            <a:ext cx="1522666" cy="1973980"/>
          </a:xfrm>
          <a:custGeom>
            <a:avLst/>
            <a:gdLst>
              <a:gd name="connsiteX0" fmla="*/ 0 w 1522666"/>
              <a:gd name="connsiteY0" fmla="*/ 0 h 1973980"/>
              <a:gd name="connsiteX1" fmla="*/ 1522666 w 1522666"/>
              <a:gd name="connsiteY1" fmla="*/ 0 h 1973980"/>
              <a:gd name="connsiteX2" fmla="*/ 1522666 w 1522666"/>
              <a:gd name="connsiteY2" fmla="*/ 1973980 h 1973980"/>
              <a:gd name="connsiteX3" fmla="*/ 0 w 1522666"/>
              <a:gd name="connsiteY3" fmla="*/ 1973980 h 1973980"/>
            </a:gdLst>
            <a:ahLst/>
            <a:cxnLst>
              <a:cxn ang="0">
                <a:pos x="connsiteX0" y="connsiteY0"/>
              </a:cxn>
              <a:cxn ang="0">
                <a:pos x="connsiteX1" y="connsiteY1"/>
              </a:cxn>
              <a:cxn ang="0">
                <a:pos x="connsiteX2" y="connsiteY2"/>
              </a:cxn>
              <a:cxn ang="0">
                <a:pos x="connsiteX3" y="connsiteY3"/>
              </a:cxn>
            </a:cxnLst>
            <a:rect l="l" t="t" r="r" b="b"/>
            <a:pathLst>
              <a:path w="1522666" h="1973980">
                <a:moveTo>
                  <a:pt x="0" y="0"/>
                </a:moveTo>
                <a:lnTo>
                  <a:pt x="1522666" y="0"/>
                </a:lnTo>
                <a:lnTo>
                  <a:pt x="1522666" y="1973980"/>
                </a:lnTo>
                <a:lnTo>
                  <a:pt x="0" y="197398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14" name="PpHolder10">
            <a:extLst>
              <a:ext uri="{FF2B5EF4-FFF2-40B4-BE49-F238E27FC236}">
                <a16:creationId xmlns:a16="http://schemas.microsoft.com/office/drawing/2014/main" id="{13AA9617-6FB6-40A2-A689-CBC894CC5D64}"/>
              </a:ext>
            </a:extLst>
          </p:cNvPr>
          <p:cNvSpPr>
            <a:spLocks noGrp="1"/>
          </p:cNvSpPr>
          <p:nvPr userDrawn="1">
            <p:ph type="pic" sz="quarter" idx="10"/>
          </p:nvPr>
        </p:nvSpPr>
        <p:spPr>
          <a:xfrm>
            <a:off x="6508752" y="4765575"/>
            <a:ext cx="1522666" cy="1331634"/>
          </a:xfrm>
          <a:custGeom>
            <a:avLst/>
            <a:gdLst>
              <a:gd name="connsiteX0" fmla="*/ 0 w 1522666"/>
              <a:gd name="connsiteY0" fmla="*/ 0 h 1331634"/>
              <a:gd name="connsiteX1" fmla="*/ 1522666 w 1522666"/>
              <a:gd name="connsiteY1" fmla="*/ 0 h 1331634"/>
              <a:gd name="connsiteX2" fmla="*/ 1522666 w 1522666"/>
              <a:gd name="connsiteY2" fmla="*/ 1331634 h 1331634"/>
              <a:gd name="connsiteX3" fmla="*/ 0 w 1522666"/>
              <a:gd name="connsiteY3" fmla="*/ 1331634 h 1331634"/>
            </a:gdLst>
            <a:ahLst/>
            <a:cxnLst>
              <a:cxn ang="0">
                <a:pos x="connsiteX0" y="connsiteY0"/>
              </a:cxn>
              <a:cxn ang="0">
                <a:pos x="connsiteX1" y="connsiteY1"/>
              </a:cxn>
              <a:cxn ang="0">
                <a:pos x="connsiteX2" y="connsiteY2"/>
              </a:cxn>
              <a:cxn ang="0">
                <a:pos x="connsiteX3" y="connsiteY3"/>
              </a:cxn>
            </a:cxnLst>
            <a:rect l="l" t="t" r="r" b="b"/>
            <a:pathLst>
              <a:path w="1522666" h="1331634">
                <a:moveTo>
                  <a:pt x="0" y="0"/>
                </a:moveTo>
                <a:lnTo>
                  <a:pt x="1522666" y="0"/>
                </a:lnTo>
                <a:lnTo>
                  <a:pt x="1522666" y="1331634"/>
                </a:lnTo>
                <a:lnTo>
                  <a:pt x="0" y="1331634"/>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21747828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lideAdd15">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3EC6ADAE-BF79-4BE3-9B52-8C9BD075DCFC}"/>
              </a:ext>
            </a:extLst>
          </p:cNvPr>
          <p:cNvSpPr>
            <a:spLocks noGrp="1"/>
          </p:cNvSpPr>
          <p:nvPr>
            <p:ph type="pic" sz="quarter" idx="10"/>
          </p:nvPr>
        </p:nvSpPr>
        <p:spPr>
          <a:xfrm>
            <a:off x="7427998" y="0"/>
            <a:ext cx="4765590" cy="6858000"/>
          </a:xfrm>
          <a:custGeom>
            <a:avLst/>
            <a:gdLst>
              <a:gd name="connsiteX0" fmla="*/ 0 w 4765590"/>
              <a:gd name="connsiteY0" fmla="*/ 0 h 6858000"/>
              <a:gd name="connsiteX1" fmla="*/ 4765590 w 4765590"/>
              <a:gd name="connsiteY1" fmla="*/ 0 h 6858000"/>
              <a:gd name="connsiteX2" fmla="*/ 4765590 w 4765590"/>
              <a:gd name="connsiteY2" fmla="*/ 6858000 h 6858000"/>
              <a:gd name="connsiteX3" fmla="*/ 0 w 476559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765590" h="6858000">
                <a:moveTo>
                  <a:pt x="0" y="0"/>
                </a:moveTo>
                <a:lnTo>
                  <a:pt x="4765590" y="0"/>
                </a:lnTo>
                <a:lnTo>
                  <a:pt x="4765590" y="6858000"/>
                </a:lnTo>
                <a:lnTo>
                  <a:pt x="0" y="685800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1011564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lideAdd16">
    <p:spTree>
      <p:nvGrpSpPr>
        <p:cNvPr id="1" name=""/>
        <p:cNvGrpSpPr/>
        <p:nvPr/>
      </p:nvGrpSpPr>
      <p:grpSpPr>
        <a:xfrm>
          <a:off x="0" y="0"/>
          <a:ext cx="0" cy="0"/>
          <a:chOff x="0" y="0"/>
          <a:chExt cx="0" cy="0"/>
        </a:xfrm>
      </p:grpSpPr>
      <p:sp>
        <p:nvSpPr>
          <p:cNvPr id="12" name="PpHolder2">
            <a:extLst>
              <a:ext uri="{FF2B5EF4-FFF2-40B4-BE49-F238E27FC236}">
                <a16:creationId xmlns:a16="http://schemas.microsoft.com/office/drawing/2014/main" id="{D40EC9FB-0D47-4309-A463-88AE13B02418}"/>
              </a:ext>
            </a:extLst>
          </p:cNvPr>
          <p:cNvSpPr>
            <a:spLocks noGrp="1"/>
          </p:cNvSpPr>
          <p:nvPr>
            <p:ph type="pic" sz="quarter" idx="12"/>
          </p:nvPr>
        </p:nvSpPr>
        <p:spPr>
          <a:xfrm>
            <a:off x="3316935" y="2187197"/>
            <a:ext cx="1904352" cy="2483608"/>
          </a:xfrm>
          <a:custGeom>
            <a:avLst/>
            <a:gdLst>
              <a:gd name="connsiteX0" fmla="*/ 0 w 1904352"/>
              <a:gd name="connsiteY0" fmla="*/ 0 h 2483608"/>
              <a:gd name="connsiteX1" fmla="*/ 1904352 w 1904352"/>
              <a:gd name="connsiteY1" fmla="*/ 0 h 2483608"/>
              <a:gd name="connsiteX2" fmla="*/ 1904352 w 1904352"/>
              <a:gd name="connsiteY2" fmla="*/ 2483608 h 2483608"/>
              <a:gd name="connsiteX3" fmla="*/ 0 w 1904352"/>
              <a:gd name="connsiteY3" fmla="*/ 2483608 h 2483608"/>
            </a:gdLst>
            <a:ahLst/>
            <a:cxnLst>
              <a:cxn ang="0">
                <a:pos x="connsiteX0" y="connsiteY0"/>
              </a:cxn>
              <a:cxn ang="0">
                <a:pos x="connsiteX1" y="connsiteY1"/>
              </a:cxn>
              <a:cxn ang="0">
                <a:pos x="connsiteX2" y="connsiteY2"/>
              </a:cxn>
              <a:cxn ang="0">
                <a:pos x="connsiteX3" y="connsiteY3"/>
              </a:cxn>
            </a:cxnLst>
            <a:rect l="l" t="t" r="r" b="b"/>
            <a:pathLst>
              <a:path w="1904352" h="2483608">
                <a:moveTo>
                  <a:pt x="0" y="0"/>
                </a:moveTo>
                <a:lnTo>
                  <a:pt x="1904352" y="0"/>
                </a:lnTo>
                <a:lnTo>
                  <a:pt x="1904352" y="2483608"/>
                </a:lnTo>
                <a:lnTo>
                  <a:pt x="0" y="2483608"/>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10" name="PpHolder5">
            <a:extLst>
              <a:ext uri="{FF2B5EF4-FFF2-40B4-BE49-F238E27FC236}">
                <a16:creationId xmlns:a16="http://schemas.microsoft.com/office/drawing/2014/main" id="{65F110F1-3FCE-4AFE-B51F-E685884F2C02}"/>
              </a:ext>
            </a:extLst>
          </p:cNvPr>
          <p:cNvSpPr>
            <a:spLocks noGrp="1"/>
          </p:cNvSpPr>
          <p:nvPr>
            <p:ph type="pic" sz="quarter" idx="11"/>
          </p:nvPr>
        </p:nvSpPr>
        <p:spPr>
          <a:xfrm>
            <a:off x="1263029" y="862893"/>
            <a:ext cx="1904353" cy="2483609"/>
          </a:xfrm>
          <a:custGeom>
            <a:avLst/>
            <a:gdLst>
              <a:gd name="connsiteX0" fmla="*/ 0 w 1904353"/>
              <a:gd name="connsiteY0" fmla="*/ 0 h 2483609"/>
              <a:gd name="connsiteX1" fmla="*/ 1904353 w 1904353"/>
              <a:gd name="connsiteY1" fmla="*/ 0 h 2483609"/>
              <a:gd name="connsiteX2" fmla="*/ 1904353 w 1904353"/>
              <a:gd name="connsiteY2" fmla="*/ 2483609 h 2483609"/>
              <a:gd name="connsiteX3" fmla="*/ 0 w 1904353"/>
              <a:gd name="connsiteY3" fmla="*/ 2483609 h 2483609"/>
            </a:gdLst>
            <a:ahLst/>
            <a:cxnLst>
              <a:cxn ang="0">
                <a:pos x="connsiteX0" y="connsiteY0"/>
              </a:cxn>
              <a:cxn ang="0">
                <a:pos x="connsiteX1" y="connsiteY1"/>
              </a:cxn>
              <a:cxn ang="0">
                <a:pos x="connsiteX2" y="connsiteY2"/>
              </a:cxn>
              <a:cxn ang="0">
                <a:pos x="connsiteX3" y="connsiteY3"/>
              </a:cxn>
            </a:cxnLst>
            <a:rect l="l" t="t" r="r" b="b"/>
            <a:pathLst>
              <a:path w="1904353" h="2483609">
                <a:moveTo>
                  <a:pt x="0" y="0"/>
                </a:moveTo>
                <a:lnTo>
                  <a:pt x="1904353" y="0"/>
                </a:lnTo>
                <a:lnTo>
                  <a:pt x="1904353" y="2483609"/>
                </a:lnTo>
                <a:lnTo>
                  <a:pt x="0" y="2483609"/>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8" name="PpHolder8">
            <a:extLst>
              <a:ext uri="{FF2B5EF4-FFF2-40B4-BE49-F238E27FC236}">
                <a16:creationId xmlns:a16="http://schemas.microsoft.com/office/drawing/2014/main" id="{ED4E3237-45F6-4EE1-A3D8-2BFCAEC4012E}"/>
              </a:ext>
            </a:extLst>
          </p:cNvPr>
          <p:cNvSpPr>
            <a:spLocks noGrp="1"/>
          </p:cNvSpPr>
          <p:nvPr userDrawn="1">
            <p:ph type="pic" sz="quarter" idx="10"/>
          </p:nvPr>
        </p:nvSpPr>
        <p:spPr>
          <a:xfrm>
            <a:off x="1263029" y="3511499"/>
            <a:ext cx="1904353" cy="2483609"/>
          </a:xfrm>
          <a:custGeom>
            <a:avLst/>
            <a:gdLst>
              <a:gd name="connsiteX0" fmla="*/ 0 w 1904353"/>
              <a:gd name="connsiteY0" fmla="*/ 0 h 2483609"/>
              <a:gd name="connsiteX1" fmla="*/ 1904353 w 1904353"/>
              <a:gd name="connsiteY1" fmla="*/ 0 h 2483609"/>
              <a:gd name="connsiteX2" fmla="*/ 1904353 w 1904353"/>
              <a:gd name="connsiteY2" fmla="*/ 2483609 h 2483609"/>
              <a:gd name="connsiteX3" fmla="*/ 0 w 1904353"/>
              <a:gd name="connsiteY3" fmla="*/ 2483609 h 2483609"/>
            </a:gdLst>
            <a:ahLst/>
            <a:cxnLst>
              <a:cxn ang="0">
                <a:pos x="connsiteX0" y="connsiteY0"/>
              </a:cxn>
              <a:cxn ang="0">
                <a:pos x="connsiteX1" y="connsiteY1"/>
              </a:cxn>
              <a:cxn ang="0">
                <a:pos x="connsiteX2" y="connsiteY2"/>
              </a:cxn>
              <a:cxn ang="0">
                <a:pos x="connsiteX3" y="connsiteY3"/>
              </a:cxn>
            </a:cxnLst>
            <a:rect l="l" t="t" r="r" b="b"/>
            <a:pathLst>
              <a:path w="1904353" h="2483609">
                <a:moveTo>
                  <a:pt x="0" y="0"/>
                </a:moveTo>
                <a:lnTo>
                  <a:pt x="1904353" y="0"/>
                </a:lnTo>
                <a:lnTo>
                  <a:pt x="1904353" y="2483609"/>
                </a:lnTo>
                <a:lnTo>
                  <a:pt x="0" y="2483609"/>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41587397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SlideAdd17">
    <p:spTree>
      <p:nvGrpSpPr>
        <p:cNvPr id="1" name=""/>
        <p:cNvGrpSpPr/>
        <p:nvPr/>
      </p:nvGrpSpPr>
      <p:grpSpPr>
        <a:xfrm>
          <a:off x="0" y="0"/>
          <a:ext cx="0" cy="0"/>
          <a:chOff x="0" y="0"/>
          <a:chExt cx="0" cy="0"/>
        </a:xfrm>
      </p:grpSpPr>
      <p:sp>
        <p:nvSpPr>
          <p:cNvPr id="5" name="PpHolder3">
            <a:extLst>
              <a:ext uri="{FF2B5EF4-FFF2-40B4-BE49-F238E27FC236}">
                <a16:creationId xmlns:a16="http://schemas.microsoft.com/office/drawing/2014/main" id="{6F87D57B-BC15-4392-9B39-8A4A1649C199}"/>
              </a:ext>
            </a:extLst>
          </p:cNvPr>
          <p:cNvSpPr>
            <a:spLocks noGrp="1"/>
          </p:cNvSpPr>
          <p:nvPr>
            <p:ph type="pic" sz="quarter" idx="10"/>
          </p:nvPr>
        </p:nvSpPr>
        <p:spPr>
          <a:xfrm>
            <a:off x="6096795" y="0"/>
            <a:ext cx="6096795" cy="6858188"/>
          </a:xfrm>
          <a:custGeom>
            <a:avLst/>
            <a:gdLst>
              <a:gd name="connsiteX0" fmla="*/ 2923252 w 6096795"/>
              <a:gd name="connsiteY0" fmla="*/ 0 h 6858188"/>
              <a:gd name="connsiteX1" fmla="*/ 6096795 w 6096795"/>
              <a:gd name="connsiteY1" fmla="*/ 0 h 6858188"/>
              <a:gd name="connsiteX2" fmla="*/ 6096795 w 6096795"/>
              <a:gd name="connsiteY2" fmla="*/ 6858188 h 6858188"/>
              <a:gd name="connsiteX3" fmla="*/ 3968629 w 6096795"/>
              <a:gd name="connsiteY3" fmla="*/ 6858188 h 6858188"/>
              <a:gd name="connsiteX4" fmla="*/ 0 w 6096795"/>
              <a:gd name="connsiteY4" fmla="*/ 2908962 h 68581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795" h="6858188">
                <a:moveTo>
                  <a:pt x="2923252" y="0"/>
                </a:moveTo>
                <a:lnTo>
                  <a:pt x="6096795" y="0"/>
                </a:lnTo>
                <a:lnTo>
                  <a:pt x="6096795" y="6858188"/>
                </a:lnTo>
                <a:lnTo>
                  <a:pt x="3968629" y="6858188"/>
                </a:lnTo>
                <a:lnTo>
                  <a:pt x="0" y="2908962"/>
                </a:lnTo>
                <a:close/>
              </a:path>
            </a:pathLst>
          </a:custGeom>
          <a:blipFill dpi="0" rotWithShape="1">
            <a:blip r:embed="rId2"/>
            <a:srcRect/>
            <a:tile tx="0" ty="0" sx="100000" sy="100000" flip="none" algn="tl"/>
          </a:blip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9620146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SlideAdd18">
    <p:spTree>
      <p:nvGrpSpPr>
        <p:cNvPr id="1" name=""/>
        <p:cNvGrpSpPr/>
        <p:nvPr/>
      </p:nvGrpSpPr>
      <p:grpSpPr>
        <a:xfrm>
          <a:off x="0" y="0"/>
          <a:ext cx="0" cy="0"/>
          <a:chOff x="0" y="0"/>
          <a:chExt cx="0" cy="0"/>
        </a:xfrm>
      </p:grpSpPr>
      <p:sp>
        <p:nvSpPr>
          <p:cNvPr id="15" name="PpHolder2">
            <a:extLst>
              <a:ext uri="{FF2B5EF4-FFF2-40B4-BE49-F238E27FC236}">
                <a16:creationId xmlns:a16="http://schemas.microsoft.com/office/drawing/2014/main" id="{18FD05A1-740F-45ED-8AC2-C8010C14284E}"/>
              </a:ext>
            </a:extLst>
          </p:cNvPr>
          <p:cNvSpPr>
            <a:spLocks noGrp="1"/>
          </p:cNvSpPr>
          <p:nvPr>
            <p:ph type="pic" sz="quarter" idx="13"/>
          </p:nvPr>
        </p:nvSpPr>
        <p:spPr>
          <a:xfrm>
            <a:off x="1233258" y="1267181"/>
            <a:ext cx="1838247" cy="2591033"/>
          </a:xfrm>
          <a:custGeom>
            <a:avLst/>
            <a:gdLst>
              <a:gd name="connsiteX0" fmla="*/ 0 w 1838247"/>
              <a:gd name="connsiteY0" fmla="*/ 0 h 2591033"/>
              <a:gd name="connsiteX1" fmla="*/ 1838247 w 1838247"/>
              <a:gd name="connsiteY1" fmla="*/ 0 h 2591033"/>
              <a:gd name="connsiteX2" fmla="*/ 1838247 w 1838247"/>
              <a:gd name="connsiteY2" fmla="*/ 2591033 h 2591033"/>
              <a:gd name="connsiteX3" fmla="*/ 0 w 1838247"/>
              <a:gd name="connsiteY3" fmla="*/ 2591033 h 2591033"/>
            </a:gdLst>
            <a:ahLst/>
            <a:cxnLst>
              <a:cxn ang="0">
                <a:pos x="connsiteX0" y="connsiteY0"/>
              </a:cxn>
              <a:cxn ang="0">
                <a:pos x="connsiteX1" y="connsiteY1"/>
              </a:cxn>
              <a:cxn ang="0">
                <a:pos x="connsiteX2" y="connsiteY2"/>
              </a:cxn>
              <a:cxn ang="0">
                <a:pos x="connsiteX3" y="connsiteY3"/>
              </a:cxn>
            </a:cxnLst>
            <a:rect l="l" t="t" r="r" b="b"/>
            <a:pathLst>
              <a:path w="1838247" h="2591033">
                <a:moveTo>
                  <a:pt x="0" y="0"/>
                </a:moveTo>
                <a:lnTo>
                  <a:pt x="1838247" y="0"/>
                </a:lnTo>
                <a:lnTo>
                  <a:pt x="1838247" y="2591033"/>
                </a:lnTo>
                <a:lnTo>
                  <a:pt x="0" y="2591033"/>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13" name="PpHolder3">
            <a:extLst>
              <a:ext uri="{FF2B5EF4-FFF2-40B4-BE49-F238E27FC236}">
                <a16:creationId xmlns:a16="http://schemas.microsoft.com/office/drawing/2014/main" id="{996F7CF4-D86C-41E6-9315-38E6C74286CE}"/>
              </a:ext>
            </a:extLst>
          </p:cNvPr>
          <p:cNvSpPr>
            <a:spLocks noGrp="1"/>
          </p:cNvSpPr>
          <p:nvPr>
            <p:ph type="pic" sz="quarter" idx="12"/>
          </p:nvPr>
        </p:nvSpPr>
        <p:spPr>
          <a:xfrm>
            <a:off x="1235323" y="3994246"/>
            <a:ext cx="1838247" cy="1596572"/>
          </a:xfrm>
          <a:custGeom>
            <a:avLst/>
            <a:gdLst>
              <a:gd name="connsiteX0" fmla="*/ 0 w 1838247"/>
              <a:gd name="connsiteY0" fmla="*/ 0 h 1596572"/>
              <a:gd name="connsiteX1" fmla="*/ 1838247 w 1838247"/>
              <a:gd name="connsiteY1" fmla="*/ 0 h 1596572"/>
              <a:gd name="connsiteX2" fmla="*/ 1838247 w 1838247"/>
              <a:gd name="connsiteY2" fmla="*/ 1596572 h 1596572"/>
              <a:gd name="connsiteX3" fmla="*/ 0 w 1838247"/>
              <a:gd name="connsiteY3" fmla="*/ 1596572 h 1596572"/>
            </a:gdLst>
            <a:ahLst/>
            <a:cxnLst>
              <a:cxn ang="0">
                <a:pos x="connsiteX0" y="connsiteY0"/>
              </a:cxn>
              <a:cxn ang="0">
                <a:pos x="connsiteX1" y="connsiteY1"/>
              </a:cxn>
              <a:cxn ang="0">
                <a:pos x="connsiteX2" y="connsiteY2"/>
              </a:cxn>
              <a:cxn ang="0">
                <a:pos x="connsiteX3" y="connsiteY3"/>
              </a:cxn>
            </a:cxnLst>
            <a:rect l="l" t="t" r="r" b="b"/>
            <a:pathLst>
              <a:path w="1838247" h="1596572">
                <a:moveTo>
                  <a:pt x="0" y="0"/>
                </a:moveTo>
                <a:lnTo>
                  <a:pt x="1838247" y="0"/>
                </a:lnTo>
                <a:lnTo>
                  <a:pt x="1838247" y="1596572"/>
                </a:lnTo>
                <a:lnTo>
                  <a:pt x="0" y="1596572"/>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11" name="PpHolder4">
            <a:extLst>
              <a:ext uri="{FF2B5EF4-FFF2-40B4-BE49-F238E27FC236}">
                <a16:creationId xmlns:a16="http://schemas.microsoft.com/office/drawing/2014/main" id="{70CD21D6-31C9-4A07-A6A6-AC56288D3939}"/>
              </a:ext>
            </a:extLst>
          </p:cNvPr>
          <p:cNvSpPr>
            <a:spLocks noGrp="1"/>
          </p:cNvSpPr>
          <p:nvPr>
            <p:ph type="pic" sz="quarter" idx="11"/>
          </p:nvPr>
        </p:nvSpPr>
        <p:spPr>
          <a:xfrm>
            <a:off x="3223782" y="2999787"/>
            <a:ext cx="1838247" cy="2591033"/>
          </a:xfrm>
          <a:custGeom>
            <a:avLst/>
            <a:gdLst>
              <a:gd name="connsiteX0" fmla="*/ 0 w 1838247"/>
              <a:gd name="connsiteY0" fmla="*/ 0 h 2591033"/>
              <a:gd name="connsiteX1" fmla="*/ 1838247 w 1838247"/>
              <a:gd name="connsiteY1" fmla="*/ 0 h 2591033"/>
              <a:gd name="connsiteX2" fmla="*/ 1838247 w 1838247"/>
              <a:gd name="connsiteY2" fmla="*/ 2591033 h 2591033"/>
              <a:gd name="connsiteX3" fmla="*/ 0 w 1838247"/>
              <a:gd name="connsiteY3" fmla="*/ 2591033 h 2591033"/>
            </a:gdLst>
            <a:ahLst/>
            <a:cxnLst>
              <a:cxn ang="0">
                <a:pos x="connsiteX0" y="connsiteY0"/>
              </a:cxn>
              <a:cxn ang="0">
                <a:pos x="connsiteX1" y="connsiteY1"/>
              </a:cxn>
              <a:cxn ang="0">
                <a:pos x="connsiteX2" y="connsiteY2"/>
              </a:cxn>
              <a:cxn ang="0">
                <a:pos x="connsiteX3" y="connsiteY3"/>
              </a:cxn>
            </a:cxnLst>
            <a:rect l="l" t="t" r="r" b="b"/>
            <a:pathLst>
              <a:path w="1838247" h="2591033">
                <a:moveTo>
                  <a:pt x="0" y="0"/>
                </a:moveTo>
                <a:lnTo>
                  <a:pt x="1838247" y="0"/>
                </a:lnTo>
                <a:lnTo>
                  <a:pt x="1838247" y="2591033"/>
                </a:lnTo>
                <a:lnTo>
                  <a:pt x="0" y="2591033"/>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9" name="PpHolder5">
            <a:extLst>
              <a:ext uri="{FF2B5EF4-FFF2-40B4-BE49-F238E27FC236}">
                <a16:creationId xmlns:a16="http://schemas.microsoft.com/office/drawing/2014/main" id="{197BA388-95D9-49CA-A723-160AA3ACF5F2}"/>
              </a:ext>
            </a:extLst>
          </p:cNvPr>
          <p:cNvSpPr>
            <a:spLocks noGrp="1"/>
          </p:cNvSpPr>
          <p:nvPr userDrawn="1">
            <p:ph type="pic" sz="quarter" idx="10"/>
          </p:nvPr>
        </p:nvSpPr>
        <p:spPr>
          <a:xfrm>
            <a:off x="3221717" y="1267180"/>
            <a:ext cx="1838247" cy="1596572"/>
          </a:xfrm>
          <a:custGeom>
            <a:avLst/>
            <a:gdLst>
              <a:gd name="connsiteX0" fmla="*/ 0 w 1838247"/>
              <a:gd name="connsiteY0" fmla="*/ 0 h 1596572"/>
              <a:gd name="connsiteX1" fmla="*/ 1838247 w 1838247"/>
              <a:gd name="connsiteY1" fmla="*/ 0 h 1596572"/>
              <a:gd name="connsiteX2" fmla="*/ 1838247 w 1838247"/>
              <a:gd name="connsiteY2" fmla="*/ 1596572 h 1596572"/>
              <a:gd name="connsiteX3" fmla="*/ 0 w 1838247"/>
              <a:gd name="connsiteY3" fmla="*/ 1596572 h 1596572"/>
            </a:gdLst>
            <a:ahLst/>
            <a:cxnLst>
              <a:cxn ang="0">
                <a:pos x="connsiteX0" y="connsiteY0"/>
              </a:cxn>
              <a:cxn ang="0">
                <a:pos x="connsiteX1" y="connsiteY1"/>
              </a:cxn>
              <a:cxn ang="0">
                <a:pos x="connsiteX2" y="connsiteY2"/>
              </a:cxn>
              <a:cxn ang="0">
                <a:pos x="connsiteX3" y="connsiteY3"/>
              </a:cxn>
            </a:cxnLst>
            <a:rect l="l" t="t" r="r" b="b"/>
            <a:pathLst>
              <a:path w="1838247" h="1596572">
                <a:moveTo>
                  <a:pt x="0" y="0"/>
                </a:moveTo>
                <a:lnTo>
                  <a:pt x="1838247" y="0"/>
                </a:lnTo>
                <a:lnTo>
                  <a:pt x="1838247" y="1596572"/>
                </a:lnTo>
                <a:lnTo>
                  <a:pt x="0" y="1596572"/>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6711936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SlideAdd19">
    <p:spTree>
      <p:nvGrpSpPr>
        <p:cNvPr id="1" name=""/>
        <p:cNvGrpSpPr/>
        <p:nvPr/>
      </p:nvGrpSpPr>
      <p:grpSpPr>
        <a:xfrm>
          <a:off x="0" y="0"/>
          <a:ext cx="0" cy="0"/>
          <a:chOff x="0" y="0"/>
          <a:chExt cx="0" cy="0"/>
        </a:xfrm>
      </p:grpSpPr>
      <p:sp>
        <p:nvSpPr>
          <p:cNvPr id="15" name="PpHolder6">
            <a:extLst>
              <a:ext uri="{FF2B5EF4-FFF2-40B4-BE49-F238E27FC236}">
                <a16:creationId xmlns:a16="http://schemas.microsoft.com/office/drawing/2014/main" id="{FF301CE3-886C-4C03-9D1D-70B4BACC9359}"/>
              </a:ext>
            </a:extLst>
          </p:cNvPr>
          <p:cNvSpPr>
            <a:spLocks noGrp="1"/>
          </p:cNvSpPr>
          <p:nvPr>
            <p:ph type="pic" sz="quarter" idx="13"/>
          </p:nvPr>
        </p:nvSpPr>
        <p:spPr>
          <a:xfrm>
            <a:off x="6457307" y="1239435"/>
            <a:ext cx="2403025" cy="2210601"/>
          </a:xfrm>
          <a:custGeom>
            <a:avLst/>
            <a:gdLst>
              <a:gd name="connsiteX0" fmla="*/ 0 w 2403025"/>
              <a:gd name="connsiteY0" fmla="*/ 0 h 2210601"/>
              <a:gd name="connsiteX1" fmla="*/ 2403025 w 2403025"/>
              <a:gd name="connsiteY1" fmla="*/ 0 h 2210601"/>
              <a:gd name="connsiteX2" fmla="*/ 2403025 w 2403025"/>
              <a:gd name="connsiteY2" fmla="*/ 2210601 h 2210601"/>
              <a:gd name="connsiteX3" fmla="*/ 0 w 2403025"/>
              <a:gd name="connsiteY3" fmla="*/ 2210601 h 2210601"/>
            </a:gdLst>
            <a:ahLst/>
            <a:cxnLst>
              <a:cxn ang="0">
                <a:pos x="connsiteX0" y="connsiteY0"/>
              </a:cxn>
              <a:cxn ang="0">
                <a:pos x="connsiteX1" y="connsiteY1"/>
              </a:cxn>
              <a:cxn ang="0">
                <a:pos x="connsiteX2" y="connsiteY2"/>
              </a:cxn>
              <a:cxn ang="0">
                <a:pos x="connsiteX3" y="connsiteY3"/>
              </a:cxn>
            </a:cxnLst>
            <a:rect l="l" t="t" r="r" b="b"/>
            <a:pathLst>
              <a:path w="2403025" h="2210601">
                <a:moveTo>
                  <a:pt x="0" y="0"/>
                </a:moveTo>
                <a:lnTo>
                  <a:pt x="2403025" y="0"/>
                </a:lnTo>
                <a:lnTo>
                  <a:pt x="2403025" y="2210601"/>
                </a:lnTo>
                <a:lnTo>
                  <a:pt x="0" y="2210601"/>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13" name="PpHolder7">
            <a:extLst>
              <a:ext uri="{FF2B5EF4-FFF2-40B4-BE49-F238E27FC236}">
                <a16:creationId xmlns:a16="http://schemas.microsoft.com/office/drawing/2014/main" id="{967936EC-9A4F-46D6-9152-7E73AD78E836}"/>
              </a:ext>
            </a:extLst>
          </p:cNvPr>
          <p:cNvSpPr>
            <a:spLocks noGrp="1"/>
          </p:cNvSpPr>
          <p:nvPr>
            <p:ph type="pic" sz="quarter" idx="12"/>
          </p:nvPr>
        </p:nvSpPr>
        <p:spPr>
          <a:xfrm>
            <a:off x="6457307" y="3474676"/>
            <a:ext cx="2403025" cy="2210601"/>
          </a:xfrm>
          <a:custGeom>
            <a:avLst/>
            <a:gdLst>
              <a:gd name="connsiteX0" fmla="*/ 0 w 2403025"/>
              <a:gd name="connsiteY0" fmla="*/ 0 h 2210601"/>
              <a:gd name="connsiteX1" fmla="*/ 2403025 w 2403025"/>
              <a:gd name="connsiteY1" fmla="*/ 0 h 2210601"/>
              <a:gd name="connsiteX2" fmla="*/ 2403025 w 2403025"/>
              <a:gd name="connsiteY2" fmla="*/ 2210601 h 2210601"/>
              <a:gd name="connsiteX3" fmla="*/ 0 w 2403025"/>
              <a:gd name="connsiteY3" fmla="*/ 2210601 h 2210601"/>
            </a:gdLst>
            <a:ahLst/>
            <a:cxnLst>
              <a:cxn ang="0">
                <a:pos x="connsiteX0" y="connsiteY0"/>
              </a:cxn>
              <a:cxn ang="0">
                <a:pos x="connsiteX1" y="connsiteY1"/>
              </a:cxn>
              <a:cxn ang="0">
                <a:pos x="connsiteX2" y="connsiteY2"/>
              </a:cxn>
              <a:cxn ang="0">
                <a:pos x="connsiteX3" y="connsiteY3"/>
              </a:cxn>
            </a:cxnLst>
            <a:rect l="l" t="t" r="r" b="b"/>
            <a:pathLst>
              <a:path w="2403025" h="2210601">
                <a:moveTo>
                  <a:pt x="0" y="0"/>
                </a:moveTo>
                <a:lnTo>
                  <a:pt x="2403025" y="0"/>
                </a:lnTo>
                <a:lnTo>
                  <a:pt x="2403025" y="2210601"/>
                </a:lnTo>
                <a:lnTo>
                  <a:pt x="0" y="2210601"/>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11" name="PpHolder8">
            <a:extLst>
              <a:ext uri="{FF2B5EF4-FFF2-40B4-BE49-F238E27FC236}">
                <a16:creationId xmlns:a16="http://schemas.microsoft.com/office/drawing/2014/main" id="{E0DCEDBC-4106-4139-9C8C-94C5C720DB4E}"/>
              </a:ext>
            </a:extLst>
          </p:cNvPr>
          <p:cNvSpPr>
            <a:spLocks noGrp="1"/>
          </p:cNvSpPr>
          <p:nvPr>
            <p:ph type="pic" sz="quarter" idx="11"/>
          </p:nvPr>
        </p:nvSpPr>
        <p:spPr>
          <a:xfrm>
            <a:off x="8881757" y="1239435"/>
            <a:ext cx="2403025" cy="2210601"/>
          </a:xfrm>
          <a:custGeom>
            <a:avLst/>
            <a:gdLst>
              <a:gd name="connsiteX0" fmla="*/ 0 w 2403025"/>
              <a:gd name="connsiteY0" fmla="*/ 0 h 2210601"/>
              <a:gd name="connsiteX1" fmla="*/ 2403025 w 2403025"/>
              <a:gd name="connsiteY1" fmla="*/ 0 h 2210601"/>
              <a:gd name="connsiteX2" fmla="*/ 2403025 w 2403025"/>
              <a:gd name="connsiteY2" fmla="*/ 2210601 h 2210601"/>
              <a:gd name="connsiteX3" fmla="*/ 0 w 2403025"/>
              <a:gd name="connsiteY3" fmla="*/ 2210601 h 2210601"/>
            </a:gdLst>
            <a:ahLst/>
            <a:cxnLst>
              <a:cxn ang="0">
                <a:pos x="connsiteX0" y="connsiteY0"/>
              </a:cxn>
              <a:cxn ang="0">
                <a:pos x="connsiteX1" y="connsiteY1"/>
              </a:cxn>
              <a:cxn ang="0">
                <a:pos x="connsiteX2" y="connsiteY2"/>
              </a:cxn>
              <a:cxn ang="0">
                <a:pos x="connsiteX3" y="connsiteY3"/>
              </a:cxn>
            </a:cxnLst>
            <a:rect l="l" t="t" r="r" b="b"/>
            <a:pathLst>
              <a:path w="2403025" h="2210601">
                <a:moveTo>
                  <a:pt x="0" y="0"/>
                </a:moveTo>
                <a:lnTo>
                  <a:pt x="2403025" y="0"/>
                </a:lnTo>
                <a:lnTo>
                  <a:pt x="2403025" y="2210601"/>
                </a:lnTo>
                <a:lnTo>
                  <a:pt x="0" y="2210601"/>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9" name="PpHolder9">
            <a:extLst>
              <a:ext uri="{FF2B5EF4-FFF2-40B4-BE49-F238E27FC236}">
                <a16:creationId xmlns:a16="http://schemas.microsoft.com/office/drawing/2014/main" id="{D207C271-8EF1-41A5-A7A9-61F47F078883}"/>
              </a:ext>
            </a:extLst>
          </p:cNvPr>
          <p:cNvSpPr>
            <a:spLocks noGrp="1"/>
          </p:cNvSpPr>
          <p:nvPr userDrawn="1">
            <p:ph type="pic" sz="quarter" idx="10"/>
          </p:nvPr>
        </p:nvSpPr>
        <p:spPr>
          <a:xfrm>
            <a:off x="8881757" y="3474676"/>
            <a:ext cx="2403025" cy="2210601"/>
          </a:xfrm>
          <a:custGeom>
            <a:avLst/>
            <a:gdLst>
              <a:gd name="connsiteX0" fmla="*/ 0 w 2403025"/>
              <a:gd name="connsiteY0" fmla="*/ 0 h 2210601"/>
              <a:gd name="connsiteX1" fmla="*/ 2403025 w 2403025"/>
              <a:gd name="connsiteY1" fmla="*/ 0 h 2210601"/>
              <a:gd name="connsiteX2" fmla="*/ 2403025 w 2403025"/>
              <a:gd name="connsiteY2" fmla="*/ 2210601 h 2210601"/>
              <a:gd name="connsiteX3" fmla="*/ 0 w 2403025"/>
              <a:gd name="connsiteY3" fmla="*/ 2210601 h 2210601"/>
            </a:gdLst>
            <a:ahLst/>
            <a:cxnLst>
              <a:cxn ang="0">
                <a:pos x="connsiteX0" y="connsiteY0"/>
              </a:cxn>
              <a:cxn ang="0">
                <a:pos x="connsiteX1" y="connsiteY1"/>
              </a:cxn>
              <a:cxn ang="0">
                <a:pos x="connsiteX2" y="connsiteY2"/>
              </a:cxn>
              <a:cxn ang="0">
                <a:pos x="connsiteX3" y="connsiteY3"/>
              </a:cxn>
            </a:cxnLst>
            <a:rect l="l" t="t" r="r" b="b"/>
            <a:pathLst>
              <a:path w="2403025" h="2210601">
                <a:moveTo>
                  <a:pt x="0" y="0"/>
                </a:moveTo>
                <a:lnTo>
                  <a:pt x="2403025" y="0"/>
                </a:lnTo>
                <a:lnTo>
                  <a:pt x="2403025" y="2210601"/>
                </a:lnTo>
                <a:lnTo>
                  <a:pt x="0" y="2210601"/>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24637044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SlideAdd20">
    <p:spTree>
      <p:nvGrpSpPr>
        <p:cNvPr id="1" name=""/>
        <p:cNvGrpSpPr/>
        <p:nvPr/>
      </p:nvGrpSpPr>
      <p:grpSpPr>
        <a:xfrm>
          <a:off x="0" y="0"/>
          <a:ext cx="0" cy="0"/>
          <a:chOff x="0" y="0"/>
          <a:chExt cx="0" cy="0"/>
        </a:xfrm>
      </p:grpSpPr>
      <p:sp>
        <p:nvSpPr>
          <p:cNvPr id="12" name="PpHolder1">
            <a:extLst>
              <a:ext uri="{FF2B5EF4-FFF2-40B4-BE49-F238E27FC236}">
                <a16:creationId xmlns:a16="http://schemas.microsoft.com/office/drawing/2014/main" id="{FE6BD23F-82AD-4AD0-96DE-D7E2543AB762}"/>
              </a:ext>
            </a:extLst>
          </p:cNvPr>
          <p:cNvSpPr>
            <a:spLocks noGrp="1"/>
          </p:cNvSpPr>
          <p:nvPr>
            <p:ph type="pic" sz="quarter" idx="12"/>
          </p:nvPr>
        </p:nvSpPr>
        <p:spPr>
          <a:xfrm>
            <a:off x="4320578" y="921968"/>
            <a:ext cx="3552436" cy="2753466"/>
          </a:xfrm>
          <a:custGeom>
            <a:avLst/>
            <a:gdLst>
              <a:gd name="connsiteX0" fmla="*/ 45433 w 3552436"/>
              <a:gd name="connsiteY0" fmla="*/ 0 h 2753466"/>
              <a:gd name="connsiteX1" fmla="*/ 3507004 w 3552436"/>
              <a:gd name="connsiteY1" fmla="*/ 0 h 2753466"/>
              <a:gd name="connsiteX2" fmla="*/ 3552436 w 3552436"/>
              <a:gd name="connsiteY2" fmla="*/ 45432 h 2753466"/>
              <a:gd name="connsiteX3" fmla="*/ 3552436 w 3552436"/>
              <a:gd name="connsiteY3" fmla="*/ 2708034 h 2753466"/>
              <a:gd name="connsiteX4" fmla="*/ 3507004 w 3552436"/>
              <a:gd name="connsiteY4" fmla="*/ 2753466 h 2753466"/>
              <a:gd name="connsiteX5" fmla="*/ 45433 w 3552436"/>
              <a:gd name="connsiteY5" fmla="*/ 2753466 h 2753466"/>
              <a:gd name="connsiteX6" fmla="*/ 0 w 3552436"/>
              <a:gd name="connsiteY6" fmla="*/ 2708034 h 2753466"/>
              <a:gd name="connsiteX7" fmla="*/ 0 w 3552436"/>
              <a:gd name="connsiteY7" fmla="*/ 45432 h 2753466"/>
              <a:gd name="connsiteX8" fmla="*/ 45433 w 3552436"/>
              <a:gd name="connsiteY8" fmla="*/ 0 h 2753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2436" h="2753466">
                <a:moveTo>
                  <a:pt x="45433" y="0"/>
                </a:moveTo>
                <a:lnTo>
                  <a:pt x="3507004" y="0"/>
                </a:lnTo>
                <a:cubicBezTo>
                  <a:pt x="3532095" y="0"/>
                  <a:pt x="3552436" y="20341"/>
                  <a:pt x="3552436" y="45432"/>
                </a:cubicBezTo>
                <a:lnTo>
                  <a:pt x="3552436" y="2708034"/>
                </a:lnTo>
                <a:cubicBezTo>
                  <a:pt x="3552436" y="2733125"/>
                  <a:pt x="3532095" y="2753466"/>
                  <a:pt x="3507004" y="2753466"/>
                </a:cubicBezTo>
                <a:lnTo>
                  <a:pt x="45433" y="2753466"/>
                </a:lnTo>
                <a:cubicBezTo>
                  <a:pt x="20342" y="2753466"/>
                  <a:pt x="0" y="2733125"/>
                  <a:pt x="0" y="2708034"/>
                </a:cubicBezTo>
                <a:lnTo>
                  <a:pt x="0" y="45432"/>
                </a:lnTo>
                <a:cubicBezTo>
                  <a:pt x="0" y="20341"/>
                  <a:pt x="20342" y="0"/>
                  <a:pt x="45433" y="0"/>
                </a:cubicBez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10" name="PpHolder8">
            <a:extLst>
              <a:ext uri="{FF2B5EF4-FFF2-40B4-BE49-F238E27FC236}">
                <a16:creationId xmlns:a16="http://schemas.microsoft.com/office/drawing/2014/main" id="{DEF04C4C-5A68-437E-962B-177B8A22D4A1}"/>
              </a:ext>
            </a:extLst>
          </p:cNvPr>
          <p:cNvSpPr>
            <a:spLocks noGrp="1"/>
          </p:cNvSpPr>
          <p:nvPr>
            <p:ph type="pic" sz="quarter" idx="11"/>
          </p:nvPr>
        </p:nvSpPr>
        <p:spPr>
          <a:xfrm>
            <a:off x="600463" y="921968"/>
            <a:ext cx="3552440" cy="2753466"/>
          </a:xfrm>
          <a:custGeom>
            <a:avLst/>
            <a:gdLst>
              <a:gd name="connsiteX0" fmla="*/ 45433 w 3552440"/>
              <a:gd name="connsiteY0" fmla="*/ 0 h 2753466"/>
              <a:gd name="connsiteX1" fmla="*/ 3507007 w 3552440"/>
              <a:gd name="connsiteY1" fmla="*/ 0 h 2753466"/>
              <a:gd name="connsiteX2" fmla="*/ 3552440 w 3552440"/>
              <a:gd name="connsiteY2" fmla="*/ 45432 h 2753466"/>
              <a:gd name="connsiteX3" fmla="*/ 3552440 w 3552440"/>
              <a:gd name="connsiteY3" fmla="*/ 2708034 h 2753466"/>
              <a:gd name="connsiteX4" fmla="*/ 3507007 w 3552440"/>
              <a:gd name="connsiteY4" fmla="*/ 2753466 h 2753466"/>
              <a:gd name="connsiteX5" fmla="*/ 45433 w 3552440"/>
              <a:gd name="connsiteY5" fmla="*/ 2753466 h 2753466"/>
              <a:gd name="connsiteX6" fmla="*/ 0 w 3552440"/>
              <a:gd name="connsiteY6" fmla="*/ 2708034 h 2753466"/>
              <a:gd name="connsiteX7" fmla="*/ 0 w 3552440"/>
              <a:gd name="connsiteY7" fmla="*/ 45432 h 2753466"/>
              <a:gd name="connsiteX8" fmla="*/ 45433 w 3552440"/>
              <a:gd name="connsiteY8" fmla="*/ 0 h 2753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2440" h="2753466">
                <a:moveTo>
                  <a:pt x="45433" y="0"/>
                </a:moveTo>
                <a:lnTo>
                  <a:pt x="3507007" y="0"/>
                </a:lnTo>
                <a:cubicBezTo>
                  <a:pt x="3532098" y="0"/>
                  <a:pt x="3552440" y="20341"/>
                  <a:pt x="3552440" y="45432"/>
                </a:cubicBezTo>
                <a:lnTo>
                  <a:pt x="3552440" y="2708034"/>
                </a:lnTo>
                <a:cubicBezTo>
                  <a:pt x="3552440" y="2733125"/>
                  <a:pt x="3532098" y="2753466"/>
                  <a:pt x="3507007" y="2753466"/>
                </a:cubicBezTo>
                <a:lnTo>
                  <a:pt x="45433" y="2753466"/>
                </a:lnTo>
                <a:cubicBezTo>
                  <a:pt x="20342" y="2753466"/>
                  <a:pt x="0" y="2733125"/>
                  <a:pt x="0" y="2708034"/>
                </a:cubicBezTo>
                <a:lnTo>
                  <a:pt x="0" y="45432"/>
                </a:lnTo>
                <a:cubicBezTo>
                  <a:pt x="0" y="20341"/>
                  <a:pt x="20342" y="0"/>
                  <a:pt x="45433" y="0"/>
                </a:cubicBez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8" name="PpHolder9">
            <a:extLst>
              <a:ext uri="{FF2B5EF4-FFF2-40B4-BE49-F238E27FC236}">
                <a16:creationId xmlns:a16="http://schemas.microsoft.com/office/drawing/2014/main" id="{ADC8D904-9555-40E0-825E-89EA48CE1E47}"/>
              </a:ext>
            </a:extLst>
          </p:cNvPr>
          <p:cNvSpPr>
            <a:spLocks noGrp="1"/>
          </p:cNvSpPr>
          <p:nvPr userDrawn="1">
            <p:ph type="pic" sz="quarter" idx="10"/>
          </p:nvPr>
        </p:nvSpPr>
        <p:spPr>
          <a:xfrm>
            <a:off x="8040687" y="921968"/>
            <a:ext cx="3552438" cy="2753466"/>
          </a:xfrm>
          <a:custGeom>
            <a:avLst/>
            <a:gdLst>
              <a:gd name="connsiteX0" fmla="*/ 45432 w 3552438"/>
              <a:gd name="connsiteY0" fmla="*/ 0 h 2753466"/>
              <a:gd name="connsiteX1" fmla="*/ 3507006 w 3552438"/>
              <a:gd name="connsiteY1" fmla="*/ 0 h 2753466"/>
              <a:gd name="connsiteX2" fmla="*/ 3552438 w 3552438"/>
              <a:gd name="connsiteY2" fmla="*/ 45432 h 2753466"/>
              <a:gd name="connsiteX3" fmla="*/ 3552438 w 3552438"/>
              <a:gd name="connsiteY3" fmla="*/ 2708034 h 2753466"/>
              <a:gd name="connsiteX4" fmla="*/ 3507006 w 3552438"/>
              <a:gd name="connsiteY4" fmla="*/ 2753466 h 2753466"/>
              <a:gd name="connsiteX5" fmla="*/ 45432 w 3552438"/>
              <a:gd name="connsiteY5" fmla="*/ 2753466 h 2753466"/>
              <a:gd name="connsiteX6" fmla="*/ 0 w 3552438"/>
              <a:gd name="connsiteY6" fmla="*/ 2708034 h 2753466"/>
              <a:gd name="connsiteX7" fmla="*/ 0 w 3552438"/>
              <a:gd name="connsiteY7" fmla="*/ 45432 h 2753466"/>
              <a:gd name="connsiteX8" fmla="*/ 45432 w 3552438"/>
              <a:gd name="connsiteY8" fmla="*/ 0 h 2753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2438" h="2753466">
                <a:moveTo>
                  <a:pt x="45432" y="0"/>
                </a:moveTo>
                <a:lnTo>
                  <a:pt x="3507006" y="0"/>
                </a:lnTo>
                <a:cubicBezTo>
                  <a:pt x="3532097" y="0"/>
                  <a:pt x="3552438" y="20341"/>
                  <a:pt x="3552438" y="45432"/>
                </a:cubicBezTo>
                <a:lnTo>
                  <a:pt x="3552438" y="2708034"/>
                </a:lnTo>
                <a:cubicBezTo>
                  <a:pt x="3552438" y="2733125"/>
                  <a:pt x="3532097" y="2753466"/>
                  <a:pt x="3507006" y="2753466"/>
                </a:cubicBezTo>
                <a:lnTo>
                  <a:pt x="45432" y="2753466"/>
                </a:lnTo>
                <a:cubicBezTo>
                  <a:pt x="20341" y="2753466"/>
                  <a:pt x="0" y="2733125"/>
                  <a:pt x="0" y="2708034"/>
                </a:cubicBezTo>
                <a:lnTo>
                  <a:pt x="0" y="45432"/>
                </a:lnTo>
                <a:cubicBezTo>
                  <a:pt x="0" y="20341"/>
                  <a:pt x="20341" y="0"/>
                  <a:pt x="45432" y="0"/>
                </a:cubicBez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260214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SlideAdd1">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F503543D-716E-401F-A6B3-27D826BD4DE0}"/>
              </a:ext>
            </a:extLst>
          </p:cNvPr>
          <p:cNvSpPr>
            <a:spLocks noGrp="1"/>
          </p:cNvSpPr>
          <p:nvPr>
            <p:ph type="pic" sz="quarter" idx="10"/>
          </p:nvPr>
        </p:nvSpPr>
        <p:spPr>
          <a:xfrm>
            <a:off x="-1" y="-1"/>
            <a:ext cx="12193588" cy="6858000"/>
          </a:xfrm>
          <a:custGeom>
            <a:avLst/>
            <a:gdLst>
              <a:gd name="connsiteX0" fmla="*/ 0 w 12193588"/>
              <a:gd name="connsiteY0" fmla="*/ 0 h 6858000"/>
              <a:gd name="connsiteX1" fmla="*/ 12193588 w 12193588"/>
              <a:gd name="connsiteY1" fmla="*/ 0 h 6858000"/>
              <a:gd name="connsiteX2" fmla="*/ 12193588 w 12193588"/>
              <a:gd name="connsiteY2" fmla="*/ 6858000 h 6858000"/>
              <a:gd name="connsiteX3" fmla="*/ 0 w 12193588"/>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3588" h="6858000">
                <a:moveTo>
                  <a:pt x="0" y="0"/>
                </a:moveTo>
                <a:lnTo>
                  <a:pt x="12193588" y="0"/>
                </a:lnTo>
                <a:lnTo>
                  <a:pt x="12193588" y="6858000"/>
                </a:lnTo>
                <a:lnTo>
                  <a:pt x="0" y="685800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41833230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SlideAdd21">
    <p:spTree>
      <p:nvGrpSpPr>
        <p:cNvPr id="1" name=""/>
        <p:cNvGrpSpPr/>
        <p:nvPr/>
      </p:nvGrpSpPr>
      <p:grpSpPr>
        <a:xfrm>
          <a:off x="0" y="0"/>
          <a:ext cx="0" cy="0"/>
          <a:chOff x="0" y="0"/>
          <a:chExt cx="0" cy="0"/>
        </a:xfrm>
      </p:grpSpPr>
      <p:sp>
        <p:nvSpPr>
          <p:cNvPr id="9" name="PpHolder1">
            <a:extLst>
              <a:ext uri="{FF2B5EF4-FFF2-40B4-BE49-F238E27FC236}">
                <a16:creationId xmlns:a16="http://schemas.microsoft.com/office/drawing/2014/main" id="{2335FE11-23F1-4446-9A95-C29C0ECFF296}"/>
              </a:ext>
            </a:extLst>
          </p:cNvPr>
          <p:cNvSpPr>
            <a:spLocks noGrp="1"/>
          </p:cNvSpPr>
          <p:nvPr>
            <p:ph type="pic" sz="quarter" idx="11"/>
          </p:nvPr>
        </p:nvSpPr>
        <p:spPr>
          <a:xfrm>
            <a:off x="-436863" y="1598251"/>
            <a:ext cx="4721745" cy="2952902"/>
          </a:xfrm>
          <a:custGeom>
            <a:avLst/>
            <a:gdLst>
              <a:gd name="connsiteX0" fmla="*/ 0 w 4721745"/>
              <a:gd name="connsiteY0" fmla="*/ 0 h 2952902"/>
              <a:gd name="connsiteX1" fmla="*/ 4721745 w 4721745"/>
              <a:gd name="connsiteY1" fmla="*/ 0 h 2952902"/>
              <a:gd name="connsiteX2" fmla="*/ 4721745 w 4721745"/>
              <a:gd name="connsiteY2" fmla="*/ 2952902 h 2952902"/>
              <a:gd name="connsiteX3" fmla="*/ 0 w 4721745"/>
              <a:gd name="connsiteY3" fmla="*/ 2952902 h 2952902"/>
            </a:gdLst>
            <a:ahLst/>
            <a:cxnLst>
              <a:cxn ang="0">
                <a:pos x="connsiteX0" y="connsiteY0"/>
              </a:cxn>
              <a:cxn ang="0">
                <a:pos x="connsiteX1" y="connsiteY1"/>
              </a:cxn>
              <a:cxn ang="0">
                <a:pos x="connsiteX2" y="connsiteY2"/>
              </a:cxn>
              <a:cxn ang="0">
                <a:pos x="connsiteX3" y="connsiteY3"/>
              </a:cxn>
            </a:cxnLst>
            <a:rect l="l" t="t" r="r" b="b"/>
            <a:pathLst>
              <a:path w="4721745" h="2952902">
                <a:moveTo>
                  <a:pt x="0" y="0"/>
                </a:moveTo>
                <a:lnTo>
                  <a:pt x="4721745" y="0"/>
                </a:lnTo>
                <a:lnTo>
                  <a:pt x="4721745" y="2952902"/>
                </a:lnTo>
                <a:lnTo>
                  <a:pt x="0" y="2952902"/>
                </a:lnTo>
                <a:close/>
              </a:path>
            </a:pathLst>
          </a:custGeom>
          <a:blipFill dpi="0" rotWithShape="1">
            <a:blip r:embed="rId2"/>
            <a:srcRect/>
            <a:tile tx="0" ty="0" sx="100000" sy="100000" flip="none" algn="tl"/>
          </a:blipFill>
          <a:ln w="0" cap="flat" cmpd="sng" algn="ctr">
            <a:noFill/>
            <a:prstDash val="solid"/>
            <a:miter lim="800000"/>
          </a:ln>
          <a:effectLst/>
          <a:extLst>
            <a:ext uri="{91240B29-F687-4F45-9708-019B960494DF}">
              <a14:hiddenLine xmlns:a14="http://schemas.microsoft.com/office/drawing/2010/main" w="0"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lt1">
                    <a:alpha val="0"/>
                  </a:schemeClr>
                </a:solidFill>
              </a:defRPr>
            </a:lvl1pPr>
          </a:lstStyle>
          <a:p>
            <a:pPr marL="0" lvl="0" algn="ctr" defTabSz="457120"/>
            <a:endParaRPr lang="en-US"/>
          </a:p>
        </p:txBody>
      </p:sp>
      <p:sp>
        <p:nvSpPr>
          <p:cNvPr id="7" name="PpHolder3">
            <a:extLst>
              <a:ext uri="{FF2B5EF4-FFF2-40B4-BE49-F238E27FC236}">
                <a16:creationId xmlns:a16="http://schemas.microsoft.com/office/drawing/2014/main" id="{3F4243CF-18A8-4CE7-AE72-73E2B964D573}"/>
              </a:ext>
            </a:extLst>
          </p:cNvPr>
          <p:cNvSpPr>
            <a:spLocks noGrp="1"/>
          </p:cNvSpPr>
          <p:nvPr userDrawn="1">
            <p:ph type="pic" sz="quarter" idx="10"/>
          </p:nvPr>
        </p:nvSpPr>
        <p:spPr>
          <a:xfrm>
            <a:off x="3533132" y="2339047"/>
            <a:ext cx="1508489" cy="3154108"/>
          </a:xfrm>
          <a:custGeom>
            <a:avLst/>
            <a:gdLst>
              <a:gd name="connsiteX0" fmla="*/ 251420 w 1508489"/>
              <a:gd name="connsiteY0" fmla="*/ 0 h 3154108"/>
              <a:gd name="connsiteX1" fmla="*/ 1257069 w 1508489"/>
              <a:gd name="connsiteY1" fmla="*/ 0 h 3154108"/>
              <a:gd name="connsiteX2" fmla="*/ 1508489 w 1508489"/>
              <a:gd name="connsiteY2" fmla="*/ 251420 h 3154108"/>
              <a:gd name="connsiteX3" fmla="*/ 1508489 w 1508489"/>
              <a:gd name="connsiteY3" fmla="*/ 2902688 h 3154108"/>
              <a:gd name="connsiteX4" fmla="*/ 1257069 w 1508489"/>
              <a:gd name="connsiteY4" fmla="*/ 3154108 h 3154108"/>
              <a:gd name="connsiteX5" fmla="*/ 251420 w 1508489"/>
              <a:gd name="connsiteY5" fmla="*/ 3154108 h 3154108"/>
              <a:gd name="connsiteX6" fmla="*/ 0 w 1508489"/>
              <a:gd name="connsiteY6" fmla="*/ 2902688 h 3154108"/>
              <a:gd name="connsiteX7" fmla="*/ 0 w 1508489"/>
              <a:gd name="connsiteY7" fmla="*/ 251420 h 3154108"/>
              <a:gd name="connsiteX8" fmla="*/ 251420 w 1508489"/>
              <a:gd name="connsiteY8" fmla="*/ 0 h 31541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8489" h="3154108">
                <a:moveTo>
                  <a:pt x="251420" y="0"/>
                </a:moveTo>
                <a:lnTo>
                  <a:pt x="1257069" y="0"/>
                </a:lnTo>
                <a:cubicBezTo>
                  <a:pt x="1395924" y="0"/>
                  <a:pt x="1508489" y="112565"/>
                  <a:pt x="1508489" y="251420"/>
                </a:cubicBezTo>
                <a:lnTo>
                  <a:pt x="1508489" y="2902688"/>
                </a:lnTo>
                <a:cubicBezTo>
                  <a:pt x="1508489" y="3041543"/>
                  <a:pt x="1395924" y="3154108"/>
                  <a:pt x="1257069" y="3154108"/>
                </a:cubicBezTo>
                <a:lnTo>
                  <a:pt x="251420" y="3154108"/>
                </a:lnTo>
                <a:cubicBezTo>
                  <a:pt x="112565" y="3154108"/>
                  <a:pt x="0" y="3041543"/>
                  <a:pt x="0" y="2902688"/>
                </a:cubicBezTo>
                <a:lnTo>
                  <a:pt x="0" y="251420"/>
                </a:lnTo>
                <a:cubicBezTo>
                  <a:pt x="0" y="112565"/>
                  <a:pt x="112565" y="0"/>
                  <a:pt x="251420" y="0"/>
                </a:cubicBezTo>
                <a:close/>
              </a:path>
            </a:pathLst>
          </a:custGeom>
          <a:blipFill dpi="0" rotWithShape="1">
            <a:blip r:embed="rId2"/>
            <a:srcRect/>
            <a:tile tx="0" ty="0" sx="100000" sy="100000" flip="none" algn="tl"/>
          </a:blipFill>
          <a:ln w="0" cap="flat" cmpd="sng" algn="ctr">
            <a:noFill/>
            <a:prstDash val="solid"/>
            <a:miter lim="800000"/>
          </a:ln>
          <a:effectLst/>
          <a:extLst>
            <a:ext uri="{91240B29-F687-4F45-9708-019B960494DF}">
              <a14:hiddenLine xmlns:a14="http://schemas.microsoft.com/office/drawing/2010/main" w="0"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lt1">
                    <a:alpha val="0"/>
                  </a:schemeClr>
                </a:solidFill>
              </a:defRPr>
            </a:lvl1pPr>
          </a:lstStyle>
          <a:p>
            <a:pPr marL="0" lvl="0" algn="ctr" defTabSz="457120"/>
            <a:endParaRPr lang="en-US"/>
          </a:p>
        </p:txBody>
      </p:sp>
    </p:spTree>
    <p:extLst>
      <p:ext uri="{BB962C8B-B14F-4D97-AF65-F5344CB8AC3E}">
        <p14:creationId xmlns:p14="http://schemas.microsoft.com/office/powerpoint/2010/main" val="11327162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SlideAdd22">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0EC9CFFB-2B35-44D1-845F-465E3B98F395}"/>
              </a:ext>
            </a:extLst>
          </p:cNvPr>
          <p:cNvSpPr>
            <a:spLocks noGrp="1"/>
          </p:cNvSpPr>
          <p:nvPr>
            <p:ph type="pic" sz="quarter" idx="10"/>
          </p:nvPr>
        </p:nvSpPr>
        <p:spPr>
          <a:xfrm>
            <a:off x="6636445" y="0"/>
            <a:ext cx="5557142" cy="6858000"/>
          </a:xfrm>
          <a:custGeom>
            <a:avLst/>
            <a:gdLst>
              <a:gd name="connsiteX0" fmla="*/ 1941497 w 5557142"/>
              <a:gd name="connsiteY0" fmla="*/ 0 h 6858000"/>
              <a:gd name="connsiteX1" fmla="*/ 5557142 w 5557142"/>
              <a:gd name="connsiteY1" fmla="*/ 0 h 6858000"/>
              <a:gd name="connsiteX2" fmla="*/ 5557142 w 5557142"/>
              <a:gd name="connsiteY2" fmla="*/ 6858000 h 6858000"/>
              <a:gd name="connsiteX3" fmla="*/ 1941497 w 5557142"/>
              <a:gd name="connsiteY3" fmla="*/ 6858000 h 6858000"/>
              <a:gd name="connsiteX4" fmla="*/ 1941497 w 5557142"/>
              <a:gd name="connsiteY4" fmla="*/ 4278576 h 6858000"/>
              <a:gd name="connsiteX5" fmla="*/ 0 w 5557142"/>
              <a:gd name="connsiteY5" fmla="*/ 4455075 h 6858000"/>
              <a:gd name="connsiteX6" fmla="*/ 406692 w 5557142"/>
              <a:gd name="connsiteY6" fmla="*/ 2339718 h 6858000"/>
              <a:gd name="connsiteX7" fmla="*/ 1941497 w 5557142"/>
              <a:gd name="connsiteY7" fmla="*/ 18531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57142" h="6858000">
                <a:moveTo>
                  <a:pt x="1941497" y="0"/>
                </a:moveTo>
                <a:lnTo>
                  <a:pt x="5557142" y="0"/>
                </a:lnTo>
                <a:lnTo>
                  <a:pt x="5557142" y="6858000"/>
                </a:lnTo>
                <a:lnTo>
                  <a:pt x="1941497" y="6858000"/>
                </a:lnTo>
                <a:lnTo>
                  <a:pt x="1941497" y="4278576"/>
                </a:lnTo>
                <a:lnTo>
                  <a:pt x="0" y="4455075"/>
                </a:lnTo>
                <a:lnTo>
                  <a:pt x="406692" y="2339718"/>
                </a:lnTo>
                <a:lnTo>
                  <a:pt x="1941497" y="1853152"/>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5738902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SlideAdd23">
    <p:spTree>
      <p:nvGrpSpPr>
        <p:cNvPr id="1" name=""/>
        <p:cNvGrpSpPr/>
        <p:nvPr/>
      </p:nvGrpSpPr>
      <p:grpSpPr>
        <a:xfrm>
          <a:off x="0" y="0"/>
          <a:ext cx="0" cy="0"/>
          <a:chOff x="0" y="0"/>
          <a:chExt cx="0" cy="0"/>
        </a:xfrm>
      </p:grpSpPr>
      <p:sp>
        <p:nvSpPr>
          <p:cNvPr id="5" name="PpHolder3">
            <a:extLst>
              <a:ext uri="{FF2B5EF4-FFF2-40B4-BE49-F238E27FC236}">
                <a16:creationId xmlns:a16="http://schemas.microsoft.com/office/drawing/2014/main" id="{9C28B61F-F367-421E-8598-86A734B14651}"/>
              </a:ext>
            </a:extLst>
          </p:cNvPr>
          <p:cNvSpPr>
            <a:spLocks noGrp="1"/>
          </p:cNvSpPr>
          <p:nvPr>
            <p:ph type="pic" sz="quarter" idx="10"/>
          </p:nvPr>
        </p:nvSpPr>
        <p:spPr>
          <a:xfrm>
            <a:off x="0" y="0"/>
            <a:ext cx="6096795" cy="6858188"/>
          </a:xfrm>
          <a:custGeom>
            <a:avLst/>
            <a:gdLst>
              <a:gd name="connsiteX0" fmla="*/ 0 w 6096795"/>
              <a:gd name="connsiteY0" fmla="*/ 0 h 6858188"/>
              <a:gd name="connsiteX1" fmla="*/ 3173543 w 6096795"/>
              <a:gd name="connsiteY1" fmla="*/ 0 h 6858188"/>
              <a:gd name="connsiteX2" fmla="*/ 6096795 w 6096795"/>
              <a:gd name="connsiteY2" fmla="*/ 2908962 h 6858188"/>
              <a:gd name="connsiteX3" fmla="*/ 2128167 w 6096795"/>
              <a:gd name="connsiteY3" fmla="*/ 6858188 h 6858188"/>
              <a:gd name="connsiteX4" fmla="*/ 0 w 6096795"/>
              <a:gd name="connsiteY4" fmla="*/ 6858188 h 68581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795" h="6858188">
                <a:moveTo>
                  <a:pt x="0" y="0"/>
                </a:moveTo>
                <a:lnTo>
                  <a:pt x="3173543" y="0"/>
                </a:lnTo>
                <a:lnTo>
                  <a:pt x="6096795" y="2908962"/>
                </a:lnTo>
                <a:lnTo>
                  <a:pt x="2128167" y="6858188"/>
                </a:lnTo>
                <a:lnTo>
                  <a:pt x="0" y="6858188"/>
                </a:lnTo>
                <a:close/>
              </a:path>
            </a:pathLst>
          </a:custGeom>
          <a:blipFill dpi="0" rotWithShape="1">
            <a:blip r:embed="rId2"/>
            <a:srcRect/>
            <a:tile tx="0" ty="0" sx="100000" sy="100000" flip="none" algn="tl"/>
          </a:blip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20616637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SlideAdd30">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91DB5221-AAE5-451D-A396-569084DA4685}"/>
              </a:ext>
            </a:extLst>
          </p:cNvPr>
          <p:cNvSpPr>
            <a:spLocks noGrp="1"/>
          </p:cNvSpPr>
          <p:nvPr>
            <p:ph type="pic" sz="quarter" idx="10"/>
          </p:nvPr>
        </p:nvSpPr>
        <p:spPr>
          <a:xfrm>
            <a:off x="-1" y="-1"/>
            <a:ext cx="12193588" cy="6858000"/>
          </a:xfrm>
          <a:custGeom>
            <a:avLst/>
            <a:gdLst>
              <a:gd name="connsiteX0" fmla="*/ 0 w 12193588"/>
              <a:gd name="connsiteY0" fmla="*/ 0 h 6858000"/>
              <a:gd name="connsiteX1" fmla="*/ 12193588 w 12193588"/>
              <a:gd name="connsiteY1" fmla="*/ 0 h 6858000"/>
              <a:gd name="connsiteX2" fmla="*/ 12193588 w 12193588"/>
              <a:gd name="connsiteY2" fmla="*/ 6858000 h 6858000"/>
              <a:gd name="connsiteX3" fmla="*/ 0 w 12193588"/>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3588" h="6858000">
                <a:moveTo>
                  <a:pt x="0" y="0"/>
                </a:moveTo>
                <a:lnTo>
                  <a:pt x="12193588" y="0"/>
                </a:lnTo>
                <a:lnTo>
                  <a:pt x="12193588" y="6858000"/>
                </a:lnTo>
                <a:lnTo>
                  <a:pt x="0" y="685800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167528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lideAdd2">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853CA95B-8827-4FD8-9E77-C73B4ABC160E}"/>
              </a:ext>
            </a:extLst>
          </p:cNvPr>
          <p:cNvSpPr>
            <a:spLocks noGrp="1"/>
          </p:cNvSpPr>
          <p:nvPr>
            <p:ph type="pic" sz="quarter" idx="10"/>
          </p:nvPr>
        </p:nvSpPr>
        <p:spPr>
          <a:xfrm>
            <a:off x="1" y="1234992"/>
            <a:ext cx="4431595" cy="5623007"/>
          </a:xfrm>
          <a:custGeom>
            <a:avLst/>
            <a:gdLst>
              <a:gd name="connsiteX0" fmla="*/ 0 w 4431595"/>
              <a:gd name="connsiteY0" fmla="*/ 0 h 5623007"/>
              <a:gd name="connsiteX1" fmla="*/ 4431595 w 4431595"/>
              <a:gd name="connsiteY1" fmla="*/ 0 h 5623007"/>
              <a:gd name="connsiteX2" fmla="*/ 4431595 w 4431595"/>
              <a:gd name="connsiteY2" fmla="*/ 5623007 h 5623007"/>
              <a:gd name="connsiteX3" fmla="*/ 0 w 4431595"/>
              <a:gd name="connsiteY3" fmla="*/ 5623007 h 5623007"/>
            </a:gdLst>
            <a:ahLst/>
            <a:cxnLst>
              <a:cxn ang="0">
                <a:pos x="connsiteX0" y="connsiteY0"/>
              </a:cxn>
              <a:cxn ang="0">
                <a:pos x="connsiteX1" y="connsiteY1"/>
              </a:cxn>
              <a:cxn ang="0">
                <a:pos x="connsiteX2" y="connsiteY2"/>
              </a:cxn>
              <a:cxn ang="0">
                <a:pos x="connsiteX3" y="connsiteY3"/>
              </a:cxn>
            </a:cxnLst>
            <a:rect l="l" t="t" r="r" b="b"/>
            <a:pathLst>
              <a:path w="4431595" h="5623007">
                <a:moveTo>
                  <a:pt x="0" y="0"/>
                </a:moveTo>
                <a:lnTo>
                  <a:pt x="4431595" y="0"/>
                </a:lnTo>
                <a:lnTo>
                  <a:pt x="4431595" y="5623007"/>
                </a:lnTo>
                <a:lnTo>
                  <a:pt x="0" y="5623007"/>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843302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lideAdd3">
    <p:spTree>
      <p:nvGrpSpPr>
        <p:cNvPr id="1" name=""/>
        <p:cNvGrpSpPr/>
        <p:nvPr/>
      </p:nvGrpSpPr>
      <p:grpSpPr>
        <a:xfrm>
          <a:off x="0" y="0"/>
          <a:ext cx="0" cy="0"/>
          <a:chOff x="0" y="0"/>
          <a:chExt cx="0" cy="0"/>
        </a:xfrm>
      </p:grpSpPr>
      <p:sp>
        <p:nvSpPr>
          <p:cNvPr id="5" name="PpHolder2">
            <a:extLst>
              <a:ext uri="{FF2B5EF4-FFF2-40B4-BE49-F238E27FC236}">
                <a16:creationId xmlns:a16="http://schemas.microsoft.com/office/drawing/2014/main" id="{D955F324-96F0-4B1A-9205-777F9E64BE52}"/>
              </a:ext>
            </a:extLst>
          </p:cNvPr>
          <p:cNvSpPr>
            <a:spLocks noGrp="1"/>
          </p:cNvSpPr>
          <p:nvPr>
            <p:ph type="pic" sz="quarter" idx="10"/>
          </p:nvPr>
        </p:nvSpPr>
        <p:spPr>
          <a:xfrm>
            <a:off x="6998255" y="1039504"/>
            <a:ext cx="5195333" cy="4778993"/>
          </a:xfrm>
          <a:custGeom>
            <a:avLst/>
            <a:gdLst>
              <a:gd name="connsiteX0" fmla="*/ 0 w 5195333"/>
              <a:gd name="connsiteY0" fmla="*/ 0 h 4778993"/>
              <a:gd name="connsiteX1" fmla="*/ 5195333 w 5195333"/>
              <a:gd name="connsiteY1" fmla="*/ 0 h 4778993"/>
              <a:gd name="connsiteX2" fmla="*/ 5195333 w 5195333"/>
              <a:gd name="connsiteY2" fmla="*/ 4778993 h 4778993"/>
              <a:gd name="connsiteX3" fmla="*/ 0 w 5195333"/>
              <a:gd name="connsiteY3" fmla="*/ 4778993 h 4778993"/>
            </a:gdLst>
            <a:ahLst/>
            <a:cxnLst>
              <a:cxn ang="0">
                <a:pos x="connsiteX0" y="connsiteY0"/>
              </a:cxn>
              <a:cxn ang="0">
                <a:pos x="connsiteX1" y="connsiteY1"/>
              </a:cxn>
              <a:cxn ang="0">
                <a:pos x="connsiteX2" y="connsiteY2"/>
              </a:cxn>
              <a:cxn ang="0">
                <a:pos x="connsiteX3" y="connsiteY3"/>
              </a:cxn>
            </a:cxnLst>
            <a:rect l="l" t="t" r="r" b="b"/>
            <a:pathLst>
              <a:path w="5195333" h="4778993">
                <a:moveTo>
                  <a:pt x="0" y="0"/>
                </a:moveTo>
                <a:lnTo>
                  <a:pt x="5195333" y="0"/>
                </a:lnTo>
                <a:lnTo>
                  <a:pt x="5195333" y="4778993"/>
                </a:lnTo>
                <a:lnTo>
                  <a:pt x="0" y="4778993"/>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765038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SlideAdd5">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736EE1DF-70A9-4FC1-81A4-00F54DC1D768}"/>
              </a:ext>
            </a:extLst>
          </p:cNvPr>
          <p:cNvSpPr>
            <a:spLocks noGrp="1"/>
          </p:cNvSpPr>
          <p:nvPr>
            <p:ph type="pic" sz="quarter" idx="10"/>
          </p:nvPr>
        </p:nvSpPr>
        <p:spPr>
          <a:xfrm>
            <a:off x="1" y="943430"/>
            <a:ext cx="3889829" cy="5914571"/>
          </a:xfrm>
          <a:custGeom>
            <a:avLst/>
            <a:gdLst>
              <a:gd name="connsiteX0" fmla="*/ 0 w 3889829"/>
              <a:gd name="connsiteY0" fmla="*/ 0 h 5914571"/>
              <a:gd name="connsiteX1" fmla="*/ 3889829 w 3889829"/>
              <a:gd name="connsiteY1" fmla="*/ 0 h 5914571"/>
              <a:gd name="connsiteX2" fmla="*/ 3889829 w 3889829"/>
              <a:gd name="connsiteY2" fmla="*/ 5914571 h 5914571"/>
              <a:gd name="connsiteX3" fmla="*/ 0 w 3889829"/>
              <a:gd name="connsiteY3" fmla="*/ 5914571 h 5914571"/>
            </a:gdLst>
            <a:ahLst/>
            <a:cxnLst>
              <a:cxn ang="0">
                <a:pos x="connsiteX0" y="connsiteY0"/>
              </a:cxn>
              <a:cxn ang="0">
                <a:pos x="connsiteX1" y="connsiteY1"/>
              </a:cxn>
              <a:cxn ang="0">
                <a:pos x="connsiteX2" y="connsiteY2"/>
              </a:cxn>
              <a:cxn ang="0">
                <a:pos x="connsiteX3" y="connsiteY3"/>
              </a:cxn>
            </a:cxnLst>
            <a:rect l="l" t="t" r="r" b="b"/>
            <a:pathLst>
              <a:path w="3889829" h="5914571">
                <a:moveTo>
                  <a:pt x="0" y="0"/>
                </a:moveTo>
                <a:lnTo>
                  <a:pt x="3889829" y="0"/>
                </a:lnTo>
                <a:lnTo>
                  <a:pt x="3889829" y="5914571"/>
                </a:lnTo>
                <a:lnTo>
                  <a:pt x="0" y="5914571"/>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978779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SlideAdd6">
    <p:spTree>
      <p:nvGrpSpPr>
        <p:cNvPr id="1" name=""/>
        <p:cNvGrpSpPr/>
        <p:nvPr/>
      </p:nvGrpSpPr>
      <p:grpSpPr>
        <a:xfrm>
          <a:off x="0" y="0"/>
          <a:ext cx="0" cy="0"/>
          <a:chOff x="0" y="0"/>
          <a:chExt cx="0" cy="0"/>
        </a:xfrm>
      </p:grpSpPr>
      <p:sp>
        <p:nvSpPr>
          <p:cNvPr id="5" name="PpHolder3">
            <a:extLst>
              <a:ext uri="{FF2B5EF4-FFF2-40B4-BE49-F238E27FC236}">
                <a16:creationId xmlns:a16="http://schemas.microsoft.com/office/drawing/2014/main" id="{7672A869-7BC4-47A8-9E90-8E864BDD5A80}"/>
              </a:ext>
            </a:extLst>
          </p:cNvPr>
          <p:cNvSpPr>
            <a:spLocks noGrp="1"/>
          </p:cNvSpPr>
          <p:nvPr>
            <p:ph type="pic" sz="quarter" idx="10"/>
          </p:nvPr>
        </p:nvSpPr>
        <p:spPr>
          <a:xfrm>
            <a:off x="6096795" y="0"/>
            <a:ext cx="6096795" cy="6858188"/>
          </a:xfrm>
          <a:custGeom>
            <a:avLst/>
            <a:gdLst>
              <a:gd name="connsiteX0" fmla="*/ 2923252 w 6096795"/>
              <a:gd name="connsiteY0" fmla="*/ 0 h 6858188"/>
              <a:gd name="connsiteX1" fmla="*/ 6096795 w 6096795"/>
              <a:gd name="connsiteY1" fmla="*/ 0 h 6858188"/>
              <a:gd name="connsiteX2" fmla="*/ 6096795 w 6096795"/>
              <a:gd name="connsiteY2" fmla="*/ 6858188 h 6858188"/>
              <a:gd name="connsiteX3" fmla="*/ 3968629 w 6096795"/>
              <a:gd name="connsiteY3" fmla="*/ 6858188 h 6858188"/>
              <a:gd name="connsiteX4" fmla="*/ 0 w 6096795"/>
              <a:gd name="connsiteY4" fmla="*/ 2908962 h 68581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795" h="6858188">
                <a:moveTo>
                  <a:pt x="2923252" y="0"/>
                </a:moveTo>
                <a:lnTo>
                  <a:pt x="6096795" y="0"/>
                </a:lnTo>
                <a:lnTo>
                  <a:pt x="6096795" y="6858188"/>
                </a:lnTo>
                <a:lnTo>
                  <a:pt x="3968629" y="6858188"/>
                </a:lnTo>
                <a:lnTo>
                  <a:pt x="0" y="2908962"/>
                </a:lnTo>
                <a:close/>
              </a:path>
            </a:pathLst>
          </a:custGeom>
          <a:blipFill dpi="0" rotWithShape="1">
            <a:blip r:embed="rId2"/>
            <a:srcRect/>
            <a:tile tx="0" ty="0" sx="100000" sy="100000" flip="none" algn="tl"/>
          </a:blip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2031259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SlideAdd7">
    <p:spTree>
      <p:nvGrpSpPr>
        <p:cNvPr id="1" name=""/>
        <p:cNvGrpSpPr/>
        <p:nvPr/>
      </p:nvGrpSpPr>
      <p:grpSpPr>
        <a:xfrm>
          <a:off x="0" y="0"/>
          <a:ext cx="0" cy="0"/>
          <a:chOff x="0" y="0"/>
          <a:chExt cx="0" cy="0"/>
        </a:xfrm>
      </p:grpSpPr>
      <p:sp>
        <p:nvSpPr>
          <p:cNvPr id="9" name="PpHolder1">
            <a:extLst>
              <a:ext uri="{FF2B5EF4-FFF2-40B4-BE49-F238E27FC236}">
                <a16:creationId xmlns:a16="http://schemas.microsoft.com/office/drawing/2014/main" id="{349425CC-AA01-4B78-AE79-CEB9F2A488B2}"/>
              </a:ext>
            </a:extLst>
          </p:cNvPr>
          <p:cNvSpPr>
            <a:spLocks noGrp="1"/>
          </p:cNvSpPr>
          <p:nvPr>
            <p:ph type="pic" sz="quarter" idx="11"/>
          </p:nvPr>
        </p:nvSpPr>
        <p:spPr>
          <a:xfrm>
            <a:off x="0" y="3736828"/>
            <a:ext cx="12193588" cy="3121172"/>
          </a:xfrm>
          <a:custGeom>
            <a:avLst/>
            <a:gdLst>
              <a:gd name="connsiteX0" fmla="*/ 0 w 12193588"/>
              <a:gd name="connsiteY0" fmla="*/ 0 h 3121172"/>
              <a:gd name="connsiteX1" fmla="*/ 12193588 w 12193588"/>
              <a:gd name="connsiteY1" fmla="*/ 0 h 3121172"/>
              <a:gd name="connsiteX2" fmla="*/ 12193588 w 12193588"/>
              <a:gd name="connsiteY2" fmla="*/ 3121172 h 3121172"/>
              <a:gd name="connsiteX3" fmla="*/ 0 w 12193588"/>
              <a:gd name="connsiteY3" fmla="*/ 3121172 h 3121172"/>
            </a:gdLst>
            <a:ahLst/>
            <a:cxnLst>
              <a:cxn ang="0">
                <a:pos x="connsiteX0" y="connsiteY0"/>
              </a:cxn>
              <a:cxn ang="0">
                <a:pos x="connsiteX1" y="connsiteY1"/>
              </a:cxn>
              <a:cxn ang="0">
                <a:pos x="connsiteX2" y="connsiteY2"/>
              </a:cxn>
              <a:cxn ang="0">
                <a:pos x="connsiteX3" y="connsiteY3"/>
              </a:cxn>
            </a:cxnLst>
            <a:rect l="l" t="t" r="r" b="b"/>
            <a:pathLst>
              <a:path w="12193588" h="3121172">
                <a:moveTo>
                  <a:pt x="0" y="0"/>
                </a:moveTo>
                <a:lnTo>
                  <a:pt x="12193588" y="0"/>
                </a:lnTo>
                <a:lnTo>
                  <a:pt x="12193588" y="3121172"/>
                </a:lnTo>
                <a:lnTo>
                  <a:pt x="0" y="3121172"/>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7" name="PpHolder3">
            <a:extLst>
              <a:ext uri="{FF2B5EF4-FFF2-40B4-BE49-F238E27FC236}">
                <a16:creationId xmlns:a16="http://schemas.microsoft.com/office/drawing/2014/main" id="{FC0A855D-AB5E-4FB5-A929-FE4ADF8A22DF}"/>
              </a:ext>
            </a:extLst>
          </p:cNvPr>
          <p:cNvSpPr>
            <a:spLocks noGrp="1"/>
          </p:cNvSpPr>
          <p:nvPr userDrawn="1">
            <p:ph type="pic" sz="quarter" idx="10"/>
          </p:nvPr>
        </p:nvSpPr>
        <p:spPr>
          <a:xfrm>
            <a:off x="1036982" y="1043705"/>
            <a:ext cx="3497689" cy="4567744"/>
          </a:xfrm>
          <a:custGeom>
            <a:avLst/>
            <a:gdLst>
              <a:gd name="connsiteX0" fmla="*/ 0 w 3497689"/>
              <a:gd name="connsiteY0" fmla="*/ 0 h 4567744"/>
              <a:gd name="connsiteX1" fmla="*/ 3497689 w 3497689"/>
              <a:gd name="connsiteY1" fmla="*/ 0 h 4567744"/>
              <a:gd name="connsiteX2" fmla="*/ 3497689 w 3497689"/>
              <a:gd name="connsiteY2" fmla="*/ 4567744 h 4567744"/>
              <a:gd name="connsiteX3" fmla="*/ 0 w 3497689"/>
              <a:gd name="connsiteY3" fmla="*/ 4567744 h 4567744"/>
            </a:gdLst>
            <a:ahLst/>
            <a:cxnLst>
              <a:cxn ang="0">
                <a:pos x="connsiteX0" y="connsiteY0"/>
              </a:cxn>
              <a:cxn ang="0">
                <a:pos x="connsiteX1" y="connsiteY1"/>
              </a:cxn>
              <a:cxn ang="0">
                <a:pos x="connsiteX2" y="connsiteY2"/>
              </a:cxn>
              <a:cxn ang="0">
                <a:pos x="connsiteX3" y="connsiteY3"/>
              </a:cxn>
            </a:cxnLst>
            <a:rect l="l" t="t" r="r" b="b"/>
            <a:pathLst>
              <a:path w="3497689" h="4567744">
                <a:moveTo>
                  <a:pt x="0" y="0"/>
                </a:moveTo>
                <a:lnTo>
                  <a:pt x="3497689" y="0"/>
                </a:lnTo>
                <a:lnTo>
                  <a:pt x="3497689" y="4567744"/>
                </a:lnTo>
                <a:lnTo>
                  <a:pt x="0" y="4567744"/>
                </a:lnTo>
                <a:close/>
              </a:path>
            </a:pathLst>
          </a:custGeom>
          <a:blipFill dpi="0" rotWithShape="1">
            <a:blip r:embed="rId2"/>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444836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SlideAdd8">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A23FF888-6578-4BFE-BE42-C3EB75DFFB15}"/>
              </a:ext>
            </a:extLst>
          </p:cNvPr>
          <p:cNvSpPr>
            <a:spLocks noGrp="1"/>
          </p:cNvSpPr>
          <p:nvPr>
            <p:ph type="pic" sz="quarter" idx="10"/>
          </p:nvPr>
        </p:nvSpPr>
        <p:spPr>
          <a:xfrm>
            <a:off x="0" y="3111500"/>
            <a:ext cx="12193588" cy="3744120"/>
          </a:xfrm>
          <a:custGeom>
            <a:avLst/>
            <a:gdLst>
              <a:gd name="connsiteX0" fmla="*/ 0 w 12193588"/>
              <a:gd name="connsiteY0" fmla="*/ 0 h 3744120"/>
              <a:gd name="connsiteX1" fmla="*/ 12193588 w 12193588"/>
              <a:gd name="connsiteY1" fmla="*/ 0 h 3744120"/>
              <a:gd name="connsiteX2" fmla="*/ 12193588 w 12193588"/>
              <a:gd name="connsiteY2" fmla="*/ 3744120 h 3744120"/>
              <a:gd name="connsiteX3" fmla="*/ 0 w 12193588"/>
              <a:gd name="connsiteY3" fmla="*/ 3744120 h 3744120"/>
            </a:gdLst>
            <a:ahLst/>
            <a:cxnLst>
              <a:cxn ang="0">
                <a:pos x="connsiteX0" y="connsiteY0"/>
              </a:cxn>
              <a:cxn ang="0">
                <a:pos x="connsiteX1" y="connsiteY1"/>
              </a:cxn>
              <a:cxn ang="0">
                <a:pos x="connsiteX2" y="connsiteY2"/>
              </a:cxn>
              <a:cxn ang="0">
                <a:pos x="connsiteX3" y="connsiteY3"/>
              </a:cxn>
            </a:cxnLst>
            <a:rect l="l" t="t" r="r" b="b"/>
            <a:pathLst>
              <a:path w="12193588" h="3744120">
                <a:moveTo>
                  <a:pt x="0" y="0"/>
                </a:moveTo>
                <a:lnTo>
                  <a:pt x="12193588" y="0"/>
                </a:lnTo>
                <a:lnTo>
                  <a:pt x="12193588" y="3744120"/>
                </a:lnTo>
                <a:lnTo>
                  <a:pt x="0" y="374412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74551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SlideAdd9">
    <p:spTree>
      <p:nvGrpSpPr>
        <p:cNvPr id="1" name=""/>
        <p:cNvGrpSpPr/>
        <p:nvPr/>
      </p:nvGrpSpPr>
      <p:grpSpPr>
        <a:xfrm>
          <a:off x="0" y="0"/>
          <a:ext cx="0" cy="0"/>
          <a:chOff x="0" y="0"/>
          <a:chExt cx="0" cy="0"/>
        </a:xfrm>
      </p:grpSpPr>
      <p:sp>
        <p:nvSpPr>
          <p:cNvPr id="9" name="PpHolder1">
            <a:extLst>
              <a:ext uri="{FF2B5EF4-FFF2-40B4-BE49-F238E27FC236}">
                <a16:creationId xmlns:a16="http://schemas.microsoft.com/office/drawing/2014/main" id="{1F68F330-0022-4411-9D9B-C98EE442C33E}"/>
              </a:ext>
            </a:extLst>
          </p:cNvPr>
          <p:cNvSpPr>
            <a:spLocks noGrp="1"/>
          </p:cNvSpPr>
          <p:nvPr>
            <p:ph type="pic" sz="quarter" idx="11"/>
          </p:nvPr>
        </p:nvSpPr>
        <p:spPr>
          <a:xfrm>
            <a:off x="6914128" y="1"/>
            <a:ext cx="4294909" cy="3385869"/>
          </a:xfrm>
          <a:custGeom>
            <a:avLst/>
            <a:gdLst>
              <a:gd name="connsiteX0" fmla="*/ 0 w 4294909"/>
              <a:gd name="connsiteY0" fmla="*/ 0 h 3385869"/>
              <a:gd name="connsiteX1" fmla="*/ 4294909 w 4294909"/>
              <a:gd name="connsiteY1" fmla="*/ 0 h 3385869"/>
              <a:gd name="connsiteX2" fmla="*/ 4294909 w 4294909"/>
              <a:gd name="connsiteY2" fmla="*/ 3385869 h 3385869"/>
              <a:gd name="connsiteX3" fmla="*/ 0 w 4294909"/>
              <a:gd name="connsiteY3" fmla="*/ 3385869 h 3385869"/>
            </a:gdLst>
            <a:ahLst/>
            <a:cxnLst>
              <a:cxn ang="0">
                <a:pos x="connsiteX0" y="connsiteY0"/>
              </a:cxn>
              <a:cxn ang="0">
                <a:pos x="connsiteX1" y="connsiteY1"/>
              </a:cxn>
              <a:cxn ang="0">
                <a:pos x="connsiteX2" y="connsiteY2"/>
              </a:cxn>
              <a:cxn ang="0">
                <a:pos x="connsiteX3" y="connsiteY3"/>
              </a:cxn>
            </a:cxnLst>
            <a:rect l="l" t="t" r="r" b="b"/>
            <a:pathLst>
              <a:path w="4294909" h="3385869">
                <a:moveTo>
                  <a:pt x="0" y="0"/>
                </a:moveTo>
                <a:lnTo>
                  <a:pt x="4294909" y="0"/>
                </a:lnTo>
                <a:lnTo>
                  <a:pt x="4294909" y="3385869"/>
                </a:lnTo>
                <a:lnTo>
                  <a:pt x="0" y="3385869"/>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7" name="PpHolder2">
            <a:extLst>
              <a:ext uri="{FF2B5EF4-FFF2-40B4-BE49-F238E27FC236}">
                <a16:creationId xmlns:a16="http://schemas.microsoft.com/office/drawing/2014/main" id="{93EB5019-0492-4ABB-8C66-33BC6951B203}"/>
              </a:ext>
            </a:extLst>
          </p:cNvPr>
          <p:cNvSpPr>
            <a:spLocks noGrp="1"/>
          </p:cNvSpPr>
          <p:nvPr userDrawn="1">
            <p:ph type="pic" sz="quarter" idx="10"/>
          </p:nvPr>
        </p:nvSpPr>
        <p:spPr>
          <a:xfrm>
            <a:off x="6914128" y="3472131"/>
            <a:ext cx="4294909" cy="3385869"/>
          </a:xfrm>
          <a:custGeom>
            <a:avLst/>
            <a:gdLst>
              <a:gd name="connsiteX0" fmla="*/ 0 w 4294909"/>
              <a:gd name="connsiteY0" fmla="*/ 0 h 3385869"/>
              <a:gd name="connsiteX1" fmla="*/ 4294909 w 4294909"/>
              <a:gd name="connsiteY1" fmla="*/ 0 h 3385869"/>
              <a:gd name="connsiteX2" fmla="*/ 4294909 w 4294909"/>
              <a:gd name="connsiteY2" fmla="*/ 3385869 h 3385869"/>
              <a:gd name="connsiteX3" fmla="*/ 0 w 4294909"/>
              <a:gd name="connsiteY3" fmla="*/ 3385869 h 3385869"/>
            </a:gdLst>
            <a:ahLst/>
            <a:cxnLst>
              <a:cxn ang="0">
                <a:pos x="connsiteX0" y="connsiteY0"/>
              </a:cxn>
              <a:cxn ang="0">
                <a:pos x="connsiteX1" y="connsiteY1"/>
              </a:cxn>
              <a:cxn ang="0">
                <a:pos x="connsiteX2" y="connsiteY2"/>
              </a:cxn>
              <a:cxn ang="0">
                <a:pos x="connsiteX3" y="connsiteY3"/>
              </a:cxn>
            </a:cxnLst>
            <a:rect l="l" t="t" r="r" b="b"/>
            <a:pathLst>
              <a:path w="4294909" h="3385869">
                <a:moveTo>
                  <a:pt x="0" y="0"/>
                </a:moveTo>
                <a:lnTo>
                  <a:pt x="4294909" y="0"/>
                </a:lnTo>
                <a:lnTo>
                  <a:pt x="4294909" y="3385869"/>
                </a:lnTo>
                <a:lnTo>
                  <a:pt x="0" y="3385869"/>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4239936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538324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 id="2147483707" r:id="rId18"/>
    <p:sldLayoutId id="2147483708" r:id="rId19"/>
    <p:sldLayoutId id="2147483709" r:id="rId20"/>
    <p:sldLayoutId id="2147483710" r:id="rId21"/>
    <p:sldLayoutId id="2147483711" r:id="rId22"/>
    <p:sldLayoutId id="2147483712" r:id="rId23"/>
  </p:sldLayoutIdLst>
  <p:txStyles>
    <p:titleStyle>
      <a:lvl1pPr algn="l" defTabSz="914119" rtl="0" eaLnBrk="1" latinLnBrk="0" hangingPunct="1">
        <a:lnSpc>
          <a:spcPct val="90000"/>
        </a:lnSpc>
        <a:spcBef>
          <a:spcPct val="0"/>
        </a:spcBef>
        <a:buNone/>
        <a:defRPr sz="4402" kern="1200">
          <a:solidFill>
            <a:schemeClr val="tx1"/>
          </a:solidFill>
          <a:latin typeface="+mj-lt"/>
          <a:ea typeface="+mj-ea"/>
          <a:cs typeface="+mj-cs"/>
        </a:defRPr>
      </a:lvl1pPr>
    </p:titleStyle>
    <p:bodyStyle>
      <a:lvl1pPr marL="228531" indent="-228531" algn="l" defTabSz="914119"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590" indent="-228531" algn="l" defTabSz="914119"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664" indent="-228531" algn="l" defTabSz="914119"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599736" indent="-228531" algn="l" defTabSz="9141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6796" indent="-228531" algn="l" defTabSz="9141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3911" indent="-228531" algn="l" defTabSz="9141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0967" indent="-228531" algn="l" defTabSz="9141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028" indent="-228531" algn="l" defTabSz="9141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088" indent="-228531" algn="l" defTabSz="9141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119" rtl="0" eaLnBrk="1" latinLnBrk="0" hangingPunct="1">
        <a:defRPr sz="1800" kern="1200">
          <a:solidFill>
            <a:schemeClr val="tx1"/>
          </a:solidFill>
          <a:latin typeface="+mn-lt"/>
          <a:ea typeface="+mn-ea"/>
          <a:cs typeface="+mn-cs"/>
        </a:defRPr>
      </a:lvl1pPr>
      <a:lvl2pPr marL="457060" algn="l" defTabSz="914119" rtl="0" eaLnBrk="1" latinLnBrk="0" hangingPunct="1">
        <a:defRPr sz="1800" kern="1200">
          <a:solidFill>
            <a:schemeClr val="tx1"/>
          </a:solidFill>
          <a:latin typeface="+mn-lt"/>
          <a:ea typeface="+mn-ea"/>
          <a:cs typeface="+mn-cs"/>
        </a:defRPr>
      </a:lvl2pPr>
      <a:lvl3pPr marL="914119" algn="l" defTabSz="914119" rtl="0" eaLnBrk="1" latinLnBrk="0" hangingPunct="1">
        <a:defRPr sz="1800" kern="1200">
          <a:solidFill>
            <a:schemeClr val="tx1"/>
          </a:solidFill>
          <a:latin typeface="+mn-lt"/>
          <a:ea typeface="+mn-ea"/>
          <a:cs typeface="+mn-cs"/>
        </a:defRPr>
      </a:lvl3pPr>
      <a:lvl4pPr marL="1371181" algn="l" defTabSz="914119" rtl="0" eaLnBrk="1" latinLnBrk="0" hangingPunct="1">
        <a:defRPr sz="1800" kern="1200">
          <a:solidFill>
            <a:schemeClr val="tx1"/>
          </a:solidFill>
          <a:latin typeface="+mn-lt"/>
          <a:ea typeface="+mn-ea"/>
          <a:cs typeface="+mn-cs"/>
        </a:defRPr>
      </a:lvl4pPr>
      <a:lvl5pPr marL="1828240" algn="l" defTabSz="914119" rtl="0" eaLnBrk="1" latinLnBrk="0" hangingPunct="1">
        <a:defRPr sz="1800" kern="1200">
          <a:solidFill>
            <a:schemeClr val="tx1"/>
          </a:solidFill>
          <a:latin typeface="+mn-lt"/>
          <a:ea typeface="+mn-ea"/>
          <a:cs typeface="+mn-cs"/>
        </a:defRPr>
      </a:lvl5pPr>
      <a:lvl6pPr marL="2285297" algn="l" defTabSz="914119" rtl="0" eaLnBrk="1" latinLnBrk="0" hangingPunct="1">
        <a:defRPr sz="1800" kern="1200">
          <a:solidFill>
            <a:schemeClr val="tx1"/>
          </a:solidFill>
          <a:latin typeface="+mn-lt"/>
          <a:ea typeface="+mn-ea"/>
          <a:cs typeface="+mn-cs"/>
        </a:defRPr>
      </a:lvl6pPr>
      <a:lvl7pPr marL="2742386" algn="l" defTabSz="914119" rtl="0" eaLnBrk="1" latinLnBrk="0" hangingPunct="1">
        <a:defRPr sz="1800" kern="1200">
          <a:solidFill>
            <a:schemeClr val="tx1"/>
          </a:solidFill>
          <a:latin typeface="+mn-lt"/>
          <a:ea typeface="+mn-ea"/>
          <a:cs typeface="+mn-cs"/>
        </a:defRPr>
      </a:lvl7pPr>
      <a:lvl8pPr marL="3199473" algn="l" defTabSz="914119" rtl="0" eaLnBrk="1" latinLnBrk="0" hangingPunct="1">
        <a:defRPr sz="1800" kern="1200">
          <a:solidFill>
            <a:schemeClr val="tx1"/>
          </a:solidFill>
          <a:latin typeface="+mn-lt"/>
          <a:ea typeface="+mn-ea"/>
          <a:cs typeface="+mn-cs"/>
        </a:defRPr>
      </a:lvl8pPr>
      <a:lvl9pPr marL="3656531" algn="l" defTabSz="914119"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042">
          <p15:clr>
            <a:srgbClr val="F26B43"/>
          </p15:clr>
        </p15:guide>
        <p15:guide id="2" pos="281">
          <p15:clr>
            <a:srgbClr val="F26B43"/>
          </p15:clr>
        </p15:guide>
        <p15:guide id="3" pos="7400">
          <p15:clr>
            <a:srgbClr val="F26B43"/>
          </p15:clr>
        </p15:guide>
        <p15:guide id="4" orient="horz" pos="27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PpHolder1">
            <a:extLst>
              <a:ext uri="{FF2B5EF4-FFF2-40B4-BE49-F238E27FC236}">
                <a16:creationId xmlns:a16="http://schemas.microsoft.com/office/drawing/2014/main" id="{4DDEC168-EA7A-4529-B0A9-2D333F8B3806}"/>
              </a:ext>
            </a:extLst>
          </p:cNvPr>
          <p:cNvSpPr>
            <a:spLocks noGrp="1"/>
          </p:cNvSpPr>
          <p:nvPr>
            <p:ph type="pic" sz="quarter" idx="10"/>
          </p:nvPr>
        </p:nvSpPr>
        <p:spPr/>
      </p:sp>
      <p:sp>
        <p:nvSpPr>
          <p:cNvPr id="140" name="Rectangle 139">
            <a:extLst>
              <a:ext uri="{FF2B5EF4-FFF2-40B4-BE49-F238E27FC236}">
                <a16:creationId xmlns:a16="http://schemas.microsoft.com/office/drawing/2014/main" id="{966C4502-72B8-4B5F-9B01-EE7A48689556}"/>
              </a:ext>
            </a:extLst>
          </p:cNvPr>
          <p:cNvSpPr/>
          <p:nvPr/>
        </p:nvSpPr>
        <p:spPr>
          <a:xfrm>
            <a:off x="1611313" y="1594460"/>
            <a:ext cx="8970962" cy="3669080"/>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13" name="Group 112">
            <a:extLst>
              <a:ext uri="{FF2B5EF4-FFF2-40B4-BE49-F238E27FC236}">
                <a16:creationId xmlns:a16="http://schemas.microsoft.com/office/drawing/2014/main" id="{FF6548B0-C730-4A8B-A58B-401910555884}"/>
              </a:ext>
            </a:extLst>
          </p:cNvPr>
          <p:cNvGrpSpPr/>
          <p:nvPr/>
        </p:nvGrpSpPr>
        <p:grpSpPr>
          <a:xfrm>
            <a:off x="0" y="0"/>
            <a:ext cx="5524500" cy="446088"/>
            <a:chOff x="0" y="0"/>
            <a:chExt cx="5524500" cy="446088"/>
          </a:xfrm>
        </p:grpSpPr>
        <p:sp>
          <p:nvSpPr>
            <p:cNvPr id="114" name="Rectangle 113">
              <a:extLst>
                <a:ext uri="{FF2B5EF4-FFF2-40B4-BE49-F238E27FC236}">
                  <a16:creationId xmlns:a16="http://schemas.microsoft.com/office/drawing/2014/main" id="{40B4E99C-A062-4998-A455-ECF0A9C79F7F}"/>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5" name="Icon 23">
              <a:extLst>
                <a:ext uri="{FF2B5EF4-FFF2-40B4-BE49-F238E27FC236}">
                  <a16:creationId xmlns:a16="http://schemas.microsoft.com/office/drawing/2014/main" id="{43B18491-9886-4AA7-8EFA-10977451FA43}"/>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116" name="Rectangle 115">
              <a:extLst>
                <a:ext uri="{FF2B5EF4-FFF2-40B4-BE49-F238E27FC236}">
                  <a16:creationId xmlns:a16="http://schemas.microsoft.com/office/drawing/2014/main" id="{D665661C-D68F-44FF-BD31-594F00E17A56}"/>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7" name="PpFooter">
              <a:extLst>
                <a:ext uri="{FF2B5EF4-FFF2-40B4-BE49-F238E27FC236}">
                  <a16:creationId xmlns:a16="http://schemas.microsoft.com/office/drawing/2014/main" id="{157D1855-2571-4BBD-8339-2EC8B71B0CFF}"/>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118" name="PpFooter">
              <a:extLst>
                <a:ext uri="{FF2B5EF4-FFF2-40B4-BE49-F238E27FC236}">
                  <a16:creationId xmlns:a16="http://schemas.microsoft.com/office/drawing/2014/main" id="{29AB1ABB-B35A-4595-B0C4-73E9BFFC6038}"/>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119" name="PpFooter">
              <a:extLst>
                <a:ext uri="{FF2B5EF4-FFF2-40B4-BE49-F238E27FC236}">
                  <a16:creationId xmlns:a16="http://schemas.microsoft.com/office/drawing/2014/main" id="{088DE170-2FFD-4DD4-8430-73B7B8B88D49}"/>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120" name="Straight Connector 119">
              <a:extLst>
                <a:ext uri="{FF2B5EF4-FFF2-40B4-BE49-F238E27FC236}">
                  <a16:creationId xmlns:a16="http://schemas.microsoft.com/office/drawing/2014/main" id="{39CE8550-A537-484A-B9E7-73970D07F902}"/>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1004A8E5-03EF-4508-AFBD-48ADF10B6C1C}"/>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51" name="Grand Title">
            <a:extLst>
              <a:ext uri="{FF2B5EF4-FFF2-40B4-BE49-F238E27FC236}">
                <a16:creationId xmlns:a16="http://schemas.microsoft.com/office/drawing/2014/main" id="{DB4F8F5C-1AE9-4A06-B1CE-626765128A58}"/>
              </a:ext>
            </a:extLst>
          </p:cNvPr>
          <p:cNvSpPr txBox="1"/>
          <p:nvPr/>
        </p:nvSpPr>
        <p:spPr>
          <a:xfrm flipH="1">
            <a:off x="3580800" y="2195671"/>
            <a:ext cx="5031989" cy="1231106"/>
          </a:xfrm>
          <a:prstGeom prst="rect">
            <a:avLst/>
          </a:prstGeom>
          <a:noFill/>
        </p:spPr>
        <p:txBody>
          <a:bodyPr wrap="square" lIns="0" tIns="0" rIns="0" bIns="0" rtlCol="0" anchor="t" anchorCtr="0">
            <a:spAutoFit/>
          </a:bodyPr>
          <a:lstStyle/>
          <a:p>
            <a:pPr algn="ctr"/>
            <a:r>
              <a:rPr lang="en-ID" sz="8000">
                <a:solidFill>
                  <a:schemeClr val="bg1"/>
                </a:solidFill>
                <a:latin typeface="+mj-lt"/>
              </a:rPr>
              <a:t>SAFELUCK</a:t>
            </a:r>
          </a:p>
        </p:txBody>
      </p:sp>
      <p:sp>
        <p:nvSpPr>
          <p:cNvPr id="96" name="Justify Text Body">
            <a:extLst>
              <a:ext uri="{FF2B5EF4-FFF2-40B4-BE49-F238E27FC236}">
                <a16:creationId xmlns:a16="http://schemas.microsoft.com/office/drawing/2014/main" id="{5E9406AC-E3D2-4587-9C90-4AD790C08D62}"/>
              </a:ext>
            </a:extLst>
          </p:cNvPr>
          <p:cNvSpPr txBox="1"/>
          <p:nvPr/>
        </p:nvSpPr>
        <p:spPr>
          <a:xfrm>
            <a:off x="2249489" y="3512090"/>
            <a:ext cx="7694612" cy="553998"/>
          </a:xfrm>
          <a:prstGeom prst="rect">
            <a:avLst/>
          </a:prstGeom>
          <a:noFill/>
        </p:spPr>
        <p:txBody>
          <a:bodyPr wrap="square" lIns="0" tIns="0" rIns="0" bIns="0" rtlCol="0">
            <a:spAutoFit/>
          </a:bodyPr>
          <a:lstStyle/>
          <a:p>
            <a:pPr algn="ctr"/>
            <a:r>
              <a:rPr lang="en-US" sz="1200">
                <a:solidFill>
                  <a:schemeClr val="bg1"/>
                </a:solidFill>
              </a:rPr>
              <a:t>viverra ornare praesent turpis ante dolor elementum ipsum as volutpat lorem tincidunt dapibus integer mollis da vel magna hendrerit eleifend ndictum mollis eros occaecati voluptatum autem nulla turpis reiciendis qui praesent consequatur eleifend similique dapibus elementum voluptates tempore aliquam </a:t>
            </a:r>
            <a:endParaRPr lang="en-ID" sz="1200">
              <a:solidFill>
                <a:schemeClr val="bg1"/>
              </a:solidFill>
            </a:endParaRPr>
          </a:p>
        </p:txBody>
      </p:sp>
      <p:grpSp>
        <p:nvGrpSpPr>
          <p:cNvPr id="153" name="Group 152">
            <a:extLst>
              <a:ext uri="{FF2B5EF4-FFF2-40B4-BE49-F238E27FC236}">
                <a16:creationId xmlns:a16="http://schemas.microsoft.com/office/drawing/2014/main" id="{155FE148-2339-4F04-8A0C-9ED7AA60DA77}"/>
              </a:ext>
            </a:extLst>
          </p:cNvPr>
          <p:cNvGrpSpPr/>
          <p:nvPr/>
        </p:nvGrpSpPr>
        <p:grpSpPr>
          <a:xfrm>
            <a:off x="5762159" y="4434232"/>
            <a:ext cx="669270" cy="223090"/>
            <a:chOff x="5340426" y="4702064"/>
            <a:chExt cx="1149891" cy="383297"/>
          </a:xfrm>
        </p:grpSpPr>
        <p:sp>
          <p:nvSpPr>
            <p:cNvPr id="147" name="Diamond 146">
              <a:extLst>
                <a:ext uri="{FF2B5EF4-FFF2-40B4-BE49-F238E27FC236}">
                  <a16:creationId xmlns:a16="http://schemas.microsoft.com/office/drawing/2014/main" id="{30983A8B-FEE7-45F5-93F7-C1CC191AB12B}"/>
                </a:ext>
              </a:extLst>
            </p:cNvPr>
            <p:cNvSpPr/>
            <p:nvPr/>
          </p:nvSpPr>
          <p:spPr>
            <a:xfrm>
              <a:off x="5340426" y="4702064"/>
              <a:ext cx="383297" cy="383297"/>
            </a:xfrm>
            <a:prstGeom prst="diamond">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8" name="Diamond 147">
              <a:extLst>
                <a:ext uri="{FF2B5EF4-FFF2-40B4-BE49-F238E27FC236}">
                  <a16:creationId xmlns:a16="http://schemas.microsoft.com/office/drawing/2014/main" id="{E22C9D40-CEB8-447B-B977-18174E9A0610}"/>
                </a:ext>
              </a:extLst>
            </p:cNvPr>
            <p:cNvSpPr/>
            <p:nvPr/>
          </p:nvSpPr>
          <p:spPr>
            <a:xfrm>
              <a:off x="5723723" y="4702064"/>
              <a:ext cx="383297" cy="383297"/>
            </a:xfrm>
            <a:prstGeom prst="diamond">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9" name="Diamond 148">
              <a:extLst>
                <a:ext uri="{FF2B5EF4-FFF2-40B4-BE49-F238E27FC236}">
                  <a16:creationId xmlns:a16="http://schemas.microsoft.com/office/drawing/2014/main" id="{5EBF49B4-9C05-4304-91E1-EE153F6B51D1}"/>
                </a:ext>
              </a:extLst>
            </p:cNvPr>
            <p:cNvSpPr/>
            <p:nvPr/>
          </p:nvSpPr>
          <p:spPr>
            <a:xfrm>
              <a:off x="6107020" y="4702064"/>
              <a:ext cx="383297" cy="383297"/>
            </a:xfrm>
            <a:prstGeom prst="diamond">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 name="Rectangle 1">
            <a:extLst>
              <a:ext uri="{FF2B5EF4-FFF2-40B4-BE49-F238E27FC236}">
                <a16:creationId xmlns:a16="http://schemas.microsoft.com/office/drawing/2014/main" id="{F76EF8BD-4165-469E-9CFB-E416386BE894}"/>
              </a:ext>
            </a:extLst>
          </p:cNvPr>
          <p:cNvSpPr/>
          <p:nvPr/>
        </p:nvSpPr>
        <p:spPr>
          <a:xfrm>
            <a:off x="10028277" y="4709542"/>
            <a:ext cx="553998" cy="553998"/>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Icon 49">
            <a:extLst>
              <a:ext uri="{FF2B5EF4-FFF2-40B4-BE49-F238E27FC236}">
                <a16:creationId xmlns:a16="http://schemas.microsoft.com/office/drawing/2014/main" id="{03EF5A4D-2860-45A3-BD4E-E62B361E75D5}"/>
              </a:ext>
            </a:extLst>
          </p:cNvPr>
          <p:cNvSpPr/>
          <p:nvPr/>
        </p:nvSpPr>
        <p:spPr>
          <a:xfrm>
            <a:off x="10155278" y="4836543"/>
            <a:ext cx="299998" cy="299996"/>
          </a:xfrm>
          <a:custGeom>
            <a:avLst/>
            <a:gdLst>
              <a:gd name="connsiteX0" fmla="*/ 425137 w 485999"/>
              <a:gd name="connsiteY0" fmla="*/ 416557 h 485999"/>
              <a:gd name="connsiteX1" fmla="*/ 444506 w 485999"/>
              <a:gd name="connsiteY1" fmla="*/ 435928 h 485999"/>
              <a:gd name="connsiteX2" fmla="*/ 425137 w 485999"/>
              <a:gd name="connsiteY2" fmla="*/ 455298 h 485999"/>
              <a:gd name="connsiteX3" fmla="*/ 405766 w 485999"/>
              <a:gd name="connsiteY3" fmla="*/ 435928 h 485999"/>
              <a:gd name="connsiteX4" fmla="*/ 425137 w 485999"/>
              <a:gd name="connsiteY4" fmla="*/ 416557 h 485999"/>
              <a:gd name="connsiteX5" fmla="*/ 349455 w 485999"/>
              <a:gd name="connsiteY5" fmla="*/ 353702 h 485999"/>
              <a:gd name="connsiteX6" fmla="*/ 459285 w 485999"/>
              <a:gd name="connsiteY6" fmla="*/ 353702 h 485999"/>
              <a:gd name="connsiteX7" fmla="*/ 436732 w 485999"/>
              <a:gd name="connsiteY7" fmla="*/ 389509 h 485999"/>
              <a:gd name="connsiteX8" fmla="*/ 425136 w 485999"/>
              <a:gd name="connsiteY8" fmla="*/ 388081 h 485999"/>
              <a:gd name="connsiteX9" fmla="*/ 377289 w 485999"/>
              <a:gd name="connsiteY9" fmla="*/ 435928 h 485999"/>
              <a:gd name="connsiteX10" fmla="*/ 378138 w 485999"/>
              <a:gd name="connsiteY10" fmla="*/ 444857 h 485999"/>
              <a:gd name="connsiteX11" fmla="*/ 302148 w 485999"/>
              <a:gd name="connsiteY11" fmla="*/ 478705 h 485999"/>
              <a:gd name="connsiteX12" fmla="*/ 328254 w 485999"/>
              <a:gd name="connsiteY12" fmla="*/ 430135 h 485999"/>
              <a:gd name="connsiteX13" fmla="*/ 349455 w 485999"/>
              <a:gd name="connsiteY13" fmla="*/ 353702 h 485999"/>
              <a:gd name="connsiteX14" fmla="*/ 193672 w 485999"/>
              <a:gd name="connsiteY14" fmla="*/ 353702 h 485999"/>
              <a:gd name="connsiteX15" fmla="*/ 320500 w 485999"/>
              <a:gd name="connsiteY15" fmla="*/ 353702 h 485999"/>
              <a:gd name="connsiteX16" fmla="*/ 242999 w 485999"/>
              <a:gd name="connsiteY16" fmla="*/ 485999 h 485999"/>
              <a:gd name="connsiteX17" fmla="*/ 171709 w 485999"/>
              <a:gd name="connsiteY17" fmla="*/ 380991 h 485999"/>
              <a:gd name="connsiteX18" fmla="*/ 193672 w 485999"/>
              <a:gd name="connsiteY18" fmla="*/ 353702 h 485999"/>
              <a:gd name="connsiteX19" fmla="*/ 26713 w 485999"/>
              <a:gd name="connsiteY19" fmla="*/ 353702 h 485999"/>
              <a:gd name="connsiteX20" fmla="*/ 102305 w 485999"/>
              <a:gd name="connsiteY20" fmla="*/ 353702 h 485999"/>
              <a:gd name="connsiteX21" fmla="*/ 143895 w 485999"/>
              <a:gd name="connsiteY21" fmla="*/ 387124 h 485999"/>
              <a:gd name="connsiteX22" fmla="*/ 157744 w 485999"/>
              <a:gd name="connsiteY22" fmla="*/ 430135 h 485999"/>
              <a:gd name="connsiteX23" fmla="*/ 183850 w 485999"/>
              <a:gd name="connsiteY23" fmla="*/ 478705 h 485999"/>
              <a:gd name="connsiteX24" fmla="*/ 26713 w 485999"/>
              <a:gd name="connsiteY24" fmla="*/ 353702 h 485999"/>
              <a:gd name="connsiteX25" fmla="*/ 147990 w 485999"/>
              <a:gd name="connsiteY25" fmla="*/ 320093 h 485999"/>
              <a:gd name="connsiteX26" fmla="*/ 167360 w 485999"/>
              <a:gd name="connsiteY26" fmla="*/ 339464 h 485999"/>
              <a:gd name="connsiteX27" fmla="*/ 147990 w 485999"/>
              <a:gd name="connsiteY27" fmla="*/ 358834 h 485999"/>
              <a:gd name="connsiteX28" fmla="*/ 128619 w 485999"/>
              <a:gd name="connsiteY28" fmla="*/ 339464 h 485999"/>
              <a:gd name="connsiteX29" fmla="*/ 147990 w 485999"/>
              <a:gd name="connsiteY29" fmla="*/ 320093 h 485999"/>
              <a:gd name="connsiteX30" fmla="*/ 383693 w 485999"/>
              <a:gd name="connsiteY30" fmla="*/ 164435 h 485999"/>
              <a:gd name="connsiteX31" fmla="*/ 472960 w 485999"/>
              <a:gd name="connsiteY31" fmla="*/ 164435 h 485999"/>
              <a:gd name="connsiteX32" fmla="*/ 485999 w 485999"/>
              <a:gd name="connsiteY32" fmla="*/ 243000 h 485999"/>
              <a:gd name="connsiteX33" fmla="*/ 471667 w 485999"/>
              <a:gd name="connsiteY33" fmla="*/ 325226 h 485999"/>
              <a:gd name="connsiteX34" fmla="*/ 353905 w 485999"/>
              <a:gd name="connsiteY34" fmla="*/ 325226 h 485999"/>
              <a:gd name="connsiteX35" fmla="*/ 359084 w 485999"/>
              <a:gd name="connsiteY35" fmla="*/ 243000 h 485999"/>
              <a:gd name="connsiteX36" fmla="*/ 357276 w 485999"/>
              <a:gd name="connsiteY36" fmla="*/ 193979 h 485999"/>
              <a:gd name="connsiteX37" fmla="*/ 383693 w 485999"/>
              <a:gd name="connsiteY37" fmla="*/ 164435 h 485999"/>
              <a:gd name="connsiteX38" fmla="*/ 160310 w 485999"/>
              <a:gd name="connsiteY38" fmla="*/ 164435 h 485999"/>
              <a:gd name="connsiteX39" fmla="*/ 292326 w 485999"/>
              <a:gd name="connsiteY39" fmla="*/ 164435 h 485999"/>
              <a:gd name="connsiteX40" fmla="*/ 328981 w 485999"/>
              <a:gd name="connsiteY40" fmla="*/ 197178 h 485999"/>
              <a:gd name="connsiteX41" fmla="*/ 330607 w 485999"/>
              <a:gd name="connsiteY41" fmla="*/ 243000 h 485999"/>
              <a:gd name="connsiteX42" fmla="*/ 325205 w 485999"/>
              <a:gd name="connsiteY42" fmla="*/ 325226 h 485999"/>
              <a:gd name="connsiteX43" fmla="*/ 193672 w 485999"/>
              <a:gd name="connsiteY43" fmla="*/ 325226 h 485999"/>
              <a:gd name="connsiteX44" fmla="*/ 157302 w 485999"/>
              <a:gd name="connsiteY44" fmla="*/ 292534 h 485999"/>
              <a:gd name="connsiteX45" fmla="*/ 155392 w 485999"/>
              <a:gd name="connsiteY45" fmla="*/ 243000 h 485999"/>
              <a:gd name="connsiteX46" fmla="*/ 160310 w 485999"/>
              <a:gd name="connsiteY46" fmla="*/ 164435 h 485999"/>
              <a:gd name="connsiteX47" fmla="*/ 13039 w 485999"/>
              <a:gd name="connsiteY47" fmla="*/ 164435 h 485999"/>
              <a:gd name="connsiteX48" fmla="*/ 131633 w 485999"/>
              <a:gd name="connsiteY48" fmla="*/ 164435 h 485999"/>
              <a:gd name="connsiteX49" fmla="*/ 126915 w 485999"/>
              <a:gd name="connsiteY49" fmla="*/ 243000 h 485999"/>
              <a:gd name="connsiteX50" fmla="*/ 128992 w 485999"/>
              <a:gd name="connsiteY50" fmla="*/ 295560 h 485999"/>
              <a:gd name="connsiteX51" fmla="*/ 102307 w 485999"/>
              <a:gd name="connsiteY51" fmla="*/ 325226 h 485999"/>
              <a:gd name="connsiteX52" fmla="*/ 14332 w 485999"/>
              <a:gd name="connsiteY52" fmla="*/ 325226 h 485999"/>
              <a:gd name="connsiteX53" fmla="*/ 0 w 485999"/>
              <a:gd name="connsiteY53" fmla="*/ 243000 h 485999"/>
              <a:gd name="connsiteX54" fmla="*/ 13039 w 485999"/>
              <a:gd name="connsiteY54" fmla="*/ 164435 h 485999"/>
              <a:gd name="connsiteX55" fmla="*/ 338010 w 485999"/>
              <a:gd name="connsiteY55" fmla="*/ 130826 h 485999"/>
              <a:gd name="connsiteX56" fmla="*/ 357380 w 485999"/>
              <a:gd name="connsiteY56" fmla="*/ 150197 h 485999"/>
              <a:gd name="connsiteX57" fmla="*/ 338010 w 485999"/>
              <a:gd name="connsiteY57" fmla="*/ 169567 h 485999"/>
              <a:gd name="connsiteX58" fmla="*/ 318640 w 485999"/>
              <a:gd name="connsiteY58" fmla="*/ 150197 h 485999"/>
              <a:gd name="connsiteX59" fmla="*/ 338010 w 485999"/>
              <a:gd name="connsiteY59" fmla="*/ 130826 h 485999"/>
              <a:gd name="connsiteX60" fmla="*/ 60864 w 485999"/>
              <a:gd name="connsiteY60" fmla="*/ 30700 h 485999"/>
              <a:gd name="connsiteX61" fmla="*/ 80234 w 485999"/>
              <a:gd name="connsiteY61" fmla="*/ 50071 h 485999"/>
              <a:gd name="connsiteX62" fmla="*/ 60864 w 485999"/>
              <a:gd name="connsiteY62" fmla="*/ 69441 h 485999"/>
              <a:gd name="connsiteX63" fmla="*/ 41493 w 485999"/>
              <a:gd name="connsiteY63" fmla="*/ 50071 h 485999"/>
              <a:gd name="connsiteX64" fmla="*/ 60864 w 485999"/>
              <a:gd name="connsiteY64" fmla="*/ 30700 h 485999"/>
              <a:gd name="connsiteX65" fmla="*/ 183851 w 485999"/>
              <a:gd name="connsiteY65" fmla="*/ 7294 h 485999"/>
              <a:gd name="connsiteX66" fmla="*/ 157744 w 485999"/>
              <a:gd name="connsiteY66" fmla="*/ 55864 h 485999"/>
              <a:gd name="connsiteX67" fmla="*/ 135877 w 485999"/>
              <a:gd name="connsiteY67" fmla="*/ 135959 h 485999"/>
              <a:gd name="connsiteX68" fmla="*/ 24886 w 485999"/>
              <a:gd name="connsiteY68" fmla="*/ 135959 h 485999"/>
              <a:gd name="connsiteX69" fmla="*/ 49267 w 485999"/>
              <a:gd name="connsiteY69" fmla="*/ 96489 h 485999"/>
              <a:gd name="connsiteX70" fmla="*/ 60862 w 485999"/>
              <a:gd name="connsiteY70" fmla="*/ 97918 h 485999"/>
              <a:gd name="connsiteX71" fmla="*/ 108710 w 485999"/>
              <a:gd name="connsiteY71" fmla="*/ 50071 h 485999"/>
              <a:gd name="connsiteX72" fmla="*/ 107862 w 485999"/>
              <a:gd name="connsiteY72" fmla="*/ 41140 h 485999"/>
              <a:gd name="connsiteX73" fmla="*/ 183851 w 485999"/>
              <a:gd name="connsiteY73" fmla="*/ 7294 h 485999"/>
              <a:gd name="connsiteX74" fmla="*/ 302148 w 485999"/>
              <a:gd name="connsiteY74" fmla="*/ 7293 h 485999"/>
              <a:gd name="connsiteX75" fmla="*/ 461113 w 485999"/>
              <a:gd name="connsiteY75" fmla="*/ 135959 h 485999"/>
              <a:gd name="connsiteX76" fmla="*/ 383694 w 485999"/>
              <a:gd name="connsiteY76" fmla="*/ 135959 h 485999"/>
              <a:gd name="connsiteX77" fmla="*/ 343061 w 485999"/>
              <a:gd name="connsiteY77" fmla="*/ 102618 h 485999"/>
              <a:gd name="connsiteX78" fmla="*/ 328254 w 485999"/>
              <a:gd name="connsiteY78" fmla="*/ 55863 h 485999"/>
              <a:gd name="connsiteX79" fmla="*/ 302148 w 485999"/>
              <a:gd name="connsiteY79" fmla="*/ 7293 h 485999"/>
              <a:gd name="connsiteX80" fmla="*/ 243000 w 485999"/>
              <a:gd name="connsiteY80" fmla="*/ 0 h 485999"/>
              <a:gd name="connsiteX81" fmla="*/ 315118 w 485999"/>
              <a:gd name="connsiteY81" fmla="*/ 108193 h 485999"/>
              <a:gd name="connsiteX82" fmla="*/ 292327 w 485999"/>
              <a:gd name="connsiteY82" fmla="*/ 135959 h 485999"/>
              <a:gd name="connsiteX83" fmla="*/ 164801 w 485999"/>
              <a:gd name="connsiteY83" fmla="*/ 135959 h 485999"/>
              <a:gd name="connsiteX84" fmla="*/ 243000 w 485999"/>
              <a:gd name="connsiteY84"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485999" h="485999">
                <a:moveTo>
                  <a:pt x="425137" y="416557"/>
                </a:moveTo>
                <a:cubicBezTo>
                  <a:pt x="435817" y="416557"/>
                  <a:pt x="444506" y="425246"/>
                  <a:pt x="444506" y="435928"/>
                </a:cubicBezTo>
                <a:cubicBezTo>
                  <a:pt x="444506" y="446609"/>
                  <a:pt x="435817" y="455298"/>
                  <a:pt x="425137" y="455298"/>
                </a:cubicBezTo>
                <a:cubicBezTo>
                  <a:pt x="414455" y="455298"/>
                  <a:pt x="405766" y="446609"/>
                  <a:pt x="405766" y="435928"/>
                </a:cubicBezTo>
                <a:cubicBezTo>
                  <a:pt x="405766" y="425246"/>
                  <a:pt x="414455" y="416557"/>
                  <a:pt x="425137" y="416557"/>
                </a:cubicBezTo>
                <a:close/>
                <a:moveTo>
                  <a:pt x="349455" y="353702"/>
                </a:moveTo>
                <a:lnTo>
                  <a:pt x="459285" y="353702"/>
                </a:lnTo>
                <a:cubicBezTo>
                  <a:pt x="452802" y="366318"/>
                  <a:pt x="445238" y="378290"/>
                  <a:pt x="436732" y="389509"/>
                </a:cubicBezTo>
                <a:cubicBezTo>
                  <a:pt x="433017" y="388581"/>
                  <a:pt x="429134" y="388081"/>
                  <a:pt x="425136" y="388081"/>
                </a:cubicBezTo>
                <a:cubicBezTo>
                  <a:pt x="398753" y="388081"/>
                  <a:pt x="377289" y="409545"/>
                  <a:pt x="377289" y="435928"/>
                </a:cubicBezTo>
                <a:cubicBezTo>
                  <a:pt x="377289" y="438981"/>
                  <a:pt x="377588" y="441963"/>
                  <a:pt x="378138" y="444857"/>
                </a:cubicBezTo>
                <a:cubicBezTo>
                  <a:pt x="355252" y="460229"/>
                  <a:pt x="329620" y="471808"/>
                  <a:pt x="302148" y="478705"/>
                </a:cubicBezTo>
                <a:cubicBezTo>
                  <a:pt x="311791" y="465778"/>
                  <a:pt x="320580" y="449518"/>
                  <a:pt x="328254" y="430135"/>
                </a:cubicBezTo>
                <a:cubicBezTo>
                  <a:pt x="337188" y="407570"/>
                  <a:pt x="344311" y="381717"/>
                  <a:pt x="349455" y="353702"/>
                </a:cubicBezTo>
                <a:close/>
                <a:moveTo>
                  <a:pt x="193672" y="353702"/>
                </a:moveTo>
                <a:lnTo>
                  <a:pt x="320500" y="353702"/>
                </a:lnTo>
                <a:cubicBezTo>
                  <a:pt x="304629" y="435037"/>
                  <a:pt x="272608" y="485999"/>
                  <a:pt x="242999" y="485999"/>
                </a:cubicBezTo>
                <a:cubicBezTo>
                  <a:pt x="216858" y="485999"/>
                  <a:pt x="188837" y="446270"/>
                  <a:pt x="171709" y="380991"/>
                </a:cubicBezTo>
                <a:cubicBezTo>
                  <a:pt x="182088" y="375039"/>
                  <a:pt x="190043" y="365320"/>
                  <a:pt x="193672" y="353702"/>
                </a:cubicBezTo>
                <a:close/>
                <a:moveTo>
                  <a:pt x="26713" y="353702"/>
                </a:moveTo>
                <a:lnTo>
                  <a:pt x="102305" y="353702"/>
                </a:lnTo>
                <a:cubicBezTo>
                  <a:pt x="107990" y="371901"/>
                  <a:pt x="124274" y="385452"/>
                  <a:pt x="143895" y="387124"/>
                </a:cubicBezTo>
                <a:cubicBezTo>
                  <a:pt x="147865" y="402442"/>
                  <a:pt x="152489" y="416861"/>
                  <a:pt x="157744" y="430135"/>
                </a:cubicBezTo>
                <a:cubicBezTo>
                  <a:pt x="165419" y="449518"/>
                  <a:pt x="174207" y="465778"/>
                  <a:pt x="183850" y="478705"/>
                </a:cubicBezTo>
                <a:cubicBezTo>
                  <a:pt x="115360" y="461511"/>
                  <a:pt x="58309" y="415182"/>
                  <a:pt x="26713" y="353702"/>
                </a:cubicBezTo>
                <a:close/>
                <a:moveTo>
                  <a:pt x="147990" y="320093"/>
                </a:moveTo>
                <a:cubicBezTo>
                  <a:pt x="158688" y="320093"/>
                  <a:pt x="167360" y="328766"/>
                  <a:pt x="167360" y="339464"/>
                </a:cubicBezTo>
                <a:cubicBezTo>
                  <a:pt x="167360" y="350162"/>
                  <a:pt x="158688" y="358834"/>
                  <a:pt x="147990" y="358834"/>
                </a:cubicBezTo>
                <a:cubicBezTo>
                  <a:pt x="137292" y="358834"/>
                  <a:pt x="128619" y="350162"/>
                  <a:pt x="128619" y="339464"/>
                </a:cubicBezTo>
                <a:cubicBezTo>
                  <a:pt x="128619" y="328766"/>
                  <a:pt x="137292" y="320093"/>
                  <a:pt x="147990" y="320093"/>
                </a:cubicBezTo>
                <a:close/>
                <a:moveTo>
                  <a:pt x="383693" y="164435"/>
                </a:moveTo>
                <a:lnTo>
                  <a:pt x="472960" y="164435"/>
                </a:lnTo>
                <a:cubicBezTo>
                  <a:pt x="481406" y="189091"/>
                  <a:pt x="485999" y="215518"/>
                  <a:pt x="485999" y="243000"/>
                </a:cubicBezTo>
                <a:cubicBezTo>
                  <a:pt x="485999" y="271848"/>
                  <a:pt x="480935" y="299533"/>
                  <a:pt x="471667" y="325226"/>
                </a:cubicBezTo>
                <a:lnTo>
                  <a:pt x="353905" y="325226"/>
                </a:lnTo>
                <a:cubicBezTo>
                  <a:pt x="357312" y="298992"/>
                  <a:pt x="359084" y="271321"/>
                  <a:pt x="359084" y="243000"/>
                </a:cubicBezTo>
                <a:cubicBezTo>
                  <a:pt x="359084" y="226382"/>
                  <a:pt x="358467" y="209992"/>
                  <a:pt x="357276" y="193979"/>
                </a:cubicBezTo>
                <a:cubicBezTo>
                  <a:pt x="369822" y="188436"/>
                  <a:pt x="379561" y="177665"/>
                  <a:pt x="383693" y="164435"/>
                </a:cubicBezTo>
                <a:close/>
                <a:moveTo>
                  <a:pt x="160310" y="164435"/>
                </a:moveTo>
                <a:lnTo>
                  <a:pt x="292326" y="164435"/>
                </a:lnTo>
                <a:cubicBezTo>
                  <a:pt x="297526" y="181084"/>
                  <a:pt x="311599" y="193845"/>
                  <a:pt x="328981" y="197178"/>
                </a:cubicBezTo>
                <a:cubicBezTo>
                  <a:pt x="330041" y="211872"/>
                  <a:pt x="330607" y="227170"/>
                  <a:pt x="330607" y="243000"/>
                </a:cubicBezTo>
                <a:cubicBezTo>
                  <a:pt x="330607" y="272403"/>
                  <a:pt x="328658" y="299971"/>
                  <a:pt x="325205" y="325226"/>
                </a:cubicBezTo>
                <a:lnTo>
                  <a:pt x="193672" y="325226"/>
                </a:lnTo>
                <a:cubicBezTo>
                  <a:pt x="188501" y="308667"/>
                  <a:pt x="174554" y="295951"/>
                  <a:pt x="157302" y="292534"/>
                </a:cubicBezTo>
                <a:cubicBezTo>
                  <a:pt x="156062" y="276709"/>
                  <a:pt x="155392" y="260170"/>
                  <a:pt x="155392" y="243000"/>
                </a:cubicBezTo>
                <a:cubicBezTo>
                  <a:pt x="155392" y="215009"/>
                  <a:pt x="157162" y="188688"/>
                  <a:pt x="160310" y="164435"/>
                </a:cubicBezTo>
                <a:close/>
                <a:moveTo>
                  <a:pt x="13039" y="164435"/>
                </a:moveTo>
                <a:lnTo>
                  <a:pt x="131633" y="164435"/>
                </a:lnTo>
                <a:cubicBezTo>
                  <a:pt x="128530" y="189578"/>
                  <a:pt x="126915" y="215992"/>
                  <a:pt x="126915" y="243000"/>
                </a:cubicBezTo>
                <a:cubicBezTo>
                  <a:pt x="126915" y="260843"/>
                  <a:pt x="127621" y="278429"/>
                  <a:pt x="128992" y="295560"/>
                </a:cubicBezTo>
                <a:cubicBezTo>
                  <a:pt x="116315" y="301067"/>
                  <a:pt x="106468" y="311900"/>
                  <a:pt x="102307" y="325226"/>
                </a:cubicBezTo>
                <a:lnTo>
                  <a:pt x="14332" y="325226"/>
                </a:lnTo>
                <a:cubicBezTo>
                  <a:pt x="5064" y="299533"/>
                  <a:pt x="0" y="271848"/>
                  <a:pt x="0" y="243000"/>
                </a:cubicBezTo>
                <a:cubicBezTo>
                  <a:pt x="0" y="215518"/>
                  <a:pt x="4593" y="189091"/>
                  <a:pt x="13039" y="164435"/>
                </a:cubicBezTo>
                <a:close/>
                <a:moveTo>
                  <a:pt x="338010" y="130826"/>
                </a:moveTo>
                <a:cubicBezTo>
                  <a:pt x="348691" y="130826"/>
                  <a:pt x="357380" y="139515"/>
                  <a:pt x="357380" y="150197"/>
                </a:cubicBezTo>
                <a:cubicBezTo>
                  <a:pt x="357380" y="160878"/>
                  <a:pt x="348691" y="169567"/>
                  <a:pt x="338010" y="169567"/>
                </a:cubicBezTo>
                <a:cubicBezTo>
                  <a:pt x="327329" y="169567"/>
                  <a:pt x="318640" y="160878"/>
                  <a:pt x="318640" y="150197"/>
                </a:cubicBezTo>
                <a:cubicBezTo>
                  <a:pt x="318640" y="139515"/>
                  <a:pt x="327329" y="130826"/>
                  <a:pt x="338010" y="130826"/>
                </a:cubicBezTo>
                <a:close/>
                <a:moveTo>
                  <a:pt x="60864" y="30700"/>
                </a:moveTo>
                <a:cubicBezTo>
                  <a:pt x="71562" y="30700"/>
                  <a:pt x="80234" y="39373"/>
                  <a:pt x="80234" y="50071"/>
                </a:cubicBezTo>
                <a:cubicBezTo>
                  <a:pt x="80234" y="60769"/>
                  <a:pt x="71562" y="69441"/>
                  <a:pt x="60864" y="69441"/>
                </a:cubicBezTo>
                <a:cubicBezTo>
                  <a:pt x="50166" y="69441"/>
                  <a:pt x="41493" y="60769"/>
                  <a:pt x="41493" y="50071"/>
                </a:cubicBezTo>
                <a:cubicBezTo>
                  <a:pt x="41493" y="39373"/>
                  <a:pt x="50166" y="30700"/>
                  <a:pt x="60864" y="30700"/>
                </a:cubicBezTo>
                <a:close/>
                <a:moveTo>
                  <a:pt x="183851" y="7294"/>
                </a:moveTo>
                <a:cubicBezTo>
                  <a:pt x="174208" y="20220"/>
                  <a:pt x="165419" y="36481"/>
                  <a:pt x="157744" y="55864"/>
                </a:cubicBezTo>
                <a:cubicBezTo>
                  <a:pt x="148422" y="79411"/>
                  <a:pt x="141064" y="106530"/>
                  <a:pt x="135877" y="135959"/>
                </a:cubicBezTo>
                <a:lnTo>
                  <a:pt x="24886" y="135959"/>
                </a:lnTo>
                <a:cubicBezTo>
                  <a:pt x="31765" y="121997"/>
                  <a:pt x="39943" y="108787"/>
                  <a:pt x="49267" y="96489"/>
                </a:cubicBezTo>
                <a:cubicBezTo>
                  <a:pt x="52982" y="97418"/>
                  <a:pt x="56864" y="97918"/>
                  <a:pt x="60862" y="97918"/>
                </a:cubicBezTo>
                <a:cubicBezTo>
                  <a:pt x="87246" y="97918"/>
                  <a:pt x="108710" y="76453"/>
                  <a:pt x="108710" y="50071"/>
                </a:cubicBezTo>
                <a:cubicBezTo>
                  <a:pt x="108710" y="47018"/>
                  <a:pt x="108411" y="44035"/>
                  <a:pt x="107862" y="41140"/>
                </a:cubicBezTo>
                <a:cubicBezTo>
                  <a:pt x="130748" y="25770"/>
                  <a:pt x="156379" y="14190"/>
                  <a:pt x="183851" y="7294"/>
                </a:cubicBezTo>
                <a:close/>
                <a:moveTo>
                  <a:pt x="302148" y="7293"/>
                </a:moveTo>
                <a:cubicBezTo>
                  <a:pt x="371989" y="24826"/>
                  <a:pt x="429923" y="72663"/>
                  <a:pt x="461113" y="135959"/>
                </a:cubicBezTo>
                <a:lnTo>
                  <a:pt x="383694" y="135959"/>
                </a:lnTo>
                <a:cubicBezTo>
                  <a:pt x="378103" y="118055"/>
                  <a:pt x="362254" y="104642"/>
                  <a:pt x="343061" y="102618"/>
                </a:cubicBezTo>
                <a:cubicBezTo>
                  <a:pt x="338885" y="85898"/>
                  <a:pt x="333936" y="70215"/>
                  <a:pt x="328254" y="55863"/>
                </a:cubicBezTo>
                <a:cubicBezTo>
                  <a:pt x="320580" y="36480"/>
                  <a:pt x="311791" y="20219"/>
                  <a:pt x="302148" y="7293"/>
                </a:cubicBezTo>
                <a:close/>
                <a:moveTo>
                  <a:pt x="243000" y="0"/>
                </a:moveTo>
                <a:cubicBezTo>
                  <a:pt x="269565" y="0"/>
                  <a:pt x="298075" y="41018"/>
                  <a:pt x="315118" y="108193"/>
                </a:cubicBezTo>
                <a:cubicBezTo>
                  <a:pt x="304331" y="114095"/>
                  <a:pt x="296052" y="124031"/>
                  <a:pt x="292327" y="135959"/>
                </a:cubicBezTo>
                <a:lnTo>
                  <a:pt x="164801" y="135959"/>
                </a:lnTo>
                <a:cubicBezTo>
                  <a:pt x="180415" y="52496"/>
                  <a:pt x="212949" y="0"/>
                  <a:pt x="243000" y="0"/>
                </a:cubicBezTo>
                <a:close/>
              </a:path>
            </a:pathLst>
          </a:custGeom>
          <a:solidFill>
            <a:schemeClr val="bg1"/>
          </a:solidFill>
          <a:ln w="949" cap="flat">
            <a:noFill/>
            <a:prstDash val="solid"/>
            <a:miter/>
          </a:ln>
        </p:spPr>
        <p:txBody>
          <a:bodyPr rtlCol="0" anchor="ctr"/>
          <a:lstStyle/>
          <a:p>
            <a:endParaRPr lang="en-US"/>
          </a:p>
        </p:txBody>
      </p:sp>
    </p:spTree>
    <p:extLst>
      <p:ext uri="{BB962C8B-B14F-4D97-AF65-F5344CB8AC3E}">
        <p14:creationId xmlns:p14="http://schemas.microsoft.com/office/powerpoint/2010/main" val="5054292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PpHolder1">
            <a:extLst>
              <a:ext uri="{FF2B5EF4-FFF2-40B4-BE49-F238E27FC236}">
                <a16:creationId xmlns:a16="http://schemas.microsoft.com/office/drawing/2014/main" id="{EDE93938-BE0C-4577-BB2E-F8F857F69C63}"/>
              </a:ext>
            </a:extLst>
          </p:cNvPr>
          <p:cNvSpPr>
            <a:spLocks noGrp="1"/>
          </p:cNvSpPr>
          <p:nvPr>
            <p:ph type="pic" sz="quarter" idx="10"/>
          </p:nvPr>
        </p:nvSpPr>
        <p:spPr/>
      </p:sp>
      <p:grpSp>
        <p:nvGrpSpPr>
          <p:cNvPr id="16" name="Group 15">
            <a:extLst>
              <a:ext uri="{FF2B5EF4-FFF2-40B4-BE49-F238E27FC236}">
                <a16:creationId xmlns:a16="http://schemas.microsoft.com/office/drawing/2014/main" id="{157CAD11-8F55-4E6F-A4DE-842288E7427B}"/>
              </a:ext>
            </a:extLst>
          </p:cNvPr>
          <p:cNvGrpSpPr/>
          <p:nvPr/>
        </p:nvGrpSpPr>
        <p:grpSpPr>
          <a:xfrm>
            <a:off x="877655" y="967976"/>
            <a:ext cx="4926246" cy="4915698"/>
            <a:chOff x="730586" y="821222"/>
            <a:chExt cx="5220383" cy="5209206"/>
          </a:xfrm>
        </p:grpSpPr>
        <p:sp>
          <p:nvSpPr>
            <p:cNvPr id="90" name="Diamond 89">
              <a:extLst>
                <a:ext uri="{FF2B5EF4-FFF2-40B4-BE49-F238E27FC236}">
                  <a16:creationId xmlns:a16="http://schemas.microsoft.com/office/drawing/2014/main" id="{762ECEB7-6FF2-421E-826D-4A230915C950}"/>
                </a:ext>
              </a:extLst>
            </p:cNvPr>
            <p:cNvSpPr/>
            <p:nvPr/>
          </p:nvSpPr>
          <p:spPr>
            <a:xfrm rot="10800000" flipH="1">
              <a:off x="2051460" y="821222"/>
              <a:ext cx="2577197" cy="2577197"/>
            </a:xfrm>
            <a:prstGeom prst="diamond">
              <a:avLst/>
            </a:prstGeom>
            <a:solidFill>
              <a:schemeClr val="accent1">
                <a:lumMod val="75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ID" sz="6800">
                <a:solidFill>
                  <a:schemeClr val="accent1"/>
                </a:solidFill>
                <a:latin typeface="+mj-lt"/>
                <a:ea typeface="Noto Sans JP Black" panose="020B0A00000000000000" pitchFamily="34" charset="-128"/>
              </a:endParaRPr>
            </a:p>
          </p:txBody>
        </p:sp>
        <p:grpSp>
          <p:nvGrpSpPr>
            <p:cNvPr id="5" name="Group 4">
              <a:extLst>
                <a:ext uri="{FF2B5EF4-FFF2-40B4-BE49-F238E27FC236}">
                  <a16:creationId xmlns:a16="http://schemas.microsoft.com/office/drawing/2014/main" id="{1ABA49DC-14FF-43F8-8E54-E50A8F5AC476}"/>
                </a:ext>
              </a:extLst>
            </p:cNvPr>
            <p:cNvGrpSpPr/>
            <p:nvPr/>
          </p:nvGrpSpPr>
          <p:grpSpPr>
            <a:xfrm>
              <a:off x="2876790" y="1731987"/>
              <a:ext cx="926537" cy="755666"/>
              <a:chOff x="2886315" y="1738337"/>
              <a:chExt cx="926537" cy="755666"/>
            </a:xfrm>
          </p:grpSpPr>
          <p:sp>
            <p:nvSpPr>
              <p:cNvPr id="105" name="Shape">
                <a:extLst>
                  <a:ext uri="{FF2B5EF4-FFF2-40B4-BE49-F238E27FC236}">
                    <a16:creationId xmlns:a16="http://schemas.microsoft.com/office/drawing/2014/main" id="{2E71A807-5E29-4C96-A0CF-955779591EFC}"/>
                  </a:ext>
                </a:extLst>
              </p:cNvPr>
              <p:cNvSpPr>
                <a:spLocks noChangeAspect="1"/>
              </p:cNvSpPr>
              <p:nvPr/>
            </p:nvSpPr>
            <p:spPr>
              <a:xfrm>
                <a:off x="2971750" y="1738337"/>
                <a:ext cx="755668" cy="755666"/>
              </a:xfrm>
              <a:custGeom>
                <a:avLst/>
                <a:gdLst>
                  <a:gd name="connsiteX0" fmla="*/ 477588 w 485775"/>
                  <a:gd name="connsiteY0" fmla="*/ 296429 h 485774"/>
                  <a:gd name="connsiteX1" fmla="*/ 399958 w 485775"/>
                  <a:gd name="connsiteY1" fmla="*/ 242773 h 485774"/>
                  <a:gd name="connsiteX2" fmla="*/ 477580 w 485775"/>
                  <a:gd name="connsiteY2" fmla="*/ 189181 h 485774"/>
                  <a:gd name="connsiteX3" fmla="*/ 485775 w 485775"/>
                  <a:gd name="connsiteY3" fmla="*/ 173566 h 485774"/>
                  <a:gd name="connsiteX4" fmla="*/ 477580 w 485775"/>
                  <a:gd name="connsiteY4" fmla="*/ 157951 h 485774"/>
                  <a:gd name="connsiteX5" fmla="*/ 253668 w 485775"/>
                  <a:gd name="connsiteY5" fmla="*/ 3360 h 485774"/>
                  <a:gd name="connsiteX6" fmla="*/ 232106 w 485775"/>
                  <a:gd name="connsiteY6" fmla="*/ 3360 h 485774"/>
                  <a:gd name="connsiteX7" fmla="*/ 8194 w 485775"/>
                  <a:gd name="connsiteY7" fmla="*/ 157951 h 485774"/>
                  <a:gd name="connsiteX8" fmla="*/ 0 w 485775"/>
                  <a:gd name="connsiteY8" fmla="*/ 173566 h 485774"/>
                  <a:gd name="connsiteX9" fmla="*/ 8195 w 485775"/>
                  <a:gd name="connsiteY9" fmla="*/ 189181 h 485774"/>
                  <a:gd name="connsiteX10" fmla="*/ 85817 w 485775"/>
                  <a:gd name="connsiteY10" fmla="*/ 242773 h 485774"/>
                  <a:gd name="connsiteX11" fmla="*/ 8187 w 485775"/>
                  <a:gd name="connsiteY11" fmla="*/ 296429 h 485774"/>
                  <a:gd name="connsiteX12" fmla="*/ 0 w 485775"/>
                  <a:gd name="connsiteY12" fmla="*/ 312039 h 485774"/>
                  <a:gd name="connsiteX13" fmla="*/ 8187 w 485775"/>
                  <a:gd name="connsiteY13" fmla="*/ 327649 h 485774"/>
                  <a:gd name="connsiteX14" fmla="*/ 232099 w 485775"/>
                  <a:gd name="connsiteY14" fmla="*/ 482409 h 485774"/>
                  <a:gd name="connsiteX15" fmla="*/ 242888 w 485775"/>
                  <a:gd name="connsiteY15" fmla="*/ 485775 h 485774"/>
                  <a:gd name="connsiteX16" fmla="*/ 253676 w 485775"/>
                  <a:gd name="connsiteY16" fmla="*/ 482409 h 485774"/>
                  <a:gd name="connsiteX17" fmla="*/ 352349 w 485775"/>
                  <a:gd name="connsiteY17" fmla="*/ 414210 h 485774"/>
                  <a:gd name="connsiteX18" fmla="*/ 357170 w 485775"/>
                  <a:gd name="connsiteY18" fmla="*/ 387811 h 485774"/>
                  <a:gd name="connsiteX19" fmla="*/ 330772 w 485775"/>
                  <a:gd name="connsiteY19" fmla="*/ 382990 h 485774"/>
                  <a:gd name="connsiteX20" fmla="*/ 242888 w 485775"/>
                  <a:gd name="connsiteY20" fmla="*/ 443732 h 485774"/>
                  <a:gd name="connsiteX21" fmla="*/ 52350 w 485775"/>
                  <a:gd name="connsiteY21" fmla="*/ 312039 h 485774"/>
                  <a:gd name="connsiteX22" fmla="*/ 119209 w 485775"/>
                  <a:gd name="connsiteY22" fmla="*/ 265828 h 485774"/>
                  <a:gd name="connsiteX23" fmla="*/ 232107 w 485775"/>
                  <a:gd name="connsiteY23" fmla="*/ 343774 h 485774"/>
                  <a:gd name="connsiteX24" fmla="*/ 242888 w 485775"/>
                  <a:gd name="connsiteY24" fmla="*/ 347134 h 485774"/>
                  <a:gd name="connsiteX25" fmla="*/ 253668 w 485775"/>
                  <a:gd name="connsiteY25" fmla="*/ 343774 h 485774"/>
                  <a:gd name="connsiteX26" fmla="*/ 366566 w 485775"/>
                  <a:gd name="connsiteY26" fmla="*/ 265828 h 485774"/>
                  <a:gd name="connsiteX27" fmla="*/ 433425 w 485775"/>
                  <a:gd name="connsiteY27" fmla="*/ 312039 h 485774"/>
                  <a:gd name="connsiteX28" fmla="*/ 409179 w 485775"/>
                  <a:gd name="connsiteY28" fmla="*/ 328797 h 485774"/>
                  <a:gd name="connsiteX29" fmla="*/ 404357 w 485775"/>
                  <a:gd name="connsiteY29" fmla="*/ 355196 h 485774"/>
                  <a:gd name="connsiteX30" fmla="*/ 419985 w 485775"/>
                  <a:gd name="connsiteY30" fmla="*/ 363384 h 485774"/>
                  <a:gd name="connsiteX31" fmla="*/ 430757 w 485775"/>
                  <a:gd name="connsiteY31" fmla="*/ 360017 h 485774"/>
                  <a:gd name="connsiteX32" fmla="*/ 477588 w 485775"/>
                  <a:gd name="connsiteY32" fmla="*/ 327649 h 485774"/>
                  <a:gd name="connsiteX33" fmla="*/ 485775 w 485775"/>
                  <a:gd name="connsiteY33" fmla="*/ 312039 h 485774"/>
                  <a:gd name="connsiteX34" fmla="*/ 477588 w 485775"/>
                  <a:gd name="connsiteY34" fmla="*/ 296429 h 485774"/>
                  <a:gd name="connsiteX35" fmla="*/ 242888 w 485775"/>
                  <a:gd name="connsiteY35" fmla="*/ 305099 h 485774"/>
                  <a:gd name="connsiteX36" fmla="*/ 52375 w 485775"/>
                  <a:gd name="connsiteY36" fmla="*/ 173566 h 485774"/>
                  <a:gd name="connsiteX37" fmla="*/ 242888 w 485775"/>
                  <a:gd name="connsiteY37" fmla="*/ 42034 h 485774"/>
                  <a:gd name="connsiteX38" fmla="*/ 433401 w 485775"/>
                  <a:gd name="connsiteY38" fmla="*/ 173566 h 485774"/>
                  <a:gd name="connsiteX39" fmla="*/ 242888 w 485775"/>
                  <a:gd name="connsiteY39" fmla="*/ 305099 h 485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485775" h="485774">
                    <a:moveTo>
                      <a:pt x="477588" y="296429"/>
                    </a:moveTo>
                    <a:lnTo>
                      <a:pt x="399958" y="242773"/>
                    </a:lnTo>
                    <a:lnTo>
                      <a:pt x="477580" y="189181"/>
                    </a:lnTo>
                    <a:cubicBezTo>
                      <a:pt x="482711" y="185639"/>
                      <a:pt x="485775" y="179801"/>
                      <a:pt x="485775" y="173566"/>
                    </a:cubicBezTo>
                    <a:cubicBezTo>
                      <a:pt x="485775" y="167332"/>
                      <a:pt x="482711" y="161493"/>
                      <a:pt x="477580" y="157951"/>
                    </a:cubicBezTo>
                    <a:lnTo>
                      <a:pt x="253668" y="3360"/>
                    </a:lnTo>
                    <a:cubicBezTo>
                      <a:pt x="247179" y="-1120"/>
                      <a:pt x="238595" y="-1120"/>
                      <a:pt x="232106" y="3360"/>
                    </a:cubicBezTo>
                    <a:lnTo>
                      <a:pt x="8194" y="157951"/>
                    </a:lnTo>
                    <a:cubicBezTo>
                      <a:pt x="3064" y="161493"/>
                      <a:pt x="0" y="167331"/>
                      <a:pt x="0" y="173566"/>
                    </a:cubicBezTo>
                    <a:cubicBezTo>
                      <a:pt x="0" y="179802"/>
                      <a:pt x="3064" y="185640"/>
                      <a:pt x="8195" y="189181"/>
                    </a:cubicBezTo>
                    <a:lnTo>
                      <a:pt x="85817" y="242773"/>
                    </a:lnTo>
                    <a:lnTo>
                      <a:pt x="8187" y="296429"/>
                    </a:lnTo>
                    <a:cubicBezTo>
                      <a:pt x="3061" y="299972"/>
                      <a:pt x="0" y="305806"/>
                      <a:pt x="0" y="312039"/>
                    </a:cubicBezTo>
                    <a:cubicBezTo>
                      <a:pt x="0" y="318271"/>
                      <a:pt x="3061" y="324105"/>
                      <a:pt x="8187" y="327649"/>
                    </a:cubicBezTo>
                    <a:lnTo>
                      <a:pt x="232099" y="482409"/>
                    </a:lnTo>
                    <a:cubicBezTo>
                      <a:pt x="235345" y="484652"/>
                      <a:pt x="239116" y="485775"/>
                      <a:pt x="242888" y="485775"/>
                    </a:cubicBezTo>
                    <a:cubicBezTo>
                      <a:pt x="246659" y="485775"/>
                      <a:pt x="250430" y="484652"/>
                      <a:pt x="253676" y="482409"/>
                    </a:cubicBezTo>
                    <a:lnTo>
                      <a:pt x="352349" y="414210"/>
                    </a:lnTo>
                    <a:cubicBezTo>
                      <a:pt x="360971" y="408252"/>
                      <a:pt x="363128" y="396432"/>
                      <a:pt x="357170" y="387811"/>
                    </a:cubicBezTo>
                    <a:cubicBezTo>
                      <a:pt x="351212" y="379191"/>
                      <a:pt x="339392" y="377032"/>
                      <a:pt x="330772" y="382990"/>
                    </a:cubicBezTo>
                    <a:lnTo>
                      <a:pt x="242888" y="443732"/>
                    </a:lnTo>
                    <a:lnTo>
                      <a:pt x="52350" y="312039"/>
                    </a:lnTo>
                    <a:lnTo>
                      <a:pt x="119209" y="265828"/>
                    </a:lnTo>
                    <a:lnTo>
                      <a:pt x="232107" y="343774"/>
                    </a:lnTo>
                    <a:cubicBezTo>
                      <a:pt x="235351" y="346014"/>
                      <a:pt x="239120" y="347134"/>
                      <a:pt x="242888" y="347134"/>
                    </a:cubicBezTo>
                    <a:cubicBezTo>
                      <a:pt x="246655" y="347134"/>
                      <a:pt x="250424" y="346014"/>
                      <a:pt x="253668" y="343774"/>
                    </a:cubicBezTo>
                    <a:lnTo>
                      <a:pt x="366566" y="265828"/>
                    </a:lnTo>
                    <a:lnTo>
                      <a:pt x="433425" y="312039"/>
                    </a:lnTo>
                    <a:lnTo>
                      <a:pt x="409179" y="328797"/>
                    </a:lnTo>
                    <a:cubicBezTo>
                      <a:pt x="400558" y="334755"/>
                      <a:pt x="398399" y="346574"/>
                      <a:pt x="404357" y="355196"/>
                    </a:cubicBezTo>
                    <a:cubicBezTo>
                      <a:pt x="408041" y="360524"/>
                      <a:pt x="413963" y="363384"/>
                      <a:pt x="419985" y="363384"/>
                    </a:cubicBezTo>
                    <a:cubicBezTo>
                      <a:pt x="423706" y="363384"/>
                      <a:pt x="427465" y="362292"/>
                      <a:pt x="430757" y="360017"/>
                    </a:cubicBezTo>
                    <a:lnTo>
                      <a:pt x="477588" y="327649"/>
                    </a:lnTo>
                    <a:cubicBezTo>
                      <a:pt x="482714" y="324106"/>
                      <a:pt x="485775" y="318271"/>
                      <a:pt x="485775" y="312039"/>
                    </a:cubicBezTo>
                    <a:cubicBezTo>
                      <a:pt x="485775" y="305806"/>
                      <a:pt x="482714" y="299972"/>
                      <a:pt x="477588" y="296429"/>
                    </a:cubicBezTo>
                    <a:close/>
                    <a:moveTo>
                      <a:pt x="242888" y="305099"/>
                    </a:moveTo>
                    <a:lnTo>
                      <a:pt x="52375" y="173566"/>
                    </a:lnTo>
                    <a:lnTo>
                      <a:pt x="242888" y="42034"/>
                    </a:lnTo>
                    <a:lnTo>
                      <a:pt x="433401" y="173566"/>
                    </a:lnTo>
                    <a:lnTo>
                      <a:pt x="242888" y="305099"/>
                    </a:lnTo>
                    <a:close/>
                  </a:path>
                </a:pathLst>
              </a:custGeom>
              <a:solidFill>
                <a:schemeClr val="accent1"/>
              </a:solidFill>
              <a:ln w="949" cap="flat">
                <a:noFill/>
                <a:prstDash val="solid"/>
                <a:miter/>
              </a:ln>
            </p:spPr>
            <p:txBody>
              <a:bodyPr rtlCol="0" anchor="ctr"/>
              <a:lstStyle/>
              <a:p>
                <a:endParaRPr lang="en-ID"/>
              </a:p>
            </p:txBody>
          </p:sp>
          <p:sp>
            <p:nvSpPr>
              <p:cNvPr id="93" name="TextBox">
                <a:extLst>
                  <a:ext uri="{FF2B5EF4-FFF2-40B4-BE49-F238E27FC236}">
                    <a16:creationId xmlns:a16="http://schemas.microsoft.com/office/drawing/2014/main" id="{CCACC59C-440C-4288-8052-742C68F4C167}"/>
                  </a:ext>
                </a:extLst>
              </p:cNvPr>
              <p:cNvSpPr txBox="1"/>
              <p:nvPr/>
            </p:nvSpPr>
            <p:spPr>
              <a:xfrm flipH="1">
                <a:off x="2886315" y="1972541"/>
                <a:ext cx="926537"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r>
                  <a:rPr lang="en-ID">
                    <a:solidFill>
                      <a:schemeClr val="bg1"/>
                    </a:solidFill>
                  </a:rPr>
                  <a:t>Description</a:t>
                </a:r>
              </a:p>
            </p:txBody>
          </p:sp>
        </p:grpSp>
        <p:sp>
          <p:nvSpPr>
            <p:cNvPr id="15" name="Diamond 14">
              <a:extLst>
                <a:ext uri="{FF2B5EF4-FFF2-40B4-BE49-F238E27FC236}">
                  <a16:creationId xmlns:a16="http://schemas.microsoft.com/office/drawing/2014/main" id="{291B2AF3-2260-4CDC-A010-E9C069CA9748}"/>
                </a:ext>
              </a:extLst>
            </p:cNvPr>
            <p:cNvSpPr/>
            <p:nvPr/>
          </p:nvSpPr>
          <p:spPr>
            <a:xfrm rot="10800000" flipH="1">
              <a:off x="2051460" y="3453231"/>
              <a:ext cx="2577197" cy="2577197"/>
            </a:xfrm>
            <a:prstGeom prst="diamond">
              <a:avLst/>
            </a:prstGeom>
            <a:solidFill>
              <a:schemeClr val="accent1">
                <a:lumMod val="75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ID" sz="6800">
                <a:solidFill>
                  <a:schemeClr val="accent1"/>
                </a:solidFill>
                <a:latin typeface="+mj-lt"/>
                <a:ea typeface="Noto Sans JP Black" panose="020B0A00000000000000" pitchFamily="34" charset="-128"/>
              </a:endParaRPr>
            </a:p>
          </p:txBody>
        </p:sp>
        <p:grpSp>
          <p:nvGrpSpPr>
            <p:cNvPr id="2" name="Group 1">
              <a:extLst>
                <a:ext uri="{FF2B5EF4-FFF2-40B4-BE49-F238E27FC236}">
                  <a16:creationId xmlns:a16="http://schemas.microsoft.com/office/drawing/2014/main" id="{6F0856F1-A9B9-471B-ADEA-C8F2E4C30863}"/>
                </a:ext>
              </a:extLst>
            </p:cNvPr>
            <p:cNvGrpSpPr/>
            <p:nvPr/>
          </p:nvGrpSpPr>
          <p:grpSpPr>
            <a:xfrm>
              <a:off x="2876790" y="4363996"/>
              <a:ext cx="926537" cy="755668"/>
              <a:chOff x="2882569" y="4363995"/>
              <a:chExt cx="926537" cy="755668"/>
            </a:xfrm>
          </p:grpSpPr>
          <p:sp>
            <p:nvSpPr>
              <p:cNvPr id="104" name="Shape">
                <a:extLst>
                  <a:ext uri="{FF2B5EF4-FFF2-40B4-BE49-F238E27FC236}">
                    <a16:creationId xmlns:a16="http://schemas.microsoft.com/office/drawing/2014/main" id="{CB840A85-9383-4FB7-8EDF-4FC631F41250}"/>
                  </a:ext>
                </a:extLst>
              </p:cNvPr>
              <p:cNvSpPr>
                <a:spLocks noChangeAspect="1"/>
              </p:cNvSpPr>
              <p:nvPr/>
            </p:nvSpPr>
            <p:spPr>
              <a:xfrm>
                <a:off x="2997521" y="4363995"/>
                <a:ext cx="696632" cy="755668"/>
              </a:xfrm>
              <a:custGeom>
                <a:avLst/>
                <a:gdLst>
                  <a:gd name="connsiteX0" fmla="*/ 223912 w 447824"/>
                  <a:gd name="connsiteY0" fmla="*/ 201937 h 485775"/>
                  <a:gd name="connsiteX1" fmla="*/ 212912 w 447824"/>
                  <a:gd name="connsiteY1" fmla="*/ 216156 h 485775"/>
                  <a:gd name="connsiteX2" fmla="*/ 190705 w 447824"/>
                  <a:gd name="connsiteY2" fmla="*/ 257217 h 485775"/>
                  <a:gd name="connsiteX3" fmla="*/ 190705 w 447824"/>
                  <a:gd name="connsiteY3" fmla="*/ 258821 h 485775"/>
                  <a:gd name="connsiteX4" fmla="*/ 223912 w 447824"/>
                  <a:gd name="connsiteY4" fmla="*/ 292224 h 485775"/>
                  <a:gd name="connsiteX5" fmla="*/ 257120 w 447824"/>
                  <a:gd name="connsiteY5" fmla="*/ 258821 h 485775"/>
                  <a:gd name="connsiteX6" fmla="*/ 257120 w 447824"/>
                  <a:gd name="connsiteY6" fmla="*/ 257217 h 485775"/>
                  <a:gd name="connsiteX7" fmla="*/ 234913 w 447824"/>
                  <a:gd name="connsiteY7" fmla="*/ 216156 h 485775"/>
                  <a:gd name="connsiteX8" fmla="*/ 223912 w 447824"/>
                  <a:gd name="connsiteY8" fmla="*/ 201937 h 485775"/>
                  <a:gd name="connsiteX9" fmla="*/ 223912 w 447824"/>
                  <a:gd name="connsiteY9" fmla="*/ 153702 h 485775"/>
                  <a:gd name="connsiteX10" fmla="*/ 237917 w 447824"/>
                  <a:gd name="connsiteY10" fmla="*/ 159874 h 485775"/>
                  <a:gd name="connsiteX11" fmla="*/ 265280 w 447824"/>
                  <a:gd name="connsiteY11" fmla="*/ 193391 h 485775"/>
                  <a:gd name="connsiteX12" fmla="*/ 295071 w 447824"/>
                  <a:gd name="connsiteY12" fmla="*/ 257217 h 485775"/>
                  <a:gd name="connsiteX13" fmla="*/ 295071 w 447824"/>
                  <a:gd name="connsiteY13" fmla="*/ 258821 h 485775"/>
                  <a:gd name="connsiteX14" fmla="*/ 223912 w 447824"/>
                  <a:gd name="connsiteY14" fmla="*/ 330175 h 485775"/>
                  <a:gd name="connsiteX15" fmla="*/ 152754 w 447824"/>
                  <a:gd name="connsiteY15" fmla="*/ 258821 h 485775"/>
                  <a:gd name="connsiteX16" fmla="*/ 152754 w 447824"/>
                  <a:gd name="connsiteY16" fmla="*/ 257217 h 485775"/>
                  <a:gd name="connsiteX17" fmla="*/ 182545 w 447824"/>
                  <a:gd name="connsiteY17" fmla="*/ 193390 h 485775"/>
                  <a:gd name="connsiteX18" fmla="*/ 209908 w 447824"/>
                  <a:gd name="connsiteY18" fmla="*/ 159874 h 485775"/>
                  <a:gd name="connsiteX19" fmla="*/ 223912 w 447824"/>
                  <a:gd name="connsiteY19" fmla="*/ 153702 h 485775"/>
                  <a:gd name="connsiteX20" fmla="*/ 56927 w 447824"/>
                  <a:gd name="connsiteY20" fmla="*/ 37951 h 485775"/>
                  <a:gd name="connsiteX21" fmla="*/ 37951 w 447824"/>
                  <a:gd name="connsiteY21" fmla="*/ 56927 h 485775"/>
                  <a:gd name="connsiteX22" fmla="*/ 56927 w 447824"/>
                  <a:gd name="connsiteY22" fmla="*/ 75902 h 485775"/>
                  <a:gd name="connsiteX23" fmla="*/ 57876 w 447824"/>
                  <a:gd name="connsiteY23" fmla="*/ 75902 h 485775"/>
                  <a:gd name="connsiteX24" fmla="*/ 295070 w 447824"/>
                  <a:gd name="connsiteY24" fmla="*/ 75902 h 485775"/>
                  <a:gd name="connsiteX25" fmla="*/ 314046 w 447824"/>
                  <a:gd name="connsiteY25" fmla="*/ 94878 h 485775"/>
                  <a:gd name="connsiteX26" fmla="*/ 295070 w 447824"/>
                  <a:gd name="connsiteY26" fmla="*/ 113854 h 485775"/>
                  <a:gd name="connsiteX27" fmla="*/ 76851 w 447824"/>
                  <a:gd name="connsiteY27" fmla="*/ 113854 h 485775"/>
                  <a:gd name="connsiteX28" fmla="*/ 76851 w 447824"/>
                  <a:gd name="connsiteY28" fmla="*/ 204936 h 485775"/>
                  <a:gd name="connsiteX29" fmla="*/ 57876 w 447824"/>
                  <a:gd name="connsiteY29" fmla="*/ 223912 h 485775"/>
                  <a:gd name="connsiteX30" fmla="*/ 56927 w 447824"/>
                  <a:gd name="connsiteY30" fmla="*/ 223912 h 485775"/>
                  <a:gd name="connsiteX31" fmla="*/ 37951 w 447824"/>
                  <a:gd name="connsiteY31" fmla="*/ 242888 h 485775"/>
                  <a:gd name="connsiteX32" fmla="*/ 56927 w 447824"/>
                  <a:gd name="connsiteY32" fmla="*/ 261863 h 485775"/>
                  <a:gd name="connsiteX33" fmla="*/ 57876 w 447824"/>
                  <a:gd name="connsiteY33" fmla="*/ 261863 h 485775"/>
                  <a:gd name="connsiteX34" fmla="*/ 76851 w 447824"/>
                  <a:gd name="connsiteY34" fmla="*/ 280839 h 485775"/>
                  <a:gd name="connsiteX35" fmla="*/ 76851 w 447824"/>
                  <a:gd name="connsiteY35" fmla="*/ 371922 h 485775"/>
                  <a:gd name="connsiteX36" fmla="*/ 295070 w 447824"/>
                  <a:gd name="connsiteY36" fmla="*/ 371922 h 485775"/>
                  <a:gd name="connsiteX37" fmla="*/ 314046 w 447824"/>
                  <a:gd name="connsiteY37" fmla="*/ 390897 h 485775"/>
                  <a:gd name="connsiteX38" fmla="*/ 295070 w 447824"/>
                  <a:gd name="connsiteY38" fmla="*/ 409873 h 485775"/>
                  <a:gd name="connsiteX39" fmla="*/ 57876 w 447824"/>
                  <a:gd name="connsiteY39" fmla="*/ 409873 h 485775"/>
                  <a:gd name="connsiteX40" fmla="*/ 56927 w 447824"/>
                  <a:gd name="connsiteY40" fmla="*/ 409873 h 485775"/>
                  <a:gd name="connsiteX41" fmla="*/ 37951 w 447824"/>
                  <a:gd name="connsiteY41" fmla="*/ 428848 h 485775"/>
                  <a:gd name="connsiteX42" fmla="*/ 56927 w 447824"/>
                  <a:gd name="connsiteY42" fmla="*/ 447824 h 485775"/>
                  <a:gd name="connsiteX43" fmla="*/ 390897 w 447824"/>
                  <a:gd name="connsiteY43" fmla="*/ 447824 h 485775"/>
                  <a:gd name="connsiteX44" fmla="*/ 409873 w 447824"/>
                  <a:gd name="connsiteY44" fmla="*/ 428848 h 485775"/>
                  <a:gd name="connsiteX45" fmla="*/ 390897 w 447824"/>
                  <a:gd name="connsiteY45" fmla="*/ 409873 h 485775"/>
                  <a:gd name="connsiteX46" fmla="*/ 389948 w 447824"/>
                  <a:gd name="connsiteY46" fmla="*/ 409873 h 485775"/>
                  <a:gd name="connsiteX47" fmla="*/ 370973 w 447824"/>
                  <a:gd name="connsiteY47" fmla="*/ 390897 h 485775"/>
                  <a:gd name="connsiteX48" fmla="*/ 370973 w 447824"/>
                  <a:gd name="connsiteY48" fmla="*/ 280839 h 485775"/>
                  <a:gd name="connsiteX49" fmla="*/ 389948 w 447824"/>
                  <a:gd name="connsiteY49" fmla="*/ 261863 h 485775"/>
                  <a:gd name="connsiteX50" fmla="*/ 390897 w 447824"/>
                  <a:gd name="connsiteY50" fmla="*/ 261863 h 485775"/>
                  <a:gd name="connsiteX51" fmla="*/ 409873 w 447824"/>
                  <a:gd name="connsiteY51" fmla="*/ 242888 h 485775"/>
                  <a:gd name="connsiteX52" fmla="*/ 390897 w 447824"/>
                  <a:gd name="connsiteY52" fmla="*/ 223912 h 485775"/>
                  <a:gd name="connsiteX53" fmla="*/ 389948 w 447824"/>
                  <a:gd name="connsiteY53" fmla="*/ 223912 h 485775"/>
                  <a:gd name="connsiteX54" fmla="*/ 370973 w 447824"/>
                  <a:gd name="connsiteY54" fmla="*/ 204936 h 485775"/>
                  <a:gd name="connsiteX55" fmla="*/ 370973 w 447824"/>
                  <a:gd name="connsiteY55" fmla="*/ 94878 h 485775"/>
                  <a:gd name="connsiteX56" fmla="*/ 389948 w 447824"/>
                  <a:gd name="connsiteY56" fmla="*/ 75902 h 485775"/>
                  <a:gd name="connsiteX57" fmla="*/ 390897 w 447824"/>
                  <a:gd name="connsiteY57" fmla="*/ 75902 h 485775"/>
                  <a:gd name="connsiteX58" fmla="*/ 409873 w 447824"/>
                  <a:gd name="connsiteY58" fmla="*/ 56927 h 485775"/>
                  <a:gd name="connsiteX59" fmla="*/ 390897 w 447824"/>
                  <a:gd name="connsiteY59" fmla="*/ 37951 h 485775"/>
                  <a:gd name="connsiteX60" fmla="*/ 56927 w 447824"/>
                  <a:gd name="connsiteY60" fmla="*/ 0 h 485775"/>
                  <a:gd name="connsiteX61" fmla="*/ 390897 w 447824"/>
                  <a:gd name="connsiteY61" fmla="*/ 0 h 485775"/>
                  <a:gd name="connsiteX62" fmla="*/ 447824 w 447824"/>
                  <a:gd name="connsiteY62" fmla="*/ 56927 h 485775"/>
                  <a:gd name="connsiteX63" fmla="*/ 408924 w 447824"/>
                  <a:gd name="connsiteY63" fmla="*/ 110928 h 485775"/>
                  <a:gd name="connsiteX64" fmla="*/ 408924 w 447824"/>
                  <a:gd name="connsiteY64" fmla="*/ 188886 h 485775"/>
                  <a:gd name="connsiteX65" fmla="*/ 447824 w 447824"/>
                  <a:gd name="connsiteY65" fmla="*/ 242888 h 485775"/>
                  <a:gd name="connsiteX66" fmla="*/ 408924 w 447824"/>
                  <a:gd name="connsiteY66" fmla="*/ 296889 h 485775"/>
                  <a:gd name="connsiteX67" fmla="*/ 408924 w 447824"/>
                  <a:gd name="connsiteY67" fmla="*/ 374847 h 485775"/>
                  <a:gd name="connsiteX68" fmla="*/ 447824 w 447824"/>
                  <a:gd name="connsiteY68" fmla="*/ 428848 h 485775"/>
                  <a:gd name="connsiteX69" fmla="*/ 390897 w 447824"/>
                  <a:gd name="connsiteY69" fmla="*/ 485775 h 485775"/>
                  <a:gd name="connsiteX70" fmla="*/ 56927 w 447824"/>
                  <a:gd name="connsiteY70" fmla="*/ 485775 h 485775"/>
                  <a:gd name="connsiteX71" fmla="*/ 0 w 447824"/>
                  <a:gd name="connsiteY71" fmla="*/ 428848 h 485775"/>
                  <a:gd name="connsiteX72" fmla="*/ 38900 w 447824"/>
                  <a:gd name="connsiteY72" fmla="*/ 374847 h 485775"/>
                  <a:gd name="connsiteX73" fmla="*/ 38900 w 447824"/>
                  <a:gd name="connsiteY73" fmla="*/ 296889 h 485775"/>
                  <a:gd name="connsiteX74" fmla="*/ 0 w 447824"/>
                  <a:gd name="connsiteY74" fmla="*/ 242888 h 485775"/>
                  <a:gd name="connsiteX75" fmla="*/ 38900 w 447824"/>
                  <a:gd name="connsiteY75" fmla="*/ 188886 h 485775"/>
                  <a:gd name="connsiteX76" fmla="*/ 38900 w 447824"/>
                  <a:gd name="connsiteY76" fmla="*/ 110928 h 485775"/>
                  <a:gd name="connsiteX77" fmla="*/ 0 w 447824"/>
                  <a:gd name="connsiteY77" fmla="*/ 56927 h 485775"/>
                  <a:gd name="connsiteX78" fmla="*/ 56927 w 447824"/>
                  <a:gd name="connsiteY78"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447824" h="485775">
                    <a:moveTo>
                      <a:pt x="223912" y="201937"/>
                    </a:moveTo>
                    <a:cubicBezTo>
                      <a:pt x="220463" y="206199"/>
                      <a:pt x="216675" y="211041"/>
                      <a:pt x="212912" y="216156"/>
                    </a:cubicBezTo>
                    <a:cubicBezTo>
                      <a:pt x="191329" y="245500"/>
                      <a:pt x="190705" y="256104"/>
                      <a:pt x="190705" y="257217"/>
                    </a:cubicBezTo>
                    <a:lnTo>
                      <a:pt x="190705" y="258821"/>
                    </a:lnTo>
                    <a:cubicBezTo>
                      <a:pt x="190705" y="277240"/>
                      <a:pt x="205602" y="292224"/>
                      <a:pt x="223912" y="292224"/>
                    </a:cubicBezTo>
                    <a:cubicBezTo>
                      <a:pt x="242223" y="292224"/>
                      <a:pt x="257120" y="277240"/>
                      <a:pt x="257120" y="258821"/>
                    </a:cubicBezTo>
                    <a:lnTo>
                      <a:pt x="257120" y="257217"/>
                    </a:lnTo>
                    <a:cubicBezTo>
                      <a:pt x="257120" y="256104"/>
                      <a:pt x="256496" y="245500"/>
                      <a:pt x="234913" y="216156"/>
                    </a:cubicBezTo>
                    <a:cubicBezTo>
                      <a:pt x="231150" y="211041"/>
                      <a:pt x="227362" y="206199"/>
                      <a:pt x="223912" y="201937"/>
                    </a:cubicBezTo>
                    <a:close/>
                    <a:moveTo>
                      <a:pt x="223912" y="153702"/>
                    </a:moveTo>
                    <a:cubicBezTo>
                      <a:pt x="229240" y="153702"/>
                      <a:pt x="234322" y="155941"/>
                      <a:pt x="237917" y="159874"/>
                    </a:cubicBezTo>
                    <a:cubicBezTo>
                      <a:pt x="238478" y="160486"/>
                      <a:pt x="251794" y="175092"/>
                      <a:pt x="265280" y="193391"/>
                    </a:cubicBezTo>
                    <a:cubicBezTo>
                      <a:pt x="291983" y="229625"/>
                      <a:pt x="295071" y="247171"/>
                      <a:pt x="295071" y="257217"/>
                    </a:cubicBezTo>
                    <a:lnTo>
                      <a:pt x="295071" y="258821"/>
                    </a:lnTo>
                    <a:cubicBezTo>
                      <a:pt x="295071" y="298166"/>
                      <a:pt x="263149" y="330175"/>
                      <a:pt x="223912" y="330175"/>
                    </a:cubicBezTo>
                    <a:cubicBezTo>
                      <a:pt x="184676" y="330175"/>
                      <a:pt x="152754" y="298166"/>
                      <a:pt x="152754" y="258821"/>
                    </a:cubicBezTo>
                    <a:lnTo>
                      <a:pt x="152754" y="257217"/>
                    </a:lnTo>
                    <a:cubicBezTo>
                      <a:pt x="152754" y="247171"/>
                      <a:pt x="155842" y="229624"/>
                      <a:pt x="182545" y="193390"/>
                    </a:cubicBezTo>
                    <a:cubicBezTo>
                      <a:pt x="196031" y="175092"/>
                      <a:pt x="209347" y="160487"/>
                      <a:pt x="209908" y="159874"/>
                    </a:cubicBezTo>
                    <a:cubicBezTo>
                      <a:pt x="213502" y="155941"/>
                      <a:pt x="218585" y="153702"/>
                      <a:pt x="223912" y="153702"/>
                    </a:cubicBezTo>
                    <a:close/>
                    <a:moveTo>
                      <a:pt x="56927" y="37951"/>
                    </a:moveTo>
                    <a:cubicBezTo>
                      <a:pt x="46464" y="37951"/>
                      <a:pt x="37951" y="46464"/>
                      <a:pt x="37951" y="56927"/>
                    </a:cubicBezTo>
                    <a:cubicBezTo>
                      <a:pt x="37951" y="67390"/>
                      <a:pt x="46464" y="75902"/>
                      <a:pt x="56927" y="75902"/>
                    </a:cubicBezTo>
                    <a:lnTo>
                      <a:pt x="57876" y="75902"/>
                    </a:lnTo>
                    <a:lnTo>
                      <a:pt x="295070" y="75902"/>
                    </a:lnTo>
                    <a:cubicBezTo>
                      <a:pt x="305551" y="75902"/>
                      <a:pt x="314046" y="84398"/>
                      <a:pt x="314046" y="94878"/>
                    </a:cubicBezTo>
                    <a:cubicBezTo>
                      <a:pt x="314046" y="105358"/>
                      <a:pt x="305551" y="113854"/>
                      <a:pt x="295070" y="113854"/>
                    </a:cubicBezTo>
                    <a:lnTo>
                      <a:pt x="76851" y="113854"/>
                    </a:lnTo>
                    <a:lnTo>
                      <a:pt x="76851" y="204936"/>
                    </a:lnTo>
                    <a:cubicBezTo>
                      <a:pt x="76851" y="215417"/>
                      <a:pt x="68356" y="223912"/>
                      <a:pt x="57876" y="223912"/>
                    </a:cubicBezTo>
                    <a:lnTo>
                      <a:pt x="56927" y="223912"/>
                    </a:lnTo>
                    <a:cubicBezTo>
                      <a:pt x="46464" y="223912"/>
                      <a:pt x="37951" y="232424"/>
                      <a:pt x="37951" y="242888"/>
                    </a:cubicBezTo>
                    <a:cubicBezTo>
                      <a:pt x="37951" y="253351"/>
                      <a:pt x="46464" y="261863"/>
                      <a:pt x="56927" y="261863"/>
                    </a:cubicBezTo>
                    <a:lnTo>
                      <a:pt x="57876" y="261863"/>
                    </a:lnTo>
                    <a:cubicBezTo>
                      <a:pt x="68356" y="261863"/>
                      <a:pt x="76851" y="270358"/>
                      <a:pt x="76851" y="280839"/>
                    </a:cubicBezTo>
                    <a:lnTo>
                      <a:pt x="76851" y="371922"/>
                    </a:lnTo>
                    <a:lnTo>
                      <a:pt x="295070" y="371922"/>
                    </a:lnTo>
                    <a:cubicBezTo>
                      <a:pt x="305551" y="371922"/>
                      <a:pt x="314046" y="380417"/>
                      <a:pt x="314046" y="390897"/>
                    </a:cubicBezTo>
                    <a:cubicBezTo>
                      <a:pt x="314046" y="401377"/>
                      <a:pt x="305551" y="409873"/>
                      <a:pt x="295070" y="409873"/>
                    </a:cubicBezTo>
                    <a:lnTo>
                      <a:pt x="57876" y="409873"/>
                    </a:lnTo>
                    <a:lnTo>
                      <a:pt x="56927" y="409873"/>
                    </a:lnTo>
                    <a:cubicBezTo>
                      <a:pt x="46464" y="409873"/>
                      <a:pt x="37951" y="418385"/>
                      <a:pt x="37951" y="428848"/>
                    </a:cubicBezTo>
                    <a:cubicBezTo>
                      <a:pt x="37951" y="439311"/>
                      <a:pt x="46464" y="447824"/>
                      <a:pt x="56927" y="447824"/>
                    </a:cubicBezTo>
                    <a:lnTo>
                      <a:pt x="390897" y="447824"/>
                    </a:lnTo>
                    <a:cubicBezTo>
                      <a:pt x="401360" y="447824"/>
                      <a:pt x="409873" y="439311"/>
                      <a:pt x="409873" y="428848"/>
                    </a:cubicBezTo>
                    <a:cubicBezTo>
                      <a:pt x="409873" y="418385"/>
                      <a:pt x="401360" y="409873"/>
                      <a:pt x="390897" y="409873"/>
                    </a:cubicBezTo>
                    <a:lnTo>
                      <a:pt x="389948" y="409873"/>
                    </a:lnTo>
                    <a:cubicBezTo>
                      <a:pt x="379468" y="409873"/>
                      <a:pt x="370973" y="401377"/>
                      <a:pt x="370973" y="390897"/>
                    </a:cubicBezTo>
                    <a:lnTo>
                      <a:pt x="370973" y="280839"/>
                    </a:lnTo>
                    <a:cubicBezTo>
                      <a:pt x="370973" y="270358"/>
                      <a:pt x="379468" y="261863"/>
                      <a:pt x="389948" y="261863"/>
                    </a:cubicBezTo>
                    <a:lnTo>
                      <a:pt x="390897" y="261863"/>
                    </a:lnTo>
                    <a:cubicBezTo>
                      <a:pt x="401360" y="261863"/>
                      <a:pt x="409873" y="253351"/>
                      <a:pt x="409873" y="242888"/>
                    </a:cubicBezTo>
                    <a:cubicBezTo>
                      <a:pt x="409873" y="232424"/>
                      <a:pt x="401360" y="223912"/>
                      <a:pt x="390897" y="223912"/>
                    </a:cubicBezTo>
                    <a:lnTo>
                      <a:pt x="389948" y="223912"/>
                    </a:lnTo>
                    <a:cubicBezTo>
                      <a:pt x="379468" y="223912"/>
                      <a:pt x="370973" y="215417"/>
                      <a:pt x="370973" y="204936"/>
                    </a:cubicBezTo>
                    <a:lnTo>
                      <a:pt x="370973" y="94878"/>
                    </a:lnTo>
                    <a:cubicBezTo>
                      <a:pt x="370973" y="84398"/>
                      <a:pt x="379468" y="75902"/>
                      <a:pt x="389948" y="75902"/>
                    </a:cubicBezTo>
                    <a:lnTo>
                      <a:pt x="390897" y="75902"/>
                    </a:lnTo>
                    <a:cubicBezTo>
                      <a:pt x="401360" y="75902"/>
                      <a:pt x="409873" y="67390"/>
                      <a:pt x="409873" y="56927"/>
                    </a:cubicBezTo>
                    <a:cubicBezTo>
                      <a:pt x="409873" y="46464"/>
                      <a:pt x="401360" y="37951"/>
                      <a:pt x="390897" y="37951"/>
                    </a:cubicBezTo>
                    <a:close/>
                    <a:moveTo>
                      <a:pt x="56927" y="0"/>
                    </a:moveTo>
                    <a:lnTo>
                      <a:pt x="390897" y="0"/>
                    </a:lnTo>
                    <a:cubicBezTo>
                      <a:pt x="422287" y="0"/>
                      <a:pt x="447824" y="25537"/>
                      <a:pt x="447824" y="56927"/>
                    </a:cubicBezTo>
                    <a:cubicBezTo>
                      <a:pt x="447824" y="82018"/>
                      <a:pt x="431506" y="103371"/>
                      <a:pt x="408924" y="110928"/>
                    </a:cubicBezTo>
                    <a:lnTo>
                      <a:pt x="408924" y="188886"/>
                    </a:lnTo>
                    <a:cubicBezTo>
                      <a:pt x="431506" y="196443"/>
                      <a:pt x="447824" y="217796"/>
                      <a:pt x="447824" y="242888"/>
                    </a:cubicBezTo>
                    <a:cubicBezTo>
                      <a:pt x="447824" y="267979"/>
                      <a:pt x="431506" y="289332"/>
                      <a:pt x="408924" y="296889"/>
                    </a:cubicBezTo>
                    <a:lnTo>
                      <a:pt x="408924" y="374847"/>
                    </a:lnTo>
                    <a:cubicBezTo>
                      <a:pt x="431506" y="382404"/>
                      <a:pt x="447824" y="403757"/>
                      <a:pt x="447824" y="428848"/>
                    </a:cubicBezTo>
                    <a:cubicBezTo>
                      <a:pt x="447824" y="460238"/>
                      <a:pt x="422287" y="485775"/>
                      <a:pt x="390897" y="485775"/>
                    </a:cubicBezTo>
                    <a:lnTo>
                      <a:pt x="56927" y="485775"/>
                    </a:lnTo>
                    <a:cubicBezTo>
                      <a:pt x="25537" y="485775"/>
                      <a:pt x="0" y="460238"/>
                      <a:pt x="0" y="428848"/>
                    </a:cubicBezTo>
                    <a:cubicBezTo>
                      <a:pt x="0" y="403757"/>
                      <a:pt x="16318" y="382404"/>
                      <a:pt x="38900" y="374847"/>
                    </a:cubicBezTo>
                    <a:lnTo>
                      <a:pt x="38900" y="296889"/>
                    </a:lnTo>
                    <a:cubicBezTo>
                      <a:pt x="16318" y="289332"/>
                      <a:pt x="0" y="267979"/>
                      <a:pt x="0" y="242888"/>
                    </a:cubicBezTo>
                    <a:cubicBezTo>
                      <a:pt x="0" y="217796"/>
                      <a:pt x="16318" y="196443"/>
                      <a:pt x="38900" y="188886"/>
                    </a:cubicBezTo>
                    <a:lnTo>
                      <a:pt x="38900" y="110928"/>
                    </a:lnTo>
                    <a:cubicBezTo>
                      <a:pt x="16318" y="103371"/>
                      <a:pt x="0" y="82018"/>
                      <a:pt x="0" y="56927"/>
                    </a:cubicBezTo>
                    <a:cubicBezTo>
                      <a:pt x="0" y="25537"/>
                      <a:pt x="25537" y="0"/>
                      <a:pt x="56927" y="0"/>
                    </a:cubicBezTo>
                    <a:close/>
                  </a:path>
                </a:pathLst>
              </a:custGeom>
              <a:solidFill>
                <a:schemeClr val="accent1"/>
              </a:solidFill>
              <a:ln w="949" cap="flat">
                <a:noFill/>
                <a:prstDash val="solid"/>
                <a:miter/>
              </a:ln>
            </p:spPr>
            <p:txBody>
              <a:bodyPr rtlCol="0" anchor="ctr"/>
              <a:lstStyle/>
              <a:p>
                <a:endParaRPr lang="en-ID"/>
              </a:p>
            </p:txBody>
          </p:sp>
          <p:sp>
            <p:nvSpPr>
              <p:cNvPr id="20" name="TextBox">
                <a:extLst>
                  <a:ext uri="{FF2B5EF4-FFF2-40B4-BE49-F238E27FC236}">
                    <a16:creationId xmlns:a16="http://schemas.microsoft.com/office/drawing/2014/main" id="{1A158CC2-5F95-4D30-B197-61FCFBCC0703}"/>
                  </a:ext>
                </a:extLst>
              </p:cNvPr>
              <p:cNvSpPr txBox="1"/>
              <p:nvPr/>
            </p:nvSpPr>
            <p:spPr>
              <a:xfrm flipH="1">
                <a:off x="2882569" y="4598200"/>
                <a:ext cx="926537"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r>
                  <a:rPr lang="en-ID">
                    <a:solidFill>
                      <a:schemeClr val="bg1"/>
                    </a:solidFill>
                  </a:rPr>
                  <a:t>Description</a:t>
                </a:r>
              </a:p>
            </p:txBody>
          </p:sp>
        </p:grpSp>
        <p:sp>
          <p:nvSpPr>
            <p:cNvPr id="65" name="Diamond 64">
              <a:extLst>
                <a:ext uri="{FF2B5EF4-FFF2-40B4-BE49-F238E27FC236}">
                  <a16:creationId xmlns:a16="http://schemas.microsoft.com/office/drawing/2014/main" id="{D061CD59-54A9-42ED-BECE-5EAE79F38A5E}"/>
                </a:ext>
              </a:extLst>
            </p:cNvPr>
            <p:cNvSpPr/>
            <p:nvPr/>
          </p:nvSpPr>
          <p:spPr>
            <a:xfrm rot="10800000" flipH="1">
              <a:off x="730586" y="2140402"/>
              <a:ext cx="2577197" cy="2577197"/>
            </a:xfrm>
            <a:prstGeom prst="diamond">
              <a:avLst/>
            </a:prstGeom>
            <a:solidFill>
              <a:schemeClr val="accent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ID" sz="6800">
                <a:solidFill>
                  <a:schemeClr val="accent1"/>
                </a:solidFill>
                <a:latin typeface="+mj-lt"/>
                <a:ea typeface="Noto Sans JP Black" panose="020B0A00000000000000" pitchFamily="34" charset="-128"/>
              </a:endParaRPr>
            </a:p>
          </p:txBody>
        </p:sp>
        <p:sp>
          <p:nvSpPr>
            <p:cNvPr id="103" name="Shape">
              <a:extLst>
                <a:ext uri="{FF2B5EF4-FFF2-40B4-BE49-F238E27FC236}">
                  <a16:creationId xmlns:a16="http://schemas.microsoft.com/office/drawing/2014/main" id="{F42B5486-C070-4E27-B0F7-CB6BD1ACEBA1}"/>
                </a:ext>
              </a:extLst>
            </p:cNvPr>
            <p:cNvSpPr>
              <a:spLocks noChangeAspect="1"/>
            </p:cNvSpPr>
            <p:nvPr/>
          </p:nvSpPr>
          <p:spPr>
            <a:xfrm>
              <a:off x="1680564" y="3051166"/>
              <a:ext cx="677241" cy="755668"/>
            </a:xfrm>
            <a:custGeom>
              <a:avLst/>
              <a:gdLst>
                <a:gd name="connsiteX0" fmla="*/ 262706 w 435359"/>
                <a:gd name="connsiteY0" fmla="*/ 447824 h 485775"/>
                <a:gd name="connsiteX1" fmla="*/ 75902 w 435359"/>
                <a:gd name="connsiteY1" fmla="*/ 447824 h 485775"/>
                <a:gd name="connsiteX2" fmla="*/ 37951 w 435359"/>
                <a:gd name="connsiteY2" fmla="*/ 409873 h 485775"/>
                <a:gd name="connsiteX3" fmla="*/ 37951 w 435359"/>
                <a:gd name="connsiteY3" fmla="*/ 123341 h 485775"/>
                <a:gd name="connsiteX4" fmla="*/ 75902 w 435359"/>
                <a:gd name="connsiteY4" fmla="*/ 85390 h 485775"/>
                <a:gd name="connsiteX5" fmla="*/ 135570 w 435359"/>
                <a:gd name="connsiteY5" fmla="*/ 85390 h 485775"/>
                <a:gd name="connsiteX6" fmla="*/ 135570 w 435359"/>
                <a:gd name="connsiteY6" fmla="*/ 94878 h 485775"/>
                <a:gd name="connsiteX7" fmla="*/ 192497 w 435359"/>
                <a:gd name="connsiteY7" fmla="*/ 151805 h 485775"/>
                <a:gd name="connsiteX8" fmla="*/ 249424 w 435359"/>
                <a:gd name="connsiteY8" fmla="*/ 94878 h 485775"/>
                <a:gd name="connsiteX9" fmla="*/ 249424 w 435359"/>
                <a:gd name="connsiteY9" fmla="*/ 85390 h 485775"/>
                <a:gd name="connsiteX10" fmla="*/ 309197 w 435359"/>
                <a:gd name="connsiteY10" fmla="*/ 85390 h 485775"/>
                <a:gd name="connsiteX11" fmla="*/ 347148 w 435359"/>
                <a:gd name="connsiteY11" fmla="*/ 123341 h 485775"/>
                <a:gd name="connsiteX12" fmla="*/ 347148 w 435359"/>
                <a:gd name="connsiteY12" fmla="*/ 261863 h 485775"/>
                <a:gd name="connsiteX13" fmla="*/ 366124 w 435359"/>
                <a:gd name="connsiteY13" fmla="*/ 280839 h 485775"/>
                <a:gd name="connsiteX14" fmla="*/ 385099 w 435359"/>
                <a:gd name="connsiteY14" fmla="*/ 261863 h 485775"/>
                <a:gd name="connsiteX15" fmla="*/ 385099 w 435359"/>
                <a:gd name="connsiteY15" fmla="*/ 123341 h 485775"/>
                <a:gd name="connsiteX16" fmla="*/ 309197 w 435359"/>
                <a:gd name="connsiteY16" fmla="*/ 47439 h 485775"/>
                <a:gd name="connsiteX17" fmla="*/ 249424 w 435359"/>
                <a:gd name="connsiteY17" fmla="*/ 47439 h 485775"/>
                <a:gd name="connsiteX18" fmla="*/ 249424 w 435359"/>
                <a:gd name="connsiteY18" fmla="*/ 18976 h 485775"/>
                <a:gd name="connsiteX19" fmla="*/ 230448 w 435359"/>
                <a:gd name="connsiteY19" fmla="*/ 0 h 485775"/>
                <a:gd name="connsiteX20" fmla="*/ 154546 w 435359"/>
                <a:gd name="connsiteY20" fmla="*/ 0 h 485775"/>
                <a:gd name="connsiteX21" fmla="*/ 135570 w 435359"/>
                <a:gd name="connsiteY21" fmla="*/ 18976 h 485775"/>
                <a:gd name="connsiteX22" fmla="*/ 135570 w 435359"/>
                <a:gd name="connsiteY22" fmla="*/ 47439 h 485775"/>
                <a:gd name="connsiteX23" fmla="*/ 75902 w 435359"/>
                <a:gd name="connsiteY23" fmla="*/ 47439 h 485775"/>
                <a:gd name="connsiteX24" fmla="*/ 0 w 435359"/>
                <a:gd name="connsiteY24" fmla="*/ 123341 h 485775"/>
                <a:gd name="connsiteX25" fmla="*/ 0 w 435359"/>
                <a:gd name="connsiteY25" fmla="*/ 409873 h 485775"/>
                <a:gd name="connsiteX26" fmla="*/ 75902 w 435359"/>
                <a:gd name="connsiteY26" fmla="*/ 485775 h 485775"/>
                <a:gd name="connsiteX27" fmla="*/ 262707 w 435359"/>
                <a:gd name="connsiteY27" fmla="*/ 485775 h 485775"/>
                <a:gd name="connsiteX28" fmla="*/ 281682 w 435359"/>
                <a:gd name="connsiteY28" fmla="*/ 466799 h 485775"/>
                <a:gd name="connsiteX29" fmla="*/ 262706 w 435359"/>
                <a:gd name="connsiteY29" fmla="*/ 447824 h 485775"/>
                <a:gd name="connsiteX30" fmla="*/ 173520 w 435359"/>
                <a:gd name="connsiteY30" fmla="*/ 37951 h 485775"/>
                <a:gd name="connsiteX31" fmla="*/ 211472 w 435359"/>
                <a:gd name="connsiteY31" fmla="*/ 37951 h 485775"/>
                <a:gd name="connsiteX32" fmla="*/ 211472 w 435359"/>
                <a:gd name="connsiteY32" fmla="*/ 94878 h 485775"/>
                <a:gd name="connsiteX33" fmla="*/ 192496 w 435359"/>
                <a:gd name="connsiteY33" fmla="*/ 113854 h 485775"/>
                <a:gd name="connsiteX34" fmla="*/ 173520 w 435359"/>
                <a:gd name="connsiteY34" fmla="*/ 94878 h 485775"/>
                <a:gd name="connsiteX35" fmla="*/ 173520 w 435359"/>
                <a:gd name="connsiteY35" fmla="*/ 37951 h 485775"/>
                <a:gd name="connsiteX36" fmla="*/ 418726 w 435359"/>
                <a:gd name="connsiteY36" fmla="*/ 388611 h 485775"/>
                <a:gd name="connsiteX37" fmla="*/ 314777 w 435359"/>
                <a:gd name="connsiteY37" fmla="*/ 284431 h 485775"/>
                <a:gd name="connsiteX38" fmla="*/ 306859 w 435359"/>
                <a:gd name="connsiteY38" fmla="*/ 279676 h 485775"/>
                <a:gd name="connsiteX39" fmla="*/ 232166 w 435359"/>
                <a:gd name="connsiteY39" fmla="*/ 256989 h 485775"/>
                <a:gd name="connsiteX40" fmla="*/ 213400 w 435359"/>
                <a:gd name="connsiteY40" fmla="*/ 261563 h 485775"/>
                <a:gd name="connsiteX41" fmla="*/ 208364 w 435359"/>
                <a:gd name="connsiteY41" fmla="*/ 280211 h 485775"/>
                <a:gd name="connsiteX42" fmla="*/ 229581 w 435359"/>
                <a:gd name="connsiteY42" fmla="*/ 356801 h 485775"/>
                <a:gd name="connsiteX43" fmla="*/ 234438 w 435359"/>
                <a:gd name="connsiteY43" fmla="*/ 365141 h 485775"/>
                <a:gd name="connsiteX44" fmla="*/ 338202 w 435359"/>
                <a:gd name="connsiteY44" fmla="*/ 469101 h 485775"/>
                <a:gd name="connsiteX45" fmla="*/ 378456 w 435359"/>
                <a:gd name="connsiteY45" fmla="*/ 485748 h 485775"/>
                <a:gd name="connsiteX46" fmla="*/ 418710 w 435359"/>
                <a:gd name="connsiteY46" fmla="*/ 469101 h 485775"/>
                <a:gd name="connsiteX47" fmla="*/ 418726 w 435359"/>
                <a:gd name="connsiteY47" fmla="*/ 388611 h 485775"/>
                <a:gd name="connsiteX48" fmla="*/ 254150 w 435359"/>
                <a:gd name="connsiteY48" fmla="*/ 303329 h 485775"/>
                <a:gd name="connsiteX49" fmla="*/ 291274 w 435359"/>
                <a:gd name="connsiteY49" fmla="*/ 314607 h 485775"/>
                <a:gd name="connsiteX50" fmla="*/ 361412 w 435359"/>
                <a:gd name="connsiteY50" fmla="*/ 384901 h 485775"/>
                <a:gd name="connsiteX51" fmla="*/ 334572 w 435359"/>
                <a:gd name="connsiteY51" fmla="*/ 411741 h 485775"/>
                <a:gd name="connsiteX52" fmla="*/ 264824 w 435359"/>
                <a:gd name="connsiteY52" fmla="*/ 341861 h 485775"/>
                <a:gd name="connsiteX53" fmla="*/ 254150 w 435359"/>
                <a:gd name="connsiteY53" fmla="*/ 303329 h 485775"/>
                <a:gd name="connsiteX54" fmla="*/ 391874 w 435359"/>
                <a:gd name="connsiteY54" fmla="*/ 442266 h 485775"/>
                <a:gd name="connsiteX55" fmla="*/ 365051 w 435359"/>
                <a:gd name="connsiteY55" fmla="*/ 442279 h 485775"/>
                <a:gd name="connsiteX56" fmla="*/ 361382 w 435359"/>
                <a:gd name="connsiteY56" fmla="*/ 438604 h 485775"/>
                <a:gd name="connsiteX57" fmla="*/ 388218 w 435359"/>
                <a:gd name="connsiteY57" fmla="*/ 411768 h 485775"/>
                <a:gd name="connsiteX58" fmla="*/ 391873 w 435359"/>
                <a:gd name="connsiteY58" fmla="*/ 415433 h 485775"/>
                <a:gd name="connsiteX59" fmla="*/ 391874 w 435359"/>
                <a:gd name="connsiteY59" fmla="*/ 442266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435359" h="485775">
                  <a:moveTo>
                    <a:pt x="262706" y="447824"/>
                  </a:moveTo>
                  <a:lnTo>
                    <a:pt x="75902" y="447824"/>
                  </a:lnTo>
                  <a:cubicBezTo>
                    <a:pt x="54976" y="447824"/>
                    <a:pt x="37951" y="430799"/>
                    <a:pt x="37951" y="409873"/>
                  </a:cubicBezTo>
                  <a:lnTo>
                    <a:pt x="37951" y="123341"/>
                  </a:lnTo>
                  <a:cubicBezTo>
                    <a:pt x="37951" y="102415"/>
                    <a:pt x="54976" y="85390"/>
                    <a:pt x="75902" y="85390"/>
                  </a:cubicBezTo>
                  <a:lnTo>
                    <a:pt x="135570" y="85390"/>
                  </a:lnTo>
                  <a:lnTo>
                    <a:pt x="135570" y="94878"/>
                  </a:lnTo>
                  <a:cubicBezTo>
                    <a:pt x="135570" y="126267"/>
                    <a:pt x="161107" y="151805"/>
                    <a:pt x="192497" y="151805"/>
                  </a:cubicBezTo>
                  <a:cubicBezTo>
                    <a:pt x="223886" y="151805"/>
                    <a:pt x="249424" y="126267"/>
                    <a:pt x="249424" y="94878"/>
                  </a:cubicBezTo>
                  <a:lnTo>
                    <a:pt x="249424" y="85390"/>
                  </a:lnTo>
                  <a:lnTo>
                    <a:pt x="309197" y="85390"/>
                  </a:lnTo>
                  <a:cubicBezTo>
                    <a:pt x="330123" y="85390"/>
                    <a:pt x="347148" y="102415"/>
                    <a:pt x="347148" y="123341"/>
                  </a:cubicBezTo>
                  <a:lnTo>
                    <a:pt x="347148" y="261863"/>
                  </a:lnTo>
                  <a:cubicBezTo>
                    <a:pt x="347148" y="272343"/>
                    <a:pt x="355643" y="280839"/>
                    <a:pt x="366124" y="280839"/>
                  </a:cubicBezTo>
                  <a:cubicBezTo>
                    <a:pt x="376604" y="280839"/>
                    <a:pt x="385099" y="272343"/>
                    <a:pt x="385099" y="261863"/>
                  </a:cubicBezTo>
                  <a:lnTo>
                    <a:pt x="385099" y="123341"/>
                  </a:lnTo>
                  <a:cubicBezTo>
                    <a:pt x="385099" y="81489"/>
                    <a:pt x="351049" y="47439"/>
                    <a:pt x="309197" y="47439"/>
                  </a:cubicBezTo>
                  <a:lnTo>
                    <a:pt x="249424" y="47439"/>
                  </a:lnTo>
                  <a:lnTo>
                    <a:pt x="249424" y="18976"/>
                  </a:lnTo>
                  <a:cubicBezTo>
                    <a:pt x="249424" y="8495"/>
                    <a:pt x="240928" y="0"/>
                    <a:pt x="230448" y="0"/>
                  </a:cubicBezTo>
                  <a:lnTo>
                    <a:pt x="154546" y="0"/>
                  </a:lnTo>
                  <a:cubicBezTo>
                    <a:pt x="144066" y="0"/>
                    <a:pt x="135570" y="8495"/>
                    <a:pt x="135570" y="18976"/>
                  </a:cubicBezTo>
                  <a:lnTo>
                    <a:pt x="135570" y="47439"/>
                  </a:lnTo>
                  <a:lnTo>
                    <a:pt x="75902" y="47439"/>
                  </a:lnTo>
                  <a:cubicBezTo>
                    <a:pt x="34050" y="47439"/>
                    <a:pt x="0" y="81489"/>
                    <a:pt x="0" y="123341"/>
                  </a:cubicBezTo>
                  <a:lnTo>
                    <a:pt x="0" y="409873"/>
                  </a:lnTo>
                  <a:cubicBezTo>
                    <a:pt x="0" y="451725"/>
                    <a:pt x="34050" y="485775"/>
                    <a:pt x="75902" y="485775"/>
                  </a:cubicBezTo>
                  <a:lnTo>
                    <a:pt x="262707" y="485775"/>
                  </a:lnTo>
                  <a:cubicBezTo>
                    <a:pt x="273187" y="485775"/>
                    <a:pt x="281682" y="477280"/>
                    <a:pt x="281682" y="466799"/>
                  </a:cubicBezTo>
                  <a:cubicBezTo>
                    <a:pt x="281682" y="456319"/>
                    <a:pt x="273186" y="447824"/>
                    <a:pt x="262706" y="447824"/>
                  </a:cubicBezTo>
                  <a:close/>
                  <a:moveTo>
                    <a:pt x="173520" y="37951"/>
                  </a:moveTo>
                  <a:lnTo>
                    <a:pt x="211472" y="37951"/>
                  </a:lnTo>
                  <a:lnTo>
                    <a:pt x="211472" y="94878"/>
                  </a:lnTo>
                  <a:cubicBezTo>
                    <a:pt x="211472" y="105341"/>
                    <a:pt x="202959" y="113854"/>
                    <a:pt x="192496" y="113854"/>
                  </a:cubicBezTo>
                  <a:cubicBezTo>
                    <a:pt x="182033" y="113854"/>
                    <a:pt x="173520" y="105341"/>
                    <a:pt x="173520" y="94878"/>
                  </a:cubicBezTo>
                  <a:lnTo>
                    <a:pt x="173520" y="37951"/>
                  </a:lnTo>
                  <a:close/>
                  <a:moveTo>
                    <a:pt x="418726" y="388611"/>
                  </a:moveTo>
                  <a:lnTo>
                    <a:pt x="314777" y="284431"/>
                  </a:lnTo>
                  <a:cubicBezTo>
                    <a:pt x="312570" y="282218"/>
                    <a:pt x="309850" y="280584"/>
                    <a:pt x="306859" y="279676"/>
                  </a:cubicBezTo>
                  <a:lnTo>
                    <a:pt x="232166" y="256989"/>
                  </a:lnTo>
                  <a:cubicBezTo>
                    <a:pt x="225545" y="254976"/>
                    <a:pt x="218352" y="256731"/>
                    <a:pt x="213400" y="261563"/>
                  </a:cubicBezTo>
                  <a:cubicBezTo>
                    <a:pt x="208447" y="266396"/>
                    <a:pt x="206517" y="273543"/>
                    <a:pt x="208364" y="280211"/>
                  </a:cubicBezTo>
                  <a:lnTo>
                    <a:pt x="229581" y="356801"/>
                  </a:lnTo>
                  <a:cubicBezTo>
                    <a:pt x="230455" y="359953"/>
                    <a:pt x="232127" y="362827"/>
                    <a:pt x="234438" y="365141"/>
                  </a:cubicBezTo>
                  <a:lnTo>
                    <a:pt x="338202" y="469101"/>
                  </a:lnTo>
                  <a:cubicBezTo>
                    <a:pt x="349300" y="480198"/>
                    <a:pt x="363879" y="485748"/>
                    <a:pt x="378456" y="485748"/>
                  </a:cubicBezTo>
                  <a:cubicBezTo>
                    <a:pt x="393033" y="485748"/>
                    <a:pt x="407611" y="480198"/>
                    <a:pt x="418710" y="469101"/>
                  </a:cubicBezTo>
                  <a:cubicBezTo>
                    <a:pt x="440906" y="446905"/>
                    <a:pt x="440906" y="410791"/>
                    <a:pt x="418726" y="388611"/>
                  </a:cubicBezTo>
                  <a:close/>
                  <a:moveTo>
                    <a:pt x="254150" y="303329"/>
                  </a:moveTo>
                  <a:lnTo>
                    <a:pt x="291274" y="314607"/>
                  </a:lnTo>
                  <a:lnTo>
                    <a:pt x="361412" y="384901"/>
                  </a:lnTo>
                  <a:lnTo>
                    <a:pt x="334572" y="411741"/>
                  </a:lnTo>
                  <a:lnTo>
                    <a:pt x="264824" y="341861"/>
                  </a:lnTo>
                  <a:lnTo>
                    <a:pt x="254150" y="303329"/>
                  </a:lnTo>
                  <a:close/>
                  <a:moveTo>
                    <a:pt x="391874" y="442266"/>
                  </a:moveTo>
                  <a:cubicBezTo>
                    <a:pt x="384477" y="449665"/>
                    <a:pt x="372439" y="449665"/>
                    <a:pt x="365051" y="442279"/>
                  </a:cubicBezTo>
                  <a:lnTo>
                    <a:pt x="361382" y="438604"/>
                  </a:lnTo>
                  <a:lnTo>
                    <a:pt x="388218" y="411768"/>
                  </a:lnTo>
                  <a:lnTo>
                    <a:pt x="391873" y="415433"/>
                  </a:lnTo>
                  <a:cubicBezTo>
                    <a:pt x="399274" y="422829"/>
                    <a:pt x="399274" y="434867"/>
                    <a:pt x="391874" y="442266"/>
                  </a:cubicBezTo>
                  <a:close/>
                </a:path>
              </a:pathLst>
            </a:custGeom>
            <a:solidFill>
              <a:schemeClr val="accent1">
                <a:lumMod val="75000"/>
              </a:schemeClr>
            </a:solidFill>
            <a:ln w="949" cap="flat">
              <a:noFill/>
              <a:prstDash val="solid"/>
              <a:miter/>
            </a:ln>
          </p:spPr>
          <p:txBody>
            <a:bodyPr rtlCol="0" anchor="ctr"/>
            <a:lstStyle/>
            <a:p>
              <a:endParaRPr lang="en-ID"/>
            </a:p>
          </p:txBody>
        </p:sp>
        <p:sp>
          <p:nvSpPr>
            <p:cNvPr id="68" name="TextBox">
              <a:extLst>
                <a:ext uri="{FF2B5EF4-FFF2-40B4-BE49-F238E27FC236}">
                  <a16:creationId xmlns:a16="http://schemas.microsoft.com/office/drawing/2014/main" id="{D907E34B-6BDD-49B3-BFED-95798D24DDEF}"/>
                </a:ext>
              </a:extLst>
            </p:cNvPr>
            <p:cNvSpPr txBox="1"/>
            <p:nvPr/>
          </p:nvSpPr>
          <p:spPr>
            <a:xfrm flipH="1">
              <a:off x="1555916" y="3285371"/>
              <a:ext cx="926537"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r>
                <a:rPr lang="en-ID">
                  <a:solidFill>
                    <a:schemeClr val="bg1"/>
                  </a:solidFill>
                </a:rPr>
                <a:t>Description</a:t>
              </a:r>
            </a:p>
          </p:txBody>
        </p:sp>
        <p:sp>
          <p:nvSpPr>
            <p:cNvPr id="85" name="Diamond 84">
              <a:extLst>
                <a:ext uri="{FF2B5EF4-FFF2-40B4-BE49-F238E27FC236}">
                  <a16:creationId xmlns:a16="http://schemas.microsoft.com/office/drawing/2014/main" id="{9FA4E4ED-F19F-4C0D-9A5E-A24A3BC97F7E}"/>
                </a:ext>
              </a:extLst>
            </p:cNvPr>
            <p:cNvSpPr/>
            <p:nvPr/>
          </p:nvSpPr>
          <p:spPr>
            <a:xfrm rot="10800000" flipH="1">
              <a:off x="3373772" y="2140402"/>
              <a:ext cx="2577197" cy="2577197"/>
            </a:xfrm>
            <a:prstGeom prst="diamond">
              <a:avLst/>
            </a:prstGeom>
            <a:solidFill>
              <a:schemeClr val="accent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ID" sz="6800">
                <a:solidFill>
                  <a:schemeClr val="accent1"/>
                </a:solidFill>
                <a:latin typeface="+mj-lt"/>
                <a:ea typeface="Noto Sans JP Black" panose="020B0A00000000000000" pitchFamily="34" charset="-128"/>
              </a:endParaRPr>
            </a:p>
          </p:txBody>
        </p:sp>
        <p:sp>
          <p:nvSpPr>
            <p:cNvPr id="102" name="Shape">
              <a:extLst>
                <a:ext uri="{FF2B5EF4-FFF2-40B4-BE49-F238E27FC236}">
                  <a16:creationId xmlns:a16="http://schemas.microsoft.com/office/drawing/2014/main" id="{1272F2E0-C48E-464D-A561-812D88532D1B}"/>
                </a:ext>
              </a:extLst>
            </p:cNvPr>
            <p:cNvSpPr>
              <a:spLocks noChangeAspect="1"/>
            </p:cNvSpPr>
            <p:nvPr/>
          </p:nvSpPr>
          <p:spPr>
            <a:xfrm>
              <a:off x="4284537" y="3051166"/>
              <a:ext cx="755668" cy="755668"/>
            </a:xfrm>
            <a:custGeom>
              <a:avLst/>
              <a:gdLst>
                <a:gd name="connsiteX0" fmla="*/ 56927 w 485775"/>
                <a:gd name="connsiteY0" fmla="*/ 113854 h 485775"/>
                <a:gd name="connsiteX1" fmla="*/ 113854 w 485775"/>
                <a:gd name="connsiteY1" fmla="*/ 56927 h 485775"/>
                <a:gd name="connsiteX2" fmla="*/ 56927 w 485775"/>
                <a:gd name="connsiteY2" fmla="*/ 0 h 485775"/>
                <a:gd name="connsiteX3" fmla="*/ 0 w 485775"/>
                <a:gd name="connsiteY3" fmla="*/ 56927 h 485775"/>
                <a:gd name="connsiteX4" fmla="*/ 56927 w 485775"/>
                <a:gd name="connsiteY4" fmla="*/ 113854 h 485775"/>
                <a:gd name="connsiteX5" fmla="*/ 56927 w 485775"/>
                <a:gd name="connsiteY5" fmla="*/ 37951 h 485775"/>
                <a:gd name="connsiteX6" fmla="*/ 75902 w 485775"/>
                <a:gd name="connsiteY6" fmla="*/ 56927 h 485775"/>
                <a:gd name="connsiteX7" fmla="*/ 56927 w 485775"/>
                <a:gd name="connsiteY7" fmla="*/ 75902 h 485775"/>
                <a:gd name="connsiteX8" fmla="*/ 37951 w 485775"/>
                <a:gd name="connsiteY8" fmla="*/ 56927 h 485775"/>
                <a:gd name="connsiteX9" fmla="*/ 56927 w 485775"/>
                <a:gd name="connsiteY9" fmla="*/ 37951 h 485775"/>
                <a:gd name="connsiteX10" fmla="*/ 428848 w 485775"/>
                <a:gd name="connsiteY10" fmla="*/ 132829 h 485775"/>
                <a:gd name="connsiteX11" fmla="*/ 420369 w 485775"/>
                <a:gd name="connsiteY11" fmla="*/ 132829 h 485775"/>
                <a:gd name="connsiteX12" fmla="*/ 403594 w 485775"/>
                <a:gd name="connsiteY12" fmla="*/ 142932 h 485775"/>
                <a:gd name="connsiteX13" fmla="*/ 355748 w 485775"/>
                <a:gd name="connsiteY13" fmla="*/ 233400 h 485775"/>
                <a:gd name="connsiteX14" fmla="*/ 130027 w 485775"/>
                <a:gd name="connsiteY14" fmla="*/ 233400 h 485775"/>
                <a:gd name="connsiteX15" fmla="*/ 82181 w 485775"/>
                <a:gd name="connsiteY15" fmla="*/ 142932 h 485775"/>
                <a:gd name="connsiteX16" fmla="*/ 65406 w 485775"/>
                <a:gd name="connsiteY16" fmla="*/ 132829 h 485775"/>
                <a:gd name="connsiteX17" fmla="*/ 56927 w 485775"/>
                <a:gd name="connsiteY17" fmla="*/ 132829 h 485775"/>
                <a:gd name="connsiteX18" fmla="*/ 0 w 485775"/>
                <a:gd name="connsiteY18" fmla="*/ 189756 h 485775"/>
                <a:gd name="connsiteX19" fmla="*/ 0 w 485775"/>
                <a:gd name="connsiteY19" fmla="*/ 301712 h 485775"/>
                <a:gd name="connsiteX20" fmla="*/ 36539 w 485775"/>
                <a:gd name="connsiteY20" fmla="*/ 354851 h 485775"/>
                <a:gd name="connsiteX21" fmla="*/ 46490 w 485775"/>
                <a:gd name="connsiteY21" fmla="*/ 357690 h 485775"/>
                <a:gd name="connsiteX22" fmla="*/ 46701 w 485775"/>
                <a:gd name="connsiteY22" fmla="*/ 357701 h 485775"/>
                <a:gd name="connsiteX23" fmla="*/ 51449 w 485775"/>
                <a:gd name="connsiteY23" fmla="*/ 358368 h 485775"/>
                <a:gd name="connsiteX24" fmla="*/ 65466 w 485775"/>
                <a:gd name="connsiteY24" fmla="*/ 376665 h 485775"/>
                <a:gd name="connsiteX25" fmla="*/ 65466 w 485775"/>
                <a:gd name="connsiteY25" fmla="*/ 466799 h 485775"/>
                <a:gd name="connsiteX26" fmla="*/ 84441 w 485775"/>
                <a:gd name="connsiteY26" fmla="*/ 485775 h 485775"/>
                <a:gd name="connsiteX27" fmla="*/ 103417 w 485775"/>
                <a:gd name="connsiteY27" fmla="*/ 466799 h 485775"/>
                <a:gd name="connsiteX28" fmla="*/ 103417 w 485775"/>
                <a:gd name="connsiteY28" fmla="*/ 376665 h 485775"/>
                <a:gd name="connsiteX29" fmla="*/ 100474 w 485775"/>
                <a:gd name="connsiteY29" fmla="*/ 358639 h 485775"/>
                <a:gd name="connsiteX30" fmla="*/ 141368 w 485775"/>
                <a:gd name="connsiteY30" fmla="*/ 358639 h 485775"/>
                <a:gd name="connsiteX31" fmla="*/ 141368 w 485775"/>
                <a:gd name="connsiteY31" fmla="*/ 428848 h 485775"/>
                <a:gd name="connsiteX32" fmla="*/ 198295 w 485775"/>
                <a:gd name="connsiteY32" fmla="*/ 485775 h 485775"/>
                <a:gd name="connsiteX33" fmla="*/ 288429 w 485775"/>
                <a:gd name="connsiteY33" fmla="*/ 485775 h 485775"/>
                <a:gd name="connsiteX34" fmla="*/ 345356 w 485775"/>
                <a:gd name="connsiteY34" fmla="*/ 428848 h 485775"/>
                <a:gd name="connsiteX35" fmla="*/ 345356 w 485775"/>
                <a:gd name="connsiteY35" fmla="*/ 358639 h 485775"/>
                <a:gd name="connsiteX36" fmla="*/ 385301 w 485775"/>
                <a:gd name="connsiteY36" fmla="*/ 358639 h 485775"/>
                <a:gd name="connsiteX37" fmla="*/ 382358 w 485775"/>
                <a:gd name="connsiteY37" fmla="*/ 376665 h 485775"/>
                <a:gd name="connsiteX38" fmla="*/ 382358 w 485775"/>
                <a:gd name="connsiteY38" fmla="*/ 466799 h 485775"/>
                <a:gd name="connsiteX39" fmla="*/ 401334 w 485775"/>
                <a:gd name="connsiteY39" fmla="*/ 485775 h 485775"/>
                <a:gd name="connsiteX40" fmla="*/ 420309 w 485775"/>
                <a:gd name="connsiteY40" fmla="*/ 466799 h 485775"/>
                <a:gd name="connsiteX41" fmla="*/ 420309 w 485775"/>
                <a:gd name="connsiteY41" fmla="*/ 376665 h 485775"/>
                <a:gd name="connsiteX42" fmla="*/ 434326 w 485775"/>
                <a:gd name="connsiteY42" fmla="*/ 358368 h 485775"/>
                <a:gd name="connsiteX43" fmla="*/ 439074 w 485775"/>
                <a:gd name="connsiteY43" fmla="*/ 357701 h 485775"/>
                <a:gd name="connsiteX44" fmla="*/ 439285 w 485775"/>
                <a:gd name="connsiteY44" fmla="*/ 357690 h 485775"/>
                <a:gd name="connsiteX45" fmla="*/ 449236 w 485775"/>
                <a:gd name="connsiteY45" fmla="*/ 354851 h 485775"/>
                <a:gd name="connsiteX46" fmla="*/ 485775 w 485775"/>
                <a:gd name="connsiteY46" fmla="*/ 301712 h 485775"/>
                <a:gd name="connsiteX47" fmla="*/ 466799 w 485775"/>
                <a:gd name="connsiteY47" fmla="*/ 282736 h 485775"/>
                <a:gd name="connsiteX48" fmla="*/ 447824 w 485775"/>
                <a:gd name="connsiteY48" fmla="*/ 301712 h 485775"/>
                <a:gd name="connsiteX49" fmla="*/ 433807 w 485775"/>
                <a:gd name="connsiteY49" fmla="*/ 320009 h 485775"/>
                <a:gd name="connsiteX50" fmla="*/ 429060 w 485775"/>
                <a:gd name="connsiteY50" fmla="*/ 320676 h 485775"/>
                <a:gd name="connsiteX51" fmla="*/ 428848 w 485775"/>
                <a:gd name="connsiteY51" fmla="*/ 320687 h 485775"/>
                <a:gd name="connsiteX52" fmla="*/ 345356 w 485775"/>
                <a:gd name="connsiteY52" fmla="*/ 320687 h 485775"/>
                <a:gd name="connsiteX53" fmla="*/ 345356 w 485775"/>
                <a:gd name="connsiteY53" fmla="*/ 271351 h 485775"/>
                <a:gd name="connsiteX54" fmla="*/ 367178 w 485775"/>
                <a:gd name="connsiteY54" fmla="*/ 271351 h 485775"/>
                <a:gd name="connsiteX55" fmla="*/ 383952 w 485775"/>
                <a:gd name="connsiteY55" fmla="*/ 261248 h 485775"/>
                <a:gd name="connsiteX56" fmla="*/ 431687 w 485775"/>
                <a:gd name="connsiteY56" fmla="*/ 170992 h 485775"/>
                <a:gd name="connsiteX57" fmla="*/ 447824 w 485775"/>
                <a:gd name="connsiteY57" fmla="*/ 189756 h 485775"/>
                <a:gd name="connsiteX58" fmla="*/ 447824 w 485775"/>
                <a:gd name="connsiteY58" fmla="*/ 207468 h 485775"/>
                <a:gd name="connsiteX59" fmla="*/ 466799 w 485775"/>
                <a:gd name="connsiteY59" fmla="*/ 226443 h 485775"/>
                <a:gd name="connsiteX60" fmla="*/ 485775 w 485775"/>
                <a:gd name="connsiteY60" fmla="*/ 207468 h 485775"/>
                <a:gd name="connsiteX61" fmla="*/ 485775 w 485775"/>
                <a:gd name="connsiteY61" fmla="*/ 189756 h 485775"/>
                <a:gd name="connsiteX62" fmla="*/ 428848 w 485775"/>
                <a:gd name="connsiteY62" fmla="*/ 132829 h 485775"/>
                <a:gd name="connsiteX63" fmla="*/ 56927 w 485775"/>
                <a:gd name="connsiteY63" fmla="*/ 320687 h 485775"/>
                <a:gd name="connsiteX64" fmla="*/ 56716 w 485775"/>
                <a:gd name="connsiteY64" fmla="*/ 320676 h 485775"/>
                <a:gd name="connsiteX65" fmla="*/ 51968 w 485775"/>
                <a:gd name="connsiteY65" fmla="*/ 320009 h 485775"/>
                <a:gd name="connsiteX66" fmla="*/ 37951 w 485775"/>
                <a:gd name="connsiteY66" fmla="*/ 301712 h 485775"/>
                <a:gd name="connsiteX67" fmla="*/ 37951 w 485775"/>
                <a:gd name="connsiteY67" fmla="*/ 189756 h 485775"/>
                <a:gd name="connsiteX68" fmla="*/ 54088 w 485775"/>
                <a:gd name="connsiteY68" fmla="*/ 170992 h 485775"/>
                <a:gd name="connsiteX69" fmla="*/ 101823 w 485775"/>
                <a:gd name="connsiteY69" fmla="*/ 261248 h 485775"/>
                <a:gd name="connsiteX70" fmla="*/ 118597 w 485775"/>
                <a:gd name="connsiteY70" fmla="*/ 271351 h 485775"/>
                <a:gd name="connsiteX71" fmla="*/ 141368 w 485775"/>
                <a:gd name="connsiteY71" fmla="*/ 271351 h 485775"/>
                <a:gd name="connsiteX72" fmla="*/ 141368 w 485775"/>
                <a:gd name="connsiteY72" fmla="*/ 320687 h 485775"/>
                <a:gd name="connsiteX73" fmla="*/ 307405 w 485775"/>
                <a:gd name="connsiteY73" fmla="*/ 428848 h 485775"/>
                <a:gd name="connsiteX74" fmla="*/ 288429 w 485775"/>
                <a:gd name="connsiteY74" fmla="*/ 447824 h 485775"/>
                <a:gd name="connsiteX75" fmla="*/ 198295 w 485775"/>
                <a:gd name="connsiteY75" fmla="*/ 447824 h 485775"/>
                <a:gd name="connsiteX76" fmla="*/ 179319 w 485775"/>
                <a:gd name="connsiteY76" fmla="*/ 428848 h 485775"/>
                <a:gd name="connsiteX77" fmla="*/ 179319 w 485775"/>
                <a:gd name="connsiteY77" fmla="*/ 271351 h 485775"/>
                <a:gd name="connsiteX78" fmla="*/ 307405 w 485775"/>
                <a:gd name="connsiteY78" fmla="*/ 271351 h 485775"/>
                <a:gd name="connsiteX79" fmla="*/ 428848 w 485775"/>
                <a:gd name="connsiteY79" fmla="*/ 113854 h 485775"/>
                <a:gd name="connsiteX80" fmla="*/ 485775 w 485775"/>
                <a:gd name="connsiteY80" fmla="*/ 56927 h 485775"/>
                <a:gd name="connsiteX81" fmla="*/ 428848 w 485775"/>
                <a:gd name="connsiteY81" fmla="*/ 0 h 485775"/>
                <a:gd name="connsiteX82" fmla="*/ 371922 w 485775"/>
                <a:gd name="connsiteY82" fmla="*/ 56927 h 485775"/>
                <a:gd name="connsiteX83" fmla="*/ 428848 w 485775"/>
                <a:gd name="connsiteY83" fmla="*/ 113854 h 485775"/>
                <a:gd name="connsiteX84" fmla="*/ 428848 w 485775"/>
                <a:gd name="connsiteY84" fmla="*/ 37951 h 485775"/>
                <a:gd name="connsiteX85" fmla="*/ 447824 w 485775"/>
                <a:gd name="connsiteY85" fmla="*/ 56927 h 485775"/>
                <a:gd name="connsiteX86" fmla="*/ 428848 w 485775"/>
                <a:gd name="connsiteY86" fmla="*/ 75902 h 485775"/>
                <a:gd name="connsiteX87" fmla="*/ 409873 w 485775"/>
                <a:gd name="connsiteY87" fmla="*/ 56927 h 485775"/>
                <a:gd name="connsiteX88" fmla="*/ 428848 w 485775"/>
                <a:gd name="connsiteY88" fmla="*/ 37951 h 485775"/>
                <a:gd name="connsiteX89" fmla="*/ 157605 w 485775"/>
                <a:gd name="connsiteY89" fmla="*/ 159443 h 485775"/>
                <a:gd name="connsiteX90" fmla="*/ 160796 w 485775"/>
                <a:gd name="connsiteY90" fmla="*/ 180980 h 485775"/>
                <a:gd name="connsiteX91" fmla="*/ 182129 w 485775"/>
                <a:gd name="connsiteY91" fmla="*/ 185342 h 485775"/>
                <a:gd name="connsiteX92" fmla="*/ 228800 w 485775"/>
                <a:gd name="connsiteY92" fmla="*/ 165088 h 485775"/>
                <a:gd name="connsiteX93" fmla="*/ 256975 w 485775"/>
                <a:gd name="connsiteY93" fmla="*/ 165088 h 485775"/>
                <a:gd name="connsiteX94" fmla="*/ 303646 w 485775"/>
                <a:gd name="connsiteY94" fmla="*/ 185342 h 485775"/>
                <a:gd name="connsiteX95" fmla="*/ 311196 w 485775"/>
                <a:gd name="connsiteY95" fmla="*/ 186910 h 485775"/>
                <a:gd name="connsiteX96" fmla="*/ 324979 w 485775"/>
                <a:gd name="connsiteY96" fmla="*/ 180980 h 485775"/>
                <a:gd name="connsiteX97" fmla="*/ 328170 w 485775"/>
                <a:gd name="connsiteY97" fmla="*/ 159443 h 485775"/>
                <a:gd name="connsiteX98" fmla="*/ 316603 w 485775"/>
                <a:gd name="connsiteY98" fmla="*/ 136331 h 485775"/>
                <a:gd name="connsiteX99" fmla="*/ 333022 w 485775"/>
                <a:gd name="connsiteY99" fmla="*/ 89185 h 485775"/>
                <a:gd name="connsiteX100" fmla="*/ 333022 w 485775"/>
                <a:gd name="connsiteY100" fmla="*/ 75902 h 485775"/>
                <a:gd name="connsiteX101" fmla="*/ 257119 w 485775"/>
                <a:gd name="connsiteY101" fmla="*/ 0 h 485775"/>
                <a:gd name="connsiteX102" fmla="*/ 228656 w 485775"/>
                <a:gd name="connsiteY102" fmla="*/ 0 h 485775"/>
                <a:gd name="connsiteX103" fmla="*/ 152753 w 485775"/>
                <a:gd name="connsiteY103" fmla="*/ 75902 h 485775"/>
                <a:gd name="connsiteX104" fmla="*/ 152753 w 485775"/>
                <a:gd name="connsiteY104" fmla="*/ 89185 h 485775"/>
                <a:gd name="connsiteX105" fmla="*/ 169172 w 485775"/>
                <a:gd name="connsiteY105" fmla="*/ 136331 h 485775"/>
                <a:gd name="connsiteX106" fmla="*/ 190705 w 485775"/>
                <a:gd name="connsiteY106" fmla="*/ 75902 h 485775"/>
                <a:gd name="connsiteX107" fmla="*/ 228656 w 485775"/>
                <a:gd name="connsiteY107" fmla="*/ 37951 h 485775"/>
                <a:gd name="connsiteX108" fmla="*/ 257119 w 485775"/>
                <a:gd name="connsiteY108" fmla="*/ 37951 h 485775"/>
                <a:gd name="connsiteX109" fmla="*/ 295070 w 485775"/>
                <a:gd name="connsiteY109" fmla="*/ 75902 h 485775"/>
                <a:gd name="connsiteX110" fmla="*/ 295070 w 485775"/>
                <a:gd name="connsiteY110" fmla="*/ 89185 h 485775"/>
                <a:gd name="connsiteX111" fmla="*/ 281458 w 485775"/>
                <a:gd name="connsiteY111" fmla="*/ 118297 h 485775"/>
                <a:gd name="connsiteX112" fmla="*/ 274720 w 485775"/>
                <a:gd name="connsiteY112" fmla="*/ 131417 h 485775"/>
                <a:gd name="connsiteX113" fmla="*/ 271981 w 485775"/>
                <a:gd name="connsiteY113" fmla="*/ 130231 h 485775"/>
                <a:gd name="connsiteX114" fmla="*/ 259951 w 485775"/>
                <a:gd name="connsiteY114" fmla="*/ 127014 h 485775"/>
                <a:gd name="connsiteX115" fmla="*/ 257119 w 485775"/>
                <a:gd name="connsiteY115" fmla="*/ 127136 h 485775"/>
                <a:gd name="connsiteX116" fmla="*/ 224861 w 485775"/>
                <a:gd name="connsiteY116" fmla="*/ 127136 h 485775"/>
                <a:gd name="connsiteX117" fmla="*/ 217308 w 485775"/>
                <a:gd name="connsiteY117" fmla="*/ 128704 h 485775"/>
                <a:gd name="connsiteX118" fmla="*/ 211055 w 485775"/>
                <a:gd name="connsiteY118" fmla="*/ 131417 h 485775"/>
                <a:gd name="connsiteX119" fmla="*/ 204317 w 485775"/>
                <a:gd name="connsiteY119" fmla="*/ 118297 h 485775"/>
                <a:gd name="connsiteX120" fmla="*/ 190705 w 485775"/>
                <a:gd name="connsiteY120" fmla="*/ 89185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485775" h="485775">
                  <a:moveTo>
                    <a:pt x="56927" y="113854"/>
                  </a:moveTo>
                  <a:cubicBezTo>
                    <a:pt x="88318" y="113854"/>
                    <a:pt x="113854" y="88318"/>
                    <a:pt x="113854" y="56927"/>
                  </a:cubicBezTo>
                  <a:cubicBezTo>
                    <a:pt x="113854" y="25536"/>
                    <a:pt x="88318" y="0"/>
                    <a:pt x="56927" y="0"/>
                  </a:cubicBezTo>
                  <a:cubicBezTo>
                    <a:pt x="25536" y="0"/>
                    <a:pt x="0" y="25536"/>
                    <a:pt x="0" y="56927"/>
                  </a:cubicBezTo>
                  <a:cubicBezTo>
                    <a:pt x="0" y="88318"/>
                    <a:pt x="25536" y="113854"/>
                    <a:pt x="56927" y="113854"/>
                  </a:cubicBezTo>
                  <a:close/>
                  <a:moveTo>
                    <a:pt x="56927" y="37951"/>
                  </a:moveTo>
                  <a:cubicBezTo>
                    <a:pt x="67389" y="37951"/>
                    <a:pt x="75902" y="46464"/>
                    <a:pt x="75902" y="56927"/>
                  </a:cubicBezTo>
                  <a:cubicBezTo>
                    <a:pt x="75902" y="67389"/>
                    <a:pt x="67389" y="75902"/>
                    <a:pt x="56927" y="75902"/>
                  </a:cubicBezTo>
                  <a:cubicBezTo>
                    <a:pt x="46464" y="75902"/>
                    <a:pt x="37951" y="67389"/>
                    <a:pt x="37951" y="56927"/>
                  </a:cubicBezTo>
                  <a:cubicBezTo>
                    <a:pt x="37951" y="46464"/>
                    <a:pt x="46464" y="37951"/>
                    <a:pt x="56927" y="37951"/>
                  </a:cubicBezTo>
                  <a:close/>
                  <a:moveTo>
                    <a:pt x="428848" y="132829"/>
                  </a:moveTo>
                  <a:lnTo>
                    <a:pt x="420369" y="132829"/>
                  </a:lnTo>
                  <a:cubicBezTo>
                    <a:pt x="413338" y="132829"/>
                    <a:pt x="406882" y="136717"/>
                    <a:pt x="403594" y="142932"/>
                  </a:cubicBezTo>
                  <a:lnTo>
                    <a:pt x="355748" y="233400"/>
                  </a:lnTo>
                  <a:lnTo>
                    <a:pt x="130027" y="233400"/>
                  </a:lnTo>
                  <a:lnTo>
                    <a:pt x="82181" y="142932"/>
                  </a:lnTo>
                  <a:cubicBezTo>
                    <a:pt x="78893" y="136717"/>
                    <a:pt x="72437" y="132829"/>
                    <a:pt x="65406" y="132829"/>
                  </a:cubicBezTo>
                  <a:lnTo>
                    <a:pt x="56927" y="132829"/>
                  </a:lnTo>
                  <a:cubicBezTo>
                    <a:pt x="25536" y="132829"/>
                    <a:pt x="0" y="158365"/>
                    <a:pt x="0" y="189756"/>
                  </a:cubicBezTo>
                  <a:lnTo>
                    <a:pt x="0" y="301712"/>
                  </a:lnTo>
                  <a:cubicBezTo>
                    <a:pt x="0" y="325917"/>
                    <a:pt x="15192" y="346631"/>
                    <a:pt x="36539" y="354851"/>
                  </a:cubicBezTo>
                  <a:cubicBezTo>
                    <a:pt x="39434" y="356637"/>
                    <a:pt x="42836" y="357690"/>
                    <a:pt x="46490" y="357690"/>
                  </a:cubicBezTo>
                  <a:cubicBezTo>
                    <a:pt x="46561" y="357690"/>
                    <a:pt x="46631" y="357701"/>
                    <a:pt x="46701" y="357701"/>
                  </a:cubicBezTo>
                  <a:cubicBezTo>
                    <a:pt x="48262" y="357986"/>
                    <a:pt x="49844" y="358216"/>
                    <a:pt x="51449" y="358368"/>
                  </a:cubicBezTo>
                  <a:cubicBezTo>
                    <a:pt x="59510" y="360558"/>
                    <a:pt x="65466" y="367919"/>
                    <a:pt x="65466" y="376665"/>
                  </a:cubicBezTo>
                  <a:lnTo>
                    <a:pt x="65466" y="466799"/>
                  </a:lnTo>
                  <a:cubicBezTo>
                    <a:pt x="65466" y="477280"/>
                    <a:pt x="73960" y="485775"/>
                    <a:pt x="84441" y="485775"/>
                  </a:cubicBezTo>
                  <a:cubicBezTo>
                    <a:pt x="94922" y="485775"/>
                    <a:pt x="103417" y="477280"/>
                    <a:pt x="103417" y="466799"/>
                  </a:cubicBezTo>
                  <a:lnTo>
                    <a:pt x="103417" y="376665"/>
                  </a:lnTo>
                  <a:cubicBezTo>
                    <a:pt x="103417" y="370365"/>
                    <a:pt x="102372" y="364309"/>
                    <a:pt x="100474" y="358639"/>
                  </a:cubicBezTo>
                  <a:lnTo>
                    <a:pt x="141368" y="358639"/>
                  </a:lnTo>
                  <a:lnTo>
                    <a:pt x="141368" y="428848"/>
                  </a:lnTo>
                  <a:cubicBezTo>
                    <a:pt x="141368" y="460240"/>
                    <a:pt x="166904" y="485775"/>
                    <a:pt x="198295" y="485775"/>
                  </a:cubicBezTo>
                  <a:lnTo>
                    <a:pt x="288429" y="485775"/>
                  </a:lnTo>
                  <a:cubicBezTo>
                    <a:pt x="319820" y="485775"/>
                    <a:pt x="345356" y="460240"/>
                    <a:pt x="345356" y="428848"/>
                  </a:cubicBezTo>
                  <a:lnTo>
                    <a:pt x="345356" y="358639"/>
                  </a:lnTo>
                  <a:lnTo>
                    <a:pt x="385301" y="358639"/>
                  </a:lnTo>
                  <a:cubicBezTo>
                    <a:pt x="383403" y="364309"/>
                    <a:pt x="382358" y="370365"/>
                    <a:pt x="382358" y="376665"/>
                  </a:cubicBezTo>
                  <a:lnTo>
                    <a:pt x="382358" y="466799"/>
                  </a:lnTo>
                  <a:cubicBezTo>
                    <a:pt x="382358" y="477280"/>
                    <a:pt x="390853" y="485775"/>
                    <a:pt x="401334" y="485775"/>
                  </a:cubicBezTo>
                  <a:cubicBezTo>
                    <a:pt x="411815" y="485775"/>
                    <a:pt x="420309" y="477280"/>
                    <a:pt x="420309" y="466799"/>
                  </a:cubicBezTo>
                  <a:lnTo>
                    <a:pt x="420309" y="376665"/>
                  </a:lnTo>
                  <a:cubicBezTo>
                    <a:pt x="420309" y="367919"/>
                    <a:pt x="426265" y="360558"/>
                    <a:pt x="434326" y="358368"/>
                  </a:cubicBezTo>
                  <a:cubicBezTo>
                    <a:pt x="435931" y="358216"/>
                    <a:pt x="437513" y="357986"/>
                    <a:pt x="439074" y="357701"/>
                  </a:cubicBezTo>
                  <a:cubicBezTo>
                    <a:pt x="439144" y="357701"/>
                    <a:pt x="439214" y="357690"/>
                    <a:pt x="439285" y="357690"/>
                  </a:cubicBezTo>
                  <a:cubicBezTo>
                    <a:pt x="442939" y="357690"/>
                    <a:pt x="446341" y="356637"/>
                    <a:pt x="449236" y="354851"/>
                  </a:cubicBezTo>
                  <a:cubicBezTo>
                    <a:pt x="470583" y="346631"/>
                    <a:pt x="485775" y="325917"/>
                    <a:pt x="485775" y="301712"/>
                  </a:cubicBezTo>
                  <a:cubicBezTo>
                    <a:pt x="485775" y="291231"/>
                    <a:pt x="477280" y="282736"/>
                    <a:pt x="466799" y="282736"/>
                  </a:cubicBezTo>
                  <a:cubicBezTo>
                    <a:pt x="456318" y="282736"/>
                    <a:pt x="447824" y="291231"/>
                    <a:pt x="447824" y="301712"/>
                  </a:cubicBezTo>
                  <a:cubicBezTo>
                    <a:pt x="447824" y="310458"/>
                    <a:pt x="441868" y="317819"/>
                    <a:pt x="433807" y="320009"/>
                  </a:cubicBezTo>
                  <a:cubicBezTo>
                    <a:pt x="432202" y="320161"/>
                    <a:pt x="430620" y="320391"/>
                    <a:pt x="429060" y="320676"/>
                  </a:cubicBezTo>
                  <a:cubicBezTo>
                    <a:pt x="428989" y="320676"/>
                    <a:pt x="428919" y="320687"/>
                    <a:pt x="428848" y="320687"/>
                  </a:cubicBezTo>
                  <a:lnTo>
                    <a:pt x="345356" y="320687"/>
                  </a:lnTo>
                  <a:lnTo>
                    <a:pt x="345356" y="271351"/>
                  </a:lnTo>
                  <a:lnTo>
                    <a:pt x="367178" y="271351"/>
                  </a:lnTo>
                  <a:cubicBezTo>
                    <a:pt x="374208" y="271351"/>
                    <a:pt x="380664" y="267463"/>
                    <a:pt x="383952" y="261248"/>
                  </a:cubicBezTo>
                  <a:lnTo>
                    <a:pt x="431687" y="170992"/>
                  </a:lnTo>
                  <a:cubicBezTo>
                    <a:pt x="440808" y="172367"/>
                    <a:pt x="447824" y="180257"/>
                    <a:pt x="447824" y="189756"/>
                  </a:cubicBezTo>
                  <a:lnTo>
                    <a:pt x="447824" y="207468"/>
                  </a:lnTo>
                  <a:cubicBezTo>
                    <a:pt x="447824" y="217949"/>
                    <a:pt x="456318" y="226443"/>
                    <a:pt x="466799" y="226443"/>
                  </a:cubicBezTo>
                  <a:cubicBezTo>
                    <a:pt x="477280" y="226443"/>
                    <a:pt x="485775" y="217949"/>
                    <a:pt x="485775" y="207468"/>
                  </a:cubicBezTo>
                  <a:lnTo>
                    <a:pt x="485775" y="189756"/>
                  </a:lnTo>
                  <a:cubicBezTo>
                    <a:pt x="485775" y="158365"/>
                    <a:pt x="460240" y="132829"/>
                    <a:pt x="428848" y="132829"/>
                  </a:cubicBezTo>
                  <a:close/>
                  <a:moveTo>
                    <a:pt x="56927" y="320687"/>
                  </a:moveTo>
                  <a:cubicBezTo>
                    <a:pt x="56856" y="320687"/>
                    <a:pt x="56786" y="320676"/>
                    <a:pt x="56716" y="320676"/>
                  </a:cubicBezTo>
                  <a:cubicBezTo>
                    <a:pt x="55155" y="320391"/>
                    <a:pt x="53573" y="320161"/>
                    <a:pt x="51968" y="320009"/>
                  </a:cubicBezTo>
                  <a:cubicBezTo>
                    <a:pt x="43907" y="317819"/>
                    <a:pt x="37951" y="310458"/>
                    <a:pt x="37951" y="301712"/>
                  </a:cubicBezTo>
                  <a:lnTo>
                    <a:pt x="37951" y="189756"/>
                  </a:lnTo>
                  <a:cubicBezTo>
                    <a:pt x="37951" y="180257"/>
                    <a:pt x="44967" y="172367"/>
                    <a:pt x="54088" y="170992"/>
                  </a:cubicBezTo>
                  <a:lnTo>
                    <a:pt x="101823" y="261248"/>
                  </a:lnTo>
                  <a:cubicBezTo>
                    <a:pt x="105111" y="267463"/>
                    <a:pt x="111567" y="271351"/>
                    <a:pt x="118597" y="271351"/>
                  </a:cubicBezTo>
                  <a:lnTo>
                    <a:pt x="141368" y="271351"/>
                  </a:lnTo>
                  <a:lnTo>
                    <a:pt x="141368" y="320687"/>
                  </a:lnTo>
                  <a:close/>
                  <a:moveTo>
                    <a:pt x="307405" y="428848"/>
                  </a:moveTo>
                  <a:cubicBezTo>
                    <a:pt x="307405" y="439311"/>
                    <a:pt x="298891" y="447824"/>
                    <a:pt x="288429" y="447824"/>
                  </a:cubicBezTo>
                  <a:lnTo>
                    <a:pt x="198295" y="447824"/>
                  </a:lnTo>
                  <a:cubicBezTo>
                    <a:pt x="187832" y="447824"/>
                    <a:pt x="179319" y="439311"/>
                    <a:pt x="179319" y="428848"/>
                  </a:cubicBezTo>
                  <a:lnTo>
                    <a:pt x="179319" y="271351"/>
                  </a:lnTo>
                  <a:lnTo>
                    <a:pt x="307405" y="271351"/>
                  </a:lnTo>
                  <a:close/>
                  <a:moveTo>
                    <a:pt x="428848" y="113854"/>
                  </a:moveTo>
                  <a:cubicBezTo>
                    <a:pt x="460240" y="113854"/>
                    <a:pt x="485775" y="88318"/>
                    <a:pt x="485775" y="56927"/>
                  </a:cubicBezTo>
                  <a:cubicBezTo>
                    <a:pt x="485775" y="25536"/>
                    <a:pt x="460240" y="0"/>
                    <a:pt x="428848" y="0"/>
                  </a:cubicBezTo>
                  <a:cubicBezTo>
                    <a:pt x="397457" y="0"/>
                    <a:pt x="371922" y="25536"/>
                    <a:pt x="371922" y="56927"/>
                  </a:cubicBezTo>
                  <a:cubicBezTo>
                    <a:pt x="371922" y="88318"/>
                    <a:pt x="397457" y="113854"/>
                    <a:pt x="428848" y="113854"/>
                  </a:cubicBezTo>
                  <a:close/>
                  <a:moveTo>
                    <a:pt x="428848" y="37951"/>
                  </a:moveTo>
                  <a:cubicBezTo>
                    <a:pt x="439311" y="37951"/>
                    <a:pt x="447824" y="46464"/>
                    <a:pt x="447824" y="56927"/>
                  </a:cubicBezTo>
                  <a:cubicBezTo>
                    <a:pt x="447824" y="67389"/>
                    <a:pt x="439311" y="75902"/>
                    <a:pt x="428848" y="75902"/>
                  </a:cubicBezTo>
                  <a:cubicBezTo>
                    <a:pt x="418386" y="75902"/>
                    <a:pt x="409873" y="67389"/>
                    <a:pt x="409873" y="56927"/>
                  </a:cubicBezTo>
                  <a:cubicBezTo>
                    <a:pt x="409873" y="46464"/>
                    <a:pt x="418386" y="37951"/>
                    <a:pt x="428848" y="37951"/>
                  </a:cubicBezTo>
                  <a:close/>
                  <a:moveTo>
                    <a:pt x="157605" y="159443"/>
                  </a:moveTo>
                  <a:cubicBezTo>
                    <a:pt x="154036" y="166577"/>
                    <a:pt x="155311" y="175187"/>
                    <a:pt x="160796" y="180980"/>
                  </a:cubicBezTo>
                  <a:cubicBezTo>
                    <a:pt x="166285" y="186776"/>
                    <a:pt x="174809" y="188518"/>
                    <a:pt x="182129" y="185342"/>
                  </a:cubicBezTo>
                  <a:lnTo>
                    <a:pt x="228800" y="165088"/>
                  </a:lnTo>
                  <a:lnTo>
                    <a:pt x="256975" y="165088"/>
                  </a:lnTo>
                  <a:lnTo>
                    <a:pt x="303646" y="185342"/>
                  </a:lnTo>
                  <a:cubicBezTo>
                    <a:pt x="306081" y="186398"/>
                    <a:pt x="308650" y="186910"/>
                    <a:pt x="311196" y="186910"/>
                  </a:cubicBezTo>
                  <a:cubicBezTo>
                    <a:pt x="316303" y="186910"/>
                    <a:pt x="321317" y="184849"/>
                    <a:pt x="324979" y="180980"/>
                  </a:cubicBezTo>
                  <a:cubicBezTo>
                    <a:pt x="330464" y="175187"/>
                    <a:pt x="331739" y="166577"/>
                    <a:pt x="328170" y="159443"/>
                  </a:cubicBezTo>
                  <a:lnTo>
                    <a:pt x="316603" y="136331"/>
                  </a:lnTo>
                  <a:cubicBezTo>
                    <a:pt x="327166" y="123030"/>
                    <a:pt x="333022" y="106493"/>
                    <a:pt x="333022" y="89185"/>
                  </a:cubicBezTo>
                  <a:lnTo>
                    <a:pt x="333022" y="75902"/>
                  </a:lnTo>
                  <a:cubicBezTo>
                    <a:pt x="333022" y="34049"/>
                    <a:pt x="298973" y="0"/>
                    <a:pt x="257119" y="0"/>
                  </a:cubicBezTo>
                  <a:lnTo>
                    <a:pt x="228656" y="0"/>
                  </a:lnTo>
                  <a:cubicBezTo>
                    <a:pt x="186802" y="0"/>
                    <a:pt x="152753" y="34049"/>
                    <a:pt x="152753" y="75902"/>
                  </a:cubicBezTo>
                  <a:lnTo>
                    <a:pt x="152753" y="89185"/>
                  </a:lnTo>
                  <a:cubicBezTo>
                    <a:pt x="152753" y="106493"/>
                    <a:pt x="158609" y="123030"/>
                    <a:pt x="169172" y="136331"/>
                  </a:cubicBezTo>
                  <a:close/>
                  <a:moveTo>
                    <a:pt x="190705" y="75902"/>
                  </a:moveTo>
                  <a:cubicBezTo>
                    <a:pt x="190705" y="54977"/>
                    <a:pt x="207731" y="37951"/>
                    <a:pt x="228656" y="37951"/>
                  </a:cubicBezTo>
                  <a:lnTo>
                    <a:pt x="257119" y="37951"/>
                  </a:lnTo>
                  <a:cubicBezTo>
                    <a:pt x="278044" y="37951"/>
                    <a:pt x="295070" y="54977"/>
                    <a:pt x="295070" y="75902"/>
                  </a:cubicBezTo>
                  <a:lnTo>
                    <a:pt x="295070" y="89185"/>
                  </a:lnTo>
                  <a:cubicBezTo>
                    <a:pt x="295070" y="100441"/>
                    <a:pt x="290108" y="111052"/>
                    <a:pt x="281458" y="118297"/>
                  </a:cubicBezTo>
                  <a:cubicBezTo>
                    <a:pt x="277425" y="121674"/>
                    <a:pt x="275094" y="126443"/>
                    <a:pt x="274720" y="131417"/>
                  </a:cubicBezTo>
                  <a:lnTo>
                    <a:pt x="271981" y="130231"/>
                  </a:lnTo>
                  <a:cubicBezTo>
                    <a:pt x="268549" y="127904"/>
                    <a:pt x="264346" y="126688"/>
                    <a:pt x="259951" y="127014"/>
                  </a:cubicBezTo>
                  <a:cubicBezTo>
                    <a:pt x="258820" y="127099"/>
                    <a:pt x="257923" y="127136"/>
                    <a:pt x="257119" y="127136"/>
                  </a:cubicBezTo>
                  <a:lnTo>
                    <a:pt x="224861" y="127136"/>
                  </a:lnTo>
                  <a:cubicBezTo>
                    <a:pt x="222263" y="127136"/>
                    <a:pt x="219691" y="127670"/>
                    <a:pt x="217308" y="128704"/>
                  </a:cubicBezTo>
                  <a:lnTo>
                    <a:pt x="211055" y="131417"/>
                  </a:lnTo>
                  <a:cubicBezTo>
                    <a:pt x="210681" y="126447"/>
                    <a:pt x="208350" y="121674"/>
                    <a:pt x="204317" y="118297"/>
                  </a:cubicBezTo>
                  <a:cubicBezTo>
                    <a:pt x="195667" y="111052"/>
                    <a:pt x="190705" y="100441"/>
                    <a:pt x="190705" y="89185"/>
                  </a:cubicBezTo>
                  <a:close/>
                </a:path>
              </a:pathLst>
            </a:custGeom>
            <a:solidFill>
              <a:schemeClr val="accent1">
                <a:lumMod val="75000"/>
              </a:schemeClr>
            </a:solidFill>
            <a:ln w="949" cap="flat">
              <a:noFill/>
              <a:prstDash val="solid"/>
              <a:miter/>
            </a:ln>
          </p:spPr>
          <p:txBody>
            <a:bodyPr rtlCol="0" anchor="ctr"/>
            <a:lstStyle/>
            <a:p>
              <a:endParaRPr lang="en-ID"/>
            </a:p>
          </p:txBody>
        </p:sp>
        <p:sp>
          <p:nvSpPr>
            <p:cNvPr id="88" name="TextBox">
              <a:extLst>
                <a:ext uri="{FF2B5EF4-FFF2-40B4-BE49-F238E27FC236}">
                  <a16:creationId xmlns:a16="http://schemas.microsoft.com/office/drawing/2014/main" id="{19AF55E7-7191-4BC0-A83B-FA44A5196679}"/>
                </a:ext>
              </a:extLst>
            </p:cNvPr>
            <p:cNvSpPr txBox="1"/>
            <p:nvPr/>
          </p:nvSpPr>
          <p:spPr>
            <a:xfrm flipH="1">
              <a:off x="4199102" y="3285371"/>
              <a:ext cx="926537"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r>
                <a:rPr lang="en-ID">
                  <a:solidFill>
                    <a:schemeClr val="bg1"/>
                  </a:solidFill>
                </a:rPr>
                <a:t>Description</a:t>
              </a:r>
            </a:p>
          </p:txBody>
        </p:sp>
      </p:grpSp>
      <p:sp>
        <p:nvSpPr>
          <p:cNvPr id="31" name="Grand Title">
            <a:extLst>
              <a:ext uri="{FF2B5EF4-FFF2-40B4-BE49-F238E27FC236}">
                <a16:creationId xmlns:a16="http://schemas.microsoft.com/office/drawing/2014/main" id="{4487F12E-8EDA-4CDC-9BCA-B229665C99A4}"/>
              </a:ext>
            </a:extLst>
          </p:cNvPr>
          <p:cNvSpPr txBox="1"/>
          <p:nvPr/>
        </p:nvSpPr>
        <p:spPr>
          <a:xfrm>
            <a:off x="8889552" y="1736740"/>
            <a:ext cx="2573450" cy="1107996"/>
          </a:xfrm>
          <a:prstGeom prst="rect">
            <a:avLst/>
          </a:prstGeom>
          <a:noFill/>
        </p:spPr>
        <p:txBody>
          <a:bodyPr wrap="square" lIns="0" tIns="0" rIns="0" bIns="0" rtlCol="0" anchor="t" anchorCtr="0">
            <a:spAutoFit/>
          </a:bodyPr>
          <a:lstStyle/>
          <a:p>
            <a:pPr algn="r"/>
            <a:r>
              <a:rPr lang="en-US" sz="3600">
                <a:solidFill>
                  <a:schemeClr val="tx1">
                    <a:lumMod val="75000"/>
                    <a:lumOff val="25000"/>
                  </a:schemeClr>
                </a:solidFill>
                <a:latin typeface="+mj-lt"/>
              </a:rPr>
              <a:t>COMPANY</a:t>
            </a:r>
            <a:br>
              <a:rPr lang="en-US" sz="3600">
                <a:solidFill>
                  <a:schemeClr val="tx1">
                    <a:lumMod val="75000"/>
                    <a:lumOff val="25000"/>
                  </a:schemeClr>
                </a:solidFill>
                <a:latin typeface="+mj-lt"/>
              </a:rPr>
            </a:br>
            <a:r>
              <a:rPr lang="en-US" sz="3600">
                <a:solidFill>
                  <a:schemeClr val="tx1">
                    <a:lumMod val="75000"/>
                    <a:lumOff val="25000"/>
                  </a:schemeClr>
                </a:solidFill>
                <a:latin typeface="+mj-lt"/>
              </a:rPr>
              <a:t>CONCERN</a:t>
            </a:r>
            <a:endParaRPr lang="en-ID" sz="3600">
              <a:solidFill>
                <a:schemeClr val="tx1">
                  <a:lumMod val="75000"/>
                  <a:lumOff val="25000"/>
                </a:schemeClr>
              </a:solidFill>
              <a:latin typeface="+mj-lt"/>
            </a:endParaRPr>
          </a:p>
        </p:txBody>
      </p:sp>
      <p:sp>
        <p:nvSpPr>
          <p:cNvPr id="95" name="Justify Text Body">
            <a:extLst>
              <a:ext uri="{FF2B5EF4-FFF2-40B4-BE49-F238E27FC236}">
                <a16:creationId xmlns:a16="http://schemas.microsoft.com/office/drawing/2014/main" id="{ED14223C-F2C3-4E7C-ABE1-970108606ABE}"/>
              </a:ext>
            </a:extLst>
          </p:cNvPr>
          <p:cNvSpPr txBox="1"/>
          <p:nvPr/>
        </p:nvSpPr>
        <p:spPr>
          <a:xfrm flipH="1">
            <a:off x="6610350" y="3100309"/>
            <a:ext cx="4852652"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Asuscipit eros isted metus auctor  dapibus quam alliam siedtpretium viveira ornare praesente turps antes dolor elementum ipsum volutpat tincidunti lorem  pellentesque lacus vitae tristique nullam male suada nulla sed masa feugiat scelei sitrisque ligula fringilla quisque viverras suscipi eros iste metus aucto  dapibus quam </a:t>
            </a:r>
            <a:endParaRPr lang="en-ID" sz="1200">
              <a:solidFill>
                <a:schemeClr val="tx1">
                  <a:lumMod val="50000"/>
                  <a:lumOff val="50000"/>
                </a:schemeClr>
              </a:solidFill>
            </a:endParaRPr>
          </a:p>
        </p:txBody>
      </p:sp>
      <p:grpSp>
        <p:nvGrpSpPr>
          <p:cNvPr id="48" name="Shape">
            <a:extLst>
              <a:ext uri="{FF2B5EF4-FFF2-40B4-BE49-F238E27FC236}">
                <a16:creationId xmlns:a16="http://schemas.microsoft.com/office/drawing/2014/main" id="{709777AF-7B25-4717-974A-A1EC54A83736}"/>
              </a:ext>
            </a:extLst>
          </p:cNvPr>
          <p:cNvGrpSpPr>
            <a:grpSpLocks noChangeAspect="1"/>
          </p:cNvGrpSpPr>
          <p:nvPr/>
        </p:nvGrpSpPr>
        <p:grpSpPr>
          <a:xfrm>
            <a:off x="10069669" y="4779929"/>
            <a:ext cx="1393333" cy="258762"/>
            <a:chOff x="10072536" y="3772494"/>
            <a:chExt cx="1393333" cy="258762"/>
          </a:xfrm>
        </p:grpSpPr>
        <p:sp>
          <p:nvSpPr>
            <p:cNvPr id="49" name="Base Shape">
              <a:extLst>
                <a:ext uri="{FF2B5EF4-FFF2-40B4-BE49-F238E27FC236}">
                  <a16:creationId xmlns:a16="http://schemas.microsoft.com/office/drawing/2014/main" id="{2E145E01-5271-4EC9-8CAF-02DA6DB90BB1}"/>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50" name="Header Text">
              <a:extLst>
                <a:ext uri="{FF2B5EF4-FFF2-40B4-BE49-F238E27FC236}">
                  <a16:creationId xmlns:a16="http://schemas.microsoft.com/office/drawing/2014/main" id="{CF738138-C465-443D-8354-BADB234F3E90}"/>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35" name="Group 34">
            <a:extLst>
              <a:ext uri="{FF2B5EF4-FFF2-40B4-BE49-F238E27FC236}">
                <a16:creationId xmlns:a16="http://schemas.microsoft.com/office/drawing/2014/main" id="{26C1775D-9BB3-4C9E-B342-6D97627651A2}"/>
              </a:ext>
            </a:extLst>
          </p:cNvPr>
          <p:cNvGrpSpPr/>
          <p:nvPr/>
        </p:nvGrpSpPr>
        <p:grpSpPr>
          <a:xfrm>
            <a:off x="0" y="0"/>
            <a:ext cx="12011025" cy="6680200"/>
            <a:chOff x="0" y="0"/>
            <a:chExt cx="12011025" cy="6680200"/>
          </a:xfrm>
        </p:grpSpPr>
        <p:grpSp>
          <p:nvGrpSpPr>
            <p:cNvPr id="36" name="Group 35">
              <a:extLst>
                <a:ext uri="{FF2B5EF4-FFF2-40B4-BE49-F238E27FC236}">
                  <a16:creationId xmlns:a16="http://schemas.microsoft.com/office/drawing/2014/main" id="{20D0BC7A-401B-4AF9-8BB8-1CE4B0A61DCA}"/>
                </a:ext>
              </a:extLst>
            </p:cNvPr>
            <p:cNvGrpSpPr/>
            <p:nvPr/>
          </p:nvGrpSpPr>
          <p:grpSpPr>
            <a:xfrm>
              <a:off x="0" y="0"/>
              <a:ext cx="5524500" cy="446088"/>
              <a:chOff x="0" y="0"/>
              <a:chExt cx="5524500" cy="446088"/>
            </a:xfrm>
          </p:grpSpPr>
          <p:sp>
            <p:nvSpPr>
              <p:cNvPr id="40" name="Rectangle 39">
                <a:extLst>
                  <a:ext uri="{FF2B5EF4-FFF2-40B4-BE49-F238E27FC236}">
                    <a16:creationId xmlns:a16="http://schemas.microsoft.com/office/drawing/2014/main" id="{A1F975EF-96A8-4FCA-9510-5AB5DE22C15F}"/>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Icon 23">
                <a:extLst>
                  <a:ext uri="{FF2B5EF4-FFF2-40B4-BE49-F238E27FC236}">
                    <a16:creationId xmlns:a16="http://schemas.microsoft.com/office/drawing/2014/main" id="{04677105-B7C7-4E43-8FCA-D677553AD936}"/>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2" name="Rectangle 41">
                <a:extLst>
                  <a:ext uri="{FF2B5EF4-FFF2-40B4-BE49-F238E27FC236}">
                    <a16:creationId xmlns:a16="http://schemas.microsoft.com/office/drawing/2014/main" id="{0B2ECCD0-E1A8-4703-BDE9-F92581F0F9F4}"/>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PpFooter">
                <a:extLst>
                  <a:ext uri="{FF2B5EF4-FFF2-40B4-BE49-F238E27FC236}">
                    <a16:creationId xmlns:a16="http://schemas.microsoft.com/office/drawing/2014/main" id="{E5A7ABD4-043D-48FD-896A-CF6026BFE610}"/>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4" name="PpFooter">
                <a:extLst>
                  <a:ext uri="{FF2B5EF4-FFF2-40B4-BE49-F238E27FC236}">
                    <a16:creationId xmlns:a16="http://schemas.microsoft.com/office/drawing/2014/main" id="{D0FD81FE-8F26-4141-A763-B4905CBBDD9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5" name="PpFooter">
                <a:extLst>
                  <a:ext uri="{FF2B5EF4-FFF2-40B4-BE49-F238E27FC236}">
                    <a16:creationId xmlns:a16="http://schemas.microsoft.com/office/drawing/2014/main" id="{29245366-0441-408C-92CE-61EE03546CF4}"/>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6" name="Straight Connector 45">
                <a:extLst>
                  <a:ext uri="{FF2B5EF4-FFF2-40B4-BE49-F238E27FC236}">
                    <a16:creationId xmlns:a16="http://schemas.microsoft.com/office/drawing/2014/main" id="{83BAC456-4A8B-471E-977E-8BC2EA999564}"/>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43257161-AC6C-43DE-8DEF-700F5A1224A3}"/>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7" name="Group 36">
              <a:extLst>
                <a:ext uri="{FF2B5EF4-FFF2-40B4-BE49-F238E27FC236}">
                  <a16:creationId xmlns:a16="http://schemas.microsoft.com/office/drawing/2014/main" id="{5CB207F0-1D51-4CD3-ABBD-C5F8350733B7}"/>
                </a:ext>
              </a:extLst>
            </p:cNvPr>
            <p:cNvGrpSpPr/>
            <p:nvPr/>
          </p:nvGrpSpPr>
          <p:grpSpPr>
            <a:xfrm>
              <a:off x="11488737" y="6157912"/>
              <a:ext cx="522288" cy="522288"/>
              <a:chOff x="11486356" y="6155531"/>
              <a:chExt cx="522288" cy="522288"/>
            </a:xfrm>
          </p:grpSpPr>
          <p:sp>
            <p:nvSpPr>
              <p:cNvPr id="38" name="Diamond 53">
                <a:extLst>
                  <a:ext uri="{FF2B5EF4-FFF2-40B4-BE49-F238E27FC236}">
                    <a16:creationId xmlns:a16="http://schemas.microsoft.com/office/drawing/2014/main" id="{7C09A50B-BD9E-4F85-AE69-028B51AE1EE6}"/>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39" name="SlideNo">
                <a:extLst>
                  <a:ext uri="{FF2B5EF4-FFF2-40B4-BE49-F238E27FC236}">
                    <a16:creationId xmlns:a16="http://schemas.microsoft.com/office/drawing/2014/main" id="{01ADBAE7-0679-47BA-876A-E38CCB88765F}"/>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10</a:t>
                </a:fld>
                <a:endParaRPr lang="en-ID" sz="1100" b="1">
                  <a:solidFill>
                    <a:schemeClr val="bg1"/>
                  </a:solidFill>
                </a:endParaRPr>
              </a:p>
            </p:txBody>
          </p:sp>
        </p:grpSp>
      </p:grpSp>
    </p:spTree>
    <p:extLst>
      <p:ext uri="{BB962C8B-B14F-4D97-AF65-F5344CB8AC3E}">
        <p14:creationId xmlns:p14="http://schemas.microsoft.com/office/powerpoint/2010/main" val="910553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PpHolder1">
            <a:extLst>
              <a:ext uri="{FF2B5EF4-FFF2-40B4-BE49-F238E27FC236}">
                <a16:creationId xmlns:a16="http://schemas.microsoft.com/office/drawing/2014/main" id="{AB5DE92B-E3A8-4D8C-9ED2-92D5C8B4BBDB}"/>
              </a:ext>
            </a:extLst>
          </p:cNvPr>
          <p:cNvSpPr>
            <a:spLocks noGrp="1"/>
          </p:cNvSpPr>
          <p:nvPr>
            <p:ph type="pic" sz="quarter" idx="10"/>
          </p:nvPr>
        </p:nvSpPr>
        <p:spPr/>
      </p:sp>
      <p:sp>
        <p:nvSpPr>
          <p:cNvPr id="33" name="TextBox 32">
            <a:extLst>
              <a:ext uri="{FF2B5EF4-FFF2-40B4-BE49-F238E27FC236}">
                <a16:creationId xmlns:a16="http://schemas.microsoft.com/office/drawing/2014/main" id="{78502B84-A789-46C9-BAAF-F018456C0542}"/>
              </a:ext>
            </a:extLst>
          </p:cNvPr>
          <p:cNvSpPr txBox="1"/>
          <p:nvPr/>
        </p:nvSpPr>
        <p:spPr>
          <a:xfrm>
            <a:off x="4599592" y="709486"/>
            <a:ext cx="2994410" cy="553998"/>
          </a:xfrm>
          <a:prstGeom prst="rect">
            <a:avLst/>
          </a:prstGeom>
          <a:noFill/>
        </p:spPr>
        <p:txBody>
          <a:bodyPr wrap="none" lIns="0" tIns="0" rIns="0" bIns="0" rtlCol="0">
            <a:spAutoFit/>
          </a:bodyPr>
          <a:lstStyle/>
          <a:p>
            <a:pPr algn="ctr"/>
            <a:r>
              <a:rPr lang="en-US" sz="3600">
                <a:solidFill>
                  <a:schemeClr val="tx1">
                    <a:lumMod val="75000"/>
                    <a:lumOff val="25000"/>
                  </a:schemeClr>
                </a:solidFill>
                <a:latin typeface="+mj-lt"/>
              </a:rPr>
              <a:t>OUR SERVICES</a:t>
            </a:r>
          </a:p>
        </p:txBody>
      </p:sp>
      <p:sp>
        <p:nvSpPr>
          <p:cNvPr id="37" name="Justify Text Body">
            <a:extLst>
              <a:ext uri="{FF2B5EF4-FFF2-40B4-BE49-F238E27FC236}">
                <a16:creationId xmlns:a16="http://schemas.microsoft.com/office/drawing/2014/main" id="{9430F014-5730-4616-BCB4-20229EAFFDF9}"/>
              </a:ext>
            </a:extLst>
          </p:cNvPr>
          <p:cNvSpPr txBox="1"/>
          <p:nvPr/>
        </p:nvSpPr>
        <p:spPr>
          <a:xfrm>
            <a:off x="2166810" y="1311679"/>
            <a:ext cx="7859967" cy="523220"/>
          </a:xfrm>
          <a:prstGeom prst="rect">
            <a:avLst/>
          </a:prstGeom>
          <a:noFill/>
        </p:spPr>
        <p:txBody>
          <a:bodyPr wrap="square" lIns="0" tIns="0" rIns="0" bIns="0" rtlCol="0">
            <a:spAutoFit/>
          </a:bodyPr>
          <a:lstStyle/>
          <a:p>
            <a:pPr algn="ctr">
              <a:lnSpc>
                <a:spcPct val="150000"/>
              </a:lnSpc>
            </a:pPr>
            <a:r>
              <a:rPr lang="en-US" sz="1200">
                <a:solidFill>
                  <a:schemeClr val="tx1">
                    <a:lumMod val="50000"/>
                    <a:lumOff val="50000"/>
                  </a:schemeClr>
                </a:solidFill>
              </a:rPr>
              <a:t>Asuscipit eros iste metus auctor id dapibus quad aliquam sied pretium vivera ornare ipraesent turpisa antes dolor elementum ipsum volutpat tincidunt ase dapibus integer mollis da ve mag hendrerit eleifened nulla </a:t>
            </a:r>
            <a:endParaRPr lang="en-ID" sz="1200">
              <a:solidFill>
                <a:schemeClr val="tx1">
                  <a:lumMod val="50000"/>
                  <a:lumOff val="50000"/>
                </a:schemeClr>
              </a:solidFill>
            </a:endParaRPr>
          </a:p>
        </p:txBody>
      </p:sp>
      <p:grpSp>
        <p:nvGrpSpPr>
          <p:cNvPr id="44" name="Shape">
            <a:extLst>
              <a:ext uri="{FF2B5EF4-FFF2-40B4-BE49-F238E27FC236}">
                <a16:creationId xmlns:a16="http://schemas.microsoft.com/office/drawing/2014/main" id="{71F5506F-5E65-4AC8-9F71-80F2706C7BB4}"/>
              </a:ext>
            </a:extLst>
          </p:cNvPr>
          <p:cNvGrpSpPr>
            <a:grpSpLocks noChangeAspect="1"/>
          </p:cNvGrpSpPr>
          <p:nvPr/>
        </p:nvGrpSpPr>
        <p:grpSpPr>
          <a:xfrm>
            <a:off x="5400127" y="2040996"/>
            <a:ext cx="1393333" cy="258762"/>
            <a:chOff x="10072536" y="3772494"/>
            <a:chExt cx="1393333" cy="258762"/>
          </a:xfrm>
        </p:grpSpPr>
        <p:sp>
          <p:nvSpPr>
            <p:cNvPr id="45" name="Base Shape">
              <a:extLst>
                <a:ext uri="{FF2B5EF4-FFF2-40B4-BE49-F238E27FC236}">
                  <a16:creationId xmlns:a16="http://schemas.microsoft.com/office/drawing/2014/main" id="{76024AC0-83F8-40C1-ADBD-1A06B4A87FFC}"/>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46" name="Header Text">
              <a:extLst>
                <a:ext uri="{FF2B5EF4-FFF2-40B4-BE49-F238E27FC236}">
                  <a16:creationId xmlns:a16="http://schemas.microsoft.com/office/drawing/2014/main" id="{DD3729DA-5F88-49C7-B540-51DCBAB9586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2" name="Rectangle 1">
            <a:extLst>
              <a:ext uri="{FF2B5EF4-FFF2-40B4-BE49-F238E27FC236}">
                <a16:creationId xmlns:a16="http://schemas.microsoft.com/office/drawing/2014/main" id="{0BBEADEC-856E-44CA-963B-B3CFC7FBA274}"/>
              </a:ext>
            </a:extLst>
          </p:cNvPr>
          <p:cNvSpPr/>
          <p:nvPr/>
        </p:nvSpPr>
        <p:spPr>
          <a:xfrm>
            <a:off x="2166811" y="2589557"/>
            <a:ext cx="1868859" cy="18688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CenterSub">
            <a:extLst>
              <a:ext uri="{FF2B5EF4-FFF2-40B4-BE49-F238E27FC236}">
                <a16:creationId xmlns:a16="http://schemas.microsoft.com/office/drawing/2014/main" id="{A5B619E1-8B4C-4BC2-942C-E888F82E42FD}"/>
              </a:ext>
            </a:extLst>
          </p:cNvPr>
          <p:cNvSpPr txBox="1"/>
          <p:nvPr/>
        </p:nvSpPr>
        <p:spPr>
          <a:xfrm>
            <a:off x="2637977" y="3438647"/>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20" name="Center Text Body">
            <a:extLst>
              <a:ext uri="{FF2B5EF4-FFF2-40B4-BE49-F238E27FC236}">
                <a16:creationId xmlns:a16="http://schemas.microsoft.com/office/drawing/2014/main" id="{FC77BE4C-912D-4F69-B390-1B315D3F725E}"/>
              </a:ext>
            </a:extLst>
          </p:cNvPr>
          <p:cNvSpPr txBox="1"/>
          <p:nvPr/>
        </p:nvSpPr>
        <p:spPr>
          <a:xfrm>
            <a:off x="2294980" y="3711476"/>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47" name="Icon 32">
            <a:extLst>
              <a:ext uri="{FF2B5EF4-FFF2-40B4-BE49-F238E27FC236}">
                <a16:creationId xmlns:a16="http://schemas.microsoft.com/office/drawing/2014/main" id="{83AD56BF-8DC1-4048-88CF-D25C5E0A37E5}"/>
              </a:ext>
            </a:extLst>
          </p:cNvPr>
          <p:cNvSpPr/>
          <p:nvPr/>
        </p:nvSpPr>
        <p:spPr>
          <a:xfrm>
            <a:off x="2921980" y="2975608"/>
            <a:ext cx="358523" cy="358520"/>
          </a:xfrm>
          <a:custGeom>
            <a:avLst/>
            <a:gdLst>
              <a:gd name="connsiteX0" fmla="*/ 346297 w 485775"/>
              <a:gd name="connsiteY0" fmla="*/ 116699 h 485775"/>
              <a:gd name="connsiteX1" fmla="*/ 346364 w 485775"/>
              <a:gd name="connsiteY1" fmla="*/ 116699 h 485775"/>
              <a:gd name="connsiteX2" fmla="*/ 359861 w 485775"/>
              <a:gd name="connsiteY2" fmla="*/ 122403 h 485775"/>
              <a:gd name="connsiteX3" fmla="*/ 402564 w 485775"/>
              <a:gd name="connsiteY3" fmla="*/ 166047 h 485775"/>
              <a:gd name="connsiteX4" fmla="*/ 402270 w 485775"/>
              <a:gd name="connsiteY4" fmla="*/ 192881 h 485775"/>
              <a:gd name="connsiteX5" fmla="*/ 375436 w 485775"/>
              <a:gd name="connsiteY5" fmla="*/ 192589 h 485775"/>
              <a:gd name="connsiteX6" fmla="*/ 346202 w 485775"/>
              <a:gd name="connsiteY6" fmla="*/ 162710 h 485775"/>
              <a:gd name="connsiteX7" fmla="*/ 237382 w 485775"/>
              <a:gd name="connsiteY7" fmla="*/ 272380 h 485775"/>
              <a:gd name="connsiteX8" fmla="*/ 223912 w 485775"/>
              <a:gd name="connsiteY8" fmla="*/ 277991 h 485775"/>
              <a:gd name="connsiteX9" fmla="*/ 223879 w 485775"/>
              <a:gd name="connsiteY9" fmla="*/ 277991 h 485775"/>
              <a:gd name="connsiteX10" fmla="*/ 210395 w 485775"/>
              <a:gd name="connsiteY10" fmla="*/ 272333 h 485775"/>
              <a:gd name="connsiteX11" fmla="*/ 169519 w 485775"/>
              <a:gd name="connsiteY11" fmla="*/ 230846 h 485775"/>
              <a:gd name="connsiteX12" fmla="*/ 110118 w 485775"/>
              <a:gd name="connsiteY12" fmla="*/ 289587 h 485775"/>
              <a:gd name="connsiteX13" fmla="*/ 96777 w 485775"/>
              <a:gd name="connsiteY13" fmla="*/ 295070 h 485775"/>
              <a:gd name="connsiteX14" fmla="*/ 83283 w 485775"/>
              <a:gd name="connsiteY14" fmla="*/ 289437 h 485775"/>
              <a:gd name="connsiteX15" fmla="*/ 83433 w 485775"/>
              <a:gd name="connsiteY15" fmla="*/ 262601 h 485775"/>
              <a:gd name="connsiteX16" fmla="*/ 156351 w 485775"/>
              <a:gd name="connsiteY16" fmla="*/ 190494 h 485775"/>
              <a:gd name="connsiteX17" fmla="*/ 169693 w 485775"/>
              <a:gd name="connsiteY17" fmla="*/ 185011 h 485775"/>
              <a:gd name="connsiteX18" fmla="*/ 169817 w 485775"/>
              <a:gd name="connsiteY18" fmla="*/ 185011 h 485775"/>
              <a:gd name="connsiteX19" fmla="*/ 183211 w 485775"/>
              <a:gd name="connsiteY19" fmla="*/ 190669 h 485775"/>
              <a:gd name="connsiteX20" fmla="*/ 223959 w 485775"/>
              <a:gd name="connsiteY20" fmla="*/ 232027 h 485775"/>
              <a:gd name="connsiteX21" fmla="*/ 332827 w 485775"/>
              <a:gd name="connsiteY21" fmla="*/ 122309 h 485775"/>
              <a:gd name="connsiteX22" fmla="*/ 346297 w 485775"/>
              <a:gd name="connsiteY22" fmla="*/ 116699 h 485775"/>
              <a:gd name="connsiteX23" fmla="*/ 242888 w 485775"/>
              <a:gd name="connsiteY23" fmla="*/ 0 h 485775"/>
              <a:gd name="connsiteX24" fmla="*/ 261863 w 485775"/>
              <a:gd name="connsiteY24" fmla="*/ 18976 h 485775"/>
              <a:gd name="connsiteX25" fmla="*/ 261863 w 485775"/>
              <a:gd name="connsiteY25" fmla="*/ 38900 h 485775"/>
              <a:gd name="connsiteX26" fmla="*/ 466799 w 485775"/>
              <a:gd name="connsiteY26" fmla="*/ 38900 h 485775"/>
              <a:gd name="connsiteX27" fmla="*/ 485775 w 485775"/>
              <a:gd name="connsiteY27" fmla="*/ 57876 h 485775"/>
              <a:gd name="connsiteX28" fmla="*/ 485775 w 485775"/>
              <a:gd name="connsiteY28" fmla="*/ 210629 h 485775"/>
              <a:gd name="connsiteX29" fmla="*/ 466799 w 485775"/>
              <a:gd name="connsiteY29" fmla="*/ 229605 h 485775"/>
              <a:gd name="connsiteX30" fmla="*/ 447824 w 485775"/>
              <a:gd name="connsiteY30" fmla="*/ 210629 h 485775"/>
              <a:gd name="connsiteX31" fmla="*/ 447824 w 485775"/>
              <a:gd name="connsiteY31" fmla="*/ 76851 h 485775"/>
              <a:gd name="connsiteX32" fmla="*/ 37951 w 485775"/>
              <a:gd name="connsiteY32" fmla="*/ 76851 h 485775"/>
              <a:gd name="connsiteX33" fmla="*/ 37951 w 485775"/>
              <a:gd name="connsiteY33" fmla="*/ 306456 h 485775"/>
              <a:gd name="connsiteX34" fmla="*/ 75902 w 485775"/>
              <a:gd name="connsiteY34" fmla="*/ 344407 h 485775"/>
              <a:gd name="connsiteX35" fmla="*/ 409873 w 485775"/>
              <a:gd name="connsiteY35" fmla="*/ 344407 h 485775"/>
              <a:gd name="connsiteX36" fmla="*/ 447824 w 485775"/>
              <a:gd name="connsiteY36" fmla="*/ 306456 h 485775"/>
              <a:gd name="connsiteX37" fmla="*/ 466799 w 485775"/>
              <a:gd name="connsiteY37" fmla="*/ 287480 h 485775"/>
              <a:gd name="connsiteX38" fmla="*/ 485775 w 485775"/>
              <a:gd name="connsiteY38" fmla="*/ 306456 h 485775"/>
              <a:gd name="connsiteX39" fmla="*/ 409873 w 485775"/>
              <a:gd name="connsiteY39" fmla="*/ 382358 h 485775"/>
              <a:gd name="connsiteX40" fmla="*/ 261863 w 485775"/>
              <a:gd name="connsiteY40" fmla="*/ 382358 h 485775"/>
              <a:gd name="connsiteX41" fmla="*/ 261863 w 485775"/>
              <a:gd name="connsiteY41" fmla="*/ 447824 h 485775"/>
              <a:gd name="connsiteX42" fmla="*/ 317841 w 485775"/>
              <a:gd name="connsiteY42" fmla="*/ 447824 h 485775"/>
              <a:gd name="connsiteX43" fmla="*/ 336817 w 485775"/>
              <a:gd name="connsiteY43" fmla="*/ 466799 h 485775"/>
              <a:gd name="connsiteX44" fmla="*/ 317841 w 485775"/>
              <a:gd name="connsiteY44" fmla="*/ 485775 h 485775"/>
              <a:gd name="connsiteX45" fmla="*/ 166985 w 485775"/>
              <a:gd name="connsiteY45" fmla="*/ 485775 h 485775"/>
              <a:gd name="connsiteX46" fmla="*/ 148010 w 485775"/>
              <a:gd name="connsiteY46" fmla="*/ 466799 h 485775"/>
              <a:gd name="connsiteX47" fmla="*/ 166985 w 485775"/>
              <a:gd name="connsiteY47" fmla="*/ 447824 h 485775"/>
              <a:gd name="connsiteX48" fmla="*/ 223912 w 485775"/>
              <a:gd name="connsiteY48" fmla="*/ 447824 h 485775"/>
              <a:gd name="connsiteX49" fmla="*/ 223912 w 485775"/>
              <a:gd name="connsiteY49" fmla="*/ 382358 h 485775"/>
              <a:gd name="connsiteX50" fmla="*/ 75902 w 485775"/>
              <a:gd name="connsiteY50" fmla="*/ 382358 h 485775"/>
              <a:gd name="connsiteX51" fmla="*/ 0 w 485775"/>
              <a:gd name="connsiteY51" fmla="*/ 306456 h 485775"/>
              <a:gd name="connsiteX52" fmla="*/ 0 w 485775"/>
              <a:gd name="connsiteY52" fmla="*/ 57876 h 485775"/>
              <a:gd name="connsiteX53" fmla="*/ 18976 w 485775"/>
              <a:gd name="connsiteY53" fmla="*/ 38900 h 485775"/>
              <a:gd name="connsiteX54" fmla="*/ 223912 w 485775"/>
              <a:gd name="connsiteY54" fmla="*/ 38900 h 485775"/>
              <a:gd name="connsiteX55" fmla="*/ 223912 w 485775"/>
              <a:gd name="connsiteY55" fmla="*/ 18976 h 485775"/>
              <a:gd name="connsiteX56" fmla="*/ 242888 w 485775"/>
              <a:gd name="connsiteY56"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485775" h="485775">
                <a:moveTo>
                  <a:pt x="346297" y="116699"/>
                </a:moveTo>
                <a:cubicBezTo>
                  <a:pt x="346319" y="116699"/>
                  <a:pt x="346342" y="116699"/>
                  <a:pt x="346364" y="116699"/>
                </a:cubicBezTo>
                <a:cubicBezTo>
                  <a:pt x="351444" y="116717"/>
                  <a:pt x="356306" y="118772"/>
                  <a:pt x="359861" y="122403"/>
                </a:cubicBezTo>
                <a:lnTo>
                  <a:pt x="402564" y="166047"/>
                </a:lnTo>
                <a:cubicBezTo>
                  <a:pt x="409892" y="173538"/>
                  <a:pt x="409761" y="185552"/>
                  <a:pt x="402270" y="192881"/>
                </a:cubicBezTo>
                <a:cubicBezTo>
                  <a:pt x="394781" y="200210"/>
                  <a:pt x="382768" y="200081"/>
                  <a:pt x="375436" y="192589"/>
                </a:cubicBezTo>
                <a:lnTo>
                  <a:pt x="346202" y="162710"/>
                </a:lnTo>
                <a:lnTo>
                  <a:pt x="237382" y="272380"/>
                </a:lnTo>
                <a:cubicBezTo>
                  <a:pt x="233818" y="275972"/>
                  <a:pt x="228970" y="277991"/>
                  <a:pt x="223912" y="277991"/>
                </a:cubicBezTo>
                <a:cubicBezTo>
                  <a:pt x="223901" y="277991"/>
                  <a:pt x="223890" y="277991"/>
                  <a:pt x="223879" y="277991"/>
                </a:cubicBezTo>
                <a:cubicBezTo>
                  <a:pt x="218809" y="277982"/>
                  <a:pt x="213954" y="275945"/>
                  <a:pt x="210395" y="272333"/>
                </a:cubicBezTo>
                <a:lnTo>
                  <a:pt x="169519" y="230846"/>
                </a:lnTo>
                <a:lnTo>
                  <a:pt x="110118" y="289587"/>
                </a:lnTo>
                <a:cubicBezTo>
                  <a:pt x="106420" y="293243"/>
                  <a:pt x="101597" y="295070"/>
                  <a:pt x="96777" y="295070"/>
                </a:cubicBezTo>
                <a:cubicBezTo>
                  <a:pt x="91883" y="295070"/>
                  <a:pt x="86995" y="293190"/>
                  <a:pt x="83283" y="289437"/>
                </a:cubicBezTo>
                <a:cubicBezTo>
                  <a:pt x="75914" y="281985"/>
                  <a:pt x="75981" y="269970"/>
                  <a:pt x="83433" y="262601"/>
                </a:cubicBezTo>
                <a:lnTo>
                  <a:pt x="156351" y="190494"/>
                </a:lnTo>
                <a:cubicBezTo>
                  <a:pt x="159905" y="186981"/>
                  <a:pt x="164699" y="185011"/>
                  <a:pt x="169693" y="185011"/>
                </a:cubicBezTo>
                <a:cubicBezTo>
                  <a:pt x="169735" y="185011"/>
                  <a:pt x="169775" y="185011"/>
                  <a:pt x="169817" y="185011"/>
                </a:cubicBezTo>
                <a:cubicBezTo>
                  <a:pt x="174855" y="185044"/>
                  <a:pt x="179673" y="187079"/>
                  <a:pt x="183211" y="190669"/>
                </a:cubicBezTo>
                <a:lnTo>
                  <a:pt x="223959" y="232027"/>
                </a:lnTo>
                <a:lnTo>
                  <a:pt x="332827" y="122309"/>
                </a:lnTo>
                <a:cubicBezTo>
                  <a:pt x="336391" y="118718"/>
                  <a:pt x="341240" y="116699"/>
                  <a:pt x="346297" y="116699"/>
                </a:cubicBezTo>
                <a:close/>
                <a:moveTo>
                  <a:pt x="242888" y="0"/>
                </a:moveTo>
                <a:cubicBezTo>
                  <a:pt x="253368" y="0"/>
                  <a:pt x="261863" y="8495"/>
                  <a:pt x="261863" y="18976"/>
                </a:cubicBezTo>
                <a:lnTo>
                  <a:pt x="261863" y="38900"/>
                </a:lnTo>
                <a:lnTo>
                  <a:pt x="466799" y="38900"/>
                </a:lnTo>
                <a:cubicBezTo>
                  <a:pt x="477280" y="38900"/>
                  <a:pt x="485775" y="47395"/>
                  <a:pt x="485775" y="57876"/>
                </a:cubicBezTo>
                <a:lnTo>
                  <a:pt x="485775" y="210629"/>
                </a:lnTo>
                <a:cubicBezTo>
                  <a:pt x="485775" y="221109"/>
                  <a:pt x="477280" y="229605"/>
                  <a:pt x="466799" y="229605"/>
                </a:cubicBezTo>
                <a:cubicBezTo>
                  <a:pt x="456319" y="229605"/>
                  <a:pt x="447824" y="221109"/>
                  <a:pt x="447824" y="210629"/>
                </a:cubicBezTo>
                <a:lnTo>
                  <a:pt x="447824" y="76851"/>
                </a:lnTo>
                <a:lnTo>
                  <a:pt x="37951" y="76851"/>
                </a:lnTo>
                <a:lnTo>
                  <a:pt x="37951" y="306456"/>
                </a:lnTo>
                <a:cubicBezTo>
                  <a:pt x="37951" y="327382"/>
                  <a:pt x="54976" y="344407"/>
                  <a:pt x="75902" y="344407"/>
                </a:cubicBezTo>
                <a:lnTo>
                  <a:pt x="409873" y="344407"/>
                </a:lnTo>
                <a:cubicBezTo>
                  <a:pt x="430799" y="344407"/>
                  <a:pt x="447824" y="327382"/>
                  <a:pt x="447824" y="306456"/>
                </a:cubicBezTo>
                <a:cubicBezTo>
                  <a:pt x="447824" y="295976"/>
                  <a:pt x="456319" y="287480"/>
                  <a:pt x="466799" y="287480"/>
                </a:cubicBezTo>
                <a:cubicBezTo>
                  <a:pt x="477280" y="287480"/>
                  <a:pt x="485775" y="295976"/>
                  <a:pt x="485775" y="306456"/>
                </a:cubicBezTo>
                <a:cubicBezTo>
                  <a:pt x="485775" y="348308"/>
                  <a:pt x="451725" y="382358"/>
                  <a:pt x="409873" y="382358"/>
                </a:cubicBezTo>
                <a:lnTo>
                  <a:pt x="261863" y="382358"/>
                </a:lnTo>
                <a:lnTo>
                  <a:pt x="261863" y="447824"/>
                </a:lnTo>
                <a:lnTo>
                  <a:pt x="317841" y="447824"/>
                </a:lnTo>
                <a:cubicBezTo>
                  <a:pt x="328321" y="447824"/>
                  <a:pt x="336817" y="456319"/>
                  <a:pt x="336817" y="466799"/>
                </a:cubicBezTo>
                <a:cubicBezTo>
                  <a:pt x="336817" y="477280"/>
                  <a:pt x="328321" y="485775"/>
                  <a:pt x="317841" y="485775"/>
                </a:cubicBezTo>
                <a:lnTo>
                  <a:pt x="166985" y="485775"/>
                </a:lnTo>
                <a:cubicBezTo>
                  <a:pt x="156505" y="485775"/>
                  <a:pt x="148010" y="477280"/>
                  <a:pt x="148010" y="466799"/>
                </a:cubicBezTo>
                <a:cubicBezTo>
                  <a:pt x="148010" y="456319"/>
                  <a:pt x="156505" y="447824"/>
                  <a:pt x="166985" y="447824"/>
                </a:cubicBezTo>
                <a:lnTo>
                  <a:pt x="223912" y="447824"/>
                </a:lnTo>
                <a:lnTo>
                  <a:pt x="223912" y="382358"/>
                </a:lnTo>
                <a:lnTo>
                  <a:pt x="75902" y="382358"/>
                </a:lnTo>
                <a:cubicBezTo>
                  <a:pt x="34050" y="382358"/>
                  <a:pt x="0" y="348308"/>
                  <a:pt x="0" y="306456"/>
                </a:cubicBezTo>
                <a:lnTo>
                  <a:pt x="0" y="57876"/>
                </a:lnTo>
                <a:cubicBezTo>
                  <a:pt x="0" y="47395"/>
                  <a:pt x="8495" y="38900"/>
                  <a:pt x="18976" y="38900"/>
                </a:cubicBezTo>
                <a:lnTo>
                  <a:pt x="223912" y="38900"/>
                </a:lnTo>
                <a:lnTo>
                  <a:pt x="223912" y="18976"/>
                </a:lnTo>
                <a:cubicBezTo>
                  <a:pt x="223912" y="8495"/>
                  <a:pt x="232407" y="0"/>
                  <a:pt x="242888" y="0"/>
                </a:cubicBezTo>
                <a:close/>
              </a:path>
            </a:pathLst>
          </a:custGeom>
          <a:solidFill>
            <a:schemeClr val="bg1"/>
          </a:solidFill>
          <a:ln w="949" cap="flat">
            <a:noFill/>
            <a:prstDash val="solid"/>
            <a:miter/>
          </a:ln>
        </p:spPr>
        <p:txBody>
          <a:bodyPr rtlCol="0" anchor="ctr"/>
          <a:lstStyle/>
          <a:p>
            <a:endParaRPr lang="en-ID"/>
          </a:p>
        </p:txBody>
      </p:sp>
      <p:sp>
        <p:nvSpPr>
          <p:cNvPr id="48" name="Rectangle 47">
            <a:extLst>
              <a:ext uri="{FF2B5EF4-FFF2-40B4-BE49-F238E27FC236}">
                <a16:creationId xmlns:a16="http://schemas.microsoft.com/office/drawing/2014/main" id="{2018C555-BD5A-499E-9169-2480C16286E7}"/>
              </a:ext>
            </a:extLst>
          </p:cNvPr>
          <p:cNvSpPr/>
          <p:nvPr/>
        </p:nvSpPr>
        <p:spPr>
          <a:xfrm>
            <a:off x="4163847" y="2589557"/>
            <a:ext cx="1868859" cy="186885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0" name="CenterSub">
            <a:extLst>
              <a:ext uri="{FF2B5EF4-FFF2-40B4-BE49-F238E27FC236}">
                <a16:creationId xmlns:a16="http://schemas.microsoft.com/office/drawing/2014/main" id="{1B1AA56E-E129-43E5-BA26-1FB20568B230}"/>
              </a:ext>
            </a:extLst>
          </p:cNvPr>
          <p:cNvSpPr txBox="1"/>
          <p:nvPr/>
        </p:nvSpPr>
        <p:spPr>
          <a:xfrm>
            <a:off x="4635012" y="3438647"/>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51" name="Center Text Body">
            <a:extLst>
              <a:ext uri="{FF2B5EF4-FFF2-40B4-BE49-F238E27FC236}">
                <a16:creationId xmlns:a16="http://schemas.microsoft.com/office/drawing/2014/main" id="{E6AB9753-70AC-4E3D-855D-64BCF6179992}"/>
              </a:ext>
            </a:extLst>
          </p:cNvPr>
          <p:cNvSpPr txBox="1"/>
          <p:nvPr/>
        </p:nvSpPr>
        <p:spPr>
          <a:xfrm>
            <a:off x="4292015" y="3711476"/>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84" name="Shape">
            <a:extLst>
              <a:ext uri="{FF2B5EF4-FFF2-40B4-BE49-F238E27FC236}">
                <a16:creationId xmlns:a16="http://schemas.microsoft.com/office/drawing/2014/main" id="{7C0F4368-CA5E-4059-A508-0C128A2674B6}"/>
              </a:ext>
            </a:extLst>
          </p:cNvPr>
          <p:cNvSpPr>
            <a:spLocks noChangeAspect="1"/>
          </p:cNvSpPr>
          <p:nvPr/>
        </p:nvSpPr>
        <p:spPr>
          <a:xfrm>
            <a:off x="4919015" y="3025325"/>
            <a:ext cx="358523" cy="259086"/>
          </a:xfrm>
          <a:custGeom>
            <a:avLst/>
            <a:gdLst>
              <a:gd name="connsiteX0" fmla="*/ 485134 w 485774"/>
              <a:gd name="connsiteY0" fmla="*/ 327181 h 351045"/>
              <a:gd name="connsiteX1" fmla="*/ 477544 w 485774"/>
              <a:gd name="connsiteY1" fmla="*/ 298717 h 351045"/>
              <a:gd name="connsiteX2" fmla="*/ 454319 w 485774"/>
              <a:gd name="connsiteY2" fmla="*/ 285272 h 351045"/>
              <a:gd name="connsiteX3" fmla="*/ 440873 w 485774"/>
              <a:gd name="connsiteY3" fmla="*/ 308497 h 351045"/>
              <a:gd name="connsiteX4" fmla="*/ 442099 w 485774"/>
              <a:gd name="connsiteY4" fmla="*/ 313095 h 351045"/>
              <a:gd name="connsiteX5" fmla="*/ 337036 w 485774"/>
              <a:gd name="connsiteY5" fmla="*/ 313095 h 351045"/>
              <a:gd name="connsiteX6" fmla="*/ 352610 w 485774"/>
              <a:gd name="connsiteY6" fmla="*/ 246681 h 351045"/>
              <a:gd name="connsiteX7" fmla="*/ 442689 w 485774"/>
              <a:gd name="connsiteY7" fmla="*/ 246681 h 351045"/>
              <a:gd name="connsiteX8" fmla="*/ 461664 w 485774"/>
              <a:gd name="connsiteY8" fmla="*/ 227705 h 351045"/>
              <a:gd name="connsiteX9" fmla="*/ 442689 w 485774"/>
              <a:gd name="connsiteY9" fmla="*/ 208730 h 351045"/>
              <a:gd name="connsiteX10" fmla="*/ 409270 w 485774"/>
              <a:gd name="connsiteY10" fmla="*/ 208730 h 351045"/>
              <a:gd name="connsiteX11" fmla="*/ 405436 w 485774"/>
              <a:gd name="connsiteY11" fmla="*/ 194353 h 351045"/>
              <a:gd name="connsiteX12" fmla="*/ 382210 w 485774"/>
              <a:gd name="connsiteY12" fmla="*/ 180908 h 351045"/>
              <a:gd name="connsiteX13" fmla="*/ 368764 w 485774"/>
              <a:gd name="connsiteY13" fmla="*/ 204132 h 351045"/>
              <a:gd name="connsiteX14" fmla="*/ 369991 w 485774"/>
              <a:gd name="connsiteY14" fmla="*/ 208731 h 351045"/>
              <a:gd name="connsiteX15" fmla="*/ 264929 w 485774"/>
              <a:gd name="connsiteY15" fmla="*/ 208731 h 351045"/>
              <a:gd name="connsiteX16" fmla="*/ 280502 w 485774"/>
              <a:gd name="connsiteY16" fmla="*/ 142316 h 351045"/>
              <a:gd name="connsiteX17" fmla="*/ 370581 w 485774"/>
              <a:gd name="connsiteY17" fmla="*/ 142316 h 351045"/>
              <a:gd name="connsiteX18" fmla="*/ 389557 w 485774"/>
              <a:gd name="connsiteY18" fmla="*/ 123340 h 351045"/>
              <a:gd name="connsiteX19" fmla="*/ 370581 w 485774"/>
              <a:gd name="connsiteY19" fmla="*/ 104365 h 351045"/>
              <a:gd name="connsiteX20" fmla="*/ 334316 w 485774"/>
              <a:gd name="connsiteY20" fmla="*/ 104365 h 351045"/>
              <a:gd name="connsiteX21" fmla="*/ 330482 w 485774"/>
              <a:gd name="connsiteY21" fmla="*/ 89988 h 351045"/>
              <a:gd name="connsiteX22" fmla="*/ 307257 w 485774"/>
              <a:gd name="connsiteY22" fmla="*/ 76543 h 351045"/>
              <a:gd name="connsiteX23" fmla="*/ 293811 w 485774"/>
              <a:gd name="connsiteY23" fmla="*/ 99767 h 351045"/>
              <a:gd name="connsiteX24" fmla="*/ 295038 w 485774"/>
              <a:gd name="connsiteY24" fmla="*/ 104366 h 351045"/>
              <a:gd name="connsiteX25" fmla="*/ 189975 w 485774"/>
              <a:gd name="connsiteY25" fmla="*/ 104366 h 351045"/>
              <a:gd name="connsiteX26" fmla="*/ 205549 w 485774"/>
              <a:gd name="connsiteY26" fmla="*/ 37951 h 351045"/>
              <a:gd name="connsiteX27" fmla="*/ 295628 w 485774"/>
              <a:gd name="connsiteY27" fmla="*/ 37951 h 351045"/>
              <a:gd name="connsiteX28" fmla="*/ 314603 w 485774"/>
              <a:gd name="connsiteY28" fmla="*/ 18976 h 351045"/>
              <a:gd name="connsiteX29" fmla="*/ 295628 w 485774"/>
              <a:gd name="connsiteY29" fmla="*/ 0 h 351045"/>
              <a:gd name="connsiteX30" fmla="*/ 190509 w 485774"/>
              <a:gd name="connsiteY30" fmla="*/ 0 h 351045"/>
              <a:gd name="connsiteX31" fmla="*/ 172034 w 485774"/>
              <a:gd name="connsiteY31" fmla="*/ 14643 h 351045"/>
              <a:gd name="connsiteX32" fmla="*/ 150995 w 485774"/>
              <a:gd name="connsiteY32" fmla="*/ 104363 h 351045"/>
              <a:gd name="connsiteX33" fmla="*/ 112440 w 485774"/>
              <a:gd name="connsiteY33" fmla="*/ 104363 h 351045"/>
              <a:gd name="connsiteX34" fmla="*/ 93956 w 485774"/>
              <a:gd name="connsiteY34" fmla="*/ 119048 h 351045"/>
              <a:gd name="connsiteX35" fmla="*/ 73140 w 485774"/>
              <a:gd name="connsiteY35" fmla="*/ 208729 h 351045"/>
              <a:gd name="connsiteX36" fmla="*/ 43084 w 485774"/>
              <a:gd name="connsiteY36" fmla="*/ 208729 h 351045"/>
              <a:gd name="connsiteX37" fmla="*/ 24597 w 485774"/>
              <a:gd name="connsiteY37" fmla="*/ 223434 h 351045"/>
              <a:gd name="connsiteX38" fmla="*/ 487 w 485774"/>
              <a:gd name="connsiteY38" fmla="*/ 327799 h 351045"/>
              <a:gd name="connsiteX39" fmla="*/ 4124 w 485774"/>
              <a:gd name="connsiteY39" fmla="*/ 343882 h 351045"/>
              <a:gd name="connsiteX40" fmla="*/ 18975 w 485774"/>
              <a:gd name="connsiteY40" fmla="*/ 351045 h 351045"/>
              <a:gd name="connsiteX41" fmla="*/ 466799 w 485774"/>
              <a:gd name="connsiteY41" fmla="*/ 351045 h 351045"/>
              <a:gd name="connsiteX42" fmla="*/ 481846 w 485774"/>
              <a:gd name="connsiteY42" fmla="*/ 343631 h 351045"/>
              <a:gd name="connsiteX43" fmla="*/ 485134 w 485774"/>
              <a:gd name="connsiteY43" fmla="*/ 327181 h 351045"/>
              <a:gd name="connsiteX44" fmla="*/ 127516 w 485774"/>
              <a:gd name="connsiteY44" fmla="*/ 142314 h 351045"/>
              <a:gd name="connsiteX45" fmla="*/ 202996 w 485774"/>
              <a:gd name="connsiteY45" fmla="*/ 142314 h 351045"/>
              <a:gd name="connsiteX46" fmla="*/ 218131 w 485774"/>
              <a:gd name="connsiteY46" fmla="*/ 208729 h 351045"/>
              <a:gd name="connsiteX47" fmla="*/ 112100 w 485774"/>
              <a:gd name="connsiteY47" fmla="*/ 208729 h 351045"/>
              <a:gd name="connsiteX48" fmla="*/ 127516 w 485774"/>
              <a:gd name="connsiteY48" fmla="*/ 142314 h 351045"/>
              <a:gd name="connsiteX49" fmla="*/ 42833 w 485774"/>
              <a:gd name="connsiteY49" fmla="*/ 313094 h 351045"/>
              <a:gd name="connsiteX50" fmla="*/ 58176 w 485774"/>
              <a:gd name="connsiteY50" fmla="*/ 246680 h 351045"/>
              <a:gd name="connsiteX51" fmla="*/ 133164 w 485774"/>
              <a:gd name="connsiteY51" fmla="*/ 246680 h 351045"/>
              <a:gd name="connsiteX52" fmla="*/ 148737 w 485774"/>
              <a:gd name="connsiteY52" fmla="*/ 313094 h 351045"/>
              <a:gd name="connsiteX53" fmla="*/ 42833 w 485774"/>
              <a:gd name="connsiteY53" fmla="*/ 313094 h 351045"/>
              <a:gd name="connsiteX54" fmla="*/ 189827 w 485774"/>
              <a:gd name="connsiteY54" fmla="*/ 313094 h 351045"/>
              <a:gd name="connsiteX55" fmla="*/ 204979 w 485774"/>
              <a:gd name="connsiteY55" fmla="*/ 246680 h 351045"/>
              <a:gd name="connsiteX56" fmla="*/ 280795 w 485774"/>
              <a:gd name="connsiteY56" fmla="*/ 246680 h 351045"/>
              <a:gd name="connsiteX57" fmla="*/ 295947 w 485774"/>
              <a:gd name="connsiteY57" fmla="*/ 313094 h 351045"/>
              <a:gd name="connsiteX58" fmla="*/ 189827 w 485774"/>
              <a:gd name="connsiteY58" fmla="*/ 313094 h 351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485774" h="351045">
                <a:moveTo>
                  <a:pt x="485134" y="327181"/>
                </a:moveTo>
                <a:lnTo>
                  <a:pt x="477544" y="298717"/>
                </a:lnTo>
                <a:cubicBezTo>
                  <a:pt x="474844" y="288591"/>
                  <a:pt x="464444" y="282571"/>
                  <a:pt x="454319" y="285272"/>
                </a:cubicBezTo>
                <a:cubicBezTo>
                  <a:pt x="444192" y="287973"/>
                  <a:pt x="438172" y="298370"/>
                  <a:pt x="440873" y="308497"/>
                </a:cubicBezTo>
                <a:lnTo>
                  <a:pt x="442099" y="313095"/>
                </a:lnTo>
                <a:lnTo>
                  <a:pt x="337036" y="313095"/>
                </a:lnTo>
                <a:lnTo>
                  <a:pt x="352610" y="246681"/>
                </a:lnTo>
                <a:lnTo>
                  <a:pt x="442689" y="246681"/>
                </a:lnTo>
                <a:cubicBezTo>
                  <a:pt x="453169" y="246681"/>
                  <a:pt x="461664" y="238185"/>
                  <a:pt x="461664" y="227705"/>
                </a:cubicBezTo>
                <a:cubicBezTo>
                  <a:pt x="461664" y="217225"/>
                  <a:pt x="453169" y="208730"/>
                  <a:pt x="442689" y="208730"/>
                </a:cubicBezTo>
                <a:lnTo>
                  <a:pt x="409270" y="208730"/>
                </a:lnTo>
                <a:lnTo>
                  <a:pt x="405436" y="194353"/>
                </a:lnTo>
                <a:cubicBezTo>
                  <a:pt x="402735" y="184226"/>
                  <a:pt x="392335" y="178204"/>
                  <a:pt x="382210" y="180908"/>
                </a:cubicBezTo>
                <a:cubicBezTo>
                  <a:pt x="372084" y="183608"/>
                  <a:pt x="366064" y="194005"/>
                  <a:pt x="368764" y="204132"/>
                </a:cubicBezTo>
                <a:lnTo>
                  <a:pt x="369991" y="208731"/>
                </a:lnTo>
                <a:lnTo>
                  <a:pt x="264929" y="208731"/>
                </a:lnTo>
                <a:lnTo>
                  <a:pt x="280502" y="142316"/>
                </a:lnTo>
                <a:lnTo>
                  <a:pt x="370581" y="142316"/>
                </a:lnTo>
                <a:cubicBezTo>
                  <a:pt x="381062" y="142316"/>
                  <a:pt x="389557" y="133821"/>
                  <a:pt x="389557" y="123340"/>
                </a:cubicBezTo>
                <a:cubicBezTo>
                  <a:pt x="389557" y="112860"/>
                  <a:pt x="381062" y="104365"/>
                  <a:pt x="370581" y="104365"/>
                </a:cubicBezTo>
                <a:lnTo>
                  <a:pt x="334316" y="104365"/>
                </a:lnTo>
                <a:lnTo>
                  <a:pt x="330482" y="89988"/>
                </a:lnTo>
                <a:cubicBezTo>
                  <a:pt x="327782" y="79862"/>
                  <a:pt x="317381" y="73842"/>
                  <a:pt x="307257" y="76543"/>
                </a:cubicBezTo>
                <a:cubicBezTo>
                  <a:pt x="297131" y="79243"/>
                  <a:pt x="291111" y="89641"/>
                  <a:pt x="293811" y="99767"/>
                </a:cubicBezTo>
                <a:lnTo>
                  <a:pt x="295038" y="104366"/>
                </a:lnTo>
                <a:lnTo>
                  <a:pt x="189975" y="104366"/>
                </a:lnTo>
                <a:lnTo>
                  <a:pt x="205549" y="37951"/>
                </a:lnTo>
                <a:lnTo>
                  <a:pt x="295628" y="37951"/>
                </a:lnTo>
                <a:cubicBezTo>
                  <a:pt x="306108" y="37951"/>
                  <a:pt x="314603" y="29456"/>
                  <a:pt x="314603" y="18976"/>
                </a:cubicBezTo>
                <a:cubicBezTo>
                  <a:pt x="314603" y="8495"/>
                  <a:pt x="306108" y="0"/>
                  <a:pt x="295628" y="0"/>
                </a:cubicBezTo>
                <a:lnTo>
                  <a:pt x="190509" y="0"/>
                </a:lnTo>
                <a:cubicBezTo>
                  <a:pt x="181697" y="0"/>
                  <a:pt x="174045" y="6066"/>
                  <a:pt x="172034" y="14643"/>
                </a:cubicBezTo>
                <a:lnTo>
                  <a:pt x="150995" y="104363"/>
                </a:lnTo>
                <a:lnTo>
                  <a:pt x="112440" y="104363"/>
                </a:lnTo>
                <a:cubicBezTo>
                  <a:pt x="103613" y="104363"/>
                  <a:pt x="95952" y="110449"/>
                  <a:pt x="93956" y="119048"/>
                </a:cubicBezTo>
                <a:lnTo>
                  <a:pt x="73140" y="208729"/>
                </a:lnTo>
                <a:lnTo>
                  <a:pt x="43084" y="208729"/>
                </a:lnTo>
                <a:cubicBezTo>
                  <a:pt x="34249" y="208729"/>
                  <a:pt x="26584" y="214825"/>
                  <a:pt x="24597" y="223434"/>
                </a:cubicBezTo>
                <a:lnTo>
                  <a:pt x="487" y="327799"/>
                </a:lnTo>
                <a:cubicBezTo>
                  <a:pt x="-815" y="333434"/>
                  <a:pt x="524" y="339356"/>
                  <a:pt x="4124" y="343882"/>
                </a:cubicBezTo>
                <a:cubicBezTo>
                  <a:pt x="7723" y="348408"/>
                  <a:pt x="13191" y="351045"/>
                  <a:pt x="18975" y="351045"/>
                </a:cubicBezTo>
                <a:lnTo>
                  <a:pt x="466799" y="351045"/>
                </a:lnTo>
                <a:cubicBezTo>
                  <a:pt x="472695" y="351045"/>
                  <a:pt x="478254" y="348305"/>
                  <a:pt x="481846" y="343631"/>
                </a:cubicBezTo>
                <a:cubicBezTo>
                  <a:pt x="485438" y="338956"/>
                  <a:pt x="486652" y="332877"/>
                  <a:pt x="485134" y="327181"/>
                </a:cubicBezTo>
                <a:close/>
                <a:moveTo>
                  <a:pt x="127516" y="142314"/>
                </a:moveTo>
                <a:lnTo>
                  <a:pt x="202996" y="142314"/>
                </a:lnTo>
                <a:lnTo>
                  <a:pt x="218131" y="208729"/>
                </a:lnTo>
                <a:lnTo>
                  <a:pt x="112100" y="208729"/>
                </a:lnTo>
                <a:lnTo>
                  <a:pt x="127516" y="142314"/>
                </a:lnTo>
                <a:close/>
                <a:moveTo>
                  <a:pt x="42833" y="313094"/>
                </a:moveTo>
                <a:lnTo>
                  <a:pt x="58176" y="246680"/>
                </a:lnTo>
                <a:lnTo>
                  <a:pt x="133164" y="246680"/>
                </a:lnTo>
                <a:lnTo>
                  <a:pt x="148737" y="313094"/>
                </a:lnTo>
                <a:lnTo>
                  <a:pt x="42833" y="313094"/>
                </a:lnTo>
                <a:close/>
                <a:moveTo>
                  <a:pt x="189827" y="313094"/>
                </a:moveTo>
                <a:lnTo>
                  <a:pt x="204979" y="246680"/>
                </a:lnTo>
                <a:lnTo>
                  <a:pt x="280795" y="246680"/>
                </a:lnTo>
                <a:lnTo>
                  <a:pt x="295947" y="313094"/>
                </a:lnTo>
                <a:lnTo>
                  <a:pt x="189827" y="313094"/>
                </a:lnTo>
                <a:close/>
              </a:path>
            </a:pathLst>
          </a:custGeom>
          <a:solidFill>
            <a:schemeClr val="bg1"/>
          </a:solidFill>
          <a:ln w="949" cap="flat">
            <a:noFill/>
            <a:prstDash val="solid"/>
            <a:miter/>
          </a:ln>
        </p:spPr>
        <p:txBody>
          <a:bodyPr rtlCol="0" anchor="ctr"/>
          <a:lstStyle/>
          <a:p>
            <a:endParaRPr lang="en-ID"/>
          </a:p>
        </p:txBody>
      </p:sp>
      <p:sp>
        <p:nvSpPr>
          <p:cNvPr id="53" name="Rectangle 52">
            <a:extLst>
              <a:ext uri="{FF2B5EF4-FFF2-40B4-BE49-F238E27FC236}">
                <a16:creationId xmlns:a16="http://schemas.microsoft.com/office/drawing/2014/main" id="{D053D69C-4567-4631-8AF9-D4125CD7E094}"/>
              </a:ext>
            </a:extLst>
          </p:cNvPr>
          <p:cNvSpPr/>
          <p:nvPr/>
        </p:nvSpPr>
        <p:spPr>
          <a:xfrm>
            <a:off x="6160883" y="2589557"/>
            <a:ext cx="1868859" cy="18688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5" name="CenterSub">
            <a:extLst>
              <a:ext uri="{FF2B5EF4-FFF2-40B4-BE49-F238E27FC236}">
                <a16:creationId xmlns:a16="http://schemas.microsoft.com/office/drawing/2014/main" id="{53428A7D-A791-4E0C-B9DF-9805B2E3891A}"/>
              </a:ext>
            </a:extLst>
          </p:cNvPr>
          <p:cNvSpPr txBox="1"/>
          <p:nvPr/>
        </p:nvSpPr>
        <p:spPr>
          <a:xfrm>
            <a:off x="6632048" y="3438647"/>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56" name="Center Text Body">
            <a:extLst>
              <a:ext uri="{FF2B5EF4-FFF2-40B4-BE49-F238E27FC236}">
                <a16:creationId xmlns:a16="http://schemas.microsoft.com/office/drawing/2014/main" id="{12A3FCDF-E686-4A0F-BF08-88930FF31547}"/>
              </a:ext>
            </a:extLst>
          </p:cNvPr>
          <p:cNvSpPr txBox="1"/>
          <p:nvPr/>
        </p:nvSpPr>
        <p:spPr>
          <a:xfrm>
            <a:off x="6289051" y="3711476"/>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85" name="Shape">
            <a:extLst>
              <a:ext uri="{FF2B5EF4-FFF2-40B4-BE49-F238E27FC236}">
                <a16:creationId xmlns:a16="http://schemas.microsoft.com/office/drawing/2014/main" id="{7B01C76B-403C-44CA-838B-E1C7BF99657B}"/>
              </a:ext>
            </a:extLst>
          </p:cNvPr>
          <p:cNvSpPr>
            <a:spLocks noChangeAspect="1"/>
          </p:cNvSpPr>
          <p:nvPr/>
        </p:nvSpPr>
        <p:spPr>
          <a:xfrm>
            <a:off x="6916051" y="2975906"/>
            <a:ext cx="358523" cy="357924"/>
          </a:xfrm>
          <a:custGeom>
            <a:avLst/>
            <a:gdLst>
              <a:gd name="connsiteX0" fmla="*/ 373820 w 485776"/>
              <a:gd name="connsiteY0" fmla="*/ 261056 h 484965"/>
              <a:gd name="connsiteX1" fmla="*/ 300200 w 485776"/>
              <a:gd name="connsiteY1" fmla="*/ 280031 h 484965"/>
              <a:gd name="connsiteX2" fmla="*/ 373820 w 485776"/>
              <a:gd name="connsiteY2" fmla="*/ 299007 h 484965"/>
              <a:gd name="connsiteX3" fmla="*/ 390329 w 485776"/>
              <a:gd name="connsiteY3" fmla="*/ 298354 h 484965"/>
              <a:gd name="connsiteX4" fmla="*/ 410762 w 485776"/>
              <a:gd name="connsiteY4" fmla="*/ 315751 h 484965"/>
              <a:gd name="connsiteX5" fmla="*/ 393365 w 485776"/>
              <a:gd name="connsiteY5" fmla="*/ 336184 h 484965"/>
              <a:gd name="connsiteX6" fmla="*/ 373820 w 485776"/>
              <a:gd name="connsiteY6" fmla="*/ 336957 h 484965"/>
              <a:gd name="connsiteX7" fmla="*/ 300902 w 485776"/>
              <a:gd name="connsiteY7" fmla="*/ 324434 h 484965"/>
              <a:gd name="connsiteX8" fmla="*/ 299815 w 485776"/>
              <a:gd name="connsiteY8" fmla="*/ 323972 h 484965"/>
              <a:gd name="connsiteX9" fmla="*/ 299815 w 485776"/>
              <a:gd name="connsiteY9" fmla="*/ 352481 h 484965"/>
              <a:gd name="connsiteX10" fmla="*/ 373820 w 485776"/>
              <a:gd name="connsiteY10" fmla="*/ 372061 h 484965"/>
              <a:gd name="connsiteX11" fmla="*/ 390329 w 485776"/>
              <a:gd name="connsiteY11" fmla="*/ 371409 h 484965"/>
              <a:gd name="connsiteX12" fmla="*/ 410762 w 485776"/>
              <a:gd name="connsiteY12" fmla="*/ 388805 h 484965"/>
              <a:gd name="connsiteX13" fmla="*/ 393365 w 485776"/>
              <a:gd name="connsiteY13" fmla="*/ 409238 h 484965"/>
              <a:gd name="connsiteX14" fmla="*/ 373820 w 485776"/>
              <a:gd name="connsiteY14" fmla="*/ 410012 h 484965"/>
              <a:gd name="connsiteX15" fmla="*/ 300902 w 485776"/>
              <a:gd name="connsiteY15" fmla="*/ 397489 h 484965"/>
              <a:gd name="connsiteX16" fmla="*/ 299815 w 485776"/>
              <a:gd name="connsiteY16" fmla="*/ 397027 h 484965"/>
              <a:gd name="connsiteX17" fmla="*/ 299815 w 485776"/>
              <a:gd name="connsiteY17" fmla="*/ 427437 h 484965"/>
              <a:gd name="connsiteX18" fmla="*/ 373820 w 485776"/>
              <a:gd name="connsiteY18" fmla="*/ 447014 h 484965"/>
              <a:gd name="connsiteX19" fmla="*/ 447825 w 485776"/>
              <a:gd name="connsiteY19" fmla="*/ 427437 h 484965"/>
              <a:gd name="connsiteX20" fmla="*/ 447825 w 485776"/>
              <a:gd name="connsiteY20" fmla="*/ 280633 h 484965"/>
              <a:gd name="connsiteX21" fmla="*/ 373820 w 485776"/>
              <a:gd name="connsiteY21" fmla="*/ 261056 h 484965"/>
              <a:gd name="connsiteX22" fmla="*/ 373820 w 485776"/>
              <a:gd name="connsiteY22" fmla="*/ 223102 h 484965"/>
              <a:gd name="connsiteX23" fmla="*/ 446737 w 485776"/>
              <a:gd name="connsiteY23" fmla="*/ 235625 h 484965"/>
              <a:gd name="connsiteX24" fmla="*/ 485776 w 485776"/>
              <a:gd name="connsiteY24" fmla="*/ 280029 h 484965"/>
              <a:gd name="connsiteX25" fmla="*/ 485776 w 485776"/>
              <a:gd name="connsiteY25" fmla="*/ 428038 h 484965"/>
              <a:gd name="connsiteX26" fmla="*/ 446737 w 485776"/>
              <a:gd name="connsiteY26" fmla="*/ 472442 h 484965"/>
              <a:gd name="connsiteX27" fmla="*/ 373820 w 485776"/>
              <a:gd name="connsiteY27" fmla="*/ 484965 h 484965"/>
              <a:gd name="connsiteX28" fmla="*/ 300902 w 485776"/>
              <a:gd name="connsiteY28" fmla="*/ 472442 h 484965"/>
              <a:gd name="connsiteX29" fmla="*/ 261864 w 485776"/>
              <a:gd name="connsiteY29" fmla="*/ 428038 h 484965"/>
              <a:gd name="connsiteX30" fmla="*/ 261864 w 485776"/>
              <a:gd name="connsiteY30" fmla="*/ 280029 h 484965"/>
              <a:gd name="connsiteX31" fmla="*/ 300902 w 485776"/>
              <a:gd name="connsiteY31" fmla="*/ 235625 h 484965"/>
              <a:gd name="connsiteX32" fmla="*/ 373820 w 485776"/>
              <a:gd name="connsiteY32" fmla="*/ 223102 h 484965"/>
              <a:gd name="connsiteX33" fmla="*/ 218218 w 485776"/>
              <a:gd name="connsiteY33" fmla="*/ 76041 h 484965"/>
              <a:gd name="connsiteX34" fmla="*/ 237194 w 485776"/>
              <a:gd name="connsiteY34" fmla="*/ 95017 h 484965"/>
              <a:gd name="connsiteX35" fmla="*/ 237194 w 485776"/>
              <a:gd name="connsiteY35" fmla="*/ 218218 h 484965"/>
              <a:gd name="connsiteX36" fmla="*/ 231636 w 485776"/>
              <a:gd name="connsiteY36" fmla="*/ 231636 h 484965"/>
              <a:gd name="connsiteX37" fmla="*/ 164774 w 485776"/>
              <a:gd name="connsiteY37" fmla="*/ 298498 h 484965"/>
              <a:gd name="connsiteX38" fmla="*/ 151357 w 485776"/>
              <a:gd name="connsiteY38" fmla="*/ 304055 h 484965"/>
              <a:gd name="connsiteX39" fmla="*/ 137939 w 485776"/>
              <a:gd name="connsiteY39" fmla="*/ 298498 h 484965"/>
              <a:gd name="connsiteX40" fmla="*/ 137939 w 485776"/>
              <a:gd name="connsiteY40" fmla="*/ 271662 h 484965"/>
              <a:gd name="connsiteX41" fmla="*/ 199243 w 485776"/>
              <a:gd name="connsiteY41" fmla="*/ 210359 h 484965"/>
              <a:gd name="connsiteX42" fmla="*/ 199243 w 485776"/>
              <a:gd name="connsiteY42" fmla="*/ 95017 h 484965"/>
              <a:gd name="connsiteX43" fmla="*/ 218218 w 485776"/>
              <a:gd name="connsiteY43" fmla="*/ 76041 h 484965"/>
              <a:gd name="connsiteX44" fmla="*/ 218219 w 485776"/>
              <a:gd name="connsiteY44" fmla="*/ 0 h 484965"/>
              <a:gd name="connsiteX45" fmla="*/ 355674 w 485776"/>
              <a:gd name="connsiteY45" fmla="*/ 48724 h 484965"/>
              <a:gd name="connsiteX46" fmla="*/ 431243 w 485776"/>
              <a:gd name="connsiteY46" fmla="*/ 170692 h 484965"/>
              <a:gd name="connsiteX47" fmla="*/ 416835 w 485776"/>
              <a:gd name="connsiteY47" fmla="*/ 193332 h 484965"/>
              <a:gd name="connsiteX48" fmla="*/ 394195 w 485776"/>
              <a:gd name="connsiteY48" fmla="*/ 178924 h 484965"/>
              <a:gd name="connsiteX49" fmla="*/ 218219 w 485776"/>
              <a:gd name="connsiteY49" fmla="*/ 37951 h 484965"/>
              <a:gd name="connsiteX50" fmla="*/ 37951 w 485776"/>
              <a:gd name="connsiteY50" fmla="*/ 218219 h 484965"/>
              <a:gd name="connsiteX51" fmla="*/ 210480 w 485776"/>
              <a:gd name="connsiteY51" fmla="*/ 398324 h 484965"/>
              <a:gd name="connsiteX52" fmla="*/ 228640 w 485776"/>
              <a:gd name="connsiteY52" fmla="*/ 418082 h 484965"/>
              <a:gd name="connsiteX53" fmla="*/ 209694 w 485776"/>
              <a:gd name="connsiteY53" fmla="*/ 436259 h 484965"/>
              <a:gd name="connsiteX54" fmla="*/ 208881 w 485776"/>
              <a:gd name="connsiteY54" fmla="*/ 436242 h 484965"/>
              <a:gd name="connsiteX55" fmla="*/ 60867 w 485776"/>
              <a:gd name="connsiteY55" fmla="*/ 369415 h 484965"/>
              <a:gd name="connsiteX56" fmla="*/ 0 w 485776"/>
              <a:gd name="connsiteY56" fmla="*/ 218219 h 484965"/>
              <a:gd name="connsiteX57" fmla="*/ 63915 w 485776"/>
              <a:gd name="connsiteY57" fmla="*/ 63915 h 484965"/>
              <a:gd name="connsiteX58" fmla="*/ 218219 w 485776"/>
              <a:gd name="connsiteY58" fmla="*/ 0 h 484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485776" h="484965">
                <a:moveTo>
                  <a:pt x="373820" y="261056"/>
                </a:moveTo>
                <a:cubicBezTo>
                  <a:pt x="329954" y="261056"/>
                  <a:pt x="304654" y="273907"/>
                  <a:pt x="300200" y="280031"/>
                </a:cubicBezTo>
                <a:cubicBezTo>
                  <a:pt x="304647" y="286152"/>
                  <a:pt x="329947" y="299007"/>
                  <a:pt x="373820" y="299007"/>
                </a:cubicBezTo>
                <a:cubicBezTo>
                  <a:pt x="379381" y="299007"/>
                  <a:pt x="384935" y="298787"/>
                  <a:pt x="390329" y="298354"/>
                </a:cubicBezTo>
                <a:cubicBezTo>
                  <a:pt x="400788" y="297519"/>
                  <a:pt x="409923" y="305304"/>
                  <a:pt x="410762" y="315751"/>
                </a:cubicBezTo>
                <a:cubicBezTo>
                  <a:pt x="411600" y="326198"/>
                  <a:pt x="403811" y="335346"/>
                  <a:pt x="393365" y="336184"/>
                </a:cubicBezTo>
                <a:cubicBezTo>
                  <a:pt x="386965" y="336697"/>
                  <a:pt x="380389" y="336957"/>
                  <a:pt x="373820" y="336957"/>
                </a:cubicBezTo>
                <a:cubicBezTo>
                  <a:pt x="346583" y="336957"/>
                  <a:pt x="320687" y="332510"/>
                  <a:pt x="300902" y="324434"/>
                </a:cubicBezTo>
                <a:cubicBezTo>
                  <a:pt x="300530" y="324282"/>
                  <a:pt x="300180" y="324126"/>
                  <a:pt x="299815" y="323972"/>
                </a:cubicBezTo>
                <a:lnTo>
                  <a:pt x="299815" y="352481"/>
                </a:lnTo>
                <a:cubicBezTo>
                  <a:pt x="302939" y="358313"/>
                  <a:pt x="328449" y="372061"/>
                  <a:pt x="373820" y="372061"/>
                </a:cubicBezTo>
                <a:cubicBezTo>
                  <a:pt x="379381" y="372061"/>
                  <a:pt x="384935" y="371841"/>
                  <a:pt x="390329" y="371409"/>
                </a:cubicBezTo>
                <a:cubicBezTo>
                  <a:pt x="400788" y="370574"/>
                  <a:pt x="409923" y="378358"/>
                  <a:pt x="410762" y="388805"/>
                </a:cubicBezTo>
                <a:cubicBezTo>
                  <a:pt x="411600" y="399252"/>
                  <a:pt x="403811" y="408401"/>
                  <a:pt x="393365" y="409238"/>
                </a:cubicBezTo>
                <a:cubicBezTo>
                  <a:pt x="386965" y="409752"/>
                  <a:pt x="380389" y="410012"/>
                  <a:pt x="373820" y="410012"/>
                </a:cubicBezTo>
                <a:cubicBezTo>
                  <a:pt x="346583" y="410012"/>
                  <a:pt x="320687" y="405564"/>
                  <a:pt x="300902" y="397489"/>
                </a:cubicBezTo>
                <a:cubicBezTo>
                  <a:pt x="300530" y="397336"/>
                  <a:pt x="300180" y="397180"/>
                  <a:pt x="299815" y="397027"/>
                </a:cubicBezTo>
                <a:lnTo>
                  <a:pt x="299815" y="427437"/>
                </a:lnTo>
                <a:cubicBezTo>
                  <a:pt x="302950" y="433272"/>
                  <a:pt x="328462" y="447014"/>
                  <a:pt x="373820" y="447014"/>
                </a:cubicBezTo>
                <a:cubicBezTo>
                  <a:pt x="419178" y="447014"/>
                  <a:pt x="444690" y="433271"/>
                  <a:pt x="447825" y="427437"/>
                </a:cubicBezTo>
                <a:lnTo>
                  <a:pt x="447825" y="280633"/>
                </a:lnTo>
                <a:cubicBezTo>
                  <a:pt x="444690" y="274798"/>
                  <a:pt x="419178" y="261056"/>
                  <a:pt x="373820" y="261056"/>
                </a:cubicBezTo>
                <a:close/>
                <a:moveTo>
                  <a:pt x="373820" y="223102"/>
                </a:moveTo>
                <a:cubicBezTo>
                  <a:pt x="401057" y="223102"/>
                  <a:pt x="426953" y="227550"/>
                  <a:pt x="446737" y="235625"/>
                </a:cubicBezTo>
                <a:cubicBezTo>
                  <a:pt x="480704" y="249489"/>
                  <a:pt x="485776" y="269396"/>
                  <a:pt x="485776" y="280029"/>
                </a:cubicBezTo>
                <a:lnTo>
                  <a:pt x="485776" y="428038"/>
                </a:lnTo>
                <a:cubicBezTo>
                  <a:pt x="485776" y="438670"/>
                  <a:pt x="480704" y="458579"/>
                  <a:pt x="446737" y="472442"/>
                </a:cubicBezTo>
                <a:cubicBezTo>
                  <a:pt x="426953" y="480517"/>
                  <a:pt x="401057" y="484965"/>
                  <a:pt x="373820" y="484965"/>
                </a:cubicBezTo>
                <a:cubicBezTo>
                  <a:pt x="346583" y="484965"/>
                  <a:pt x="320687" y="480517"/>
                  <a:pt x="300902" y="472442"/>
                </a:cubicBezTo>
                <a:cubicBezTo>
                  <a:pt x="266936" y="458579"/>
                  <a:pt x="261864" y="438671"/>
                  <a:pt x="261864" y="428038"/>
                </a:cubicBezTo>
                <a:lnTo>
                  <a:pt x="261864" y="280029"/>
                </a:lnTo>
                <a:cubicBezTo>
                  <a:pt x="261864" y="269397"/>
                  <a:pt x="266936" y="249489"/>
                  <a:pt x="300902" y="235625"/>
                </a:cubicBezTo>
                <a:cubicBezTo>
                  <a:pt x="320687" y="227550"/>
                  <a:pt x="346583" y="223102"/>
                  <a:pt x="373820" y="223102"/>
                </a:cubicBezTo>
                <a:close/>
                <a:moveTo>
                  <a:pt x="218218" y="76041"/>
                </a:moveTo>
                <a:cubicBezTo>
                  <a:pt x="228698" y="76041"/>
                  <a:pt x="237194" y="84536"/>
                  <a:pt x="237194" y="95017"/>
                </a:cubicBezTo>
                <a:lnTo>
                  <a:pt x="237194" y="218218"/>
                </a:lnTo>
                <a:cubicBezTo>
                  <a:pt x="237194" y="223251"/>
                  <a:pt x="235195" y="228078"/>
                  <a:pt x="231636" y="231636"/>
                </a:cubicBezTo>
                <a:lnTo>
                  <a:pt x="164774" y="298498"/>
                </a:lnTo>
                <a:cubicBezTo>
                  <a:pt x="161069" y="302202"/>
                  <a:pt x="156214" y="304055"/>
                  <a:pt x="151357" y="304055"/>
                </a:cubicBezTo>
                <a:cubicBezTo>
                  <a:pt x="146500" y="304055"/>
                  <a:pt x="141644" y="302202"/>
                  <a:pt x="137939" y="298498"/>
                </a:cubicBezTo>
                <a:cubicBezTo>
                  <a:pt x="130528" y="291087"/>
                  <a:pt x="130528" y="279072"/>
                  <a:pt x="137939" y="271662"/>
                </a:cubicBezTo>
                <a:lnTo>
                  <a:pt x="199243" y="210359"/>
                </a:lnTo>
                <a:lnTo>
                  <a:pt x="199243" y="95017"/>
                </a:lnTo>
                <a:cubicBezTo>
                  <a:pt x="199243" y="84536"/>
                  <a:pt x="207738" y="76041"/>
                  <a:pt x="218218" y="76041"/>
                </a:cubicBezTo>
                <a:close/>
                <a:moveTo>
                  <a:pt x="218219" y="0"/>
                </a:moveTo>
                <a:cubicBezTo>
                  <a:pt x="268157" y="0"/>
                  <a:pt x="316973" y="17304"/>
                  <a:pt x="355674" y="48724"/>
                </a:cubicBezTo>
                <a:cubicBezTo>
                  <a:pt x="393808" y="79684"/>
                  <a:pt x="420645" y="123001"/>
                  <a:pt x="431243" y="170692"/>
                </a:cubicBezTo>
                <a:cubicBezTo>
                  <a:pt x="433516" y="180923"/>
                  <a:pt x="427066" y="191059"/>
                  <a:pt x="416835" y="193332"/>
                </a:cubicBezTo>
                <a:cubicBezTo>
                  <a:pt x="406601" y="195604"/>
                  <a:pt x="396468" y="189154"/>
                  <a:pt x="394195" y="178924"/>
                </a:cubicBezTo>
                <a:cubicBezTo>
                  <a:pt x="376045" y="97239"/>
                  <a:pt x="302036" y="37951"/>
                  <a:pt x="218219" y="37951"/>
                </a:cubicBezTo>
                <a:cubicBezTo>
                  <a:pt x="118819" y="37951"/>
                  <a:pt x="37951" y="118819"/>
                  <a:pt x="37951" y="218219"/>
                </a:cubicBezTo>
                <a:cubicBezTo>
                  <a:pt x="37951" y="315134"/>
                  <a:pt x="113735" y="394246"/>
                  <a:pt x="210480" y="398324"/>
                </a:cubicBezTo>
                <a:cubicBezTo>
                  <a:pt x="220951" y="398765"/>
                  <a:pt x="229082" y="407612"/>
                  <a:pt x="228640" y="418082"/>
                </a:cubicBezTo>
                <a:cubicBezTo>
                  <a:pt x="228210" y="428281"/>
                  <a:pt x="219807" y="436259"/>
                  <a:pt x="209694" y="436259"/>
                </a:cubicBezTo>
                <a:cubicBezTo>
                  <a:pt x="209424" y="436259"/>
                  <a:pt x="209154" y="436253"/>
                  <a:pt x="208881" y="436242"/>
                </a:cubicBezTo>
                <a:cubicBezTo>
                  <a:pt x="152568" y="433868"/>
                  <a:pt x="100003" y="410135"/>
                  <a:pt x="60867" y="369415"/>
                </a:cubicBezTo>
                <a:cubicBezTo>
                  <a:pt x="21617" y="328576"/>
                  <a:pt x="0" y="274879"/>
                  <a:pt x="0" y="218219"/>
                </a:cubicBezTo>
                <a:cubicBezTo>
                  <a:pt x="0" y="159930"/>
                  <a:pt x="22699" y="105131"/>
                  <a:pt x="63915" y="63915"/>
                </a:cubicBezTo>
                <a:cubicBezTo>
                  <a:pt x="105131" y="22699"/>
                  <a:pt x="159930" y="0"/>
                  <a:pt x="218219" y="0"/>
                </a:cubicBezTo>
                <a:close/>
              </a:path>
            </a:pathLst>
          </a:custGeom>
          <a:solidFill>
            <a:schemeClr val="bg1"/>
          </a:solidFill>
          <a:ln w="949" cap="flat">
            <a:noFill/>
            <a:prstDash val="solid"/>
            <a:miter/>
          </a:ln>
        </p:spPr>
        <p:txBody>
          <a:bodyPr rtlCol="0" anchor="ctr"/>
          <a:lstStyle/>
          <a:p>
            <a:endParaRPr lang="en-ID"/>
          </a:p>
        </p:txBody>
      </p:sp>
      <p:sp>
        <p:nvSpPr>
          <p:cNvPr id="58" name="Rectangle 57">
            <a:extLst>
              <a:ext uri="{FF2B5EF4-FFF2-40B4-BE49-F238E27FC236}">
                <a16:creationId xmlns:a16="http://schemas.microsoft.com/office/drawing/2014/main" id="{C99705A7-C976-498A-8219-363F29C5A527}"/>
              </a:ext>
            </a:extLst>
          </p:cNvPr>
          <p:cNvSpPr/>
          <p:nvPr/>
        </p:nvSpPr>
        <p:spPr>
          <a:xfrm>
            <a:off x="8157918" y="2589557"/>
            <a:ext cx="1868859" cy="186885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0" name="CenterSub">
            <a:extLst>
              <a:ext uri="{FF2B5EF4-FFF2-40B4-BE49-F238E27FC236}">
                <a16:creationId xmlns:a16="http://schemas.microsoft.com/office/drawing/2014/main" id="{9D59539B-A8BF-4429-8D18-B5D418BF1ECA}"/>
              </a:ext>
            </a:extLst>
          </p:cNvPr>
          <p:cNvSpPr txBox="1"/>
          <p:nvPr/>
        </p:nvSpPr>
        <p:spPr>
          <a:xfrm>
            <a:off x="8629084" y="3438647"/>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61" name="Center Text Body">
            <a:extLst>
              <a:ext uri="{FF2B5EF4-FFF2-40B4-BE49-F238E27FC236}">
                <a16:creationId xmlns:a16="http://schemas.microsoft.com/office/drawing/2014/main" id="{C2170226-441A-45C1-A039-1BBE8D51DF08}"/>
              </a:ext>
            </a:extLst>
          </p:cNvPr>
          <p:cNvSpPr txBox="1"/>
          <p:nvPr/>
        </p:nvSpPr>
        <p:spPr>
          <a:xfrm>
            <a:off x="8286087" y="3711476"/>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86" name="Shape">
            <a:extLst>
              <a:ext uri="{FF2B5EF4-FFF2-40B4-BE49-F238E27FC236}">
                <a16:creationId xmlns:a16="http://schemas.microsoft.com/office/drawing/2014/main" id="{C9F48A31-6BE7-453E-B6AF-3EF9E3ABD2D5}"/>
              </a:ext>
            </a:extLst>
          </p:cNvPr>
          <p:cNvSpPr>
            <a:spLocks noChangeAspect="1"/>
          </p:cNvSpPr>
          <p:nvPr/>
        </p:nvSpPr>
        <p:spPr>
          <a:xfrm>
            <a:off x="8913087" y="2975607"/>
            <a:ext cx="358523" cy="358521"/>
          </a:xfrm>
          <a:custGeom>
            <a:avLst/>
            <a:gdLst>
              <a:gd name="connsiteX0" fmla="*/ 38837 w 485775"/>
              <a:gd name="connsiteY0" fmla="*/ 261863 h 485775"/>
              <a:gd name="connsiteX1" fmla="*/ 223912 w 485775"/>
              <a:gd name="connsiteY1" fmla="*/ 446938 h 485775"/>
              <a:gd name="connsiteX2" fmla="*/ 223912 w 485775"/>
              <a:gd name="connsiteY2" fmla="*/ 409744 h 485775"/>
              <a:gd name="connsiteX3" fmla="*/ 76032 w 485775"/>
              <a:gd name="connsiteY3" fmla="*/ 261863 h 485775"/>
              <a:gd name="connsiteX4" fmla="*/ 223912 w 485775"/>
              <a:gd name="connsiteY4" fmla="*/ 38837 h 485775"/>
              <a:gd name="connsiteX5" fmla="*/ 38837 w 485775"/>
              <a:gd name="connsiteY5" fmla="*/ 223912 h 485775"/>
              <a:gd name="connsiteX6" fmla="*/ 76031 w 485775"/>
              <a:gd name="connsiteY6" fmla="*/ 223912 h 485775"/>
              <a:gd name="connsiteX7" fmla="*/ 223912 w 485775"/>
              <a:gd name="connsiteY7" fmla="*/ 76032 h 485775"/>
              <a:gd name="connsiteX8" fmla="*/ 466754 w 485775"/>
              <a:gd name="connsiteY8" fmla="*/ 0 h 485775"/>
              <a:gd name="connsiteX9" fmla="*/ 480184 w 485775"/>
              <a:gd name="connsiteY9" fmla="*/ 5526 h 485775"/>
              <a:gd name="connsiteX10" fmla="*/ 480247 w 485775"/>
              <a:gd name="connsiteY10" fmla="*/ 32361 h 485775"/>
              <a:gd name="connsiteX11" fmla="*/ 289605 w 485775"/>
              <a:gd name="connsiteY11" fmla="*/ 223911 h 485775"/>
              <a:gd name="connsiteX12" fmla="*/ 323533 w 485775"/>
              <a:gd name="connsiteY12" fmla="*/ 223911 h 485775"/>
              <a:gd name="connsiteX13" fmla="*/ 342508 w 485775"/>
              <a:gd name="connsiteY13" fmla="*/ 242887 h 485775"/>
              <a:gd name="connsiteX14" fmla="*/ 323533 w 485775"/>
              <a:gd name="connsiteY14" fmla="*/ 261863 h 485775"/>
              <a:gd name="connsiteX15" fmla="*/ 280838 w 485775"/>
              <a:gd name="connsiteY15" fmla="*/ 261863 h 485775"/>
              <a:gd name="connsiteX16" fmla="*/ 223911 w 485775"/>
              <a:gd name="connsiteY16" fmla="*/ 204936 h 485775"/>
              <a:gd name="connsiteX17" fmla="*/ 223911 w 485775"/>
              <a:gd name="connsiteY17" fmla="*/ 162241 h 485775"/>
              <a:gd name="connsiteX18" fmla="*/ 242887 w 485775"/>
              <a:gd name="connsiteY18" fmla="*/ 143265 h 485775"/>
              <a:gd name="connsiteX19" fmla="*/ 261862 w 485775"/>
              <a:gd name="connsiteY19" fmla="*/ 162241 h 485775"/>
              <a:gd name="connsiteX20" fmla="*/ 261862 w 485775"/>
              <a:gd name="connsiteY20" fmla="*/ 197988 h 485775"/>
              <a:gd name="connsiteX21" fmla="*/ 453349 w 485775"/>
              <a:gd name="connsiteY21" fmla="*/ 5590 h 485775"/>
              <a:gd name="connsiteX22" fmla="*/ 466754 w 485775"/>
              <a:gd name="connsiteY22" fmla="*/ 0 h 485775"/>
              <a:gd name="connsiteX23" fmla="*/ 242888 w 485775"/>
              <a:gd name="connsiteY23" fmla="*/ 0 h 485775"/>
              <a:gd name="connsiteX24" fmla="*/ 347875 w 485775"/>
              <a:gd name="connsiteY24" fmla="*/ 23805 h 485775"/>
              <a:gd name="connsiteX25" fmla="*/ 356769 w 485775"/>
              <a:gd name="connsiteY25" fmla="*/ 49124 h 485775"/>
              <a:gd name="connsiteX26" fmla="*/ 331451 w 485775"/>
              <a:gd name="connsiteY26" fmla="*/ 58019 h 485775"/>
              <a:gd name="connsiteX27" fmla="*/ 261863 w 485775"/>
              <a:gd name="connsiteY27" fmla="*/ 38822 h 485775"/>
              <a:gd name="connsiteX28" fmla="*/ 261863 w 485775"/>
              <a:gd name="connsiteY28" fmla="*/ 76039 h 485775"/>
              <a:gd name="connsiteX29" fmla="*/ 287801 w 485775"/>
              <a:gd name="connsiteY29" fmla="*/ 81031 h 485775"/>
              <a:gd name="connsiteX30" fmla="*/ 301024 w 485775"/>
              <a:gd name="connsiteY30" fmla="*/ 104383 h 485775"/>
              <a:gd name="connsiteX31" fmla="*/ 277673 w 485775"/>
              <a:gd name="connsiteY31" fmla="*/ 117606 h 485775"/>
              <a:gd name="connsiteX32" fmla="*/ 242888 w 485775"/>
              <a:gd name="connsiteY32" fmla="*/ 112905 h 485775"/>
              <a:gd name="connsiteX33" fmla="*/ 114294 w 485775"/>
              <a:gd name="connsiteY33" fmla="*/ 223912 h 485775"/>
              <a:gd name="connsiteX34" fmla="*/ 171729 w 485775"/>
              <a:gd name="connsiteY34" fmla="*/ 223912 h 485775"/>
              <a:gd name="connsiteX35" fmla="*/ 190705 w 485775"/>
              <a:gd name="connsiteY35" fmla="*/ 242888 h 485775"/>
              <a:gd name="connsiteX36" fmla="*/ 171729 w 485775"/>
              <a:gd name="connsiteY36" fmla="*/ 261863 h 485775"/>
              <a:gd name="connsiteX37" fmla="*/ 114294 w 485775"/>
              <a:gd name="connsiteY37" fmla="*/ 261863 h 485775"/>
              <a:gd name="connsiteX38" fmla="*/ 223912 w 485775"/>
              <a:gd name="connsiteY38" fmla="*/ 371481 h 485775"/>
              <a:gd name="connsiteX39" fmla="*/ 223912 w 485775"/>
              <a:gd name="connsiteY39" fmla="*/ 314046 h 485775"/>
              <a:gd name="connsiteX40" fmla="*/ 242888 w 485775"/>
              <a:gd name="connsiteY40" fmla="*/ 295070 h 485775"/>
              <a:gd name="connsiteX41" fmla="*/ 261863 w 485775"/>
              <a:gd name="connsiteY41" fmla="*/ 314046 h 485775"/>
              <a:gd name="connsiteX42" fmla="*/ 261863 w 485775"/>
              <a:gd name="connsiteY42" fmla="*/ 371481 h 485775"/>
              <a:gd name="connsiteX43" fmla="*/ 372870 w 485775"/>
              <a:gd name="connsiteY43" fmla="*/ 242888 h 485775"/>
              <a:gd name="connsiteX44" fmla="*/ 369038 w 485775"/>
              <a:gd name="connsiteY44" fmla="*/ 211411 h 485775"/>
              <a:gd name="connsiteX45" fmla="*/ 382876 w 485775"/>
              <a:gd name="connsiteY45" fmla="*/ 188419 h 485775"/>
              <a:gd name="connsiteX46" fmla="*/ 405869 w 485775"/>
              <a:gd name="connsiteY46" fmla="*/ 202257 h 485775"/>
              <a:gd name="connsiteX47" fmla="*/ 409741 w 485775"/>
              <a:gd name="connsiteY47" fmla="*/ 223912 h 485775"/>
              <a:gd name="connsiteX48" fmla="*/ 446950 w 485775"/>
              <a:gd name="connsiteY48" fmla="*/ 223912 h 485775"/>
              <a:gd name="connsiteX49" fmla="*/ 428580 w 485775"/>
              <a:gd name="connsiteY49" fmla="*/ 156059 h 485775"/>
              <a:gd name="connsiteX50" fmla="*/ 437713 w 485775"/>
              <a:gd name="connsiteY50" fmla="*/ 130825 h 485775"/>
              <a:gd name="connsiteX51" fmla="*/ 462946 w 485775"/>
              <a:gd name="connsiteY51" fmla="*/ 139960 h 485775"/>
              <a:gd name="connsiteX52" fmla="*/ 485775 w 485775"/>
              <a:gd name="connsiteY52" fmla="*/ 242888 h 485775"/>
              <a:gd name="connsiteX53" fmla="*/ 444623 w 485775"/>
              <a:gd name="connsiteY53" fmla="*/ 377724 h 485775"/>
              <a:gd name="connsiteX54" fmla="*/ 428830 w 485775"/>
              <a:gd name="connsiteY54" fmla="*/ 386155 h 485775"/>
              <a:gd name="connsiteX55" fmla="*/ 418302 w 485775"/>
              <a:gd name="connsiteY55" fmla="*/ 382952 h 485775"/>
              <a:gd name="connsiteX56" fmla="*/ 413073 w 485775"/>
              <a:gd name="connsiteY56" fmla="*/ 356631 h 485775"/>
              <a:gd name="connsiteX57" fmla="*/ 446935 w 485775"/>
              <a:gd name="connsiteY57" fmla="*/ 261863 h 485775"/>
              <a:gd name="connsiteX58" fmla="*/ 409743 w 485775"/>
              <a:gd name="connsiteY58" fmla="*/ 261863 h 485775"/>
              <a:gd name="connsiteX59" fmla="*/ 261863 w 485775"/>
              <a:gd name="connsiteY59" fmla="*/ 409743 h 485775"/>
              <a:gd name="connsiteX60" fmla="*/ 261863 w 485775"/>
              <a:gd name="connsiteY60" fmla="*/ 446941 h 485775"/>
              <a:gd name="connsiteX61" fmla="*/ 348901 w 485775"/>
              <a:gd name="connsiteY61" fmla="*/ 418310 h 485775"/>
              <a:gd name="connsiteX62" fmla="*/ 374962 w 485775"/>
              <a:gd name="connsiteY62" fmla="*/ 424709 h 485775"/>
              <a:gd name="connsiteX63" fmla="*/ 368564 w 485775"/>
              <a:gd name="connsiteY63" fmla="*/ 450771 h 485775"/>
              <a:gd name="connsiteX64" fmla="*/ 242888 w 485775"/>
              <a:gd name="connsiteY64" fmla="*/ 485775 h 485775"/>
              <a:gd name="connsiteX65" fmla="*/ 71139 w 485775"/>
              <a:gd name="connsiteY65" fmla="*/ 414636 h 485775"/>
              <a:gd name="connsiteX66" fmla="*/ 0 w 485775"/>
              <a:gd name="connsiteY66" fmla="*/ 242888 h 485775"/>
              <a:gd name="connsiteX67" fmla="*/ 71139 w 485775"/>
              <a:gd name="connsiteY67" fmla="*/ 71139 h 485775"/>
              <a:gd name="connsiteX68" fmla="*/ 242888 w 485775"/>
              <a:gd name="connsiteY68"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485775" h="485775">
                <a:moveTo>
                  <a:pt x="38837" y="261863"/>
                </a:moveTo>
                <a:cubicBezTo>
                  <a:pt x="47869" y="359752"/>
                  <a:pt x="126024" y="437906"/>
                  <a:pt x="223912" y="446938"/>
                </a:cubicBezTo>
                <a:lnTo>
                  <a:pt x="223912" y="409744"/>
                </a:lnTo>
                <a:cubicBezTo>
                  <a:pt x="146445" y="400990"/>
                  <a:pt x="84785" y="339329"/>
                  <a:pt x="76032" y="261863"/>
                </a:cubicBezTo>
                <a:close/>
                <a:moveTo>
                  <a:pt x="223912" y="38837"/>
                </a:moveTo>
                <a:cubicBezTo>
                  <a:pt x="126024" y="47869"/>
                  <a:pt x="47869" y="126024"/>
                  <a:pt x="38837" y="223912"/>
                </a:cubicBezTo>
                <a:lnTo>
                  <a:pt x="76031" y="223912"/>
                </a:lnTo>
                <a:cubicBezTo>
                  <a:pt x="84785" y="146446"/>
                  <a:pt x="146445" y="84785"/>
                  <a:pt x="223912" y="76032"/>
                </a:cubicBezTo>
                <a:close/>
                <a:moveTo>
                  <a:pt x="466754" y="0"/>
                </a:moveTo>
                <a:cubicBezTo>
                  <a:pt x="471610" y="-12"/>
                  <a:pt x="476471" y="1830"/>
                  <a:pt x="480184" y="5526"/>
                </a:cubicBezTo>
                <a:cubicBezTo>
                  <a:pt x="487612" y="12919"/>
                  <a:pt x="487640" y="24933"/>
                  <a:pt x="480247" y="32361"/>
                </a:cubicBezTo>
                <a:lnTo>
                  <a:pt x="289605" y="223911"/>
                </a:lnTo>
                <a:lnTo>
                  <a:pt x="323533" y="223911"/>
                </a:lnTo>
                <a:cubicBezTo>
                  <a:pt x="334013" y="223911"/>
                  <a:pt x="342508" y="232407"/>
                  <a:pt x="342508" y="242887"/>
                </a:cubicBezTo>
                <a:cubicBezTo>
                  <a:pt x="342508" y="253367"/>
                  <a:pt x="334013" y="261863"/>
                  <a:pt x="323533" y="261863"/>
                </a:cubicBezTo>
                <a:lnTo>
                  <a:pt x="280838" y="261863"/>
                </a:lnTo>
                <a:cubicBezTo>
                  <a:pt x="249448" y="261863"/>
                  <a:pt x="223911" y="236325"/>
                  <a:pt x="223911" y="204936"/>
                </a:cubicBezTo>
                <a:lnTo>
                  <a:pt x="223911" y="162241"/>
                </a:lnTo>
                <a:cubicBezTo>
                  <a:pt x="223911" y="151761"/>
                  <a:pt x="232406" y="143265"/>
                  <a:pt x="242887" y="143265"/>
                </a:cubicBezTo>
                <a:cubicBezTo>
                  <a:pt x="253367" y="143265"/>
                  <a:pt x="261862" y="151761"/>
                  <a:pt x="261862" y="162241"/>
                </a:cubicBezTo>
                <a:lnTo>
                  <a:pt x="261862" y="197988"/>
                </a:lnTo>
                <a:lnTo>
                  <a:pt x="453349" y="5590"/>
                </a:lnTo>
                <a:cubicBezTo>
                  <a:pt x="457045" y="1876"/>
                  <a:pt x="461897" y="12"/>
                  <a:pt x="466754" y="0"/>
                </a:cubicBezTo>
                <a:close/>
                <a:moveTo>
                  <a:pt x="242888" y="0"/>
                </a:moveTo>
                <a:cubicBezTo>
                  <a:pt x="279646" y="0"/>
                  <a:pt x="314969" y="8009"/>
                  <a:pt x="347875" y="23805"/>
                </a:cubicBezTo>
                <a:cubicBezTo>
                  <a:pt x="357323" y="28340"/>
                  <a:pt x="361305" y="39676"/>
                  <a:pt x="356769" y="49124"/>
                </a:cubicBezTo>
                <a:cubicBezTo>
                  <a:pt x="352234" y="58571"/>
                  <a:pt x="340898" y="62553"/>
                  <a:pt x="331451" y="58019"/>
                </a:cubicBezTo>
                <a:cubicBezTo>
                  <a:pt x="309417" y="47441"/>
                  <a:pt x="286080" y="41022"/>
                  <a:pt x="261863" y="38822"/>
                </a:cubicBezTo>
                <a:lnTo>
                  <a:pt x="261863" y="76039"/>
                </a:lnTo>
                <a:cubicBezTo>
                  <a:pt x="270638" y="77028"/>
                  <a:pt x="279314" y="78681"/>
                  <a:pt x="287801" y="81031"/>
                </a:cubicBezTo>
                <a:cubicBezTo>
                  <a:pt x="297901" y="83828"/>
                  <a:pt x="303821" y="94283"/>
                  <a:pt x="301024" y="104383"/>
                </a:cubicBezTo>
                <a:cubicBezTo>
                  <a:pt x="298228" y="114484"/>
                  <a:pt x="287774" y="120407"/>
                  <a:pt x="277673" y="117606"/>
                </a:cubicBezTo>
                <a:cubicBezTo>
                  <a:pt x="266408" y="114486"/>
                  <a:pt x="254705" y="112905"/>
                  <a:pt x="242888" y="112905"/>
                </a:cubicBezTo>
                <a:cubicBezTo>
                  <a:pt x="177660" y="112905"/>
                  <a:pt x="123506" y="161202"/>
                  <a:pt x="114294" y="223912"/>
                </a:cubicBezTo>
                <a:lnTo>
                  <a:pt x="171729" y="223912"/>
                </a:lnTo>
                <a:cubicBezTo>
                  <a:pt x="182209" y="223912"/>
                  <a:pt x="190705" y="232407"/>
                  <a:pt x="190705" y="242888"/>
                </a:cubicBezTo>
                <a:cubicBezTo>
                  <a:pt x="190705" y="253368"/>
                  <a:pt x="182209" y="261863"/>
                  <a:pt x="171729" y="261863"/>
                </a:cubicBezTo>
                <a:lnTo>
                  <a:pt x="114294" y="261863"/>
                </a:lnTo>
                <a:cubicBezTo>
                  <a:pt x="122597" y="318377"/>
                  <a:pt x="167398" y="363179"/>
                  <a:pt x="223912" y="371481"/>
                </a:cubicBezTo>
                <a:lnTo>
                  <a:pt x="223912" y="314046"/>
                </a:lnTo>
                <a:cubicBezTo>
                  <a:pt x="223912" y="303566"/>
                  <a:pt x="232407" y="295070"/>
                  <a:pt x="242888" y="295070"/>
                </a:cubicBezTo>
                <a:cubicBezTo>
                  <a:pt x="253368" y="295070"/>
                  <a:pt x="261863" y="303566"/>
                  <a:pt x="261863" y="314046"/>
                </a:cubicBezTo>
                <a:lnTo>
                  <a:pt x="261863" y="371481"/>
                </a:lnTo>
                <a:cubicBezTo>
                  <a:pt x="324573" y="362269"/>
                  <a:pt x="372870" y="308115"/>
                  <a:pt x="372870" y="242888"/>
                </a:cubicBezTo>
                <a:cubicBezTo>
                  <a:pt x="372870" y="232233"/>
                  <a:pt x="371581" y="221641"/>
                  <a:pt x="369038" y="211411"/>
                </a:cubicBezTo>
                <a:cubicBezTo>
                  <a:pt x="366510" y="201240"/>
                  <a:pt x="372705" y="190947"/>
                  <a:pt x="382876" y="188419"/>
                </a:cubicBezTo>
                <a:cubicBezTo>
                  <a:pt x="393045" y="185895"/>
                  <a:pt x="403340" y="192086"/>
                  <a:pt x="405869" y="202257"/>
                </a:cubicBezTo>
                <a:cubicBezTo>
                  <a:pt x="407635" y="209365"/>
                  <a:pt x="408918" y="216604"/>
                  <a:pt x="409741" y="223912"/>
                </a:cubicBezTo>
                <a:lnTo>
                  <a:pt x="446950" y="223912"/>
                </a:lnTo>
                <a:cubicBezTo>
                  <a:pt x="444807" y="200341"/>
                  <a:pt x="438665" y="177589"/>
                  <a:pt x="428580" y="156059"/>
                </a:cubicBezTo>
                <a:cubicBezTo>
                  <a:pt x="424134" y="146569"/>
                  <a:pt x="428223" y="135272"/>
                  <a:pt x="437713" y="130825"/>
                </a:cubicBezTo>
                <a:cubicBezTo>
                  <a:pt x="447204" y="126379"/>
                  <a:pt x="458500" y="130470"/>
                  <a:pt x="462946" y="139960"/>
                </a:cubicBezTo>
                <a:cubicBezTo>
                  <a:pt x="478095" y="172294"/>
                  <a:pt x="485775" y="206924"/>
                  <a:pt x="485775" y="242888"/>
                </a:cubicBezTo>
                <a:cubicBezTo>
                  <a:pt x="485775" y="290829"/>
                  <a:pt x="471544" y="337456"/>
                  <a:pt x="444623" y="377724"/>
                </a:cubicBezTo>
                <a:cubicBezTo>
                  <a:pt x="440964" y="383197"/>
                  <a:pt x="434954" y="386155"/>
                  <a:pt x="428830" y="386155"/>
                </a:cubicBezTo>
                <a:cubicBezTo>
                  <a:pt x="425205" y="386155"/>
                  <a:pt x="421542" y="385118"/>
                  <a:pt x="418302" y="382952"/>
                </a:cubicBezTo>
                <a:cubicBezTo>
                  <a:pt x="409589" y="377127"/>
                  <a:pt x="407248" y="365343"/>
                  <a:pt x="413073" y="356631"/>
                </a:cubicBezTo>
                <a:cubicBezTo>
                  <a:pt x="432231" y="327977"/>
                  <a:pt x="443775" y="295539"/>
                  <a:pt x="446935" y="261863"/>
                </a:cubicBezTo>
                <a:lnTo>
                  <a:pt x="409743" y="261863"/>
                </a:lnTo>
                <a:cubicBezTo>
                  <a:pt x="400990" y="339329"/>
                  <a:pt x="339330" y="400990"/>
                  <a:pt x="261863" y="409743"/>
                </a:cubicBezTo>
                <a:lnTo>
                  <a:pt x="261863" y="446941"/>
                </a:lnTo>
                <a:cubicBezTo>
                  <a:pt x="292663" y="444094"/>
                  <a:pt x="322433" y="434345"/>
                  <a:pt x="348901" y="418310"/>
                </a:cubicBezTo>
                <a:cubicBezTo>
                  <a:pt x="357863" y="412879"/>
                  <a:pt x="369532" y="415745"/>
                  <a:pt x="374962" y="424709"/>
                </a:cubicBezTo>
                <a:cubicBezTo>
                  <a:pt x="380392" y="433672"/>
                  <a:pt x="377528" y="445340"/>
                  <a:pt x="368564" y="450771"/>
                </a:cubicBezTo>
                <a:cubicBezTo>
                  <a:pt x="330762" y="473670"/>
                  <a:pt x="287303" y="485775"/>
                  <a:pt x="242888" y="485775"/>
                </a:cubicBezTo>
                <a:cubicBezTo>
                  <a:pt x="178010" y="485775"/>
                  <a:pt x="117016" y="460510"/>
                  <a:pt x="71139" y="414636"/>
                </a:cubicBezTo>
                <a:cubicBezTo>
                  <a:pt x="25264" y="368759"/>
                  <a:pt x="0" y="307765"/>
                  <a:pt x="0" y="242888"/>
                </a:cubicBezTo>
                <a:cubicBezTo>
                  <a:pt x="0" y="178010"/>
                  <a:pt x="25264" y="117016"/>
                  <a:pt x="71139" y="71139"/>
                </a:cubicBezTo>
                <a:cubicBezTo>
                  <a:pt x="117016" y="25265"/>
                  <a:pt x="178010" y="0"/>
                  <a:pt x="242888" y="0"/>
                </a:cubicBezTo>
                <a:close/>
              </a:path>
            </a:pathLst>
          </a:custGeom>
          <a:solidFill>
            <a:schemeClr val="bg1"/>
          </a:solidFill>
          <a:ln w="949" cap="flat">
            <a:noFill/>
            <a:prstDash val="solid"/>
            <a:miter/>
          </a:ln>
        </p:spPr>
        <p:txBody>
          <a:bodyPr rtlCol="0" anchor="ctr"/>
          <a:lstStyle/>
          <a:p>
            <a:endParaRPr lang="en-ID"/>
          </a:p>
        </p:txBody>
      </p:sp>
      <p:sp>
        <p:nvSpPr>
          <p:cNvPr id="63" name="Rectangle 62">
            <a:extLst>
              <a:ext uri="{FF2B5EF4-FFF2-40B4-BE49-F238E27FC236}">
                <a16:creationId xmlns:a16="http://schemas.microsoft.com/office/drawing/2014/main" id="{DF1F31BD-405D-45AB-890C-42FD7209E5BB}"/>
              </a:ext>
            </a:extLst>
          </p:cNvPr>
          <p:cNvSpPr/>
          <p:nvPr/>
        </p:nvSpPr>
        <p:spPr>
          <a:xfrm>
            <a:off x="2166811" y="4539043"/>
            <a:ext cx="1868859" cy="186885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5" name="CenterSub">
            <a:extLst>
              <a:ext uri="{FF2B5EF4-FFF2-40B4-BE49-F238E27FC236}">
                <a16:creationId xmlns:a16="http://schemas.microsoft.com/office/drawing/2014/main" id="{68B0E0F7-9B37-466E-9A49-DC2BD2ED680F}"/>
              </a:ext>
            </a:extLst>
          </p:cNvPr>
          <p:cNvSpPr txBox="1"/>
          <p:nvPr/>
        </p:nvSpPr>
        <p:spPr>
          <a:xfrm>
            <a:off x="2637977" y="5388134"/>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66" name="Center Text Body">
            <a:extLst>
              <a:ext uri="{FF2B5EF4-FFF2-40B4-BE49-F238E27FC236}">
                <a16:creationId xmlns:a16="http://schemas.microsoft.com/office/drawing/2014/main" id="{916E00A7-E218-4E6C-AA18-18EF4F195C26}"/>
              </a:ext>
            </a:extLst>
          </p:cNvPr>
          <p:cNvSpPr txBox="1"/>
          <p:nvPr/>
        </p:nvSpPr>
        <p:spPr>
          <a:xfrm>
            <a:off x="2294980" y="5660963"/>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92" name="Shape">
            <a:extLst>
              <a:ext uri="{FF2B5EF4-FFF2-40B4-BE49-F238E27FC236}">
                <a16:creationId xmlns:a16="http://schemas.microsoft.com/office/drawing/2014/main" id="{6A0C9B58-7F49-41F5-9374-1C36F345EB09}"/>
              </a:ext>
            </a:extLst>
          </p:cNvPr>
          <p:cNvSpPr>
            <a:spLocks noChangeAspect="1"/>
          </p:cNvSpPr>
          <p:nvPr/>
        </p:nvSpPr>
        <p:spPr>
          <a:xfrm>
            <a:off x="2921982" y="4925094"/>
            <a:ext cx="358519" cy="358523"/>
          </a:xfrm>
          <a:custGeom>
            <a:avLst/>
            <a:gdLst>
              <a:gd name="connsiteX0" fmla="*/ 429663 w 485770"/>
              <a:gd name="connsiteY0" fmla="*/ 184875 h 485775"/>
              <a:gd name="connsiteX1" fmla="*/ 429652 w 485770"/>
              <a:gd name="connsiteY1" fmla="*/ 184778 h 485775"/>
              <a:gd name="connsiteX2" fmla="*/ 481594 w 485770"/>
              <a:gd name="connsiteY2" fmla="*/ 120050 h 485775"/>
              <a:gd name="connsiteX3" fmla="*/ 484885 w 485770"/>
              <a:gd name="connsiteY3" fmla="*/ 102446 h 485775"/>
              <a:gd name="connsiteX4" fmla="*/ 472065 w 485770"/>
              <a:gd name="connsiteY4" fmla="*/ 89945 h 485775"/>
              <a:gd name="connsiteX5" fmla="*/ 386675 w 485770"/>
              <a:gd name="connsiteY5" fmla="*/ 65262 h 485775"/>
              <a:gd name="connsiteX6" fmla="*/ 363174 w 485770"/>
              <a:gd name="connsiteY6" fmla="*/ 78222 h 485775"/>
              <a:gd name="connsiteX7" fmla="*/ 376134 w 485770"/>
              <a:gd name="connsiteY7" fmla="*/ 101720 h 485775"/>
              <a:gd name="connsiteX8" fmla="*/ 434181 w 485770"/>
              <a:gd name="connsiteY8" fmla="*/ 118497 h 485775"/>
              <a:gd name="connsiteX9" fmla="*/ 399761 w 485770"/>
              <a:gd name="connsiteY9" fmla="*/ 161385 h 485775"/>
              <a:gd name="connsiteX10" fmla="*/ 329748 w 485770"/>
              <a:gd name="connsiteY10" fmla="*/ 141149 h 485775"/>
              <a:gd name="connsiteX11" fmla="*/ 306251 w 485770"/>
              <a:gd name="connsiteY11" fmla="*/ 154110 h 485775"/>
              <a:gd name="connsiteX12" fmla="*/ 319211 w 485770"/>
              <a:gd name="connsiteY12" fmla="*/ 177607 h 485775"/>
              <a:gd name="connsiteX13" fmla="*/ 346574 w 485770"/>
              <a:gd name="connsiteY13" fmla="*/ 185516 h 485775"/>
              <a:gd name="connsiteX14" fmla="*/ 246793 w 485770"/>
              <a:gd name="connsiteY14" fmla="*/ 213987 h 485775"/>
              <a:gd name="connsiteX15" fmla="*/ 242894 w 485770"/>
              <a:gd name="connsiteY15" fmla="*/ 214576 h 485775"/>
              <a:gd name="connsiteX16" fmla="*/ 239025 w 485770"/>
              <a:gd name="connsiteY16" fmla="*/ 213983 h 485775"/>
              <a:gd name="connsiteX17" fmla="*/ 139503 w 485770"/>
              <a:gd name="connsiteY17" fmla="*/ 185431 h 485775"/>
              <a:gd name="connsiteX18" fmla="*/ 166562 w 485770"/>
              <a:gd name="connsiteY18" fmla="*/ 177607 h 485775"/>
              <a:gd name="connsiteX19" fmla="*/ 179522 w 485770"/>
              <a:gd name="connsiteY19" fmla="*/ 154110 h 485775"/>
              <a:gd name="connsiteX20" fmla="*/ 156021 w 485770"/>
              <a:gd name="connsiteY20" fmla="*/ 141149 h 485775"/>
              <a:gd name="connsiteX21" fmla="*/ 86008 w 485770"/>
              <a:gd name="connsiteY21" fmla="*/ 161385 h 485775"/>
              <a:gd name="connsiteX22" fmla="*/ 51593 w 485770"/>
              <a:gd name="connsiteY22" fmla="*/ 118497 h 485775"/>
              <a:gd name="connsiteX23" fmla="*/ 109635 w 485770"/>
              <a:gd name="connsiteY23" fmla="*/ 101720 h 485775"/>
              <a:gd name="connsiteX24" fmla="*/ 122595 w 485770"/>
              <a:gd name="connsiteY24" fmla="*/ 78222 h 485775"/>
              <a:gd name="connsiteX25" fmla="*/ 99098 w 485770"/>
              <a:gd name="connsiteY25" fmla="*/ 65262 h 485775"/>
              <a:gd name="connsiteX26" fmla="*/ 13708 w 485770"/>
              <a:gd name="connsiteY26" fmla="*/ 89945 h 485775"/>
              <a:gd name="connsiteX27" fmla="*/ 889 w 485770"/>
              <a:gd name="connsiteY27" fmla="*/ 102446 h 485775"/>
              <a:gd name="connsiteX28" fmla="*/ 4180 w 485770"/>
              <a:gd name="connsiteY28" fmla="*/ 120050 h 485775"/>
              <a:gd name="connsiteX29" fmla="*/ 56570 w 485770"/>
              <a:gd name="connsiteY29" fmla="*/ 185342 h 485775"/>
              <a:gd name="connsiteX30" fmla="*/ 3868 w 485770"/>
              <a:gd name="connsiteY30" fmla="*/ 254658 h 485775"/>
              <a:gd name="connsiteX31" fmla="*/ 874 w 485770"/>
              <a:gd name="connsiteY31" fmla="*/ 271833 h 485775"/>
              <a:gd name="connsiteX32" fmla="*/ 13156 w 485770"/>
              <a:gd name="connsiteY32" fmla="*/ 284204 h 485775"/>
              <a:gd name="connsiteX33" fmla="*/ 56926 w 485770"/>
              <a:gd name="connsiteY33" fmla="*/ 298313 h 485775"/>
              <a:gd name="connsiteX34" fmla="*/ 56926 w 485770"/>
              <a:gd name="connsiteY34" fmla="*/ 380683 h 485775"/>
              <a:gd name="connsiteX35" fmla="*/ 112003 w 485770"/>
              <a:gd name="connsiteY35" fmla="*/ 453672 h 485775"/>
              <a:gd name="connsiteX36" fmla="*/ 206003 w 485770"/>
              <a:gd name="connsiteY36" fmla="*/ 480494 h 485775"/>
              <a:gd name="connsiteX37" fmla="*/ 243743 w 485770"/>
              <a:gd name="connsiteY37" fmla="*/ 485775 h 485775"/>
              <a:gd name="connsiteX38" fmla="*/ 281679 w 485770"/>
              <a:gd name="connsiteY38" fmla="*/ 480434 h 485775"/>
              <a:gd name="connsiteX39" fmla="*/ 374823 w 485770"/>
              <a:gd name="connsiteY39" fmla="*/ 453709 h 485775"/>
              <a:gd name="connsiteX40" fmla="*/ 429792 w 485770"/>
              <a:gd name="connsiteY40" fmla="*/ 381406 h 485775"/>
              <a:gd name="connsiteX41" fmla="*/ 410817 w 485770"/>
              <a:gd name="connsiteY41" fmla="*/ 362430 h 485775"/>
              <a:gd name="connsiteX42" fmla="*/ 391841 w 485770"/>
              <a:gd name="connsiteY42" fmla="*/ 381406 h 485775"/>
              <a:gd name="connsiteX43" fmla="*/ 364356 w 485770"/>
              <a:gd name="connsiteY43" fmla="*/ 417229 h 485775"/>
              <a:gd name="connsiteX44" fmla="*/ 271209 w 485770"/>
              <a:gd name="connsiteY44" fmla="*/ 443958 h 485775"/>
              <a:gd name="connsiteX45" fmla="*/ 261858 w 485770"/>
              <a:gd name="connsiteY45" fmla="*/ 446149 h 485775"/>
              <a:gd name="connsiteX46" fmla="*/ 261858 w 485770"/>
              <a:gd name="connsiteY46" fmla="*/ 284997 h 485775"/>
              <a:gd name="connsiteX47" fmla="*/ 292972 w 485770"/>
              <a:gd name="connsiteY47" fmla="*/ 328022 h 485775"/>
              <a:gd name="connsiteX48" fmla="*/ 308352 w 485770"/>
              <a:gd name="connsiteY48" fmla="*/ 335879 h 485775"/>
              <a:gd name="connsiteX49" fmla="*/ 314138 w 485770"/>
              <a:gd name="connsiteY49" fmla="*/ 334975 h 485775"/>
              <a:gd name="connsiteX50" fmla="*/ 472584 w 485770"/>
              <a:gd name="connsiteY50" fmla="*/ 284215 h 485775"/>
              <a:gd name="connsiteX51" fmla="*/ 484870 w 485770"/>
              <a:gd name="connsiteY51" fmla="*/ 271914 h 485775"/>
              <a:gd name="connsiteX52" fmla="*/ 481983 w 485770"/>
              <a:gd name="connsiteY52" fmla="*/ 254773 h 485775"/>
              <a:gd name="connsiteX53" fmla="*/ 85860 w 485770"/>
              <a:gd name="connsiteY53" fmla="*/ 209521 h 485775"/>
              <a:gd name="connsiteX54" fmla="*/ 206396 w 485770"/>
              <a:gd name="connsiteY54" fmla="*/ 244103 h 485775"/>
              <a:gd name="connsiteX55" fmla="*/ 169275 w 485770"/>
              <a:gd name="connsiteY55" fmla="*/ 294644 h 485775"/>
              <a:gd name="connsiteX56" fmla="*/ 50296 w 485770"/>
              <a:gd name="connsiteY56" fmla="*/ 256300 h 485775"/>
              <a:gd name="connsiteX57" fmla="*/ 122414 w 485770"/>
              <a:gd name="connsiteY57" fmla="*/ 417178 h 485775"/>
              <a:gd name="connsiteX58" fmla="*/ 94877 w 485770"/>
              <a:gd name="connsiteY58" fmla="*/ 380683 h 485775"/>
              <a:gd name="connsiteX59" fmla="*/ 94877 w 485770"/>
              <a:gd name="connsiteY59" fmla="*/ 310544 h 485775"/>
              <a:gd name="connsiteX60" fmla="*/ 170650 w 485770"/>
              <a:gd name="connsiteY60" fmla="*/ 334964 h 485775"/>
              <a:gd name="connsiteX61" fmla="*/ 176468 w 485770"/>
              <a:gd name="connsiteY61" fmla="*/ 335879 h 485775"/>
              <a:gd name="connsiteX62" fmla="*/ 191764 w 485770"/>
              <a:gd name="connsiteY62" fmla="*/ 328137 h 485775"/>
              <a:gd name="connsiteX63" fmla="*/ 223907 w 485770"/>
              <a:gd name="connsiteY63" fmla="*/ 284367 h 485775"/>
              <a:gd name="connsiteX64" fmla="*/ 223907 w 485770"/>
              <a:gd name="connsiteY64" fmla="*/ 445815 h 485775"/>
              <a:gd name="connsiteX65" fmla="*/ 216413 w 485770"/>
              <a:gd name="connsiteY65" fmla="*/ 443995 h 485775"/>
              <a:gd name="connsiteX66" fmla="*/ 315661 w 485770"/>
              <a:gd name="connsiteY66" fmla="*/ 294633 h 485775"/>
              <a:gd name="connsiteX67" fmla="*/ 279196 w 485770"/>
              <a:gd name="connsiteY67" fmla="*/ 244207 h 485775"/>
              <a:gd name="connsiteX68" fmla="*/ 400718 w 485770"/>
              <a:gd name="connsiteY68" fmla="*/ 209536 h 485775"/>
              <a:gd name="connsiteX69" fmla="*/ 435644 w 485770"/>
              <a:gd name="connsiteY69" fmla="*/ 256196 h 485775"/>
              <a:gd name="connsiteX70" fmla="*/ 163108 w 485770"/>
              <a:gd name="connsiteY70" fmla="*/ 83678 h 485775"/>
              <a:gd name="connsiteX71" fmla="*/ 163000 w 485770"/>
              <a:gd name="connsiteY71" fmla="*/ 56845 h 485775"/>
              <a:gd name="connsiteX72" fmla="*/ 202801 w 485770"/>
              <a:gd name="connsiteY72" fmla="*/ 16722 h 485775"/>
              <a:gd name="connsiteX73" fmla="*/ 242883 w 485770"/>
              <a:gd name="connsiteY73" fmla="*/ 0 h 485775"/>
              <a:gd name="connsiteX74" fmla="*/ 282965 w 485770"/>
              <a:gd name="connsiteY74" fmla="*/ 16722 h 485775"/>
              <a:gd name="connsiteX75" fmla="*/ 322769 w 485770"/>
              <a:gd name="connsiteY75" fmla="*/ 56845 h 485775"/>
              <a:gd name="connsiteX76" fmla="*/ 322662 w 485770"/>
              <a:gd name="connsiteY76" fmla="*/ 83678 h 485775"/>
              <a:gd name="connsiteX77" fmla="*/ 309297 w 485770"/>
              <a:gd name="connsiteY77" fmla="*/ 89185 h 485775"/>
              <a:gd name="connsiteX78" fmla="*/ 295829 w 485770"/>
              <a:gd name="connsiteY78" fmla="*/ 83574 h 485775"/>
              <a:gd name="connsiteX79" fmla="*/ 261862 w 485770"/>
              <a:gd name="connsiteY79" fmla="*/ 49333 h 485775"/>
              <a:gd name="connsiteX80" fmla="*/ 261862 w 485770"/>
              <a:gd name="connsiteY80" fmla="*/ 157497 h 485775"/>
              <a:gd name="connsiteX81" fmla="*/ 242887 w 485770"/>
              <a:gd name="connsiteY81" fmla="*/ 176469 h 485775"/>
              <a:gd name="connsiteX82" fmla="*/ 223911 w 485770"/>
              <a:gd name="connsiteY82" fmla="*/ 157497 h 485775"/>
              <a:gd name="connsiteX83" fmla="*/ 223911 w 485770"/>
              <a:gd name="connsiteY83" fmla="*/ 49333 h 485775"/>
              <a:gd name="connsiteX84" fmla="*/ 189944 w 485770"/>
              <a:gd name="connsiteY84" fmla="*/ 83574 h 485775"/>
              <a:gd name="connsiteX85" fmla="*/ 163108 w 485770"/>
              <a:gd name="connsiteY85" fmla="*/ 83678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485770" h="485775">
                <a:moveTo>
                  <a:pt x="429663" y="184875"/>
                </a:moveTo>
                <a:cubicBezTo>
                  <a:pt x="429659" y="184841"/>
                  <a:pt x="429655" y="184812"/>
                  <a:pt x="429652" y="184778"/>
                </a:cubicBezTo>
                <a:lnTo>
                  <a:pt x="481594" y="120050"/>
                </a:lnTo>
                <a:cubicBezTo>
                  <a:pt x="485567" y="115102"/>
                  <a:pt x="486801" y="108494"/>
                  <a:pt x="484885" y="102446"/>
                </a:cubicBezTo>
                <a:cubicBezTo>
                  <a:pt x="482969" y="96397"/>
                  <a:pt x="478158" y="91705"/>
                  <a:pt x="472065" y="89945"/>
                </a:cubicBezTo>
                <a:lnTo>
                  <a:pt x="386675" y="65262"/>
                </a:lnTo>
                <a:cubicBezTo>
                  <a:pt x="376605" y="62353"/>
                  <a:pt x="366087" y="68153"/>
                  <a:pt x="363174" y="78222"/>
                </a:cubicBezTo>
                <a:cubicBezTo>
                  <a:pt x="360265" y="88288"/>
                  <a:pt x="366069" y="98810"/>
                  <a:pt x="376134" y="101720"/>
                </a:cubicBezTo>
                <a:lnTo>
                  <a:pt x="434181" y="118497"/>
                </a:lnTo>
                <a:lnTo>
                  <a:pt x="399761" y="161385"/>
                </a:lnTo>
                <a:lnTo>
                  <a:pt x="329748" y="141149"/>
                </a:lnTo>
                <a:cubicBezTo>
                  <a:pt x="319682" y="138240"/>
                  <a:pt x="309160" y="144040"/>
                  <a:pt x="306251" y="154110"/>
                </a:cubicBezTo>
                <a:cubicBezTo>
                  <a:pt x="303342" y="164176"/>
                  <a:pt x="309142" y="174698"/>
                  <a:pt x="319211" y="177607"/>
                </a:cubicBezTo>
                <a:lnTo>
                  <a:pt x="346574" y="185516"/>
                </a:lnTo>
                <a:lnTo>
                  <a:pt x="246793" y="213987"/>
                </a:lnTo>
                <a:cubicBezTo>
                  <a:pt x="245485" y="214042"/>
                  <a:pt x="244180" y="214243"/>
                  <a:pt x="242894" y="214576"/>
                </a:cubicBezTo>
                <a:cubicBezTo>
                  <a:pt x="241619" y="214246"/>
                  <a:pt x="240322" y="214042"/>
                  <a:pt x="239025" y="213983"/>
                </a:cubicBezTo>
                <a:lnTo>
                  <a:pt x="139503" y="185431"/>
                </a:lnTo>
                <a:lnTo>
                  <a:pt x="166562" y="177607"/>
                </a:lnTo>
                <a:cubicBezTo>
                  <a:pt x="176628" y="174698"/>
                  <a:pt x="182432" y="164176"/>
                  <a:pt x="179522" y="154110"/>
                </a:cubicBezTo>
                <a:cubicBezTo>
                  <a:pt x="176609" y="144044"/>
                  <a:pt x="166095" y="138244"/>
                  <a:pt x="156021" y="141149"/>
                </a:cubicBezTo>
                <a:lnTo>
                  <a:pt x="86008" y="161385"/>
                </a:lnTo>
                <a:lnTo>
                  <a:pt x="51593" y="118497"/>
                </a:lnTo>
                <a:lnTo>
                  <a:pt x="109635" y="101720"/>
                </a:lnTo>
                <a:cubicBezTo>
                  <a:pt x="119705" y="98810"/>
                  <a:pt x="125505" y="88288"/>
                  <a:pt x="122595" y="78222"/>
                </a:cubicBezTo>
                <a:cubicBezTo>
                  <a:pt x="119686" y="68153"/>
                  <a:pt x="109168" y="62349"/>
                  <a:pt x="99098" y="65262"/>
                </a:cubicBezTo>
                <a:lnTo>
                  <a:pt x="13708" y="89945"/>
                </a:lnTo>
                <a:cubicBezTo>
                  <a:pt x="7615" y="91705"/>
                  <a:pt x="2801" y="96397"/>
                  <a:pt x="889" y="102446"/>
                </a:cubicBezTo>
                <a:cubicBezTo>
                  <a:pt x="-1028" y="108494"/>
                  <a:pt x="207" y="115102"/>
                  <a:pt x="4180" y="120050"/>
                </a:cubicBezTo>
                <a:lnTo>
                  <a:pt x="56570" y="185342"/>
                </a:lnTo>
                <a:lnTo>
                  <a:pt x="3868" y="254658"/>
                </a:lnTo>
                <a:cubicBezTo>
                  <a:pt x="144" y="259558"/>
                  <a:pt x="-972" y="265962"/>
                  <a:pt x="874" y="271833"/>
                </a:cubicBezTo>
                <a:cubicBezTo>
                  <a:pt x="2719" y="277703"/>
                  <a:pt x="7297" y="282317"/>
                  <a:pt x="13156" y="284204"/>
                </a:cubicBezTo>
                <a:lnTo>
                  <a:pt x="56926" y="298313"/>
                </a:lnTo>
                <a:lnTo>
                  <a:pt x="56926" y="380683"/>
                </a:lnTo>
                <a:cubicBezTo>
                  <a:pt x="56926" y="414405"/>
                  <a:pt x="79574" y="444422"/>
                  <a:pt x="112003" y="453672"/>
                </a:cubicBezTo>
                <a:lnTo>
                  <a:pt x="206003" y="480494"/>
                </a:lnTo>
                <a:cubicBezTo>
                  <a:pt x="218348" y="484015"/>
                  <a:pt x="231045" y="485775"/>
                  <a:pt x="243743" y="485775"/>
                </a:cubicBezTo>
                <a:cubicBezTo>
                  <a:pt x="256507" y="485775"/>
                  <a:pt x="269271" y="483996"/>
                  <a:pt x="281679" y="480434"/>
                </a:cubicBezTo>
                <a:lnTo>
                  <a:pt x="374823" y="453709"/>
                </a:lnTo>
                <a:cubicBezTo>
                  <a:pt x="407700" y="444277"/>
                  <a:pt x="429792" y="415221"/>
                  <a:pt x="429792" y="381406"/>
                </a:cubicBezTo>
                <a:cubicBezTo>
                  <a:pt x="429792" y="370925"/>
                  <a:pt x="421298" y="362430"/>
                  <a:pt x="410817" y="362430"/>
                </a:cubicBezTo>
                <a:cubicBezTo>
                  <a:pt x="400336" y="362430"/>
                  <a:pt x="391841" y="370925"/>
                  <a:pt x="391841" y="381406"/>
                </a:cubicBezTo>
                <a:cubicBezTo>
                  <a:pt x="391841" y="398117"/>
                  <a:pt x="380797" y="412511"/>
                  <a:pt x="364356" y="417229"/>
                </a:cubicBezTo>
                <a:lnTo>
                  <a:pt x="271209" y="443958"/>
                </a:lnTo>
                <a:cubicBezTo>
                  <a:pt x="268122" y="444844"/>
                  <a:pt x="264998" y="445567"/>
                  <a:pt x="261858" y="446149"/>
                </a:cubicBezTo>
                <a:lnTo>
                  <a:pt x="261858" y="284997"/>
                </a:lnTo>
                <a:lnTo>
                  <a:pt x="292972" y="328022"/>
                </a:lnTo>
                <a:cubicBezTo>
                  <a:pt x="296608" y="333047"/>
                  <a:pt x="302374" y="335879"/>
                  <a:pt x="308352" y="335879"/>
                </a:cubicBezTo>
                <a:cubicBezTo>
                  <a:pt x="310280" y="335879"/>
                  <a:pt x="312229" y="335583"/>
                  <a:pt x="314138" y="334975"/>
                </a:cubicBezTo>
                <a:lnTo>
                  <a:pt x="472584" y="284215"/>
                </a:lnTo>
                <a:cubicBezTo>
                  <a:pt x="478425" y="282340"/>
                  <a:pt x="483002" y="277759"/>
                  <a:pt x="484870" y="271914"/>
                </a:cubicBezTo>
                <a:cubicBezTo>
                  <a:pt x="486738" y="266070"/>
                  <a:pt x="485659" y="259684"/>
                  <a:pt x="481983" y="254773"/>
                </a:cubicBezTo>
                <a:close/>
                <a:moveTo>
                  <a:pt x="85860" y="209521"/>
                </a:moveTo>
                <a:lnTo>
                  <a:pt x="206396" y="244103"/>
                </a:lnTo>
                <a:lnTo>
                  <a:pt x="169275" y="294644"/>
                </a:lnTo>
                <a:lnTo>
                  <a:pt x="50296" y="256300"/>
                </a:lnTo>
                <a:close/>
                <a:moveTo>
                  <a:pt x="122414" y="417178"/>
                </a:moveTo>
                <a:cubicBezTo>
                  <a:pt x="106199" y="412552"/>
                  <a:pt x="94877" y="397546"/>
                  <a:pt x="94877" y="380683"/>
                </a:cubicBezTo>
                <a:lnTo>
                  <a:pt x="94877" y="310544"/>
                </a:lnTo>
                <a:lnTo>
                  <a:pt x="170650" y="334964"/>
                </a:lnTo>
                <a:cubicBezTo>
                  <a:pt x="172566" y="335583"/>
                  <a:pt x="174526" y="335879"/>
                  <a:pt x="176468" y="335879"/>
                </a:cubicBezTo>
                <a:cubicBezTo>
                  <a:pt x="182395" y="335879"/>
                  <a:pt x="188121" y="333096"/>
                  <a:pt x="191764" y="328137"/>
                </a:cubicBezTo>
                <a:lnTo>
                  <a:pt x="223907" y="284367"/>
                </a:lnTo>
                <a:lnTo>
                  <a:pt x="223907" y="445815"/>
                </a:lnTo>
                <a:cubicBezTo>
                  <a:pt x="221395" y="445304"/>
                  <a:pt x="218897" y="444703"/>
                  <a:pt x="216413" y="443995"/>
                </a:cubicBezTo>
                <a:close/>
                <a:moveTo>
                  <a:pt x="315661" y="294633"/>
                </a:moveTo>
                <a:lnTo>
                  <a:pt x="279196" y="244207"/>
                </a:lnTo>
                <a:lnTo>
                  <a:pt x="400718" y="209536"/>
                </a:lnTo>
                <a:lnTo>
                  <a:pt x="435644" y="256196"/>
                </a:lnTo>
                <a:close/>
                <a:moveTo>
                  <a:pt x="163108" y="83678"/>
                </a:moveTo>
                <a:cubicBezTo>
                  <a:pt x="155666" y="76299"/>
                  <a:pt x="155617" y="64284"/>
                  <a:pt x="163000" y="56845"/>
                </a:cubicBezTo>
                <a:lnTo>
                  <a:pt x="202801" y="16722"/>
                </a:lnTo>
                <a:cubicBezTo>
                  <a:pt x="213500" y="5941"/>
                  <a:pt x="227736" y="0"/>
                  <a:pt x="242883" y="0"/>
                </a:cubicBezTo>
                <a:cubicBezTo>
                  <a:pt x="258034" y="0"/>
                  <a:pt x="272269" y="5941"/>
                  <a:pt x="282965" y="16722"/>
                </a:cubicBezTo>
                <a:lnTo>
                  <a:pt x="322769" y="56845"/>
                </a:lnTo>
                <a:cubicBezTo>
                  <a:pt x="330148" y="64284"/>
                  <a:pt x="330104" y="76299"/>
                  <a:pt x="322662" y="83678"/>
                </a:cubicBezTo>
                <a:cubicBezTo>
                  <a:pt x="318963" y="87351"/>
                  <a:pt x="314130" y="89185"/>
                  <a:pt x="309297" y="89185"/>
                </a:cubicBezTo>
                <a:cubicBezTo>
                  <a:pt x="304416" y="89185"/>
                  <a:pt x="299535" y="87314"/>
                  <a:pt x="295829" y="83574"/>
                </a:cubicBezTo>
                <a:lnTo>
                  <a:pt x="261862" y="49333"/>
                </a:lnTo>
                <a:lnTo>
                  <a:pt x="261862" y="157497"/>
                </a:lnTo>
                <a:cubicBezTo>
                  <a:pt x="261862" y="167975"/>
                  <a:pt x="253364" y="176469"/>
                  <a:pt x="242887" y="176469"/>
                </a:cubicBezTo>
                <a:cubicBezTo>
                  <a:pt x="232406" y="176469"/>
                  <a:pt x="223911" y="167975"/>
                  <a:pt x="223911" y="157497"/>
                </a:cubicBezTo>
                <a:lnTo>
                  <a:pt x="223911" y="49333"/>
                </a:lnTo>
                <a:lnTo>
                  <a:pt x="189944" y="83574"/>
                </a:lnTo>
                <a:cubicBezTo>
                  <a:pt x="182561" y="91012"/>
                  <a:pt x="170546" y="91061"/>
                  <a:pt x="163108" y="83678"/>
                </a:cubicBezTo>
                <a:close/>
              </a:path>
            </a:pathLst>
          </a:custGeom>
          <a:solidFill>
            <a:schemeClr val="bg1"/>
          </a:solidFill>
          <a:ln w="949" cap="flat">
            <a:noFill/>
            <a:prstDash val="solid"/>
            <a:miter/>
          </a:ln>
        </p:spPr>
        <p:txBody>
          <a:bodyPr rtlCol="0" anchor="ctr"/>
          <a:lstStyle/>
          <a:p>
            <a:endParaRPr lang="en-ID"/>
          </a:p>
        </p:txBody>
      </p:sp>
      <p:sp>
        <p:nvSpPr>
          <p:cNvPr id="68" name="Rectangle 67">
            <a:extLst>
              <a:ext uri="{FF2B5EF4-FFF2-40B4-BE49-F238E27FC236}">
                <a16:creationId xmlns:a16="http://schemas.microsoft.com/office/drawing/2014/main" id="{B16DA348-0A2C-4AB6-B6EE-34CBADCF7F13}"/>
              </a:ext>
            </a:extLst>
          </p:cNvPr>
          <p:cNvSpPr/>
          <p:nvPr/>
        </p:nvSpPr>
        <p:spPr>
          <a:xfrm>
            <a:off x="4163847" y="4539043"/>
            <a:ext cx="1868859" cy="18688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0" name="CenterSub">
            <a:extLst>
              <a:ext uri="{FF2B5EF4-FFF2-40B4-BE49-F238E27FC236}">
                <a16:creationId xmlns:a16="http://schemas.microsoft.com/office/drawing/2014/main" id="{17D61AF4-3DD5-4AF8-8F63-45CEA07C2758}"/>
              </a:ext>
            </a:extLst>
          </p:cNvPr>
          <p:cNvSpPr txBox="1"/>
          <p:nvPr/>
        </p:nvSpPr>
        <p:spPr>
          <a:xfrm>
            <a:off x="4635012" y="5388134"/>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71" name="Center Text Body">
            <a:extLst>
              <a:ext uri="{FF2B5EF4-FFF2-40B4-BE49-F238E27FC236}">
                <a16:creationId xmlns:a16="http://schemas.microsoft.com/office/drawing/2014/main" id="{781426F4-AF0F-448A-B4A7-432EC85ECB0A}"/>
              </a:ext>
            </a:extLst>
          </p:cNvPr>
          <p:cNvSpPr txBox="1"/>
          <p:nvPr/>
        </p:nvSpPr>
        <p:spPr>
          <a:xfrm>
            <a:off x="4292015" y="5660963"/>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93" name="Shape">
            <a:extLst>
              <a:ext uri="{FF2B5EF4-FFF2-40B4-BE49-F238E27FC236}">
                <a16:creationId xmlns:a16="http://schemas.microsoft.com/office/drawing/2014/main" id="{D3D5192B-2D01-4A42-A018-E62A0D58291C}"/>
              </a:ext>
            </a:extLst>
          </p:cNvPr>
          <p:cNvSpPr>
            <a:spLocks noChangeAspect="1"/>
          </p:cNvSpPr>
          <p:nvPr/>
        </p:nvSpPr>
        <p:spPr>
          <a:xfrm>
            <a:off x="4919015" y="4939099"/>
            <a:ext cx="358523" cy="330513"/>
          </a:xfrm>
          <a:custGeom>
            <a:avLst/>
            <a:gdLst>
              <a:gd name="connsiteX0" fmla="*/ 428848 w 485775"/>
              <a:gd name="connsiteY0" fmla="*/ 0 h 447823"/>
              <a:gd name="connsiteX1" fmla="*/ 56927 w 485775"/>
              <a:gd name="connsiteY1" fmla="*/ 0 h 447823"/>
              <a:gd name="connsiteX2" fmla="*/ 0 w 485775"/>
              <a:gd name="connsiteY2" fmla="*/ 56927 h 447823"/>
              <a:gd name="connsiteX3" fmla="*/ 0 w 485775"/>
              <a:gd name="connsiteY3" fmla="*/ 371922 h 447823"/>
              <a:gd name="connsiteX4" fmla="*/ 75902 w 485775"/>
              <a:gd name="connsiteY4" fmla="*/ 447824 h 447823"/>
              <a:gd name="connsiteX5" fmla="*/ 409873 w 485775"/>
              <a:gd name="connsiteY5" fmla="*/ 447824 h 447823"/>
              <a:gd name="connsiteX6" fmla="*/ 485775 w 485775"/>
              <a:gd name="connsiteY6" fmla="*/ 371922 h 447823"/>
              <a:gd name="connsiteX7" fmla="*/ 466799 w 485775"/>
              <a:gd name="connsiteY7" fmla="*/ 352946 h 447823"/>
              <a:gd name="connsiteX8" fmla="*/ 447824 w 485775"/>
              <a:gd name="connsiteY8" fmla="*/ 371922 h 447823"/>
              <a:gd name="connsiteX9" fmla="*/ 409873 w 485775"/>
              <a:gd name="connsiteY9" fmla="*/ 409873 h 447823"/>
              <a:gd name="connsiteX10" fmla="*/ 75902 w 485775"/>
              <a:gd name="connsiteY10" fmla="*/ 409873 h 447823"/>
              <a:gd name="connsiteX11" fmla="*/ 37951 w 485775"/>
              <a:gd name="connsiteY11" fmla="*/ 371922 h 447823"/>
              <a:gd name="connsiteX12" fmla="*/ 37951 w 485775"/>
              <a:gd name="connsiteY12" fmla="*/ 114802 h 447823"/>
              <a:gd name="connsiteX13" fmla="*/ 447824 w 485775"/>
              <a:gd name="connsiteY13" fmla="*/ 114802 h 447823"/>
              <a:gd name="connsiteX14" fmla="*/ 447824 w 485775"/>
              <a:gd name="connsiteY14" fmla="*/ 277044 h 447823"/>
              <a:gd name="connsiteX15" fmla="*/ 466799 w 485775"/>
              <a:gd name="connsiteY15" fmla="*/ 296019 h 447823"/>
              <a:gd name="connsiteX16" fmla="*/ 485775 w 485775"/>
              <a:gd name="connsiteY16" fmla="*/ 277044 h 447823"/>
              <a:gd name="connsiteX17" fmla="*/ 485775 w 485775"/>
              <a:gd name="connsiteY17" fmla="*/ 56927 h 447823"/>
              <a:gd name="connsiteX18" fmla="*/ 428848 w 485775"/>
              <a:gd name="connsiteY18" fmla="*/ 0 h 447823"/>
              <a:gd name="connsiteX19" fmla="*/ 351997 w 485775"/>
              <a:gd name="connsiteY19" fmla="*/ 37951 h 447823"/>
              <a:gd name="connsiteX20" fmla="*/ 370973 w 485775"/>
              <a:gd name="connsiteY20" fmla="*/ 56927 h 447823"/>
              <a:gd name="connsiteX21" fmla="*/ 351997 w 485775"/>
              <a:gd name="connsiteY21" fmla="*/ 75902 h 447823"/>
              <a:gd name="connsiteX22" fmla="*/ 333022 w 485775"/>
              <a:gd name="connsiteY22" fmla="*/ 56927 h 447823"/>
              <a:gd name="connsiteX23" fmla="*/ 351997 w 485775"/>
              <a:gd name="connsiteY23" fmla="*/ 37951 h 447823"/>
              <a:gd name="connsiteX24" fmla="*/ 446875 w 485775"/>
              <a:gd name="connsiteY24" fmla="*/ 56927 h 447823"/>
              <a:gd name="connsiteX25" fmla="*/ 427899 w 485775"/>
              <a:gd name="connsiteY25" fmla="*/ 75902 h 447823"/>
              <a:gd name="connsiteX26" fmla="*/ 408924 w 485775"/>
              <a:gd name="connsiteY26" fmla="*/ 56927 h 447823"/>
              <a:gd name="connsiteX27" fmla="*/ 427899 w 485775"/>
              <a:gd name="connsiteY27" fmla="*/ 37951 h 447823"/>
              <a:gd name="connsiteX28" fmla="*/ 446875 w 485775"/>
              <a:gd name="connsiteY28" fmla="*/ 56927 h 447823"/>
              <a:gd name="connsiteX29" fmla="*/ 37951 w 485775"/>
              <a:gd name="connsiteY29" fmla="*/ 56927 h 447823"/>
              <a:gd name="connsiteX30" fmla="*/ 56927 w 485775"/>
              <a:gd name="connsiteY30" fmla="*/ 37951 h 447823"/>
              <a:gd name="connsiteX31" fmla="*/ 298336 w 485775"/>
              <a:gd name="connsiteY31" fmla="*/ 37951 h 447823"/>
              <a:gd name="connsiteX32" fmla="*/ 295070 w 485775"/>
              <a:gd name="connsiteY32" fmla="*/ 56927 h 447823"/>
              <a:gd name="connsiteX33" fmla="*/ 298676 w 485775"/>
              <a:gd name="connsiteY33" fmla="*/ 76851 h 447823"/>
              <a:gd name="connsiteX34" fmla="*/ 37951 w 485775"/>
              <a:gd name="connsiteY34" fmla="*/ 76851 h 447823"/>
              <a:gd name="connsiteX35" fmla="*/ 129034 w 485775"/>
              <a:gd name="connsiteY35" fmla="*/ 263761 h 447823"/>
              <a:gd name="connsiteX36" fmla="*/ 242888 w 485775"/>
              <a:gd name="connsiteY36" fmla="*/ 377614 h 447823"/>
              <a:gd name="connsiteX37" fmla="*/ 356741 w 485775"/>
              <a:gd name="connsiteY37" fmla="*/ 263761 h 447823"/>
              <a:gd name="connsiteX38" fmla="*/ 242888 w 485775"/>
              <a:gd name="connsiteY38" fmla="*/ 149907 h 447823"/>
              <a:gd name="connsiteX39" fmla="*/ 129034 w 485775"/>
              <a:gd name="connsiteY39" fmla="*/ 263761 h 447823"/>
              <a:gd name="connsiteX40" fmla="*/ 228196 w 485775"/>
              <a:gd name="connsiteY40" fmla="*/ 282736 h 447823"/>
              <a:gd name="connsiteX41" fmla="*/ 257579 w 485775"/>
              <a:gd name="connsiteY41" fmla="*/ 282736 h 447823"/>
              <a:gd name="connsiteX42" fmla="*/ 242888 w 485775"/>
              <a:gd name="connsiteY42" fmla="*/ 337676 h 447823"/>
              <a:gd name="connsiteX43" fmla="*/ 228196 w 485775"/>
              <a:gd name="connsiteY43" fmla="*/ 282736 h 447823"/>
              <a:gd name="connsiteX44" fmla="*/ 228196 w 485775"/>
              <a:gd name="connsiteY44" fmla="*/ 244785 h 447823"/>
              <a:gd name="connsiteX45" fmla="*/ 242888 w 485775"/>
              <a:gd name="connsiteY45" fmla="*/ 189845 h 447823"/>
              <a:gd name="connsiteX46" fmla="*/ 257579 w 485775"/>
              <a:gd name="connsiteY46" fmla="*/ 244785 h 447823"/>
              <a:gd name="connsiteX47" fmla="*/ 196572 w 485775"/>
              <a:gd name="connsiteY47" fmla="*/ 203687 h 447823"/>
              <a:gd name="connsiteX48" fmla="*/ 190152 w 485775"/>
              <a:gd name="connsiteY48" fmla="*/ 244785 h 447823"/>
              <a:gd name="connsiteX49" fmla="*/ 169387 w 485775"/>
              <a:gd name="connsiteY49" fmla="*/ 244785 h 447823"/>
              <a:gd name="connsiteX50" fmla="*/ 196572 w 485775"/>
              <a:gd name="connsiteY50" fmla="*/ 203687 h 447823"/>
              <a:gd name="connsiteX51" fmla="*/ 169387 w 485775"/>
              <a:gd name="connsiteY51" fmla="*/ 282736 h 447823"/>
              <a:gd name="connsiteX52" fmla="*/ 190152 w 485775"/>
              <a:gd name="connsiteY52" fmla="*/ 282736 h 447823"/>
              <a:gd name="connsiteX53" fmla="*/ 196572 w 485775"/>
              <a:gd name="connsiteY53" fmla="*/ 323834 h 447823"/>
              <a:gd name="connsiteX54" fmla="*/ 169387 w 485775"/>
              <a:gd name="connsiteY54" fmla="*/ 282736 h 447823"/>
              <a:gd name="connsiteX55" fmla="*/ 289204 w 485775"/>
              <a:gd name="connsiteY55" fmla="*/ 323834 h 447823"/>
              <a:gd name="connsiteX56" fmla="*/ 295623 w 485775"/>
              <a:gd name="connsiteY56" fmla="*/ 282736 h 447823"/>
              <a:gd name="connsiteX57" fmla="*/ 316388 w 485775"/>
              <a:gd name="connsiteY57" fmla="*/ 282736 h 447823"/>
              <a:gd name="connsiteX58" fmla="*/ 289204 w 485775"/>
              <a:gd name="connsiteY58" fmla="*/ 323834 h 447823"/>
              <a:gd name="connsiteX59" fmla="*/ 316388 w 485775"/>
              <a:gd name="connsiteY59" fmla="*/ 244785 h 447823"/>
              <a:gd name="connsiteX60" fmla="*/ 295623 w 485775"/>
              <a:gd name="connsiteY60" fmla="*/ 244785 h 447823"/>
              <a:gd name="connsiteX61" fmla="*/ 289204 w 485775"/>
              <a:gd name="connsiteY61" fmla="*/ 203687 h 447823"/>
              <a:gd name="connsiteX62" fmla="*/ 316388 w 485775"/>
              <a:gd name="connsiteY62" fmla="*/ 244785 h 447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485775" h="447823">
                <a:moveTo>
                  <a:pt x="428848" y="0"/>
                </a:moveTo>
                <a:lnTo>
                  <a:pt x="56927" y="0"/>
                </a:lnTo>
                <a:cubicBezTo>
                  <a:pt x="25536" y="0"/>
                  <a:pt x="0" y="25536"/>
                  <a:pt x="0" y="56927"/>
                </a:cubicBezTo>
                <a:lnTo>
                  <a:pt x="0" y="371922"/>
                </a:lnTo>
                <a:cubicBezTo>
                  <a:pt x="0" y="413775"/>
                  <a:pt x="34049" y="447824"/>
                  <a:pt x="75902" y="447824"/>
                </a:cubicBezTo>
                <a:lnTo>
                  <a:pt x="409873" y="447824"/>
                </a:lnTo>
                <a:cubicBezTo>
                  <a:pt x="451726" y="447824"/>
                  <a:pt x="485775" y="413775"/>
                  <a:pt x="485775" y="371922"/>
                </a:cubicBezTo>
                <a:cubicBezTo>
                  <a:pt x="485775" y="361440"/>
                  <a:pt x="477280" y="352946"/>
                  <a:pt x="466799" y="352946"/>
                </a:cubicBezTo>
                <a:cubicBezTo>
                  <a:pt x="456318" y="352946"/>
                  <a:pt x="447824" y="361440"/>
                  <a:pt x="447824" y="371922"/>
                </a:cubicBezTo>
                <a:cubicBezTo>
                  <a:pt x="447824" y="392847"/>
                  <a:pt x="430798" y="409873"/>
                  <a:pt x="409873" y="409873"/>
                </a:cubicBezTo>
                <a:lnTo>
                  <a:pt x="75902" y="409873"/>
                </a:lnTo>
                <a:cubicBezTo>
                  <a:pt x="54977" y="409873"/>
                  <a:pt x="37951" y="392847"/>
                  <a:pt x="37951" y="371922"/>
                </a:cubicBezTo>
                <a:lnTo>
                  <a:pt x="37951" y="114802"/>
                </a:lnTo>
                <a:lnTo>
                  <a:pt x="447824" y="114802"/>
                </a:lnTo>
                <a:lnTo>
                  <a:pt x="447824" y="277044"/>
                </a:lnTo>
                <a:cubicBezTo>
                  <a:pt x="447824" y="287525"/>
                  <a:pt x="456318" y="296019"/>
                  <a:pt x="466799" y="296019"/>
                </a:cubicBezTo>
                <a:cubicBezTo>
                  <a:pt x="477280" y="296019"/>
                  <a:pt x="485775" y="287525"/>
                  <a:pt x="485775" y="277044"/>
                </a:cubicBezTo>
                <a:lnTo>
                  <a:pt x="485775" y="56927"/>
                </a:lnTo>
                <a:cubicBezTo>
                  <a:pt x="485775" y="25536"/>
                  <a:pt x="460240" y="0"/>
                  <a:pt x="428848" y="0"/>
                </a:cubicBezTo>
                <a:close/>
                <a:moveTo>
                  <a:pt x="351997" y="37951"/>
                </a:moveTo>
                <a:cubicBezTo>
                  <a:pt x="362460" y="37951"/>
                  <a:pt x="370973" y="46464"/>
                  <a:pt x="370973" y="56927"/>
                </a:cubicBezTo>
                <a:cubicBezTo>
                  <a:pt x="370973" y="67389"/>
                  <a:pt x="362460" y="75902"/>
                  <a:pt x="351997" y="75902"/>
                </a:cubicBezTo>
                <a:cubicBezTo>
                  <a:pt x="341535" y="75902"/>
                  <a:pt x="333022" y="67389"/>
                  <a:pt x="333022" y="56927"/>
                </a:cubicBezTo>
                <a:cubicBezTo>
                  <a:pt x="333022" y="46464"/>
                  <a:pt x="341535" y="37951"/>
                  <a:pt x="351997" y="37951"/>
                </a:cubicBezTo>
                <a:close/>
                <a:moveTo>
                  <a:pt x="446875" y="56927"/>
                </a:moveTo>
                <a:cubicBezTo>
                  <a:pt x="446875" y="67389"/>
                  <a:pt x="438362" y="75902"/>
                  <a:pt x="427899" y="75902"/>
                </a:cubicBezTo>
                <a:cubicBezTo>
                  <a:pt x="417437" y="75902"/>
                  <a:pt x="408924" y="67389"/>
                  <a:pt x="408924" y="56927"/>
                </a:cubicBezTo>
                <a:cubicBezTo>
                  <a:pt x="408924" y="46464"/>
                  <a:pt x="417437" y="37951"/>
                  <a:pt x="427899" y="37951"/>
                </a:cubicBezTo>
                <a:cubicBezTo>
                  <a:pt x="438362" y="37951"/>
                  <a:pt x="446875" y="46464"/>
                  <a:pt x="446875" y="56927"/>
                </a:cubicBezTo>
                <a:close/>
                <a:moveTo>
                  <a:pt x="37951" y="56927"/>
                </a:moveTo>
                <a:cubicBezTo>
                  <a:pt x="37951" y="46464"/>
                  <a:pt x="46464" y="37951"/>
                  <a:pt x="56927" y="37951"/>
                </a:cubicBezTo>
                <a:lnTo>
                  <a:pt x="298336" y="37951"/>
                </a:lnTo>
                <a:cubicBezTo>
                  <a:pt x="296227" y="43892"/>
                  <a:pt x="295070" y="50274"/>
                  <a:pt x="295070" y="56927"/>
                </a:cubicBezTo>
                <a:cubicBezTo>
                  <a:pt x="295070" y="63935"/>
                  <a:pt x="296349" y="70647"/>
                  <a:pt x="298676" y="76851"/>
                </a:cubicBezTo>
                <a:lnTo>
                  <a:pt x="37951" y="76851"/>
                </a:lnTo>
                <a:close/>
                <a:moveTo>
                  <a:pt x="129034" y="263761"/>
                </a:moveTo>
                <a:cubicBezTo>
                  <a:pt x="129034" y="326539"/>
                  <a:pt x="180109" y="377614"/>
                  <a:pt x="242888" y="377614"/>
                </a:cubicBezTo>
                <a:cubicBezTo>
                  <a:pt x="305666" y="377614"/>
                  <a:pt x="356741" y="326539"/>
                  <a:pt x="356741" y="263761"/>
                </a:cubicBezTo>
                <a:cubicBezTo>
                  <a:pt x="356741" y="200982"/>
                  <a:pt x="305666" y="149907"/>
                  <a:pt x="242888" y="149907"/>
                </a:cubicBezTo>
                <a:cubicBezTo>
                  <a:pt x="180109" y="149907"/>
                  <a:pt x="129034" y="200982"/>
                  <a:pt x="129034" y="263761"/>
                </a:cubicBezTo>
                <a:close/>
                <a:moveTo>
                  <a:pt x="228196" y="282736"/>
                </a:moveTo>
                <a:lnTo>
                  <a:pt x="257579" y="282736"/>
                </a:lnTo>
                <a:cubicBezTo>
                  <a:pt x="255236" y="312089"/>
                  <a:pt x="247835" y="330868"/>
                  <a:pt x="242888" y="337676"/>
                </a:cubicBezTo>
                <a:cubicBezTo>
                  <a:pt x="237940" y="330868"/>
                  <a:pt x="230539" y="312089"/>
                  <a:pt x="228196" y="282736"/>
                </a:cubicBezTo>
                <a:close/>
                <a:moveTo>
                  <a:pt x="228196" y="244785"/>
                </a:moveTo>
                <a:cubicBezTo>
                  <a:pt x="230539" y="215432"/>
                  <a:pt x="237940" y="196653"/>
                  <a:pt x="242888" y="189845"/>
                </a:cubicBezTo>
                <a:cubicBezTo>
                  <a:pt x="247835" y="196653"/>
                  <a:pt x="255236" y="215432"/>
                  <a:pt x="257579" y="244785"/>
                </a:cubicBezTo>
                <a:close/>
                <a:moveTo>
                  <a:pt x="196572" y="203687"/>
                </a:moveTo>
                <a:cubicBezTo>
                  <a:pt x="193343" y="216077"/>
                  <a:pt x="191164" y="230046"/>
                  <a:pt x="190152" y="244785"/>
                </a:cubicBezTo>
                <a:lnTo>
                  <a:pt x="169387" y="244785"/>
                </a:lnTo>
                <a:cubicBezTo>
                  <a:pt x="173664" y="228226"/>
                  <a:pt x="183415" y="213857"/>
                  <a:pt x="196572" y="203687"/>
                </a:cubicBezTo>
                <a:close/>
                <a:moveTo>
                  <a:pt x="169387" y="282736"/>
                </a:moveTo>
                <a:lnTo>
                  <a:pt x="190152" y="282736"/>
                </a:lnTo>
                <a:cubicBezTo>
                  <a:pt x="191161" y="297476"/>
                  <a:pt x="193343" y="311444"/>
                  <a:pt x="196572" y="323834"/>
                </a:cubicBezTo>
                <a:cubicBezTo>
                  <a:pt x="183415" y="313664"/>
                  <a:pt x="173664" y="299295"/>
                  <a:pt x="169387" y="282736"/>
                </a:cubicBezTo>
                <a:close/>
                <a:moveTo>
                  <a:pt x="289204" y="323834"/>
                </a:moveTo>
                <a:cubicBezTo>
                  <a:pt x="292432" y="311444"/>
                  <a:pt x="294611" y="297476"/>
                  <a:pt x="295623" y="282736"/>
                </a:cubicBezTo>
                <a:lnTo>
                  <a:pt x="316388" y="282736"/>
                </a:lnTo>
                <a:cubicBezTo>
                  <a:pt x="312111" y="299295"/>
                  <a:pt x="302360" y="313664"/>
                  <a:pt x="289204" y="323834"/>
                </a:cubicBezTo>
                <a:close/>
                <a:moveTo>
                  <a:pt x="316388" y="244785"/>
                </a:moveTo>
                <a:lnTo>
                  <a:pt x="295623" y="244785"/>
                </a:lnTo>
                <a:cubicBezTo>
                  <a:pt x="294615" y="230046"/>
                  <a:pt x="292432" y="216077"/>
                  <a:pt x="289204" y="203687"/>
                </a:cubicBezTo>
                <a:cubicBezTo>
                  <a:pt x="302360" y="213857"/>
                  <a:pt x="312111" y="228226"/>
                  <a:pt x="316388" y="244785"/>
                </a:cubicBezTo>
                <a:close/>
              </a:path>
            </a:pathLst>
          </a:custGeom>
          <a:solidFill>
            <a:schemeClr val="bg1"/>
          </a:solidFill>
          <a:ln w="949" cap="flat">
            <a:noFill/>
            <a:prstDash val="solid"/>
            <a:miter/>
          </a:ln>
        </p:spPr>
        <p:txBody>
          <a:bodyPr rtlCol="0" anchor="ctr"/>
          <a:lstStyle/>
          <a:p>
            <a:endParaRPr lang="en-ID"/>
          </a:p>
        </p:txBody>
      </p:sp>
      <p:sp>
        <p:nvSpPr>
          <p:cNvPr id="73" name="Rectangle 72">
            <a:extLst>
              <a:ext uri="{FF2B5EF4-FFF2-40B4-BE49-F238E27FC236}">
                <a16:creationId xmlns:a16="http://schemas.microsoft.com/office/drawing/2014/main" id="{62C2BB14-5EF0-4825-8E10-1BBE551C2A99}"/>
              </a:ext>
            </a:extLst>
          </p:cNvPr>
          <p:cNvSpPr/>
          <p:nvPr/>
        </p:nvSpPr>
        <p:spPr>
          <a:xfrm>
            <a:off x="6160883" y="4539043"/>
            <a:ext cx="1868859" cy="186885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5" name="CenterSub">
            <a:extLst>
              <a:ext uri="{FF2B5EF4-FFF2-40B4-BE49-F238E27FC236}">
                <a16:creationId xmlns:a16="http://schemas.microsoft.com/office/drawing/2014/main" id="{D4FBBA3C-D94A-407B-B1A7-4FB273FAF90D}"/>
              </a:ext>
            </a:extLst>
          </p:cNvPr>
          <p:cNvSpPr txBox="1"/>
          <p:nvPr/>
        </p:nvSpPr>
        <p:spPr>
          <a:xfrm>
            <a:off x="6632048" y="5388134"/>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76" name="Center Text Body">
            <a:extLst>
              <a:ext uri="{FF2B5EF4-FFF2-40B4-BE49-F238E27FC236}">
                <a16:creationId xmlns:a16="http://schemas.microsoft.com/office/drawing/2014/main" id="{573019AB-41B2-425F-90BE-A1C7B543B73C}"/>
              </a:ext>
            </a:extLst>
          </p:cNvPr>
          <p:cNvSpPr txBox="1"/>
          <p:nvPr/>
        </p:nvSpPr>
        <p:spPr>
          <a:xfrm>
            <a:off x="6289051" y="5660963"/>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88" name="Shape">
            <a:extLst>
              <a:ext uri="{FF2B5EF4-FFF2-40B4-BE49-F238E27FC236}">
                <a16:creationId xmlns:a16="http://schemas.microsoft.com/office/drawing/2014/main" id="{10AFE41E-3316-4900-8422-531361A7153F}"/>
              </a:ext>
            </a:extLst>
          </p:cNvPr>
          <p:cNvSpPr>
            <a:spLocks noChangeAspect="1"/>
          </p:cNvSpPr>
          <p:nvPr/>
        </p:nvSpPr>
        <p:spPr>
          <a:xfrm>
            <a:off x="6916051" y="4925094"/>
            <a:ext cx="358523" cy="358523"/>
          </a:xfrm>
          <a:custGeom>
            <a:avLst/>
            <a:gdLst>
              <a:gd name="connsiteX0" fmla="*/ 73027 w 485776"/>
              <a:gd name="connsiteY0" fmla="*/ 222317 h 485776"/>
              <a:gd name="connsiteX1" fmla="*/ 37952 w 485776"/>
              <a:gd name="connsiteY1" fmla="*/ 303159 h 485776"/>
              <a:gd name="connsiteX2" fmla="*/ 65267 w 485776"/>
              <a:gd name="connsiteY2" fmla="*/ 375704 h 485776"/>
              <a:gd name="connsiteX3" fmla="*/ 68419 w 485776"/>
              <a:gd name="connsiteY3" fmla="*/ 395126 h 485776"/>
              <a:gd name="connsiteX4" fmla="*/ 54084 w 485776"/>
              <a:gd name="connsiteY4" fmla="*/ 430586 h 485776"/>
              <a:gd name="connsiteX5" fmla="*/ 98522 w 485776"/>
              <a:gd name="connsiteY5" fmla="*/ 410998 h 485776"/>
              <a:gd name="connsiteX6" fmla="*/ 113623 w 485776"/>
              <a:gd name="connsiteY6" fmla="*/ 410908 h 485776"/>
              <a:gd name="connsiteX7" fmla="*/ 169065 w 485776"/>
              <a:gd name="connsiteY7" fmla="*/ 422246 h 485776"/>
              <a:gd name="connsiteX8" fmla="*/ 169833 w 485776"/>
              <a:gd name="connsiteY8" fmla="*/ 422207 h 485776"/>
              <a:gd name="connsiteX9" fmla="*/ 267212 w 485776"/>
              <a:gd name="connsiteY9" fmla="*/ 383310 h 485776"/>
              <a:gd name="connsiteX10" fmla="*/ 129159 w 485776"/>
              <a:gd name="connsiteY10" fmla="*/ 324898 h 485776"/>
              <a:gd name="connsiteX11" fmla="*/ 73027 w 485776"/>
              <a:gd name="connsiteY11" fmla="*/ 222317 h 485776"/>
              <a:gd name="connsiteX12" fmla="*/ 352947 w 485776"/>
              <a:gd name="connsiteY12" fmla="*/ 173626 h 485776"/>
              <a:gd name="connsiteX13" fmla="*/ 371922 w 485776"/>
              <a:gd name="connsiteY13" fmla="*/ 192602 h 485776"/>
              <a:gd name="connsiteX14" fmla="*/ 352947 w 485776"/>
              <a:gd name="connsiteY14" fmla="*/ 211577 h 485776"/>
              <a:gd name="connsiteX15" fmla="*/ 333971 w 485776"/>
              <a:gd name="connsiteY15" fmla="*/ 192602 h 485776"/>
              <a:gd name="connsiteX16" fmla="*/ 352947 w 485776"/>
              <a:gd name="connsiteY16" fmla="*/ 173626 h 485776"/>
              <a:gd name="connsiteX17" fmla="*/ 277044 w 485776"/>
              <a:gd name="connsiteY17" fmla="*/ 173626 h 485776"/>
              <a:gd name="connsiteX18" fmla="*/ 296019 w 485776"/>
              <a:gd name="connsiteY18" fmla="*/ 192602 h 485776"/>
              <a:gd name="connsiteX19" fmla="*/ 277044 w 485776"/>
              <a:gd name="connsiteY19" fmla="*/ 211577 h 485776"/>
              <a:gd name="connsiteX20" fmla="*/ 258068 w 485776"/>
              <a:gd name="connsiteY20" fmla="*/ 192602 h 485776"/>
              <a:gd name="connsiteX21" fmla="*/ 277044 w 485776"/>
              <a:gd name="connsiteY21" fmla="*/ 173626 h 485776"/>
              <a:gd name="connsiteX22" fmla="*/ 201142 w 485776"/>
              <a:gd name="connsiteY22" fmla="*/ 173626 h 485776"/>
              <a:gd name="connsiteX23" fmla="*/ 220117 w 485776"/>
              <a:gd name="connsiteY23" fmla="*/ 192602 h 485776"/>
              <a:gd name="connsiteX24" fmla="*/ 201142 w 485776"/>
              <a:gd name="connsiteY24" fmla="*/ 211577 h 485776"/>
              <a:gd name="connsiteX25" fmla="*/ 182166 w 485776"/>
              <a:gd name="connsiteY25" fmla="*/ 192602 h 485776"/>
              <a:gd name="connsiteX26" fmla="*/ 201142 w 485776"/>
              <a:gd name="connsiteY26" fmla="*/ 173626 h 485776"/>
              <a:gd name="connsiteX27" fmla="*/ 277993 w 485776"/>
              <a:gd name="connsiteY27" fmla="*/ 0 h 485776"/>
              <a:gd name="connsiteX28" fmla="*/ 424311 w 485776"/>
              <a:gd name="connsiteY28" fmla="*/ 55592 h 485776"/>
              <a:gd name="connsiteX29" fmla="*/ 485776 w 485776"/>
              <a:gd name="connsiteY29" fmla="*/ 191782 h 485776"/>
              <a:gd name="connsiteX30" fmla="*/ 483670 w 485776"/>
              <a:gd name="connsiteY30" fmla="*/ 219122 h 485776"/>
              <a:gd name="connsiteX31" fmla="*/ 462103 w 485776"/>
              <a:gd name="connsiteY31" fmla="*/ 235089 h 485776"/>
              <a:gd name="connsiteX32" fmla="*/ 446135 w 485776"/>
              <a:gd name="connsiteY32" fmla="*/ 213522 h 485776"/>
              <a:gd name="connsiteX33" fmla="*/ 447824 w 485776"/>
              <a:gd name="connsiteY33" fmla="*/ 191782 h 485776"/>
              <a:gd name="connsiteX34" fmla="*/ 277993 w 485776"/>
              <a:gd name="connsiteY34" fmla="*/ 37951 h 485776"/>
              <a:gd name="connsiteX35" fmla="*/ 108161 w 485776"/>
              <a:gd name="connsiteY35" fmla="*/ 191782 h 485776"/>
              <a:gd name="connsiteX36" fmla="*/ 277993 w 485776"/>
              <a:gd name="connsiteY36" fmla="*/ 345614 h 485776"/>
              <a:gd name="connsiteX37" fmla="*/ 350218 w 485776"/>
              <a:gd name="connsiteY37" fmla="*/ 331028 h 485776"/>
              <a:gd name="connsiteX38" fmla="*/ 365320 w 485776"/>
              <a:gd name="connsiteY38" fmla="*/ 331118 h 485776"/>
              <a:gd name="connsiteX39" fmla="*/ 431694 w 485776"/>
              <a:gd name="connsiteY39" fmla="*/ 360378 h 485776"/>
              <a:gd name="connsiteX40" fmla="*/ 409346 w 485776"/>
              <a:gd name="connsiteY40" fmla="*/ 305096 h 485776"/>
              <a:gd name="connsiteX41" fmla="*/ 419827 w 485776"/>
              <a:gd name="connsiteY41" fmla="*/ 280392 h 485776"/>
              <a:gd name="connsiteX42" fmla="*/ 444531 w 485776"/>
              <a:gd name="connsiteY42" fmla="*/ 290872 h 485776"/>
              <a:gd name="connsiteX43" fmla="*/ 484392 w 485776"/>
              <a:gd name="connsiteY43" fmla="*/ 389478 h 485776"/>
              <a:gd name="connsiteX44" fmla="*/ 480008 w 485776"/>
              <a:gd name="connsiteY44" fmla="*/ 410213 h 485776"/>
              <a:gd name="connsiteX45" fmla="*/ 466795 w 485776"/>
              <a:gd name="connsiteY45" fmla="*/ 415566 h 485776"/>
              <a:gd name="connsiteX46" fmla="*/ 459145 w 485776"/>
              <a:gd name="connsiteY46" fmla="*/ 413953 h 485776"/>
              <a:gd name="connsiteX47" fmla="*/ 357340 w 485776"/>
              <a:gd name="connsiteY47" fmla="*/ 369076 h 485776"/>
              <a:gd name="connsiteX48" fmla="*/ 317921 w 485776"/>
              <a:gd name="connsiteY48" fmla="*/ 380035 h 485776"/>
              <a:gd name="connsiteX49" fmla="*/ 260515 w 485776"/>
              <a:gd name="connsiteY49" fmla="*/ 435935 h 485776"/>
              <a:gd name="connsiteX50" fmla="*/ 171237 w 485776"/>
              <a:gd name="connsiteY50" fmla="*/ 460135 h 485776"/>
              <a:gd name="connsiteX51" fmla="*/ 169831 w 485776"/>
              <a:gd name="connsiteY51" fmla="*/ 460206 h 485776"/>
              <a:gd name="connsiteX52" fmla="*/ 106545 w 485776"/>
              <a:gd name="connsiteY52" fmla="*/ 448935 h 485776"/>
              <a:gd name="connsiteX53" fmla="*/ 26630 w 485776"/>
              <a:gd name="connsiteY53" fmla="*/ 484163 h 485776"/>
              <a:gd name="connsiteX54" fmla="*/ 18980 w 485776"/>
              <a:gd name="connsiteY54" fmla="*/ 485776 h 485776"/>
              <a:gd name="connsiteX55" fmla="*/ 5768 w 485776"/>
              <a:gd name="connsiteY55" fmla="*/ 480423 h 485776"/>
              <a:gd name="connsiteX56" fmla="*/ 1384 w 485776"/>
              <a:gd name="connsiteY56" fmla="*/ 459687 h 485776"/>
              <a:gd name="connsiteX57" fmla="*/ 29100 w 485776"/>
              <a:gd name="connsiteY57" fmla="*/ 391127 h 485776"/>
              <a:gd name="connsiteX58" fmla="*/ 1 w 485776"/>
              <a:gd name="connsiteY58" fmla="*/ 303159 h 485776"/>
              <a:gd name="connsiteX59" fmla="*/ 70962 w 485776"/>
              <a:gd name="connsiteY59" fmla="*/ 175455 h 485776"/>
              <a:gd name="connsiteX60" fmla="*/ 131675 w 485776"/>
              <a:gd name="connsiteY60" fmla="*/ 55591 h 485776"/>
              <a:gd name="connsiteX61" fmla="*/ 277993 w 485776"/>
              <a:gd name="connsiteY61" fmla="*/ 0 h 485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485776" h="485776">
                <a:moveTo>
                  <a:pt x="73027" y="222317"/>
                </a:moveTo>
                <a:cubicBezTo>
                  <a:pt x="50708" y="244103"/>
                  <a:pt x="37952" y="272835"/>
                  <a:pt x="37952" y="303159"/>
                </a:cubicBezTo>
                <a:cubicBezTo>
                  <a:pt x="37952" y="329654"/>
                  <a:pt x="47397" y="354739"/>
                  <a:pt x="65267" y="375704"/>
                </a:cubicBezTo>
                <a:cubicBezTo>
                  <a:pt x="69854" y="381085"/>
                  <a:pt x="71069" y="388571"/>
                  <a:pt x="68419" y="395126"/>
                </a:cubicBezTo>
                <a:lnTo>
                  <a:pt x="54084" y="430586"/>
                </a:lnTo>
                <a:lnTo>
                  <a:pt x="98522" y="410998"/>
                </a:lnTo>
                <a:cubicBezTo>
                  <a:pt x="103326" y="408879"/>
                  <a:pt x="108794" y="408846"/>
                  <a:pt x="113623" y="410908"/>
                </a:cubicBezTo>
                <a:cubicBezTo>
                  <a:pt x="131039" y="418339"/>
                  <a:pt x="149689" y="422147"/>
                  <a:pt x="169065" y="422246"/>
                </a:cubicBezTo>
                <a:cubicBezTo>
                  <a:pt x="169322" y="422235"/>
                  <a:pt x="169574" y="422207"/>
                  <a:pt x="169833" y="422207"/>
                </a:cubicBezTo>
                <a:cubicBezTo>
                  <a:pt x="207215" y="422207"/>
                  <a:pt x="242532" y="407603"/>
                  <a:pt x="267212" y="383310"/>
                </a:cubicBezTo>
                <a:cubicBezTo>
                  <a:pt x="214645" y="380839"/>
                  <a:pt x="165963" y="360319"/>
                  <a:pt x="129159" y="324898"/>
                </a:cubicBezTo>
                <a:cubicBezTo>
                  <a:pt x="99583" y="296433"/>
                  <a:pt x="79976" y="260197"/>
                  <a:pt x="73027" y="222317"/>
                </a:cubicBezTo>
                <a:close/>
                <a:moveTo>
                  <a:pt x="352947" y="173626"/>
                </a:moveTo>
                <a:cubicBezTo>
                  <a:pt x="363427" y="173626"/>
                  <a:pt x="371922" y="182122"/>
                  <a:pt x="371922" y="192602"/>
                </a:cubicBezTo>
                <a:cubicBezTo>
                  <a:pt x="371922" y="203082"/>
                  <a:pt x="363427" y="211577"/>
                  <a:pt x="352947" y="211577"/>
                </a:cubicBezTo>
                <a:cubicBezTo>
                  <a:pt x="342467" y="211577"/>
                  <a:pt x="333971" y="203082"/>
                  <a:pt x="333971" y="192602"/>
                </a:cubicBezTo>
                <a:cubicBezTo>
                  <a:pt x="333971" y="182122"/>
                  <a:pt x="342467" y="173626"/>
                  <a:pt x="352947" y="173626"/>
                </a:cubicBezTo>
                <a:close/>
                <a:moveTo>
                  <a:pt x="277044" y="173626"/>
                </a:moveTo>
                <a:cubicBezTo>
                  <a:pt x="287524" y="173626"/>
                  <a:pt x="296019" y="182122"/>
                  <a:pt x="296019" y="192602"/>
                </a:cubicBezTo>
                <a:cubicBezTo>
                  <a:pt x="296019" y="203082"/>
                  <a:pt x="287524" y="211577"/>
                  <a:pt x="277044" y="211577"/>
                </a:cubicBezTo>
                <a:cubicBezTo>
                  <a:pt x="266564" y="211577"/>
                  <a:pt x="258068" y="203082"/>
                  <a:pt x="258068" y="192602"/>
                </a:cubicBezTo>
                <a:cubicBezTo>
                  <a:pt x="258068" y="182122"/>
                  <a:pt x="266564" y="173626"/>
                  <a:pt x="277044" y="173626"/>
                </a:cubicBezTo>
                <a:close/>
                <a:moveTo>
                  <a:pt x="201142" y="173626"/>
                </a:moveTo>
                <a:cubicBezTo>
                  <a:pt x="211622" y="173626"/>
                  <a:pt x="220117" y="182122"/>
                  <a:pt x="220117" y="192602"/>
                </a:cubicBezTo>
                <a:cubicBezTo>
                  <a:pt x="220117" y="203082"/>
                  <a:pt x="211622" y="211577"/>
                  <a:pt x="201142" y="211577"/>
                </a:cubicBezTo>
                <a:cubicBezTo>
                  <a:pt x="190662" y="211577"/>
                  <a:pt x="182166" y="203082"/>
                  <a:pt x="182166" y="192602"/>
                </a:cubicBezTo>
                <a:cubicBezTo>
                  <a:pt x="182166" y="182122"/>
                  <a:pt x="190662" y="173626"/>
                  <a:pt x="201142" y="173626"/>
                </a:cubicBezTo>
                <a:close/>
                <a:moveTo>
                  <a:pt x="277993" y="0"/>
                </a:moveTo>
                <a:cubicBezTo>
                  <a:pt x="333180" y="0"/>
                  <a:pt x="385143" y="19743"/>
                  <a:pt x="424311" y="55592"/>
                </a:cubicBezTo>
                <a:cubicBezTo>
                  <a:pt x="463948" y="91868"/>
                  <a:pt x="485776" y="140235"/>
                  <a:pt x="485776" y="191782"/>
                </a:cubicBezTo>
                <a:cubicBezTo>
                  <a:pt x="485776" y="200313"/>
                  <a:pt x="485028" y="210023"/>
                  <a:pt x="483670" y="219122"/>
                </a:cubicBezTo>
                <a:cubicBezTo>
                  <a:pt x="482125" y="229487"/>
                  <a:pt x="472469" y="236640"/>
                  <a:pt x="462103" y="235089"/>
                </a:cubicBezTo>
                <a:cubicBezTo>
                  <a:pt x="451737" y="233543"/>
                  <a:pt x="444588" y="223887"/>
                  <a:pt x="446135" y="213522"/>
                </a:cubicBezTo>
                <a:cubicBezTo>
                  <a:pt x="447208" y="206324"/>
                  <a:pt x="447824" y="198400"/>
                  <a:pt x="447824" y="191782"/>
                </a:cubicBezTo>
                <a:cubicBezTo>
                  <a:pt x="447824" y="106960"/>
                  <a:pt x="371638" y="37951"/>
                  <a:pt x="277993" y="37951"/>
                </a:cubicBezTo>
                <a:cubicBezTo>
                  <a:pt x="184348" y="37951"/>
                  <a:pt x="108161" y="106960"/>
                  <a:pt x="108161" y="191782"/>
                </a:cubicBezTo>
                <a:cubicBezTo>
                  <a:pt x="108161" y="266073"/>
                  <a:pt x="176404" y="345614"/>
                  <a:pt x="277993" y="345614"/>
                </a:cubicBezTo>
                <a:cubicBezTo>
                  <a:pt x="303234" y="345614"/>
                  <a:pt x="327534" y="340707"/>
                  <a:pt x="350218" y="331028"/>
                </a:cubicBezTo>
                <a:cubicBezTo>
                  <a:pt x="355047" y="328967"/>
                  <a:pt x="360515" y="329001"/>
                  <a:pt x="365320" y="331118"/>
                </a:cubicBezTo>
                <a:lnTo>
                  <a:pt x="431694" y="360378"/>
                </a:lnTo>
                <a:lnTo>
                  <a:pt x="409346" y="305096"/>
                </a:lnTo>
                <a:cubicBezTo>
                  <a:pt x="405418" y="295380"/>
                  <a:pt x="410111" y="284320"/>
                  <a:pt x="419827" y="280392"/>
                </a:cubicBezTo>
                <a:cubicBezTo>
                  <a:pt x="429542" y="276462"/>
                  <a:pt x="440603" y="281157"/>
                  <a:pt x="444531" y="290872"/>
                </a:cubicBezTo>
                <a:lnTo>
                  <a:pt x="484392" y="389478"/>
                </a:lnTo>
                <a:cubicBezTo>
                  <a:pt x="487287" y="396638"/>
                  <a:pt x="485554" y="404837"/>
                  <a:pt x="480008" y="410213"/>
                </a:cubicBezTo>
                <a:cubicBezTo>
                  <a:pt x="476394" y="413717"/>
                  <a:pt x="471631" y="415565"/>
                  <a:pt x="466795" y="415566"/>
                </a:cubicBezTo>
                <a:cubicBezTo>
                  <a:pt x="464212" y="415566"/>
                  <a:pt x="461607" y="415038"/>
                  <a:pt x="459145" y="413953"/>
                </a:cubicBezTo>
                <a:lnTo>
                  <a:pt x="357340" y="369076"/>
                </a:lnTo>
                <a:cubicBezTo>
                  <a:pt x="344560" y="373961"/>
                  <a:pt x="331393" y="377616"/>
                  <a:pt x="317921" y="380035"/>
                </a:cubicBezTo>
                <a:cubicBezTo>
                  <a:pt x="304123" y="402729"/>
                  <a:pt x="284442" y="421946"/>
                  <a:pt x="260515" y="435935"/>
                </a:cubicBezTo>
                <a:cubicBezTo>
                  <a:pt x="233804" y="451551"/>
                  <a:pt x="202962" y="459895"/>
                  <a:pt x="171237" y="460135"/>
                </a:cubicBezTo>
                <a:cubicBezTo>
                  <a:pt x="170771" y="460169"/>
                  <a:pt x="170306" y="460206"/>
                  <a:pt x="169831" y="460206"/>
                </a:cubicBezTo>
                <a:cubicBezTo>
                  <a:pt x="147897" y="460206"/>
                  <a:pt x="126647" y="456418"/>
                  <a:pt x="106545" y="448935"/>
                </a:cubicBezTo>
                <a:lnTo>
                  <a:pt x="26630" y="484163"/>
                </a:lnTo>
                <a:cubicBezTo>
                  <a:pt x="24169" y="485248"/>
                  <a:pt x="21564" y="485775"/>
                  <a:pt x="18980" y="485776"/>
                </a:cubicBezTo>
                <a:cubicBezTo>
                  <a:pt x="14144" y="485776"/>
                  <a:pt x="9382" y="483928"/>
                  <a:pt x="5768" y="480423"/>
                </a:cubicBezTo>
                <a:cubicBezTo>
                  <a:pt x="223" y="475047"/>
                  <a:pt x="-1511" y="466847"/>
                  <a:pt x="1384" y="459687"/>
                </a:cubicBezTo>
                <a:lnTo>
                  <a:pt x="29100" y="391127"/>
                </a:lnTo>
                <a:cubicBezTo>
                  <a:pt x="10023" y="365152"/>
                  <a:pt x="1" y="334969"/>
                  <a:pt x="1" y="303159"/>
                </a:cubicBezTo>
                <a:cubicBezTo>
                  <a:pt x="1" y="252235"/>
                  <a:pt x="26410" y="204958"/>
                  <a:pt x="70962" y="175455"/>
                </a:cubicBezTo>
                <a:cubicBezTo>
                  <a:pt x="75071" y="130085"/>
                  <a:pt x="96255" y="88009"/>
                  <a:pt x="131675" y="55591"/>
                </a:cubicBezTo>
                <a:cubicBezTo>
                  <a:pt x="170844" y="19743"/>
                  <a:pt x="222806" y="0"/>
                  <a:pt x="277993" y="0"/>
                </a:cubicBezTo>
                <a:close/>
              </a:path>
            </a:pathLst>
          </a:custGeom>
          <a:solidFill>
            <a:schemeClr val="bg1"/>
          </a:solidFill>
          <a:ln w="949" cap="flat">
            <a:noFill/>
            <a:prstDash val="solid"/>
            <a:miter/>
          </a:ln>
        </p:spPr>
        <p:txBody>
          <a:bodyPr rtlCol="0" anchor="ctr"/>
          <a:lstStyle/>
          <a:p>
            <a:endParaRPr lang="en-ID"/>
          </a:p>
        </p:txBody>
      </p:sp>
      <p:sp>
        <p:nvSpPr>
          <p:cNvPr id="78" name="Rectangle 77">
            <a:extLst>
              <a:ext uri="{FF2B5EF4-FFF2-40B4-BE49-F238E27FC236}">
                <a16:creationId xmlns:a16="http://schemas.microsoft.com/office/drawing/2014/main" id="{D4F9F49B-33CF-45C8-B4B0-0EA40E20656C}"/>
              </a:ext>
            </a:extLst>
          </p:cNvPr>
          <p:cNvSpPr/>
          <p:nvPr/>
        </p:nvSpPr>
        <p:spPr>
          <a:xfrm>
            <a:off x="8157918" y="4539043"/>
            <a:ext cx="1868859" cy="18688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80" name="CenterSub">
            <a:extLst>
              <a:ext uri="{FF2B5EF4-FFF2-40B4-BE49-F238E27FC236}">
                <a16:creationId xmlns:a16="http://schemas.microsoft.com/office/drawing/2014/main" id="{E4A27620-5FAE-44F6-A3AD-21ECF1B6EB86}"/>
              </a:ext>
            </a:extLst>
          </p:cNvPr>
          <p:cNvSpPr txBox="1"/>
          <p:nvPr/>
        </p:nvSpPr>
        <p:spPr>
          <a:xfrm>
            <a:off x="8629084" y="5388134"/>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81" name="Center Text Body">
            <a:extLst>
              <a:ext uri="{FF2B5EF4-FFF2-40B4-BE49-F238E27FC236}">
                <a16:creationId xmlns:a16="http://schemas.microsoft.com/office/drawing/2014/main" id="{893519CE-41F9-43CE-A492-EB78BA618003}"/>
              </a:ext>
            </a:extLst>
          </p:cNvPr>
          <p:cNvSpPr txBox="1"/>
          <p:nvPr/>
        </p:nvSpPr>
        <p:spPr>
          <a:xfrm>
            <a:off x="8286087" y="5660963"/>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87" name="Shape">
            <a:extLst>
              <a:ext uri="{FF2B5EF4-FFF2-40B4-BE49-F238E27FC236}">
                <a16:creationId xmlns:a16="http://schemas.microsoft.com/office/drawing/2014/main" id="{131EEEBA-3C43-4955-9DC4-E5520AEF3024}"/>
              </a:ext>
            </a:extLst>
          </p:cNvPr>
          <p:cNvSpPr>
            <a:spLocks noChangeAspect="1"/>
          </p:cNvSpPr>
          <p:nvPr/>
        </p:nvSpPr>
        <p:spPr>
          <a:xfrm>
            <a:off x="8913087" y="4925095"/>
            <a:ext cx="358523" cy="358521"/>
          </a:xfrm>
          <a:custGeom>
            <a:avLst/>
            <a:gdLst>
              <a:gd name="connsiteX0" fmla="*/ 414636 w 485775"/>
              <a:gd name="connsiteY0" fmla="*/ 71139 h 485775"/>
              <a:gd name="connsiteX1" fmla="*/ 242888 w 485775"/>
              <a:gd name="connsiteY1" fmla="*/ 0 h 485775"/>
              <a:gd name="connsiteX2" fmla="*/ 71139 w 485775"/>
              <a:gd name="connsiteY2" fmla="*/ 71139 h 485775"/>
              <a:gd name="connsiteX3" fmla="*/ 0 w 485775"/>
              <a:gd name="connsiteY3" fmla="*/ 242888 h 485775"/>
              <a:gd name="connsiteX4" fmla="*/ 71139 w 485775"/>
              <a:gd name="connsiteY4" fmla="*/ 414636 h 485775"/>
              <a:gd name="connsiteX5" fmla="*/ 242888 w 485775"/>
              <a:gd name="connsiteY5" fmla="*/ 485775 h 485775"/>
              <a:gd name="connsiteX6" fmla="*/ 368565 w 485775"/>
              <a:gd name="connsiteY6" fmla="*/ 450771 h 485775"/>
              <a:gd name="connsiteX7" fmla="*/ 374963 w 485775"/>
              <a:gd name="connsiteY7" fmla="*/ 424709 h 485775"/>
              <a:gd name="connsiteX8" fmla="*/ 348902 w 485775"/>
              <a:gd name="connsiteY8" fmla="*/ 418310 h 485775"/>
              <a:gd name="connsiteX9" fmla="*/ 242888 w 485775"/>
              <a:gd name="connsiteY9" fmla="*/ 447824 h 485775"/>
              <a:gd name="connsiteX10" fmla="*/ 37951 w 485775"/>
              <a:gd name="connsiteY10" fmla="*/ 242888 h 485775"/>
              <a:gd name="connsiteX11" fmla="*/ 221066 w 485775"/>
              <a:gd name="connsiteY11" fmla="*/ 39114 h 485775"/>
              <a:gd name="connsiteX12" fmla="*/ 221066 w 485775"/>
              <a:gd name="connsiteY12" fmla="*/ 120531 h 485775"/>
              <a:gd name="connsiteX13" fmla="*/ 119546 w 485775"/>
              <a:gd name="connsiteY13" fmla="*/ 241939 h 485775"/>
              <a:gd name="connsiteX14" fmla="*/ 242888 w 485775"/>
              <a:gd name="connsiteY14" fmla="*/ 365280 h 485775"/>
              <a:gd name="connsiteX15" fmla="*/ 332488 w 485775"/>
              <a:gd name="connsiteY15" fmla="*/ 326611 h 485775"/>
              <a:gd name="connsiteX16" fmla="*/ 418434 w 485775"/>
              <a:gd name="connsiteY16" fmla="*/ 383039 h 485775"/>
              <a:gd name="connsiteX17" fmla="*/ 444623 w 485775"/>
              <a:gd name="connsiteY17" fmla="*/ 377723 h 485775"/>
              <a:gd name="connsiteX18" fmla="*/ 485775 w 485775"/>
              <a:gd name="connsiteY18" fmla="*/ 242888 h 485775"/>
              <a:gd name="connsiteX19" fmla="*/ 414636 w 485775"/>
              <a:gd name="connsiteY19" fmla="*/ 71139 h 485775"/>
              <a:gd name="connsiteX20" fmla="*/ 259017 w 485775"/>
              <a:gd name="connsiteY20" fmla="*/ 38584 h 485775"/>
              <a:gd name="connsiteX21" fmla="*/ 292508 w 485775"/>
              <a:gd name="connsiteY21" fmla="*/ 44039 h 485775"/>
              <a:gd name="connsiteX22" fmla="*/ 259017 w 485775"/>
              <a:gd name="connsiteY22" fmla="*/ 77524 h 485775"/>
              <a:gd name="connsiteX23" fmla="*/ 259017 w 485775"/>
              <a:gd name="connsiteY23" fmla="*/ 38584 h 485775"/>
              <a:gd name="connsiteX24" fmla="*/ 242888 w 485775"/>
              <a:gd name="connsiteY24" fmla="*/ 327329 h 485775"/>
              <a:gd name="connsiteX25" fmla="*/ 157497 w 485775"/>
              <a:gd name="connsiteY25" fmla="*/ 241939 h 485775"/>
              <a:gd name="connsiteX26" fmla="*/ 242888 w 485775"/>
              <a:gd name="connsiteY26" fmla="*/ 156549 h 485775"/>
              <a:gd name="connsiteX27" fmla="*/ 328278 w 485775"/>
              <a:gd name="connsiteY27" fmla="*/ 241939 h 485775"/>
              <a:gd name="connsiteX28" fmla="*/ 242888 w 485775"/>
              <a:gd name="connsiteY28" fmla="*/ 327329 h 485775"/>
              <a:gd name="connsiteX29" fmla="*/ 307446 w 485775"/>
              <a:gd name="connsiteY29" fmla="*/ 136885 h 485775"/>
              <a:gd name="connsiteX30" fmla="*/ 268854 w 485775"/>
              <a:gd name="connsiteY30" fmla="*/ 121356 h 485775"/>
              <a:gd name="connsiteX31" fmla="*/ 331906 w 485775"/>
              <a:gd name="connsiteY31" fmla="*/ 58315 h 485775"/>
              <a:gd name="connsiteX32" fmla="*/ 365532 w 485775"/>
              <a:gd name="connsiteY32" fmla="*/ 78799 h 485775"/>
              <a:gd name="connsiteX33" fmla="*/ 307446 w 485775"/>
              <a:gd name="connsiteY33" fmla="*/ 136885 h 485775"/>
              <a:gd name="connsiteX34" fmla="*/ 393709 w 485775"/>
              <a:gd name="connsiteY34" fmla="*/ 104292 h 485775"/>
              <a:gd name="connsiteX35" fmla="*/ 417424 w 485775"/>
              <a:gd name="connsiteY35" fmla="*/ 135600 h 485775"/>
              <a:gd name="connsiteX36" fmla="*/ 357255 w 485775"/>
              <a:gd name="connsiteY36" fmla="*/ 195768 h 485775"/>
              <a:gd name="connsiteX37" fmla="*/ 336400 w 485775"/>
              <a:gd name="connsiteY37" fmla="*/ 161602 h 485775"/>
              <a:gd name="connsiteX38" fmla="*/ 393709 w 485775"/>
              <a:gd name="connsiteY38" fmla="*/ 104292 h 485775"/>
              <a:gd name="connsiteX39" fmla="*/ 354047 w 485775"/>
              <a:gd name="connsiteY39" fmla="*/ 295365 h 485775"/>
              <a:gd name="connsiteX40" fmla="*/ 366229 w 485775"/>
              <a:gd name="connsiteY40" fmla="*/ 241939 h 485775"/>
              <a:gd name="connsiteX41" fmla="*/ 366210 w 485775"/>
              <a:gd name="connsiteY41" fmla="*/ 240485 h 485775"/>
              <a:gd name="connsiteX42" fmla="*/ 435046 w 485775"/>
              <a:gd name="connsiteY42" fmla="*/ 171649 h 485775"/>
              <a:gd name="connsiteX43" fmla="*/ 445860 w 485775"/>
              <a:gd name="connsiteY43" fmla="*/ 214584 h 485775"/>
              <a:gd name="connsiteX44" fmla="*/ 360706 w 485775"/>
              <a:gd name="connsiteY44" fmla="*/ 299737 h 485775"/>
              <a:gd name="connsiteX45" fmla="*/ 354047 w 485775"/>
              <a:gd name="connsiteY45" fmla="*/ 295365 h 485775"/>
              <a:gd name="connsiteX46" fmla="*/ 422827 w 485775"/>
              <a:gd name="connsiteY46" fmla="*/ 340524 h 485775"/>
              <a:gd name="connsiteX47" fmla="*/ 393106 w 485775"/>
              <a:gd name="connsiteY47" fmla="*/ 321010 h 485775"/>
              <a:gd name="connsiteX48" fmla="*/ 446279 w 485775"/>
              <a:gd name="connsiteY48" fmla="*/ 267837 h 485775"/>
              <a:gd name="connsiteX49" fmla="*/ 422827 w 485775"/>
              <a:gd name="connsiteY49" fmla="*/ 340524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485775" h="485775">
                <a:moveTo>
                  <a:pt x="414636" y="71139"/>
                </a:moveTo>
                <a:cubicBezTo>
                  <a:pt x="368759" y="25265"/>
                  <a:pt x="307765" y="0"/>
                  <a:pt x="242888" y="0"/>
                </a:cubicBezTo>
                <a:cubicBezTo>
                  <a:pt x="178010" y="0"/>
                  <a:pt x="117016" y="25265"/>
                  <a:pt x="71139" y="71139"/>
                </a:cubicBezTo>
                <a:cubicBezTo>
                  <a:pt x="25265" y="117016"/>
                  <a:pt x="0" y="178010"/>
                  <a:pt x="0" y="242888"/>
                </a:cubicBezTo>
                <a:cubicBezTo>
                  <a:pt x="0" y="307765"/>
                  <a:pt x="25265" y="368759"/>
                  <a:pt x="71139" y="414636"/>
                </a:cubicBezTo>
                <a:cubicBezTo>
                  <a:pt x="117016" y="460510"/>
                  <a:pt x="178010" y="485775"/>
                  <a:pt x="242888" y="485775"/>
                </a:cubicBezTo>
                <a:cubicBezTo>
                  <a:pt x="287303" y="485775"/>
                  <a:pt x="330762" y="473670"/>
                  <a:pt x="368565" y="450771"/>
                </a:cubicBezTo>
                <a:cubicBezTo>
                  <a:pt x="377529" y="445340"/>
                  <a:pt x="380393" y="433673"/>
                  <a:pt x="374963" y="424709"/>
                </a:cubicBezTo>
                <a:cubicBezTo>
                  <a:pt x="369533" y="415744"/>
                  <a:pt x="357865" y="412880"/>
                  <a:pt x="348902" y="418310"/>
                </a:cubicBezTo>
                <a:cubicBezTo>
                  <a:pt x="317029" y="437619"/>
                  <a:pt x="280370" y="447824"/>
                  <a:pt x="242888" y="447824"/>
                </a:cubicBezTo>
                <a:cubicBezTo>
                  <a:pt x="129885" y="447824"/>
                  <a:pt x="37951" y="355890"/>
                  <a:pt x="37951" y="242888"/>
                </a:cubicBezTo>
                <a:cubicBezTo>
                  <a:pt x="37951" y="137257"/>
                  <a:pt x="118285" y="50043"/>
                  <a:pt x="221066" y="39114"/>
                </a:cubicBezTo>
                <a:lnTo>
                  <a:pt x="221066" y="120531"/>
                </a:lnTo>
                <a:cubicBezTo>
                  <a:pt x="163427" y="130862"/>
                  <a:pt x="119546" y="181372"/>
                  <a:pt x="119546" y="241939"/>
                </a:cubicBezTo>
                <a:cubicBezTo>
                  <a:pt x="119546" y="309950"/>
                  <a:pt x="174877" y="365280"/>
                  <a:pt x="242888" y="365280"/>
                </a:cubicBezTo>
                <a:cubicBezTo>
                  <a:pt x="278143" y="365280"/>
                  <a:pt x="309989" y="350408"/>
                  <a:pt x="332488" y="326611"/>
                </a:cubicBezTo>
                <a:lnTo>
                  <a:pt x="418434" y="383039"/>
                </a:lnTo>
                <a:cubicBezTo>
                  <a:pt x="427142" y="388757"/>
                  <a:pt x="438832" y="386383"/>
                  <a:pt x="444623" y="377723"/>
                </a:cubicBezTo>
                <a:cubicBezTo>
                  <a:pt x="471544" y="337456"/>
                  <a:pt x="485775" y="290829"/>
                  <a:pt x="485775" y="242888"/>
                </a:cubicBezTo>
                <a:cubicBezTo>
                  <a:pt x="485775" y="178010"/>
                  <a:pt x="460510" y="117016"/>
                  <a:pt x="414636" y="71139"/>
                </a:cubicBezTo>
                <a:close/>
                <a:moveTo>
                  <a:pt x="259017" y="38584"/>
                </a:moveTo>
                <a:cubicBezTo>
                  <a:pt x="270469" y="39480"/>
                  <a:pt x="281657" y="41330"/>
                  <a:pt x="292508" y="44039"/>
                </a:cubicBezTo>
                <a:lnTo>
                  <a:pt x="259017" y="77524"/>
                </a:lnTo>
                <a:lnTo>
                  <a:pt x="259017" y="38584"/>
                </a:lnTo>
                <a:close/>
                <a:moveTo>
                  <a:pt x="242888" y="327329"/>
                </a:moveTo>
                <a:cubicBezTo>
                  <a:pt x="195803" y="327329"/>
                  <a:pt x="157497" y="289023"/>
                  <a:pt x="157497" y="241939"/>
                </a:cubicBezTo>
                <a:cubicBezTo>
                  <a:pt x="157497" y="194855"/>
                  <a:pt x="195803" y="156549"/>
                  <a:pt x="242888" y="156549"/>
                </a:cubicBezTo>
                <a:cubicBezTo>
                  <a:pt x="289972" y="156549"/>
                  <a:pt x="328278" y="194855"/>
                  <a:pt x="328278" y="241939"/>
                </a:cubicBezTo>
                <a:cubicBezTo>
                  <a:pt x="328278" y="289023"/>
                  <a:pt x="289972" y="327329"/>
                  <a:pt x="242888" y="327329"/>
                </a:cubicBezTo>
                <a:close/>
                <a:moveTo>
                  <a:pt x="307446" y="136885"/>
                </a:moveTo>
                <a:cubicBezTo>
                  <a:pt x="295731" y="129659"/>
                  <a:pt x="282722" y="124339"/>
                  <a:pt x="268854" y="121356"/>
                </a:cubicBezTo>
                <a:lnTo>
                  <a:pt x="331906" y="58315"/>
                </a:lnTo>
                <a:cubicBezTo>
                  <a:pt x="343797" y="64073"/>
                  <a:pt x="355052" y="70946"/>
                  <a:pt x="365532" y="78799"/>
                </a:cubicBezTo>
                <a:lnTo>
                  <a:pt x="307446" y="136885"/>
                </a:lnTo>
                <a:close/>
                <a:moveTo>
                  <a:pt x="393709" y="104292"/>
                </a:moveTo>
                <a:cubicBezTo>
                  <a:pt x="402569" y="113927"/>
                  <a:pt x="410519" y="124407"/>
                  <a:pt x="417424" y="135600"/>
                </a:cubicBezTo>
                <a:lnTo>
                  <a:pt x="357255" y="195768"/>
                </a:lnTo>
                <a:cubicBezTo>
                  <a:pt x="352175" y="183227"/>
                  <a:pt x="345092" y="171705"/>
                  <a:pt x="336400" y="161602"/>
                </a:cubicBezTo>
                <a:lnTo>
                  <a:pt x="393709" y="104292"/>
                </a:lnTo>
                <a:close/>
                <a:moveTo>
                  <a:pt x="354047" y="295365"/>
                </a:moveTo>
                <a:cubicBezTo>
                  <a:pt x="361852" y="279193"/>
                  <a:pt x="366229" y="261067"/>
                  <a:pt x="366229" y="241939"/>
                </a:cubicBezTo>
                <a:cubicBezTo>
                  <a:pt x="366229" y="241453"/>
                  <a:pt x="366216" y="240970"/>
                  <a:pt x="366210" y="240485"/>
                </a:cubicBezTo>
                <a:lnTo>
                  <a:pt x="435046" y="171649"/>
                </a:lnTo>
                <a:cubicBezTo>
                  <a:pt x="440136" y="185335"/>
                  <a:pt x="443795" y="199708"/>
                  <a:pt x="445860" y="214584"/>
                </a:cubicBezTo>
                <a:lnTo>
                  <a:pt x="360706" y="299737"/>
                </a:lnTo>
                <a:lnTo>
                  <a:pt x="354047" y="295365"/>
                </a:lnTo>
                <a:close/>
                <a:moveTo>
                  <a:pt x="422827" y="340524"/>
                </a:moveTo>
                <a:lnTo>
                  <a:pt x="393106" y="321010"/>
                </a:lnTo>
                <a:lnTo>
                  <a:pt x="446279" y="267837"/>
                </a:lnTo>
                <a:cubicBezTo>
                  <a:pt x="443135" y="293233"/>
                  <a:pt x="435210" y="317831"/>
                  <a:pt x="422827" y="340524"/>
                </a:cubicBezTo>
                <a:close/>
              </a:path>
            </a:pathLst>
          </a:custGeom>
          <a:solidFill>
            <a:schemeClr val="bg1"/>
          </a:solidFill>
          <a:ln w="949" cap="flat">
            <a:noFill/>
            <a:prstDash val="solid"/>
            <a:miter/>
          </a:ln>
        </p:spPr>
        <p:txBody>
          <a:bodyPr rtlCol="0" anchor="ctr"/>
          <a:lstStyle/>
          <a:p>
            <a:endParaRPr lang="en-ID"/>
          </a:p>
        </p:txBody>
      </p:sp>
      <p:grpSp>
        <p:nvGrpSpPr>
          <p:cNvPr id="94" name="Group 93">
            <a:extLst>
              <a:ext uri="{FF2B5EF4-FFF2-40B4-BE49-F238E27FC236}">
                <a16:creationId xmlns:a16="http://schemas.microsoft.com/office/drawing/2014/main" id="{4CF1166E-5122-42F4-809B-4BD8E3AC47C9}"/>
              </a:ext>
            </a:extLst>
          </p:cNvPr>
          <p:cNvGrpSpPr/>
          <p:nvPr/>
        </p:nvGrpSpPr>
        <p:grpSpPr>
          <a:xfrm>
            <a:off x="0" y="0"/>
            <a:ext cx="12011025" cy="6680200"/>
            <a:chOff x="0" y="0"/>
            <a:chExt cx="12011025" cy="6680200"/>
          </a:xfrm>
        </p:grpSpPr>
        <p:grpSp>
          <p:nvGrpSpPr>
            <p:cNvPr id="95" name="Group 94">
              <a:extLst>
                <a:ext uri="{FF2B5EF4-FFF2-40B4-BE49-F238E27FC236}">
                  <a16:creationId xmlns:a16="http://schemas.microsoft.com/office/drawing/2014/main" id="{D2B5F5CB-E21A-44FD-A69F-138EEF9C4DAB}"/>
                </a:ext>
              </a:extLst>
            </p:cNvPr>
            <p:cNvGrpSpPr/>
            <p:nvPr/>
          </p:nvGrpSpPr>
          <p:grpSpPr>
            <a:xfrm>
              <a:off x="0" y="0"/>
              <a:ext cx="5524500" cy="446088"/>
              <a:chOff x="0" y="0"/>
              <a:chExt cx="5524500" cy="446088"/>
            </a:xfrm>
          </p:grpSpPr>
          <p:sp>
            <p:nvSpPr>
              <p:cNvPr id="99" name="Rectangle 98">
                <a:extLst>
                  <a:ext uri="{FF2B5EF4-FFF2-40B4-BE49-F238E27FC236}">
                    <a16:creationId xmlns:a16="http://schemas.microsoft.com/office/drawing/2014/main" id="{9083330C-4399-4420-89B2-9DA87BD8142D}"/>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0" name="Icon 23">
                <a:extLst>
                  <a:ext uri="{FF2B5EF4-FFF2-40B4-BE49-F238E27FC236}">
                    <a16:creationId xmlns:a16="http://schemas.microsoft.com/office/drawing/2014/main" id="{BDB74ED6-99E6-4733-A70A-DCA7106274AF}"/>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101" name="Rectangle 100">
                <a:extLst>
                  <a:ext uri="{FF2B5EF4-FFF2-40B4-BE49-F238E27FC236}">
                    <a16:creationId xmlns:a16="http://schemas.microsoft.com/office/drawing/2014/main" id="{1619C304-186C-4DCE-887B-C82C6BC6D466}"/>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2" name="PpFooter">
                <a:extLst>
                  <a:ext uri="{FF2B5EF4-FFF2-40B4-BE49-F238E27FC236}">
                    <a16:creationId xmlns:a16="http://schemas.microsoft.com/office/drawing/2014/main" id="{2D0695B6-7631-4E28-9FBD-C9A3FE391F49}"/>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103" name="PpFooter">
                <a:extLst>
                  <a:ext uri="{FF2B5EF4-FFF2-40B4-BE49-F238E27FC236}">
                    <a16:creationId xmlns:a16="http://schemas.microsoft.com/office/drawing/2014/main" id="{BCDFAD6F-6C20-4EB7-B40F-94BD39528291}"/>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104" name="PpFooter">
                <a:extLst>
                  <a:ext uri="{FF2B5EF4-FFF2-40B4-BE49-F238E27FC236}">
                    <a16:creationId xmlns:a16="http://schemas.microsoft.com/office/drawing/2014/main" id="{9AACEA4B-AEB5-47CF-9E88-43563655367C}"/>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105" name="Straight Connector 104">
                <a:extLst>
                  <a:ext uri="{FF2B5EF4-FFF2-40B4-BE49-F238E27FC236}">
                    <a16:creationId xmlns:a16="http://schemas.microsoft.com/office/drawing/2014/main" id="{5861C5D3-8AC0-448F-9F6A-DABAFA762D02}"/>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03C50AD9-F29D-4B59-9F3D-1E920658D889}"/>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96" name="Group 95">
              <a:extLst>
                <a:ext uri="{FF2B5EF4-FFF2-40B4-BE49-F238E27FC236}">
                  <a16:creationId xmlns:a16="http://schemas.microsoft.com/office/drawing/2014/main" id="{111A38E0-0BE4-417D-A985-FBD6F93C2965}"/>
                </a:ext>
              </a:extLst>
            </p:cNvPr>
            <p:cNvGrpSpPr/>
            <p:nvPr/>
          </p:nvGrpSpPr>
          <p:grpSpPr>
            <a:xfrm>
              <a:off x="11488737" y="6157912"/>
              <a:ext cx="522288" cy="522288"/>
              <a:chOff x="11486356" y="6155531"/>
              <a:chExt cx="522288" cy="522288"/>
            </a:xfrm>
          </p:grpSpPr>
          <p:sp>
            <p:nvSpPr>
              <p:cNvPr id="97" name="Diamond 53">
                <a:extLst>
                  <a:ext uri="{FF2B5EF4-FFF2-40B4-BE49-F238E27FC236}">
                    <a16:creationId xmlns:a16="http://schemas.microsoft.com/office/drawing/2014/main" id="{1C310F17-4C8B-4088-831F-D3C9322D68A2}"/>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98" name="SlideNo">
                <a:extLst>
                  <a:ext uri="{FF2B5EF4-FFF2-40B4-BE49-F238E27FC236}">
                    <a16:creationId xmlns:a16="http://schemas.microsoft.com/office/drawing/2014/main" id="{64A5B3D7-9C2D-42EB-A5F6-69C7647E7AD7}"/>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11</a:t>
                </a:fld>
                <a:endParaRPr lang="en-ID" sz="1100" b="1">
                  <a:solidFill>
                    <a:schemeClr val="bg1"/>
                  </a:solidFill>
                </a:endParaRPr>
              </a:p>
            </p:txBody>
          </p:sp>
        </p:grpSp>
      </p:grpSp>
    </p:spTree>
    <p:extLst>
      <p:ext uri="{BB962C8B-B14F-4D97-AF65-F5344CB8AC3E}">
        <p14:creationId xmlns:p14="http://schemas.microsoft.com/office/powerpoint/2010/main" val="2188572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2" name="Grand Title">
            <a:extLst>
              <a:ext uri="{FF2B5EF4-FFF2-40B4-BE49-F238E27FC236}">
                <a16:creationId xmlns:a16="http://schemas.microsoft.com/office/drawing/2014/main" id="{EE6ECFA2-B79C-4B9C-BB8C-BA8C52939494}"/>
              </a:ext>
            </a:extLst>
          </p:cNvPr>
          <p:cNvSpPr txBox="1"/>
          <p:nvPr/>
        </p:nvSpPr>
        <p:spPr>
          <a:xfrm flipH="1">
            <a:off x="7496292" y="3882229"/>
            <a:ext cx="4382837" cy="4416594"/>
          </a:xfrm>
          <a:prstGeom prst="rect">
            <a:avLst/>
          </a:prstGeom>
          <a:noFill/>
        </p:spPr>
        <p:txBody>
          <a:bodyPr wrap="square" lIns="0" tIns="0" rIns="0" bIns="0" rtlCol="0" anchor="t" anchorCtr="0">
            <a:spAutoFit/>
          </a:bodyPr>
          <a:lstStyle/>
          <a:p>
            <a:pPr algn="r"/>
            <a:r>
              <a:rPr lang="en-US" sz="28700">
                <a:solidFill>
                  <a:schemeClr val="accent1">
                    <a:lumMod val="75000"/>
                    <a:alpha val="40000"/>
                  </a:schemeClr>
                </a:solidFill>
                <a:latin typeface="+mj-lt"/>
              </a:rPr>
              <a:t>02</a:t>
            </a:r>
            <a:endParaRPr lang="en-ID" sz="28700">
              <a:solidFill>
                <a:schemeClr val="accent1">
                  <a:lumMod val="75000"/>
                  <a:alpha val="40000"/>
                </a:schemeClr>
              </a:solidFill>
              <a:latin typeface="+mj-lt"/>
            </a:endParaRPr>
          </a:p>
        </p:txBody>
      </p:sp>
      <p:sp>
        <p:nvSpPr>
          <p:cNvPr id="33" name="Diamond 29">
            <a:extLst>
              <a:ext uri="{FF2B5EF4-FFF2-40B4-BE49-F238E27FC236}">
                <a16:creationId xmlns:a16="http://schemas.microsoft.com/office/drawing/2014/main" id="{D7D6BBA5-0945-4913-8D4E-21E65C6A7199}"/>
              </a:ext>
            </a:extLst>
          </p:cNvPr>
          <p:cNvSpPr/>
          <p:nvPr/>
        </p:nvSpPr>
        <p:spPr>
          <a:xfrm flipH="1">
            <a:off x="314458" y="1"/>
            <a:ext cx="5332701" cy="4439209"/>
          </a:xfrm>
          <a:custGeom>
            <a:avLst/>
            <a:gdLst>
              <a:gd name="connsiteX0" fmla="*/ 1772859 w 5332701"/>
              <a:gd name="connsiteY0" fmla="*/ 0 h 4439209"/>
              <a:gd name="connsiteX1" fmla="*/ 3559843 w 5332701"/>
              <a:gd name="connsiteY1" fmla="*/ 0 h 4439209"/>
              <a:gd name="connsiteX2" fmla="*/ 5332701 w 5332701"/>
              <a:gd name="connsiteY2" fmla="*/ 1772859 h 4439209"/>
              <a:gd name="connsiteX3" fmla="*/ 2666351 w 5332701"/>
              <a:gd name="connsiteY3" fmla="*/ 4439209 h 4439209"/>
              <a:gd name="connsiteX4" fmla="*/ 0 w 5332701"/>
              <a:gd name="connsiteY4" fmla="*/ 1772859 h 4439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32701" h="4439209">
                <a:moveTo>
                  <a:pt x="1772859" y="0"/>
                </a:moveTo>
                <a:lnTo>
                  <a:pt x="3559843" y="0"/>
                </a:lnTo>
                <a:lnTo>
                  <a:pt x="5332701" y="1772859"/>
                </a:lnTo>
                <a:lnTo>
                  <a:pt x="2666351" y="4439209"/>
                </a:lnTo>
                <a:lnTo>
                  <a:pt x="0" y="1772859"/>
                </a:lnTo>
                <a:close/>
              </a:path>
            </a:pathLst>
          </a:custGeom>
          <a:solidFill>
            <a:schemeClr val="accent1">
              <a:lumMod val="75000"/>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6" name="PpHolder3">
            <a:extLst>
              <a:ext uri="{FF2B5EF4-FFF2-40B4-BE49-F238E27FC236}">
                <a16:creationId xmlns:a16="http://schemas.microsoft.com/office/drawing/2014/main" id="{59165EF8-3A59-4687-9EEA-BC2D71413DCA}"/>
              </a:ext>
            </a:extLst>
          </p:cNvPr>
          <p:cNvSpPr>
            <a:spLocks noGrp="1"/>
          </p:cNvSpPr>
          <p:nvPr>
            <p:ph type="pic" sz="quarter" idx="10"/>
          </p:nvPr>
        </p:nvSpPr>
        <p:spPr/>
      </p:sp>
      <p:sp>
        <p:nvSpPr>
          <p:cNvPr id="19" name="Grand Title">
            <a:extLst>
              <a:ext uri="{FF2B5EF4-FFF2-40B4-BE49-F238E27FC236}">
                <a16:creationId xmlns:a16="http://schemas.microsoft.com/office/drawing/2014/main" id="{919BEA36-03C6-48B0-96F1-F9FAE9D1E8FE}"/>
              </a:ext>
            </a:extLst>
          </p:cNvPr>
          <p:cNvSpPr txBox="1"/>
          <p:nvPr/>
        </p:nvSpPr>
        <p:spPr>
          <a:xfrm>
            <a:off x="7496292" y="1676058"/>
            <a:ext cx="3343762" cy="1107996"/>
          </a:xfrm>
          <a:prstGeom prst="rect">
            <a:avLst/>
          </a:prstGeom>
          <a:noFill/>
        </p:spPr>
        <p:txBody>
          <a:bodyPr wrap="square" lIns="0" tIns="0" rIns="0" bIns="0" rtlCol="0" anchor="t" anchorCtr="0">
            <a:spAutoFit/>
          </a:bodyPr>
          <a:lstStyle/>
          <a:p>
            <a:pPr algn="r"/>
            <a:r>
              <a:rPr lang="en-US" sz="3600">
                <a:solidFill>
                  <a:schemeClr val="bg1"/>
                </a:solidFill>
                <a:latin typeface="+mj-lt"/>
              </a:rPr>
              <a:t>MEET OUR</a:t>
            </a:r>
            <a:br>
              <a:rPr lang="en-US" sz="3600">
                <a:solidFill>
                  <a:schemeClr val="bg1"/>
                </a:solidFill>
                <a:latin typeface="+mj-lt"/>
              </a:rPr>
            </a:br>
            <a:r>
              <a:rPr lang="en-US" sz="3600">
                <a:solidFill>
                  <a:schemeClr val="bg1"/>
                </a:solidFill>
                <a:latin typeface="+mj-lt"/>
              </a:rPr>
              <a:t>TEAM</a:t>
            </a:r>
            <a:endParaRPr lang="en-ID" sz="3600">
              <a:solidFill>
                <a:schemeClr val="bg1"/>
              </a:solidFill>
              <a:latin typeface="+mj-lt"/>
            </a:endParaRPr>
          </a:p>
        </p:txBody>
      </p:sp>
      <p:grpSp>
        <p:nvGrpSpPr>
          <p:cNvPr id="28" name="Shape">
            <a:extLst>
              <a:ext uri="{FF2B5EF4-FFF2-40B4-BE49-F238E27FC236}">
                <a16:creationId xmlns:a16="http://schemas.microsoft.com/office/drawing/2014/main" id="{E3E596BA-1416-4C87-AC53-440952BB1208}"/>
              </a:ext>
            </a:extLst>
          </p:cNvPr>
          <p:cNvGrpSpPr>
            <a:grpSpLocks noChangeAspect="1"/>
          </p:cNvGrpSpPr>
          <p:nvPr/>
        </p:nvGrpSpPr>
        <p:grpSpPr>
          <a:xfrm>
            <a:off x="9446721" y="4923180"/>
            <a:ext cx="1393333" cy="258762"/>
            <a:chOff x="10072536" y="3772494"/>
            <a:chExt cx="1393333" cy="258762"/>
          </a:xfrm>
        </p:grpSpPr>
        <p:sp>
          <p:nvSpPr>
            <p:cNvPr id="29" name="Base Shape">
              <a:extLst>
                <a:ext uri="{FF2B5EF4-FFF2-40B4-BE49-F238E27FC236}">
                  <a16:creationId xmlns:a16="http://schemas.microsoft.com/office/drawing/2014/main" id="{0492EBE0-EADF-4B01-A9B8-107DDCC2254D}"/>
                </a:ext>
              </a:extLst>
            </p:cNvPr>
            <p:cNvSpPr/>
            <p:nvPr/>
          </p:nvSpPr>
          <p:spPr>
            <a:xfrm>
              <a:off x="10072536" y="3772494"/>
              <a:ext cx="1393333" cy="258762"/>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1" name="Header Text">
              <a:extLst>
                <a:ext uri="{FF2B5EF4-FFF2-40B4-BE49-F238E27FC236}">
                  <a16:creationId xmlns:a16="http://schemas.microsoft.com/office/drawing/2014/main" id="{0C1AF91D-7F12-449E-BFF7-2B209F21EB7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tx1">
                      <a:lumMod val="65000"/>
                      <a:lumOff val="35000"/>
                    </a:schemeClr>
                  </a:solidFill>
                  <a:latin typeface="+mj-lt"/>
                </a:rPr>
                <a:t>LEARN</a:t>
              </a:r>
              <a:endParaRPr lang="en-ID" sz="700" spc="600">
                <a:solidFill>
                  <a:schemeClr val="tx1">
                    <a:lumMod val="65000"/>
                    <a:lumOff val="35000"/>
                  </a:schemeClr>
                </a:solidFill>
                <a:latin typeface="+mj-lt"/>
              </a:endParaRPr>
            </a:p>
          </p:txBody>
        </p:sp>
      </p:grpSp>
      <p:sp>
        <p:nvSpPr>
          <p:cNvPr id="23" name="Justify Text Body">
            <a:extLst>
              <a:ext uri="{FF2B5EF4-FFF2-40B4-BE49-F238E27FC236}">
                <a16:creationId xmlns:a16="http://schemas.microsoft.com/office/drawing/2014/main" id="{A7D15BC9-7014-4188-B668-6084F357FA90}"/>
              </a:ext>
            </a:extLst>
          </p:cNvPr>
          <p:cNvSpPr txBox="1"/>
          <p:nvPr/>
        </p:nvSpPr>
        <p:spPr>
          <a:xfrm>
            <a:off x="6162791" y="3084992"/>
            <a:ext cx="4677263" cy="1354217"/>
          </a:xfrm>
          <a:prstGeom prst="rect">
            <a:avLst/>
          </a:prstGeom>
          <a:noFill/>
        </p:spPr>
        <p:txBody>
          <a:bodyPr wrap="square" lIns="0" tIns="0" rIns="0" bIns="0" rtlCol="0">
            <a:spAutoFit/>
          </a:bodyPr>
          <a:lstStyle/>
          <a:p>
            <a:pPr algn="r">
              <a:lnSpc>
                <a:spcPct val="150000"/>
              </a:lnSpc>
            </a:pPr>
            <a:r>
              <a:rPr lang="en-US" sz="1200">
                <a:solidFill>
                  <a:schemeClr val="bg1"/>
                </a:solidFill>
              </a:rPr>
              <a:t>Asuscipit eros iste metus auctor id dapibus quam aliquaim sied pretium viverra ornare ipraesent turpisa antes dolor elementum ipsum volutpat tincidunt dapibus integer mollis da vel magnase hendrerit eleifend nulla dictum pellentesque lacus vitae tristiqui nullam malesuada nulla massa feugiat</a:t>
            </a:r>
            <a:endParaRPr lang="en-ID" sz="1200">
              <a:solidFill>
                <a:schemeClr val="bg1"/>
              </a:solidFill>
            </a:endParaRPr>
          </a:p>
        </p:txBody>
      </p:sp>
      <p:sp>
        <p:nvSpPr>
          <p:cNvPr id="26" name="Diamond 25">
            <a:extLst>
              <a:ext uri="{FF2B5EF4-FFF2-40B4-BE49-F238E27FC236}">
                <a16:creationId xmlns:a16="http://schemas.microsoft.com/office/drawing/2014/main" id="{F20F134E-6143-4F63-9441-6B3CA72F1F8B}"/>
              </a:ext>
            </a:extLst>
          </p:cNvPr>
          <p:cNvSpPr/>
          <p:nvPr/>
        </p:nvSpPr>
        <p:spPr>
          <a:xfrm>
            <a:off x="3722667" y="3529080"/>
            <a:ext cx="1792500" cy="1792500"/>
          </a:xfrm>
          <a:prstGeom prst="diamond">
            <a:avLst/>
          </a:prstGeom>
          <a:solidFill>
            <a:schemeClr val="accent1">
              <a:lumMod val="75000"/>
            </a:schemeClr>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Shape">
            <a:extLst>
              <a:ext uri="{FF2B5EF4-FFF2-40B4-BE49-F238E27FC236}">
                <a16:creationId xmlns:a16="http://schemas.microsoft.com/office/drawing/2014/main" id="{F52ECB28-CAF6-4F33-BE66-22DB5D6ABB77}"/>
              </a:ext>
            </a:extLst>
          </p:cNvPr>
          <p:cNvSpPr>
            <a:spLocks noChangeAspect="1"/>
          </p:cNvSpPr>
          <p:nvPr/>
        </p:nvSpPr>
        <p:spPr>
          <a:xfrm>
            <a:off x="4319292" y="4125706"/>
            <a:ext cx="599249" cy="599249"/>
          </a:xfrm>
          <a:custGeom>
            <a:avLst/>
            <a:gdLst>
              <a:gd name="connsiteX0" fmla="*/ 75902 w 485775"/>
              <a:gd name="connsiteY0" fmla="*/ 330175 h 485775"/>
              <a:gd name="connsiteX1" fmla="*/ 75902 w 485775"/>
              <a:gd name="connsiteY1" fmla="*/ 466799 h 485775"/>
              <a:gd name="connsiteX2" fmla="*/ 56927 w 485775"/>
              <a:gd name="connsiteY2" fmla="*/ 485775 h 485775"/>
              <a:gd name="connsiteX3" fmla="*/ 37951 w 485775"/>
              <a:gd name="connsiteY3" fmla="*/ 466799 h 485775"/>
              <a:gd name="connsiteX4" fmla="*/ 37951 w 485775"/>
              <a:gd name="connsiteY4" fmla="*/ 345899 h 485775"/>
              <a:gd name="connsiteX5" fmla="*/ 0 w 485775"/>
              <a:gd name="connsiteY5" fmla="*/ 292224 h 485775"/>
              <a:gd name="connsiteX6" fmla="*/ 0 w 485775"/>
              <a:gd name="connsiteY6" fmla="*/ 188807 h 485775"/>
              <a:gd name="connsiteX7" fmla="*/ 56927 w 485775"/>
              <a:gd name="connsiteY7" fmla="*/ 131880 h 485775"/>
              <a:gd name="connsiteX8" fmla="*/ 132829 w 485775"/>
              <a:gd name="connsiteY8" fmla="*/ 131880 h 485775"/>
              <a:gd name="connsiteX9" fmla="*/ 189756 w 485775"/>
              <a:gd name="connsiteY9" fmla="*/ 188807 h 485775"/>
              <a:gd name="connsiteX10" fmla="*/ 170780 w 485775"/>
              <a:gd name="connsiteY10" fmla="*/ 207783 h 485775"/>
              <a:gd name="connsiteX11" fmla="*/ 151805 w 485775"/>
              <a:gd name="connsiteY11" fmla="*/ 188807 h 485775"/>
              <a:gd name="connsiteX12" fmla="*/ 132829 w 485775"/>
              <a:gd name="connsiteY12" fmla="*/ 169832 h 485775"/>
              <a:gd name="connsiteX13" fmla="*/ 56927 w 485775"/>
              <a:gd name="connsiteY13" fmla="*/ 169832 h 485775"/>
              <a:gd name="connsiteX14" fmla="*/ 37951 w 485775"/>
              <a:gd name="connsiteY14" fmla="*/ 188807 h 485775"/>
              <a:gd name="connsiteX15" fmla="*/ 37951 w 485775"/>
              <a:gd name="connsiteY15" fmla="*/ 292224 h 485775"/>
              <a:gd name="connsiteX16" fmla="*/ 56927 w 485775"/>
              <a:gd name="connsiteY16" fmla="*/ 311200 h 485775"/>
              <a:gd name="connsiteX17" fmla="*/ 75902 w 485775"/>
              <a:gd name="connsiteY17" fmla="*/ 330175 h 485775"/>
              <a:gd name="connsiteX18" fmla="*/ 132829 w 485775"/>
              <a:gd name="connsiteY18" fmla="*/ 377614 h 485775"/>
              <a:gd name="connsiteX19" fmla="*/ 113854 w 485775"/>
              <a:gd name="connsiteY19" fmla="*/ 396590 h 485775"/>
              <a:gd name="connsiteX20" fmla="*/ 113854 w 485775"/>
              <a:gd name="connsiteY20" fmla="*/ 466799 h 485775"/>
              <a:gd name="connsiteX21" fmla="*/ 132829 w 485775"/>
              <a:gd name="connsiteY21" fmla="*/ 485775 h 485775"/>
              <a:gd name="connsiteX22" fmla="*/ 151805 w 485775"/>
              <a:gd name="connsiteY22" fmla="*/ 466799 h 485775"/>
              <a:gd name="connsiteX23" fmla="*/ 151805 w 485775"/>
              <a:gd name="connsiteY23" fmla="*/ 396590 h 485775"/>
              <a:gd name="connsiteX24" fmla="*/ 132829 w 485775"/>
              <a:gd name="connsiteY24" fmla="*/ 377614 h 485775"/>
              <a:gd name="connsiteX25" fmla="*/ 37951 w 485775"/>
              <a:gd name="connsiteY25" fmla="*/ 56927 h 485775"/>
              <a:gd name="connsiteX26" fmla="*/ 94878 w 485775"/>
              <a:gd name="connsiteY26" fmla="*/ 0 h 485775"/>
              <a:gd name="connsiteX27" fmla="*/ 151805 w 485775"/>
              <a:gd name="connsiteY27" fmla="*/ 56927 h 485775"/>
              <a:gd name="connsiteX28" fmla="*/ 94878 w 485775"/>
              <a:gd name="connsiteY28" fmla="*/ 113854 h 485775"/>
              <a:gd name="connsiteX29" fmla="*/ 37951 w 485775"/>
              <a:gd name="connsiteY29" fmla="*/ 56927 h 485775"/>
              <a:gd name="connsiteX30" fmla="*/ 75902 w 485775"/>
              <a:gd name="connsiteY30" fmla="*/ 56927 h 485775"/>
              <a:gd name="connsiteX31" fmla="*/ 94878 w 485775"/>
              <a:gd name="connsiteY31" fmla="*/ 75902 h 485775"/>
              <a:gd name="connsiteX32" fmla="*/ 113854 w 485775"/>
              <a:gd name="connsiteY32" fmla="*/ 56927 h 485775"/>
              <a:gd name="connsiteX33" fmla="*/ 94878 w 485775"/>
              <a:gd name="connsiteY33" fmla="*/ 37951 h 485775"/>
              <a:gd name="connsiteX34" fmla="*/ 75902 w 485775"/>
              <a:gd name="connsiteY34" fmla="*/ 56927 h 485775"/>
              <a:gd name="connsiteX35" fmla="*/ 352946 w 485775"/>
              <a:gd name="connsiteY35" fmla="*/ 377614 h 485775"/>
              <a:gd name="connsiteX36" fmla="*/ 333970 w 485775"/>
              <a:gd name="connsiteY36" fmla="*/ 396590 h 485775"/>
              <a:gd name="connsiteX37" fmla="*/ 333970 w 485775"/>
              <a:gd name="connsiteY37" fmla="*/ 466799 h 485775"/>
              <a:gd name="connsiteX38" fmla="*/ 352946 w 485775"/>
              <a:gd name="connsiteY38" fmla="*/ 485775 h 485775"/>
              <a:gd name="connsiteX39" fmla="*/ 371922 w 485775"/>
              <a:gd name="connsiteY39" fmla="*/ 466799 h 485775"/>
              <a:gd name="connsiteX40" fmla="*/ 371922 w 485775"/>
              <a:gd name="connsiteY40" fmla="*/ 396590 h 485775"/>
              <a:gd name="connsiteX41" fmla="*/ 352946 w 485775"/>
              <a:gd name="connsiteY41" fmla="*/ 377614 h 485775"/>
              <a:gd name="connsiteX42" fmla="*/ 428848 w 485775"/>
              <a:gd name="connsiteY42" fmla="*/ 131880 h 485775"/>
              <a:gd name="connsiteX43" fmla="*/ 352946 w 485775"/>
              <a:gd name="connsiteY43" fmla="*/ 131880 h 485775"/>
              <a:gd name="connsiteX44" fmla="*/ 296019 w 485775"/>
              <a:gd name="connsiteY44" fmla="*/ 188807 h 485775"/>
              <a:gd name="connsiteX45" fmla="*/ 314995 w 485775"/>
              <a:gd name="connsiteY45" fmla="*/ 207783 h 485775"/>
              <a:gd name="connsiteX46" fmla="*/ 333970 w 485775"/>
              <a:gd name="connsiteY46" fmla="*/ 188807 h 485775"/>
              <a:gd name="connsiteX47" fmla="*/ 352946 w 485775"/>
              <a:gd name="connsiteY47" fmla="*/ 169832 h 485775"/>
              <a:gd name="connsiteX48" fmla="*/ 428848 w 485775"/>
              <a:gd name="connsiteY48" fmla="*/ 169832 h 485775"/>
              <a:gd name="connsiteX49" fmla="*/ 447824 w 485775"/>
              <a:gd name="connsiteY49" fmla="*/ 188807 h 485775"/>
              <a:gd name="connsiteX50" fmla="*/ 447824 w 485775"/>
              <a:gd name="connsiteY50" fmla="*/ 292224 h 485775"/>
              <a:gd name="connsiteX51" fmla="*/ 428848 w 485775"/>
              <a:gd name="connsiteY51" fmla="*/ 311200 h 485775"/>
              <a:gd name="connsiteX52" fmla="*/ 409873 w 485775"/>
              <a:gd name="connsiteY52" fmla="*/ 330175 h 485775"/>
              <a:gd name="connsiteX53" fmla="*/ 409873 w 485775"/>
              <a:gd name="connsiteY53" fmla="*/ 466799 h 485775"/>
              <a:gd name="connsiteX54" fmla="*/ 428848 w 485775"/>
              <a:gd name="connsiteY54" fmla="*/ 485775 h 485775"/>
              <a:gd name="connsiteX55" fmla="*/ 447824 w 485775"/>
              <a:gd name="connsiteY55" fmla="*/ 466799 h 485775"/>
              <a:gd name="connsiteX56" fmla="*/ 447824 w 485775"/>
              <a:gd name="connsiteY56" fmla="*/ 345899 h 485775"/>
              <a:gd name="connsiteX57" fmla="*/ 485775 w 485775"/>
              <a:gd name="connsiteY57" fmla="*/ 292224 h 485775"/>
              <a:gd name="connsiteX58" fmla="*/ 485775 w 485775"/>
              <a:gd name="connsiteY58" fmla="*/ 188807 h 485775"/>
              <a:gd name="connsiteX59" fmla="*/ 428848 w 485775"/>
              <a:gd name="connsiteY59" fmla="*/ 131880 h 485775"/>
              <a:gd name="connsiteX60" fmla="*/ 333970 w 485775"/>
              <a:gd name="connsiteY60" fmla="*/ 56927 h 485775"/>
              <a:gd name="connsiteX61" fmla="*/ 390897 w 485775"/>
              <a:gd name="connsiteY61" fmla="*/ 0 h 485775"/>
              <a:gd name="connsiteX62" fmla="*/ 447824 w 485775"/>
              <a:gd name="connsiteY62" fmla="*/ 56927 h 485775"/>
              <a:gd name="connsiteX63" fmla="*/ 390897 w 485775"/>
              <a:gd name="connsiteY63" fmla="*/ 113854 h 485775"/>
              <a:gd name="connsiteX64" fmla="*/ 333970 w 485775"/>
              <a:gd name="connsiteY64" fmla="*/ 56927 h 485775"/>
              <a:gd name="connsiteX65" fmla="*/ 371922 w 485775"/>
              <a:gd name="connsiteY65" fmla="*/ 56927 h 485775"/>
              <a:gd name="connsiteX66" fmla="*/ 390897 w 485775"/>
              <a:gd name="connsiteY66" fmla="*/ 75902 h 485775"/>
              <a:gd name="connsiteX67" fmla="*/ 409873 w 485775"/>
              <a:gd name="connsiteY67" fmla="*/ 56927 h 485775"/>
              <a:gd name="connsiteX68" fmla="*/ 390897 w 485775"/>
              <a:gd name="connsiteY68" fmla="*/ 37951 h 485775"/>
              <a:gd name="connsiteX69" fmla="*/ 371922 w 485775"/>
              <a:gd name="connsiteY69" fmla="*/ 56927 h 485775"/>
              <a:gd name="connsiteX70" fmla="*/ 363382 w 485775"/>
              <a:gd name="connsiteY70" fmla="*/ 304906 h 485775"/>
              <a:gd name="connsiteX71" fmla="*/ 350596 w 485775"/>
              <a:gd name="connsiteY71" fmla="*/ 274319 h 485775"/>
              <a:gd name="connsiteX72" fmla="*/ 350487 w 485775"/>
              <a:gd name="connsiteY72" fmla="*/ 274211 h 485775"/>
              <a:gd name="connsiteX73" fmla="*/ 320830 w 485775"/>
              <a:gd name="connsiteY73" fmla="*/ 245406 h 485775"/>
              <a:gd name="connsiteX74" fmla="*/ 293997 w 485775"/>
              <a:gd name="connsiteY74" fmla="*/ 245796 h 485775"/>
              <a:gd name="connsiteX75" fmla="*/ 294388 w 485775"/>
              <a:gd name="connsiteY75" fmla="*/ 272629 h 485775"/>
              <a:gd name="connsiteX76" fmla="*/ 307628 w 485775"/>
              <a:gd name="connsiteY76" fmla="*/ 285490 h 485775"/>
              <a:gd name="connsiteX77" fmla="*/ 176944 w 485775"/>
              <a:gd name="connsiteY77" fmla="*/ 285490 h 485775"/>
              <a:gd name="connsiteX78" fmla="*/ 190085 w 485775"/>
              <a:gd name="connsiteY78" fmla="*/ 272525 h 485775"/>
              <a:gd name="connsiteX79" fmla="*/ 190266 w 485775"/>
              <a:gd name="connsiteY79" fmla="*/ 245690 h 485775"/>
              <a:gd name="connsiteX80" fmla="*/ 163431 w 485775"/>
              <a:gd name="connsiteY80" fmla="*/ 245510 h 485775"/>
              <a:gd name="connsiteX81" fmla="*/ 134230 w 485775"/>
              <a:gd name="connsiteY81" fmla="*/ 274320 h 485775"/>
              <a:gd name="connsiteX82" fmla="*/ 121444 w 485775"/>
              <a:gd name="connsiteY82" fmla="*/ 304907 h 485775"/>
              <a:gd name="connsiteX83" fmla="*/ 134174 w 485775"/>
              <a:gd name="connsiteY83" fmla="*/ 335441 h 485775"/>
              <a:gd name="connsiteX84" fmla="*/ 163371 w 485775"/>
              <a:gd name="connsiteY84" fmla="*/ 364499 h 485775"/>
              <a:gd name="connsiteX85" fmla="*/ 176757 w 485775"/>
              <a:gd name="connsiteY85" fmla="*/ 370025 h 485775"/>
              <a:gd name="connsiteX86" fmla="*/ 190207 w 485775"/>
              <a:gd name="connsiteY86" fmla="*/ 364435 h 485775"/>
              <a:gd name="connsiteX87" fmla="*/ 190143 w 485775"/>
              <a:gd name="connsiteY87" fmla="*/ 337599 h 485775"/>
              <a:gd name="connsiteX88" fmla="*/ 175917 w 485775"/>
              <a:gd name="connsiteY88" fmla="*/ 323441 h 485775"/>
              <a:gd name="connsiteX89" fmla="*/ 309158 w 485775"/>
              <a:gd name="connsiteY89" fmla="*/ 323441 h 485775"/>
              <a:gd name="connsiteX90" fmla="*/ 295058 w 485775"/>
              <a:gd name="connsiteY90" fmla="*/ 337712 h 485775"/>
              <a:gd name="connsiteX91" fmla="*/ 295220 w 485775"/>
              <a:gd name="connsiteY91" fmla="*/ 364548 h 485775"/>
              <a:gd name="connsiteX92" fmla="*/ 308555 w 485775"/>
              <a:gd name="connsiteY92" fmla="*/ 370024 h 485775"/>
              <a:gd name="connsiteX93" fmla="*/ 322056 w 485775"/>
              <a:gd name="connsiteY93" fmla="*/ 364385 h 485775"/>
              <a:gd name="connsiteX94" fmla="*/ 350694 w 485775"/>
              <a:gd name="connsiteY94" fmla="*/ 335397 h 485775"/>
              <a:gd name="connsiteX95" fmla="*/ 363382 w 485775"/>
              <a:gd name="connsiteY95" fmla="*/ 304906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485775" h="485775">
                <a:moveTo>
                  <a:pt x="75902" y="330175"/>
                </a:moveTo>
                <a:lnTo>
                  <a:pt x="75902" y="466799"/>
                </a:lnTo>
                <a:cubicBezTo>
                  <a:pt x="75902" y="477280"/>
                  <a:pt x="67407" y="485775"/>
                  <a:pt x="56927" y="485775"/>
                </a:cubicBezTo>
                <a:cubicBezTo>
                  <a:pt x="46447" y="485775"/>
                  <a:pt x="37951" y="477280"/>
                  <a:pt x="37951" y="466799"/>
                </a:cubicBezTo>
                <a:lnTo>
                  <a:pt x="37951" y="345899"/>
                </a:lnTo>
                <a:cubicBezTo>
                  <a:pt x="15863" y="338067"/>
                  <a:pt x="0" y="316963"/>
                  <a:pt x="0" y="292224"/>
                </a:cubicBezTo>
                <a:lnTo>
                  <a:pt x="0" y="188807"/>
                </a:lnTo>
                <a:cubicBezTo>
                  <a:pt x="0" y="157418"/>
                  <a:pt x="25537" y="131880"/>
                  <a:pt x="56927" y="131880"/>
                </a:cubicBezTo>
                <a:lnTo>
                  <a:pt x="132829" y="131880"/>
                </a:lnTo>
                <a:cubicBezTo>
                  <a:pt x="164219" y="131880"/>
                  <a:pt x="189756" y="157418"/>
                  <a:pt x="189756" y="188807"/>
                </a:cubicBezTo>
                <a:cubicBezTo>
                  <a:pt x="189756" y="199287"/>
                  <a:pt x="181261" y="207783"/>
                  <a:pt x="170780" y="207783"/>
                </a:cubicBezTo>
                <a:cubicBezTo>
                  <a:pt x="160300" y="207783"/>
                  <a:pt x="151805" y="199287"/>
                  <a:pt x="151805" y="188807"/>
                </a:cubicBezTo>
                <a:cubicBezTo>
                  <a:pt x="151805" y="178344"/>
                  <a:pt x="143292" y="169832"/>
                  <a:pt x="132829" y="169832"/>
                </a:cubicBezTo>
                <a:lnTo>
                  <a:pt x="56927" y="169832"/>
                </a:lnTo>
                <a:cubicBezTo>
                  <a:pt x="46464" y="169832"/>
                  <a:pt x="37951" y="178344"/>
                  <a:pt x="37951" y="188807"/>
                </a:cubicBezTo>
                <a:lnTo>
                  <a:pt x="37951" y="292224"/>
                </a:lnTo>
                <a:cubicBezTo>
                  <a:pt x="37951" y="302687"/>
                  <a:pt x="46464" y="311200"/>
                  <a:pt x="56927" y="311200"/>
                </a:cubicBezTo>
                <a:cubicBezTo>
                  <a:pt x="67407" y="311200"/>
                  <a:pt x="75902" y="319695"/>
                  <a:pt x="75902" y="330175"/>
                </a:cubicBezTo>
                <a:close/>
                <a:moveTo>
                  <a:pt x="132829" y="377614"/>
                </a:moveTo>
                <a:cubicBezTo>
                  <a:pt x="122349" y="377614"/>
                  <a:pt x="113854" y="386110"/>
                  <a:pt x="113854" y="396590"/>
                </a:cubicBezTo>
                <a:lnTo>
                  <a:pt x="113854" y="466799"/>
                </a:lnTo>
                <a:cubicBezTo>
                  <a:pt x="113854" y="477280"/>
                  <a:pt x="122349" y="485775"/>
                  <a:pt x="132829" y="485775"/>
                </a:cubicBezTo>
                <a:cubicBezTo>
                  <a:pt x="143309" y="485775"/>
                  <a:pt x="151805" y="477280"/>
                  <a:pt x="151805" y="466799"/>
                </a:cubicBezTo>
                <a:lnTo>
                  <a:pt x="151805" y="396590"/>
                </a:lnTo>
                <a:cubicBezTo>
                  <a:pt x="151805" y="386110"/>
                  <a:pt x="143309" y="377614"/>
                  <a:pt x="132829" y="377614"/>
                </a:cubicBezTo>
                <a:close/>
                <a:moveTo>
                  <a:pt x="37951" y="56927"/>
                </a:moveTo>
                <a:cubicBezTo>
                  <a:pt x="37951" y="25537"/>
                  <a:pt x="63489" y="0"/>
                  <a:pt x="94878" y="0"/>
                </a:cubicBezTo>
                <a:cubicBezTo>
                  <a:pt x="126267" y="0"/>
                  <a:pt x="151805" y="25537"/>
                  <a:pt x="151805" y="56927"/>
                </a:cubicBezTo>
                <a:cubicBezTo>
                  <a:pt x="151805" y="88316"/>
                  <a:pt x="126267" y="113854"/>
                  <a:pt x="94878" y="113854"/>
                </a:cubicBezTo>
                <a:cubicBezTo>
                  <a:pt x="63489" y="113854"/>
                  <a:pt x="37951" y="88316"/>
                  <a:pt x="37951" y="56927"/>
                </a:cubicBezTo>
                <a:close/>
                <a:moveTo>
                  <a:pt x="75902" y="56927"/>
                </a:moveTo>
                <a:cubicBezTo>
                  <a:pt x="75902" y="67390"/>
                  <a:pt x="84415" y="75902"/>
                  <a:pt x="94878" y="75902"/>
                </a:cubicBezTo>
                <a:cubicBezTo>
                  <a:pt x="105341" y="75902"/>
                  <a:pt x="113854" y="67390"/>
                  <a:pt x="113854" y="56927"/>
                </a:cubicBezTo>
                <a:cubicBezTo>
                  <a:pt x="113854" y="46464"/>
                  <a:pt x="105341" y="37951"/>
                  <a:pt x="94878" y="37951"/>
                </a:cubicBezTo>
                <a:cubicBezTo>
                  <a:pt x="84415" y="37951"/>
                  <a:pt x="75902" y="46464"/>
                  <a:pt x="75902" y="56927"/>
                </a:cubicBezTo>
                <a:close/>
                <a:moveTo>
                  <a:pt x="352946" y="377614"/>
                </a:moveTo>
                <a:cubicBezTo>
                  <a:pt x="342466" y="377614"/>
                  <a:pt x="333970" y="386110"/>
                  <a:pt x="333970" y="396590"/>
                </a:cubicBezTo>
                <a:lnTo>
                  <a:pt x="333970" y="466799"/>
                </a:lnTo>
                <a:cubicBezTo>
                  <a:pt x="333970" y="477280"/>
                  <a:pt x="342466" y="485775"/>
                  <a:pt x="352946" y="485775"/>
                </a:cubicBezTo>
                <a:cubicBezTo>
                  <a:pt x="363426" y="485775"/>
                  <a:pt x="371922" y="477280"/>
                  <a:pt x="371922" y="466799"/>
                </a:cubicBezTo>
                <a:lnTo>
                  <a:pt x="371922" y="396590"/>
                </a:lnTo>
                <a:cubicBezTo>
                  <a:pt x="371922" y="386110"/>
                  <a:pt x="363426" y="377614"/>
                  <a:pt x="352946" y="377614"/>
                </a:cubicBezTo>
                <a:close/>
                <a:moveTo>
                  <a:pt x="428848" y="131880"/>
                </a:moveTo>
                <a:lnTo>
                  <a:pt x="352946" y="131880"/>
                </a:lnTo>
                <a:cubicBezTo>
                  <a:pt x="321556" y="131880"/>
                  <a:pt x="296019" y="157418"/>
                  <a:pt x="296019" y="188807"/>
                </a:cubicBezTo>
                <a:cubicBezTo>
                  <a:pt x="296019" y="199287"/>
                  <a:pt x="304515" y="207783"/>
                  <a:pt x="314995" y="207783"/>
                </a:cubicBezTo>
                <a:cubicBezTo>
                  <a:pt x="325475" y="207783"/>
                  <a:pt x="333970" y="199287"/>
                  <a:pt x="333970" y="188807"/>
                </a:cubicBezTo>
                <a:cubicBezTo>
                  <a:pt x="333970" y="178344"/>
                  <a:pt x="342483" y="169832"/>
                  <a:pt x="352946" y="169832"/>
                </a:cubicBezTo>
                <a:lnTo>
                  <a:pt x="428848" y="169832"/>
                </a:lnTo>
                <a:cubicBezTo>
                  <a:pt x="439311" y="169832"/>
                  <a:pt x="447824" y="178344"/>
                  <a:pt x="447824" y="188807"/>
                </a:cubicBezTo>
                <a:lnTo>
                  <a:pt x="447824" y="292224"/>
                </a:lnTo>
                <a:cubicBezTo>
                  <a:pt x="447824" y="302687"/>
                  <a:pt x="439311" y="311200"/>
                  <a:pt x="428848" y="311200"/>
                </a:cubicBezTo>
                <a:cubicBezTo>
                  <a:pt x="418368" y="311200"/>
                  <a:pt x="409873" y="319695"/>
                  <a:pt x="409873" y="330175"/>
                </a:cubicBezTo>
                <a:lnTo>
                  <a:pt x="409873" y="466799"/>
                </a:lnTo>
                <a:cubicBezTo>
                  <a:pt x="409873" y="477280"/>
                  <a:pt x="418368" y="485775"/>
                  <a:pt x="428848" y="485775"/>
                </a:cubicBezTo>
                <a:cubicBezTo>
                  <a:pt x="439328" y="485775"/>
                  <a:pt x="447824" y="477280"/>
                  <a:pt x="447824" y="466799"/>
                </a:cubicBezTo>
                <a:lnTo>
                  <a:pt x="447824" y="345899"/>
                </a:lnTo>
                <a:cubicBezTo>
                  <a:pt x="469912" y="338067"/>
                  <a:pt x="485775" y="316963"/>
                  <a:pt x="485775" y="292224"/>
                </a:cubicBezTo>
                <a:lnTo>
                  <a:pt x="485775" y="188807"/>
                </a:lnTo>
                <a:cubicBezTo>
                  <a:pt x="485775" y="157418"/>
                  <a:pt x="460238" y="131880"/>
                  <a:pt x="428848" y="131880"/>
                </a:cubicBezTo>
                <a:close/>
                <a:moveTo>
                  <a:pt x="333970" y="56927"/>
                </a:moveTo>
                <a:cubicBezTo>
                  <a:pt x="333970" y="25537"/>
                  <a:pt x="359508" y="0"/>
                  <a:pt x="390897" y="0"/>
                </a:cubicBezTo>
                <a:cubicBezTo>
                  <a:pt x="422287" y="0"/>
                  <a:pt x="447824" y="25537"/>
                  <a:pt x="447824" y="56927"/>
                </a:cubicBezTo>
                <a:cubicBezTo>
                  <a:pt x="447824" y="88316"/>
                  <a:pt x="422287" y="113854"/>
                  <a:pt x="390897" y="113854"/>
                </a:cubicBezTo>
                <a:cubicBezTo>
                  <a:pt x="359508" y="113854"/>
                  <a:pt x="333970" y="88316"/>
                  <a:pt x="333970" y="56927"/>
                </a:cubicBezTo>
                <a:close/>
                <a:moveTo>
                  <a:pt x="371922" y="56927"/>
                </a:moveTo>
                <a:cubicBezTo>
                  <a:pt x="371922" y="67390"/>
                  <a:pt x="380434" y="75902"/>
                  <a:pt x="390897" y="75902"/>
                </a:cubicBezTo>
                <a:cubicBezTo>
                  <a:pt x="401360" y="75902"/>
                  <a:pt x="409873" y="67390"/>
                  <a:pt x="409873" y="56927"/>
                </a:cubicBezTo>
                <a:cubicBezTo>
                  <a:pt x="409873" y="46464"/>
                  <a:pt x="401360" y="37951"/>
                  <a:pt x="390897" y="37951"/>
                </a:cubicBezTo>
                <a:cubicBezTo>
                  <a:pt x="380434" y="37951"/>
                  <a:pt x="371922" y="46464"/>
                  <a:pt x="371922" y="56927"/>
                </a:cubicBezTo>
                <a:close/>
                <a:moveTo>
                  <a:pt x="363382" y="304906"/>
                </a:moveTo>
                <a:cubicBezTo>
                  <a:pt x="363382" y="293320"/>
                  <a:pt x="358842" y="282457"/>
                  <a:pt x="350596" y="274319"/>
                </a:cubicBezTo>
                <a:cubicBezTo>
                  <a:pt x="350560" y="274283"/>
                  <a:pt x="350523" y="274248"/>
                  <a:pt x="350487" y="274211"/>
                </a:cubicBezTo>
                <a:lnTo>
                  <a:pt x="320830" y="245406"/>
                </a:lnTo>
                <a:cubicBezTo>
                  <a:pt x="313313" y="238105"/>
                  <a:pt x="301299" y="238280"/>
                  <a:pt x="293997" y="245796"/>
                </a:cubicBezTo>
                <a:cubicBezTo>
                  <a:pt x="286696" y="253314"/>
                  <a:pt x="286871" y="265327"/>
                  <a:pt x="294388" y="272629"/>
                </a:cubicBezTo>
                <a:lnTo>
                  <a:pt x="307628" y="285490"/>
                </a:lnTo>
                <a:lnTo>
                  <a:pt x="176944" y="285490"/>
                </a:lnTo>
                <a:lnTo>
                  <a:pt x="190085" y="272525"/>
                </a:lnTo>
                <a:cubicBezTo>
                  <a:pt x="197545" y="265165"/>
                  <a:pt x="197626" y="253150"/>
                  <a:pt x="190266" y="245690"/>
                </a:cubicBezTo>
                <a:cubicBezTo>
                  <a:pt x="182906" y="238231"/>
                  <a:pt x="170892" y="238149"/>
                  <a:pt x="163431" y="245510"/>
                </a:cubicBezTo>
                <a:lnTo>
                  <a:pt x="134230" y="274320"/>
                </a:lnTo>
                <a:cubicBezTo>
                  <a:pt x="125986" y="282458"/>
                  <a:pt x="121444" y="293321"/>
                  <a:pt x="121444" y="304907"/>
                </a:cubicBezTo>
                <a:cubicBezTo>
                  <a:pt x="121444" y="316494"/>
                  <a:pt x="125985" y="327356"/>
                  <a:pt x="134174" y="335441"/>
                </a:cubicBezTo>
                <a:lnTo>
                  <a:pt x="163371" y="364499"/>
                </a:lnTo>
                <a:cubicBezTo>
                  <a:pt x="167074" y="368184"/>
                  <a:pt x="171915" y="370025"/>
                  <a:pt x="176757" y="370025"/>
                </a:cubicBezTo>
                <a:cubicBezTo>
                  <a:pt x="181628" y="370025"/>
                  <a:pt x="186500" y="368161"/>
                  <a:pt x="190207" y="364435"/>
                </a:cubicBezTo>
                <a:cubicBezTo>
                  <a:pt x="197599" y="357007"/>
                  <a:pt x="197571" y="344992"/>
                  <a:pt x="190143" y="337599"/>
                </a:cubicBezTo>
                <a:lnTo>
                  <a:pt x="175917" y="323441"/>
                </a:lnTo>
                <a:lnTo>
                  <a:pt x="309158" y="323441"/>
                </a:lnTo>
                <a:lnTo>
                  <a:pt x="295058" y="337712"/>
                </a:lnTo>
                <a:cubicBezTo>
                  <a:pt x="287693" y="345168"/>
                  <a:pt x="287765" y="357182"/>
                  <a:pt x="295220" y="364548"/>
                </a:cubicBezTo>
                <a:cubicBezTo>
                  <a:pt x="298918" y="368201"/>
                  <a:pt x="303738" y="370024"/>
                  <a:pt x="308555" y="370024"/>
                </a:cubicBezTo>
                <a:cubicBezTo>
                  <a:pt x="313450" y="370024"/>
                  <a:pt x="318343" y="368143"/>
                  <a:pt x="322056" y="364385"/>
                </a:cubicBezTo>
                <a:lnTo>
                  <a:pt x="350694" y="335397"/>
                </a:lnTo>
                <a:cubicBezTo>
                  <a:pt x="358877" y="327269"/>
                  <a:pt x="363382" y="316445"/>
                  <a:pt x="363382" y="304906"/>
                </a:cubicBezTo>
                <a:close/>
              </a:path>
            </a:pathLst>
          </a:custGeom>
          <a:solidFill>
            <a:schemeClr val="bg1"/>
          </a:solidFill>
          <a:ln w="949" cap="flat">
            <a:noFill/>
            <a:prstDash val="solid"/>
            <a:miter/>
          </a:ln>
        </p:spPr>
        <p:txBody>
          <a:bodyPr rtlCol="0" anchor="ctr"/>
          <a:lstStyle/>
          <a:p>
            <a:endParaRPr lang="en-ID"/>
          </a:p>
        </p:txBody>
      </p:sp>
      <p:grpSp>
        <p:nvGrpSpPr>
          <p:cNvPr id="2" name="Group 1">
            <a:extLst>
              <a:ext uri="{FF2B5EF4-FFF2-40B4-BE49-F238E27FC236}">
                <a16:creationId xmlns:a16="http://schemas.microsoft.com/office/drawing/2014/main" id="{0B7A79FE-E0DD-4D7D-BB32-6F13160BB144}"/>
              </a:ext>
            </a:extLst>
          </p:cNvPr>
          <p:cNvGrpSpPr/>
          <p:nvPr/>
        </p:nvGrpSpPr>
        <p:grpSpPr>
          <a:xfrm>
            <a:off x="0" y="0"/>
            <a:ext cx="4143830" cy="446088"/>
            <a:chOff x="0" y="0"/>
            <a:chExt cx="4143830" cy="446088"/>
          </a:xfrm>
        </p:grpSpPr>
        <p:sp>
          <p:nvSpPr>
            <p:cNvPr id="3" name="Rectangle 2">
              <a:extLst>
                <a:ext uri="{FF2B5EF4-FFF2-40B4-BE49-F238E27FC236}">
                  <a16:creationId xmlns:a16="http://schemas.microsoft.com/office/drawing/2014/main" id="{4B151204-2848-4F35-94E3-97EA6E2A1244}"/>
                </a:ext>
              </a:extLst>
            </p:cNvPr>
            <p:cNvSpPr/>
            <p:nvPr/>
          </p:nvSpPr>
          <p:spPr>
            <a:xfrm>
              <a:off x="0" y="0"/>
              <a:ext cx="446088" cy="446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Icon 23">
              <a:extLst>
                <a:ext uri="{FF2B5EF4-FFF2-40B4-BE49-F238E27FC236}">
                  <a16:creationId xmlns:a16="http://schemas.microsoft.com/office/drawing/2014/main" id="{27745DED-0AD8-4337-83B0-F6C3E682DFBC}"/>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 name="PpFooter">
              <a:extLst>
                <a:ext uri="{FF2B5EF4-FFF2-40B4-BE49-F238E27FC236}">
                  <a16:creationId xmlns:a16="http://schemas.microsoft.com/office/drawing/2014/main" id="{D0F838CD-1D3A-4620-B5A9-FFC59C58B566}"/>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bg1"/>
                  </a:solidFill>
                </a:rPr>
                <a:t>Home</a:t>
              </a:r>
              <a:endParaRPr lang="en-ID" sz="1000" dirty="0">
                <a:solidFill>
                  <a:schemeClr val="bg1"/>
                </a:solidFill>
              </a:endParaRPr>
            </a:p>
          </p:txBody>
        </p:sp>
        <p:sp>
          <p:nvSpPr>
            <p:cNvPr id="6" name="PpFooter">
              <a:extLst>
                <a:ext uri="{FF2B5EF4-FFF2-40B4-BE49-F238E27FC236}">
                  <a16:creationId xmlns:a16="http://schemas.microsoft.com/office/drawing/2014/main" id="{D4B3C15D-94AE-411B-8FEE-489C24ECB57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bg1"/>
                  </a:solidFill>
                </a:rPr>
                <a:t>Profile</a:t>
              </a:r>
              <a:endParaRPr lang="en-ID" sz="1000" dirty="0">
                <a:solidFill>
                  <a:schemeClr val="bg1"/>
                </a:solidFill>
              </a:endParaRPr>
            </a:p>
          </p:txBody>
        </p:sp>
        <p:sp>
          <p:nvSpPr>
            <p:cNvPr id="7" name="PpFooter">
              <a:extLst>
                <a:ext uri="{FF2B5EF4-FFF2-40B4-BE49-F238E27FC236}">
                  <a16:creationId xmlns:a16="http://schemas.microsoft.com/office/drawing/2014/main" id="{B3055555-80E8-49B9-9ABC-5144C317031D}"/>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bg1"/>
                  </a:solidFill>
                </a:rPr>
                <a:t>Teams</a:t>
              </a:r>
              <a:endParaRPr lang="en-ID" sz="1000" dirty="0">
                <a:solidFill>
                  <a:schemeClr val="bg1"/>
                </a:solidFill>
              </a:endParaRPr>
            </a:p>
          </p:txBody>
        </p:sp>
        <p:cxnSp>
          <p:nvCxnSpPr>
            <p:cNvPr id="8" name="Straight Connector 7">
              <a:extLst>
                <a:ext uri="{FF2B5EF4-FFF2-40B4-BE49-F238E27FC236}">
                  <a16:creationId xmlns:a16="http://schemas.microsoft.com/office/drawing/2014/main" id="{8C8D9A4D-8F61-4202-984A-5934DF608508}"/>
                </a:ext>
              </a:extLst>
            </p:cNvPr>
            <p:cNvCxnSpPr/>
            <p:nvPr/>
          </p:nvCxnSpPr>
          <p:spPr>
            <a:xfrm>
              <a:off x="1815793"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830603B-189A-46F8-B914-10E84444DB77}"/>
                </a:ext>
              </a:extLst>
            </p:cNvPr>
            <p:cNvCxnSpPr/>
            <p:nvPr/>
          </p:nvCxnSpPr>
          <p:spPr>
            <a:xfrm>
              <a:off x="3236905"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03650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PpHolder1">
            <a:extLst>
              <a:ext uri="{FF2B5EF4-FFF2-40B4-BE49-F238E27FC236}">
                <a16:creationId xmlns:a16="http://schemas.microsoft.com/office/drawing/2014/main" id="{98BAF4A9-E7FA-4771-8306-347C7872706B}"/>
              </a:ext>
            </a:extLst>
          </p:cNvPr>
          <p:cNvSpPr>
            <a:spLocks noGrp="1"/>
          </p:cNvSpPr>
          <p:nvPr>
            <p:ph type="pic" sz="quarter" idx="18"/>
          </p:nvPr>
        </p:nvSpPr>
        <p:spPr/>
      </p:sp>
      <p:sp>
        <p:nvSpPr>
          <p:cNvPr id="18" name="Shapes">
            <a:extLst>
              <a:ext uri="{FF2B5EF4-FFF2-40B4-BE49-F238E27FC236}">
                <a16:creationId xmlns:a16="http://schemas.microsoft.com/office/drawing/2014/main" id="{75F21D10-686A-47EB-84DF-562D7237BA57}"/>
              </a:ext>
            </a:extLst>
          </p:cNvPr>
          <p:cNvSpPr>
            <a:spLocks/>
          </p:cNvSpPr>
          <p:nvPr/>
        </p:nvSpPr>
        <p:spPr>
          <a:xfrm>
            <a:off x="8123425" y="2190202"/>
            <a:ext cx="1522959" cy="1974835"/>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bg1"/>
              </a:solidFill>
            </a:endParaRPr>
          </a:p>
        </p:txBody>
      </p:sp>
      <p:sp>
        <p:nvSpPr>
          <p:cNvPr id="92" name="PpHolder3">
            <a:extLst>
              <a:ext uri="{FF2B5EF4-FFF2-40B4-BE49-F238E27FC236}">
                <a16:creationId xmlns:a16="http://schemas.microsoft.com/office/drawing/2014/main" id="{DB0140B8-D629-496C-8ED3-96B577021A72}"/>
              </a:ext>
            </a:extLst>
          </p:cNvPr>
          <p:cNvSpPr>
            <a:spLocks noGrp="1"/>
          </p:cNvSpPr>
          <p:nvPr>
            <p:ph type="pic" sz="quarter" idx="17"/>
          </p:nvPr>
        </p:nvSpPr>
        <p:spPr/>
      </p:sp>
      <p:sp>
        <p:nvSpPr>
          <p:cNvPr id="90" name="PpHolder4">
            <a:extLst>
              <a:ext uri="{FF2B5EF4-FFF2-40B4-BE49-F238E27FC236}">
                <a16:creationId xmlns:a16="http://schemas.microsoft.com/office/drawing/2014/main" id="{CB5799AA-5BB3-4710-8E39-AA36FEC11FE6}"/>
              </a:ext>
            </a:extLst>
          </p:cNvPr>
          <p:cNvSpPr>
            <a:spLocks noGrp="1"/>
          </p:cNvSpPr>
          <p:nvPr>
            <p:ph type="pic" sz="quarter" idx="16"/>
          </p:nvPr>
        </p:nvSpPr>
        <p:spPr/>
      </p:sp>
      <p:sp>
        <p:nvSpPr>
          <p:cNvPr id="88" name="PpHolder5">
            <a:extLst>
              <a:ext uri="{FF2B5EF4-FFF2-40B4-BE49-F238E27FC236}">
                <a16:creationId xmlns:a16="http://schemas.microsoft.com/office/drawing/2014/main" id="{0A41D8CB-64C2-4A49-B84C-D5A5F9E2D9AD}"/>
              </a:ext>
            </a:extLst>
          </p:cNvPr>
          <p:cNvSpPr>
            <a:spLocks noGrp="1"/>
          </p:cNvSpPr>
          <p:nvPr>
            <p:ph type="pic" sz="quarter" idx="15"/>
          </p:nvPr>
        </p:nvSpPr>
        <p:spPr/>
      </p:sp>
      <p:sp>
        <p:nvSpPr>
          <p:cNvPr id="86" name="PpHolder6">
            <a:extLst>
              <a:ext uri="{FF2B5EF4-FFF2-40B4-BE49-F238E27FC236}">
                <a16:creationId xmlns:a16="http://schemas.microsoft.com/office/drawing/2014/main" id="{F8DC1432-E0B0-4C6C-8FA0-BD05E481F849}"/>
              </a:ext>
            </a:extLst>
          </p:cNvPr>
          <p:cNvSpPr>
            <a:spLocks noGrp="1"/>
          </p:cNvSpPr>
          <p:nvPr>
            <p:ph type="pic" sz="quarter" idx="14"/>
          </p:nvPr>
        </p:nvSpPr>
        <p:spPr/>
      </p:sp>
      <p:sp>
        <p:nvSpPr>
          <p:cNvPr id="84" name="PpHolder7">
            <a:extLst>
              <a:ext uri="{FF2B5EF4-FFF2-40B4-BE49-F238E27FC236}">
                <a16:creationId xmlns:a16="http://schemas.microsoft.com/office/drawing/2014/main" id="{772329BA-EE2B-4FF7-AEAB-ABAC59B1480C}"/>
              </a:ext>
            </a:extLst>
          </p:cNvPr>
          <p:cNvSpPr>
            <a:spLocks noGrp="1"/>
          </p:cNvSpPr>
          <p:nvPr>
            <p:ph type="pic" sz="quarter" idx="13"/>
          </p:nvPr>
        </p:nvSpPr>
        <p:spPr/>
      </p:sp>
      <p:sp>
        <p:nvSpPr>
          <p:cNvPr id="82" name="PpHolder8">
            <a:extLst>
              <a:ext uri="{FF2B5EF4-FFF2-40B4-BE49-F238E27FC236}">
                <a16:creationId xmlns:a16="http://schemas.microsoft.com/office/drawing/2014/main" id="{3827FAD8-ADF8-4C3B-9AFF-FFC2B805ABCE}"/>
              </a:ext>
            </a:extLst>
          </p:cNvPr>
          <p:cNvSpPr>
            <a:spLocks noGrp="1"/>
          </p:cNvSpPr>
          <p:nvPr>
            <p:ph type="pic" sz="quarter" idx="12"/>
          </p:nvPr>
        </p:nvSpPr>
        <p:spPr/>
      </p:sp>
      <p:sp>
        <p:nvSpPr>
          <p:cNvPr id="80" name="PpHolder9">
            <a:extLst>
              <a:ext uri="{FF2B5EF4-FFF2-40B4-BE49-F238E27FC236}">
                <a16:creationId xmlns:a16="http://schemas.microsoft.com/office/drawing/2014/main" id="{E9F93E1E-F4DD-4FA1-8826-34BB1D195F03}"/>
              </a:ext>
            </a:extLst>
          </p:cNvPr>
          <p:cNvSpPr>
            <a:spLocks noGrp="1"/>
          </p:cNvSpPr>
          <p:nvPr>
            <p:ph type="pic" sz="quarter" idx="11"/>
          </p:nvPr>
        </p:nvSpPr>
        <p:spPr/>
      </p:sp>
      <p:sp>
        <p:nvSpPr>
          <p:cNvPr id="78" name="PpHolder10">
            <a:extLst>
              <a:ext uri="{FF2B5EF4-FFF2-40B4-BE49-F238E27FC236}">
                <a16:creationId xmlns:a16="http://schemas.microsoft.com/office/drawing/2014/main" id="{2095134B-2A42-408C-98B8-23293B57B2E7}"/>
              </a:ext>
            </a:extLst>
          </p:cNvPr>
          <p:cNvSpPr>
            <a:spLocks noGrp="1"/>
          </p:cNvSpPr>
          <p:nvPr>
            <p:ph type="pic" sz="quarter" idx="10"/>
          </p:nvPr>
        </p:nvSpPr>
        <p:spPr/>
      </p:sp>
      <p:sp>
        <p:nvSpPr>
          <p:cNvPr id="60" name="Icon 31">
            <a:extLst>
              <a:ext uri="{FF2B5EF4-FFF2-40B4-BE49-F238E27FC236}">
                <a16:creationId xmlns:a16="http://schemas.microsoft.com/office/drawing/2014/main" id="{9BEDF587-E23D-4542-95EA-417B125B1512}"/>
              </a:ext>
            </a:extLst>
          </p:cNvPr>
          <p:cNvSpPr/>
          <p:nvPr/>
        </p:nvSpPr>
        <p:spPr>
          <a:xfrm>
            <a:off x="8535717" y="2828430"/>
            <a:ext cx="698376" cy="698378"/>
          </a:xfrm>
          <a:custGeom>
            <a:avLst/>
            <a:gdLst>
              <a:gd name="connsiteX0" fmla="*/ 462098 w 485774"/>
              <a:gd name="connsiteY0" fmla="*/ 401541 h 485775"/>
              <a:gd name="connsiteX1" fmla="*/ 484543 w 485774"/>
              <a:gd name="connsiteY1" fmla="*/ 416250 h 485775"/>
              <a:gd name="connsiteX2" fmla="*/ 472813 w 485774"/>
              <a:gd name="connsiteY2" fmla="*/ 464551 h 485775"/>
              <a:gd name="connsiteX3" fmla="*/ 428190 w 485774"/>
              <a:gd name="connsiteY3" fmla="*/ 485774 h 485775"/>
              <a:gd name="connsiteX4" fmla="*/ 342509 w 485774"/>
              <a:gd name="connsiteY4" fmla="*/ 485774 h 485775"/>
              <a:gd name="connsiteX5" fmla="*/ 323533 w 485774"/>
              <a:gd name="connsiteY5" fmla="*/ 466799 h 485775"/>
              <a:gd name="connsiteX6" fmla="*/ 342509 w 485774"/>
              <a:gd name="connsiteY6" fmla="*/ 447823 h 485775"/>
              <a:gd name="connsiteX7" fmla="*/ 428190 w 485774"/>
              <a:gd name="connsiteY7" fmla="*/ 447823 h 485775"/>
              <a:gd name="connsiteX8" fmla="*/ 443370 w 485774"/>
              <a:gd name="connsiteY8" fmla="*/ 440607 h 485775"/>
              <a:gd name="connsiteX9" fmla="*/ 447389 w 485774"/>
              <a:gd name="connsiteY9" fmla="*/ 423986 h 485775"/>
              <a:gd name="connsiteX10" fmla="*/ 462098 w 485774"/>
              <a:gd name="connsiteY10" fmla="*/ 401541 h 485775"/>
              <a:gd name="connsiteX11" fmla="*/ 241937 w 485774"/>
              <a:gd name="connsiteY11" fmla="*/ 343618 h 485775"/>
              <a:gd name="connsiteX12" fmla="*/ 224748 w 485774"/>
              <a:gd name="connsiteY12" fmla="*/ 421821 h 485775"/>
              <a:gd name="connsiteX13" fmla="*/ 241937 w 485774"/>
              <a:gd name="connsiteY13" fmla="*/ 439013 h 485775"/>
              <a:gd name="connsiteX14" fmla="*/ 259125 w 485774"/>
              <a:gd name="connsiteY14" fmla="*/ 421822 h 485775"/>
              <a:gd name="connsiteX15" fmla="*/ 242887 w 485774"/>
              <a:gd name="connsiteY15" fmla="*/ 37951 h 485775"/>
              <a:gd name="connsiteX16" fmla="*/ 151804 w 485774"/>
              <a:gd name="connsiteY16" fmla="*/ 129034 h 485775"/>
              <a:gd name="connsiteX17" fmla="*/ 238448 w 485774"/>
              <a:gd name="connsiteY17" fmla="*/ 220008 h 485775"/>
              <a:gd name="connsiteX18" fmla="*/ 242887 w 485774"/>
              <a:gd name="connsiteY18" fmla="*/ 219959 h 485775"/>
              <a:gd name="connsiteX19" fmla="*/ 247408 w 485774"/>
              <a:gd name="connsiteY19" fmla="*/ 220005 h 485775"/>
              <a:gd name="connsiteX20" fmla="*/ 333970 w 485774"/>
              <a:gd name="connsiteY20" fmla="*/ 129034 h 485775"/>
              <a:gd name="connsiteX21" fmla="*/ 242887 w 485774"/>
              <a:gd name="connsiteY21" fmla="*/ 37951 h 485775"/>
              <a:gd name="connsiteX22" fmla="*/ 242887 w 485774"/>
              <a:gd name="connsiteY22" fmla="*/ 0 h 485775"/>
              <a:gd name="connsiteX23" fmla="*/ 371921 w 485774"/>
              <a:gd name="connsiteY23" fmla="*/ 129034 h 485775"/>
              <a:gd name="connsiteX24" fmla="*/ 320137 w 485774"/>
              <a:gd name="connsiteY24" fmla="*/ 232327 h 485775"/>
              <a:gd name="connsiteX25" fmla="*/ 448044 w 485774"/>
              <a:gd name="connsiteY25" fmla="*/ 329493 h 485775"/>
              <a:gd name="connsiteX26" fmla="*/ 442850 w 485774"/>
              <a:gd name="connsiteY26" fmla="*/ 355822 h 485775"/>
              <a:gd name="connsiteX27" fmla="*/ 416522 w 485774"/>
              <a:gd name="connsiteY27" fmla="*/ 350628 h 485775"/>
              <a:gd name="connsiteX28" fmla="*/ 262153 w 485774"/>
              <a:gd name="connsiteY28" fmla="*/ 258798 h 485775"/>
              <a:gd name="connsiteX29" fmla="*/ 298421 w 485774"/>
              <a:gd name="connsiteY29" fmla="*/ 423820 h 485775"/>
              <a:gd name="connsiteX30" fmla="*/ 293306 w 485774"/>
              <a:gd name="connsiteY30" fmla="*/ 441310 h 485775"/>
              <a:gd name="connsiteX31" fmla="*/ 255357 w 485774"/>
              <a:gd name="connsiteY31" fmla="*/ 479267 h 485775"/>
              <a:gd name="connsiteX32" fmla="*/ 241938 w 485774"/>
              <a:gd name="connsiteY32" fmla="*/ 484826 h 485775"/>
              <a:gd name="connsiteX33" fmla="*/ 228519 w 485774"/>
              <a:gd name="connsiteY33" fmla="*/ 479267 h 485775"/>
              <a:gd name="connsiteX34" fmla="*/ 190566 w 485774"/>
              <a:gd name="connsiteY34" fmla="*/ 441310 h 485775"/>
              <a:gd name="connsiteX35" fmla="*/ 185450 w 485774"/>
              <a:gd name="connsiteY35" fmla="*/ 423819 h 485775"/>
              <a:gd name="connsiteX36" fmla="*/ 221675 w 485774"/>
              <a:gd name="connsiteY36" fmla="*/ 259007 h 485775"/>
              <a:gd name="connsiteX37" fmla="*/ 38383 w 485774"/>
              <a:gd name="connsiteY37" fmla="*/ 423986 h 485775"/>
              <a:gd name="connsiteX38" fmla="*/ 42402 w 485774"/>
              <a:gd name="connsiteY38" fmla="*/ 440607 h 485775"/>
              <a:gd name="connsiteX39" fmla="*/ 57582 w 485774"/>
              <a:gd name="connsiteY39" fmla="*/ 447824 h 485775"/>
              <a:gd name="connsiteX40" fmla="*/ 140419 w 485774"/>
              <a:gd name="connsiteY40" fmla="*/ 447824 h 485775"/>
              <a:gd name="connsiteX41" fmla="*/ 159395 w 485774"/>
              <a:gd name="connsiteY41" fmla="*/ 466799 h 485775"/>
              <a:gd name="connsiteX42" fmla="*/ 140419 w 485774"/>
              <a:gd name="connsiteY42" fmla="*/ 485775 h 485775"/>
              <a:gd name="connsiteX43" fmla="*/ 57584 w 485774"/>
              <a:gd name="connsiteY43" fmla="*/ 485775 h 485775"/>
              <a:gd name="connsiteX44" fmla="*/ 12961 w 485774"/>
              <a:gd name="connsiteY44" fmla="*/ 464552 h 485775"/>
              <a:gd name="connsiteX45" fmla="*/ 1231 w 485774"/>
              <a:gd name="connsiteY45" fmla="*/ 416250 h 485775"/>
              <a:gd name="connsiteX46" fmla="*/ 86177 w 485774"/>
              <a:gd name="connsiteY46" fmla="*/ 276075 h 485775"/>
              <a:gd name="connsiteX47" fmla="*/ 165697 w 485774"/>
              <a:gd name="connsiteY47" fmla="*/ 232372 h 485775"/>
              <a:gd name="connsiteX48" fmla="*/ 113853 w 485774"/>
              <a:gd name="connsiteY48" fmla="*/ 129034 h 485775"/>
              <a:gd name="connsiteX49" fmla="*/ 242887 w 485774"/>
              <a:gd name="connsiteY49"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485774" h="485775">
                <a:moveTo>
                  <a:pt x="462098" y="401541"/>
                </a:moveTo>
                <a:cubicBezTo>
                  <a:pt x="472357" y="399406"/>
                  <a:pt x="482407" y="405991"/>
                  <a:pt x="484543" y="416250"/>
                </a:cubicBezTo>
                <a:cubicBezTo>
                  <a:pt x="488112" y="433391"/>
                  <a:pt x="483836" y="450996"/>
                  <a:pt x="472813" y="464551"/>
                </a:cubicBezTo>
                <a:cubicBezTo>
                  <a:pt x="461844" y="478039"/>
                  <a:pt x="445580" y="485774"/>
                  <a:pt x="428190" y="485774"/>
                </a:cubicBezTo>
                <a:lnTo>
                  <a:pt x="342509" y="485774"/>
                </a:lnTo>
                <a:cubicBezTo>
                  <a:pt x="332028" y="485774"/>
                  <a:pt x="323533" y="477279"/>
                  <a:pt x="323533" y="466799"/>
                </a:cubicBezTo>
                <a:cubicBezTo>
                  <a:pt x="323533" y="456319"/>
                  <a:pt x="332028" y="447823"/>
                  <a:pt x="342509" y="447823"/>
                </a:cubicBezTo>
                <a:lnTo>
                  <a:pt x="428190" y="447823"/>
                </a:lnTo>
                <a:cubicBezTo>
                  <a:pt x="436291" y="447823"/>
                  <a:pt x="441177" y="443301"/>
                  <a:pt x="443370" y="440607"/>
                </a:cubicBezTo>
                <a:cubicBezTo>
                  <a:pt x="447154" y="435953"/>
                  <a:pt x="448619" y="429895"/>
                  <a:pt x="447389" y="423986"/>
                </a:cubicBezTo>
                <a:cubicBezTo>
                  <a:pt x="445252" y="413726"/>
                  <a:pt x="451837" y="403677"/>
                  <a:pt x="462098" y="401541"/>
                </a:cubicBezTo>
                <a:close/>
                <a:moveTo>
                  <a:pt x="241937" y="343618"/>
                </a:moveTo>
                <a:lnTo>
                  <a:pt x="224748" y="421821"/>
                </a:lnTo>
                <a:lnTo>
                  <a:pt x="241937" y="439013"/>
                </a:lnTo>
                <a:lnTo>
                  <a:pt x="259125" y="421822"/>
                </a:lnTo>
                <a:close/>
                <a:moveTo>
                  <a:pt x="242887" y="37951"/>
                </a:moveTo>
                <a:cubicBezTo>
                  <a:pt x="192664" y="37951"/>
                  <a:pt x="151804" y="78810"/>
                  <a:pt x="151804" y="129034"/>
                </a:cubicBezTo>
                <a:cubicBezTo>
                  <a:pt x="151804" y="177769"/>
                  <a:pt x="190278" y="217684"/>
                  <a:pt x="238448" y="220008"/>
                </a:cubicBezTo>
                <a:cubicBezTo>
                  <a:pt x="239927" y="219981"/>
                  <a:pt x="241406" y="219959"/>
                  <a:pt x="242887" y="219959"/>
                </a:cubicBezTo>
                <a:cubicBezTo>
                  <a:pt x="244397" y="219959"/>
                  <a:pt x="245903" y="219977"/>
                  <a:pt x="247408" y="220005"/>
                </a:cubicBezTo>
                <a:cubicBezTo>
                  <a:pt x="295540" y="217640"/>
                  <a:pt x="333970" y="177741"/>
                  <a:pt x="333970" y="129034"/>
                </a:cubicBezTo>
                <a:cubicBezTo>
                  <a:pt x="333970" y="78810"/>
                  <a:pt x="293111" y="37951"/>
                  <a:pt x="242887" y="37951"/>
                </a:cubicBezTo>
                <a:close/>
                <a:moveTo>
                  <a:pt x="242887" y="0"/>
                </a:moveTo>
                <a:cubicBezTo>
                  <a:pt x="314036" y="0"/>
                  <a:pt x="371921" y="57884"/>
                  <a:pt x="371921" y="129034"/>
                </a:cubicBezTo>
                <a:cubicBezTo>
                  <a:pt x="371921" y="171236"/>
                  <a:pt x="351556" y="208769"/>
                  <a:pt x="320137" y="232327"/>
                </a:cubicBezTo>
                <a:cubicBezTo>
                  <a:pt x="371691" y="249293"/>
                  <a:pt x="416907" y="283054"/>
                  <a:pt x="448044" y="329493"/>
                </a:cubicBezTo>
                <a:cubicBezTo>
                  <a:pt x="453880" y="338197"/>
                  <a:pt x="451555" y="349985"/>
                  <a:pt x="442850" y="355822"/>
                </a:cubicBezTo>
                <a:cubicBezTo>
                  <a:pt x="434147" y="361659"/>
                  <a:pt x="422357" y="359332"/>
                  <a:pt x="416522" y="350628"/>
                </a:cubicBezTo>
                <a:cubicBezTo>
                  <a:pt x="381203" y="297953"/>
                  <a:pt x="324495" y="264540"/>
                  <a:pt x="262153" y="258798"/>
                </a:cubicBezTo>
                <a:lnTo>
                  <a:pt x="298421" y="423820"/>
                </a:lnTo>
                <a:cubicBezTo>
                  <a:pt x="299810" y="430140"/>
                  <a:pt x="297882" y="436733"/>
                  <a:pt x="293306" y="441310"/>
                </a:cubicBezTo>
                <a:lnTo>
                  <a:pt x="255357" y="479267"/>
                </a:lnTo>
                <a:cubicBezTo>
                  <a:pt x="251798" y="482826"/>
                  <a:pt x="246972" y="484826"/>
                  <a:pt x="241938" y="484826"/>
                </a:cubicBezTo>
                <a:cubicBezTo>
                  <a:pt x="236904" y="484826"/>
                  <a:pt x="232077" y="482827"/>
                  <a:pt x="228519" y="479267"/>
                </a:cubicBezTo>
                <a:lnTo>
                  <a:pt x="190566" y="441310"/>
                </a:lnTo>
                <a:cubicBezTo>
                  <a:pt x="185990" y="436734"/>
                  <a:pt x="184062" y="430140"/>
                  <a:pt x="185450" y="423819"/>
                </a:cubicBezTo>
                <a:lnTo>
                  <a:pt x="221675" y="259007"/>
                </a:lnTo>
                <a:cubicBezTo>
                  <a:pt x="132294" y="268194"/>
                  <a:pt x="56964" y="334736"/>
                  <a:pt x="38383" y="423986"/>
                </a:cubicBezTo>
                <a:cubicBezTo>
                  <a:pt x="37153" y="429896"/>
                  <a:pt x="38618" y="435953"/>
                  <a:pt x="42402" y="440607"/>
                </a:cubicBezTo>
                <a:cubicBezTo>
                  <a:pt x="44595" y="443303"/>
                  <a:pt x="49481" y="447824"/>
                  <a:pt x="57582" y="447824"/>
                </a:cubicBezTo>
                <a:lnTo>
                  <a:pt x="140419" y="447824"/>
                </a:lnTo>
                <a:cubicBezTo>
                  <a:pt x="150899" y="447824"/>
                  <a:pt x="159395" y="456319"/>
                  <a:pt x="159395" y="466799"/>
                </a:cubicBezTo>
                <a:cubicBezTo>
                  <a:pt x="159395" y="477280"/>
                  <a:pt x="150899" y="485775"/>
                  <a:pt x="140419" y="485775"/>
                </a:cubicBezTo>
                <a:lnTo>
                  <a:pt x="57584" y="485775"/>
                </a:lnTo>
                <a:cubicBezTo>
                  <a:pt x="40194" y="485775"/>
                  <a:pt x="23929" y="478040"/>
                  <a:pt x="12961" y="464552"/>
                </a:cubicBezTo>
                <a:cubicBezTo>
                  <a:pt x="1938" y="450997"/>
                  <a:pt x="-2338" y="433392"/>
                  <a:pt x="1231" y="416250"/>
                </a:cubicBezTo>
                <a:cubicBezTo>
                  <a:pt x="12619" y="361548"/>
                  <a:pt x="42788" y="311765"/>
                  <a:pt x="86177" y="276075"/>
                </a:cubicBezTo>
                <a:cubicBezTo>
                  <a:pt x="109842" y="256611"/>
                  <a:pt x="136882" y="241858"/>
                  <a:pt x="165697" y="232372"/>
                </a:cubicBezTo>
                <a:cubicBezTo>
                  <a:pt x="134244" y="208819"/>
                  <a:pt x="113853" y="171263"/>
                  <a:pt x="113853" y="129034"/>
                </a:cubicBezTo>
                <a:cubicBezTo>
                  <a:pt x="113853" y="57884"/>
                  <a:pt x="171738" y="0"/>
                  <a:pt x="242887" y="0"/>
                </a:cubicBezTo>
                <a:close/>
              </a:path>
            </a:pathLst>
          </a:custGeom>
          <a:solidFill>
            <a:schemeClr val="bg1"/>
          </a:solidFill>
          <a:ln w="949" cap="flat">
            <a:noFill/>
            <a:prstDash val="solid"/>
            <a:miter/>
          </a:ln>
        </p:spPr>
        <p:txBody>
          <a:bodyPr rtlCol="0" anchor="ctr"/>
          <a:lstStyle/>
          <a:p>
            <a:endParaRPr lang="en-ID"/>
          </a:p>
        </p:txBody>
      </p:sp>
      <p:sp>
        <p:nvSpPr>
          <p:cNvPr id="55" name="Grand Title">
            <a:extLst>
              <a:ext uri="{FF2B5EF4-FFF2-40B4-BE49-F238E27FC236}">
                <a16:creationId xmlns:a16="http://schemas.microsoft.com/office/drawing/2014/main" id="{74CEBEAF-9174-4FD0-91F2-46FEF7AF1EBC}"/>
              </a:ext>
            </a:extLst>
          </p:cNvPr>
          <p:cNvSpPr txBox="1"/>
          <p:nvPr/>
        </p:nvSpPr>
        <p:spPr>
          <a:xfrm>
            <a:off x="1060113" y="1793890"/>
            <a:ext cx="2573450" cy="1107996"/>
          </a:xfrm>
          <a:prstGeom prst="rect">
            <a:avLst/>
          </a:prstGeom>
          <a:noFill/>
        </p:spPr>
        <p:txBody>
          <a:bodyPr wrap="square" lIns="0" tIns="0" rIns="0" bIns="0" rtlCol="0" anchor="t" anchorCtr="0">
            <a:spAutoFit/>
          </a:bodyPr>
          <a:lstStyle/>
          <a:p>
            <a:r>
              <a:rPr lang="en-US" sz="3600">
                <a:solidFill>
                  <a:schemeClr val="tx1">
                    <a:lumMod val="75000"/>
                    <a:lumOff val="25000"/>
                  </a:schemeClr>
                </a:solidFill>
                <a:latin typeface="+mj-lt"/>
              </a:rPr>
              <a:t>CREATIVE TEAMS</a:t>
            </a:r>
            <a:endParaRPr lang="en-ID" sz="3600">
              <a:solidFill>
                <a:schemeClr val="tx1">
                  <a:lumMod val="75000"/>
                  <a:lumOff val="25000"/>
                </a:schemeClr>
              </a:solidFill>
              <a:latin typeface="+mj-lt"/>
            </a:endParaRPr>
          </a:p>
        </p:txBody>
      </p:sp>
      <p:sp>
        <p:nvSpPr>
          <p:cNvPr id="56" name="Justify Text Body">
            <a:extLst>
              <a:ext uri="{FF2B5EF4-FFF2-40B4-BE49-F238E27FC236}">
                <a16:creationId xmlns:a16="http://schemas.microsoft.com/office/drawing/2014/main" id="{805C7D03-0659-4CCF-9B9B-B631EBEBF27D}"/>
              </a:ext>
            </a:extLst>
          </p:cNvPr>
          <p:cNvSpPr txBox="1"/>
          <p:nvPr/>
        </p:nvSpPr>
        <p:spPr>
          <a:xfrm flipH="1">
            <a:off x="1060113" y="3110560"/>
            <a:ext cx="4852652" cy="1354217"/>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Asuscipit eros isted metus auctor  dapibus quam alliam siedtpretium viveira ornare praesente turps antes dolor elementum ipsum volutpat tincidunti lorem  pellentesque lacus vitae tristique nullam male suada nulla sed masa feugiat scelei sitrisque ligula fringilla quisque viverras suscipi eros iste metus aucto  dapibus quam </a:t>
            </a:r>
            <a:endParaRPr lang="en-ID" sz="1200">
              <a:solidFill>
                <a:schemeClr val="tx1">
                  <a:lumMod val="50000"/>
                  <a:lumOff val="50000"/>
                </a:schemeClr>
              </a:solidFill>
            </a:endParaRPr>
          </a:p>
        </p:txBody>
      </p:sp>
      <p:grpSp>
        <p:nvGrpSpPr>
          <p:cNvPr id="62" name="Shape">
            <a:extLst>
              <a:ext uri="{FF2B5EF4-FFF2-40B4-BE49-F238E27FC236}">
                <a16:creationId xmlns:a16="http://schemas.microsoft.com/office/drawing/2014/main" id="{EAB5059B-5DA1-4CB8-9CBA-A4DB6859A2E8}"/>
              </a:ext>
            </a:extLst>
          </p:cNvPr>
          <p:cNvGrpSpPr>
            <a:grpSpLocks noChangeAspect="1"/>
          </p:cNvGrpSpPr>
          <p:nvPr/>
        </p:nvGrpSpPr>
        <p:grpSpPr>
          <a:xfrm>
            <a:off x="1060113" y="4805348"/>
            <a:ext cx="1393333" cy="258762"/>
            <a:chOff x="10072536" y="3772494"/>
            <a:chExt cx="1393333" cy="258762"/>
          </a:xfrm>
        </p:grpSpPr>
        <p:sp>
          <p:nvSpPr>
            <p:cNvPr id="63" name="Base Shape">
              <a:extLst>
                <a:ext uri="{FF2B5EF4-FFF2-40B4-BE49-F238E27FC236}">
                  <a16:creationId xmlns:a16="http://schemas.microsoft.com/office/drawing/2014/main" id="{DA1E72A3-860F-4D3E-959D-F267FFF2B48D}"/>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64" name="Header Text">
              <a:extLst>
                <a:ext uri="{FF2B5EF4-FFF2-40B4-BE49-F238E27FC236}">
                  <a16:creationId xmlns:a16="http://schemas.microsoft.com/office/drawing/2014/main" id="{BC20F077-94D7-4DCF-8E61-3C7F12F4074F}"/>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34" name="Group 33">
            <a:extLst>
              <a:ext uri="{FF2B5EF4-FFF2-40B4-BE49-F238E27FC236}">
                <a16:creationId xmlns:a16="http://schemas.microsoft.com/office/drawing/2014/main" id="{B917D49C-4035-4DAD-BE0B-FBC96D349762}"/>
              </a:ext>
            </a:extLst>
          </p:cNvPr>
          <p:cNvGrpSpPr/>
          <p:nvPr/>
        </p:nvGrpSpPr>
        <p:grpSpPr>
          <a:xfrm>
            <a:off x="0" y="0"/>
            <a:ext cx="12011025" cy="6680200"/>
            <a:chOff x="0" y="0"/>
            <a:chExt cx="12011025" cy="6680200"/>
          </a:xfrm>
        </p:grpSpPr>
        <p:grpSp>
          <p:nvGrpSpPr>
            <p:cNvPr id="35" name="Group 34">
              <a:extLst>
                <a:ext uri="{FF2B5EF4-FFF2-40B4-BE49-F238E27FC236}">
                  <a16:creationId xmlns:a16="http://schemas.microsoft.com/office/drawing/2014/main" id="{2793F9B2-C9D7-4E59-86CF-F382940D3ACE}"/>
                </a:ext>
              </a:extLst>
            </p:cNvPr>
            <p:cNvGrpSpPr/>
            <p:nvPr/>
          </p:nvGrpSpPr>
          <p:grpSpPr>
            <a:xfrm>
              <a:off x="0" y="0"/>
              <a:ext cx="5524500" cy="446088"/>
              <a:chOff x="0" y="0"/>
              <a:chExt cx="5524500" cy="446088"/>
            </a:xfrm>
          </p:grpSpPr>
          <p:sp>
            <p:nvSpPr>
              <p:cNvPr id="39" name="Rectangle 38">
                <a:extLst>
                  <a:ext uri="{FF2B5EF4-FFF2-40B4-BE49-F238E27FC236}">
                    <a16:creationId xmlns:a16="http://schemas.microsoft.com/office/drawing/2014/main" id="{8B2A9679-0B14-4DD5-823A-2B5306A1CC91}"/>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Icon 23">
                <a:extLst>
                  <a:ext uri="{FF2B5EF4-FFF2-40B4-BE49-F238E27FC236}">
                    <a16:creationId xmlns:a16="http://schemas.microsoft.com/office/drawing/2014/main" id="{879BECEB-D173-4F6B-907B-B86EB6688A11}"/>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1" name="Rectangle 40">
                <a:extLst>
                  <a:ext uri="{FF2B5EF4-FFF2-40B4-BE49-F238E27FC236}">
                    <a16:creationId xmlns:a16="http://schemas.microsoft.com/office/drawing/2014/main" id="{59662C3D-257D-4476-8F96-0F1A9CF8FA60}"/>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PpFooter">
                <a:extLst>
                  <a:ext uri="{FF2B5EF4-FFF2-40B4-BE49-F238E27FC236}">
                    <a16:creationId xmlns:a16="http://schemas.microsoft.com/office/drawing/2014/main" id="{D89C23D8-7A23-485A-AC55-9C26F44B8FD3}"/>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3" name="PpFooter">
                <a:extLst>
                  <a:ext uri="{FF2B5EF4-FFF2-40B4-BE49-F238E27FC236}">
                    <a16:creationId xmlns:a16="http://schemas.microsoft.com/office/drawing/2014/main" id="{45155AB1-B9CB-4E87-AD48-4856CE2408A7}"/>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4" name="PpFooter">
                <a:extLst>
                  <a:ext uri="{FF2B5EF4-FFF2-40B4-BE49-F238E27FC236}">
                    <a16:creationId xmlns:a16="http://schemas.microsoft.com/office/drawing/2014/main" id="{E7DB4127-77D0-411C-B3CD-88ADAF676C62}"/>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6" name="Straight Connector 45">
                <a:extLst>
                  <a:ext uri="{FF2B5EF4-FFF2-40B4-BE49-F238E27FC236}">
                    <a16:creationId xmlns:a16="http://schemas.microsoft.com/office/drawing/2014/main" id="{D93F3A41-75B9-4F80-B042-312A147D6C27}"/>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70DA6FCA-AC8F-496F-B2ED-64B38C3F30FC}"/>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6" name="Group 35">
              <a:extLst>
                <a:ext uri="{FF2B5EF4-FFF2-40B4-BE49-F238E27FC236}">
                  <a16:creationId xmlns:a16="http://schemas.microsoft.com/office/drawing/2014/main" id="{D4D34FEB-81C4-418F-AC30-97FBFB501CCE}"/>
                </a:ext>
              </a:extLst>
            </p:cNvPr>
            <p:cNvGrpSpPr/>
            <p:nvPr/>
          </p:nvGrpSpPr>
          <p:grpSpPr>
            <a:xfrm>
              <a:off x="11488737" y="6157912"/>
              <a:ext cx="522288" cy="522288"/>
              <a:chOff x="11486356" y="6155531"/>
              <a:chExt cx="522288" cy="522288"/>
            </a:xfrm>
          </p:grpSpPr>
          <p:sp>
            <p:nvSpPr>
              <p:cNvPr id="37" name="Diamond 53">
                <a:extLst>
                  <a:ext uri="{FF2B5EF4-FFF2-40B4-BE49-F238E27FC236}">
                    <a16:creationId xmlns:a16="http://schemas.microsoft.com/office/drawing/2014/main" id="{76ECC2BE-CC7F-4029-B301-6ECF40A35A8D}"/>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38" name="SlideNo">
                <a:extLst>
                  <a:ext uri="{FF2B5EF4-FFF2-40B4-BE49-F238E27FC236}">
                    <a16:creationId xmlns:a16="http://schemas.microsoft.com/office/drawing/2014/main" id="{FBFC96AC-5CDF-410D-9476-BA1B5AA20095}"/>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13</a:t>
                </a:fld>
                <a:endParaRPr lang="en-ID" sz="1100" b="1">
                  <a:solidFill>
                    <a:schemeClr val="bg1"/>
                  </a:solidFill>
                </a:endParaRPr>
              </a:p>
            </p:txBody>
          </p:sp>
        </p:grpSp>
      </p:grpSp>
    </p:spTree>
    <p:extLst>
      <p:ext uri="{BB962C8B-B14F-4D97-AF65-F5344CB8AC3E}">
        <p14:creationId xmlns:p14="http://schemas.microsoft.com/office/powerpoint/2010/main" val="4379898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Grand Title">
            <a:extLst>
              <a:ext uri="{FF2B5EF4-FFF2-40B4-BE49-F238E27FC236}">
                <a16:creationId xmlns:a16="http://schemas.microsoft.com/office/drawing/2014/main" id="{9B03FE7A-64E4-4BB3-BE7A-F0E6F5EC29A2}"/>
              </a:ext>
            </a:extLst>
          </p:cNvPr>
          <p:cNvSpPr txBox="1"/>
          <p:nvPr/>
        </p:nvSpPr>
        <p:spPr>
          <a:xfrm flipH="1">
            <a:off x="7930773" y="1396061"/>
            <a:ext cx="3446717" cy="553998"/>
          </a:xfrm>
          <a:prstGeom prst="rect">
            <a:avLst/>
          </a:prstGeom>
          <a:noFill/>
        </p:spPr>
        <p:txBody>
          <a:bodyPr wrap="square" lIns="0" tIns="0" rIns="0" bIns="0" rtlCol="0" anchor="t" anchorCtr="0">
            <a:spAutoFit/>
          </a:bodyPr>
          <a:lstStyle/>
          <a:p>
            <a:pPr algn="r"/>
            <a:r>
              <a:rPr lang="en-US" sz="3600">
                <a:solidFill>
                  <a:schemeClr val="tx1">
                    <a:lumMod val="75000"/>
                    <a:lumOff val="25000"/>
                  </a:schemeClr>
                </a:solidFill>
                <a:latin typeface="+mj-lt"/>
              </a:rPr>
              <a:t>BEST FEMALE</a:t>
            </a:r>
            <a:endParaRPr lang="en-ID" sz="3600">
              <a:solidFill>
                <a:schemeClr val="tx1">
                  <a:lumMod val="75000"/>
                  <a:lumOff val="25000"/>
                </a:schemeClr>
              </a:solidFill>
              <a:latin typeface="+mj-lt"/>
            </a:endParaRPr>
          </a:p>
        </p:txBody>
      </p:sp>
      <p:sp>
        <p:nvSpPr>
          <p:cNvPr id="18" name="LeftSub">
            <a:extLst>
              <a:ext uri="{FF2B5EF4-FFF2-40B4-BE49-F238E27FC236}">
                <a16:creationId xmlns:a16="http://schemas.microsoft.com/office/drawing/2014/main" id="{43625A1F-1F36-4A31-AFA8-6D2DBD8A06AA}"/>
              </a:ext>
            </a:extLst>
          </p:cNvPr>
          <p:cNvSpPr txBox="1"/>
          <p:nvPr/>
        </p:nvSpPr>
        <p:spPr>
          <a:xfrm flipH="1">
            <a:off x="10439733" y="4598293"/>
            <a:ext cx="937757" cy="287258"/>
          </a:xfrm>
          <a:prstGeom prst="rect">
            <a:avLst/>
          </a:prstGeom>
          <a:noFill/>
        </p:spPr>
        <p:txBody>
          <a:bodyPr wrap="none" lIns="0" tIns="0" rIns="0" bIns="0" rtlCol="0">
            <a:spAutoFit/>
          </a:bodyPr>
          <a:lstStyle>
            <a:defPPr>
              <a:defRPr lang="en-US"/>
            </a:defPPr>
            <a:lvl1pPr>
              <a:lnSpc>
                <a:spcPct val="150000"/>
              </a:lnSpc>
              <a:defRPr sz="1400" b="1">
                <a:solidFill>
                  <a:schemeClr val="tx1">
                    <a:lumMod val="65000"/>
                    <a:lumOff val="35000"/>
                  </a:schemeClr>
                </a:solidFill>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a:lstStyle>
          <a:p>
            <a:pPr algn="r"/>
            <a:r>
              <a:rPr lang="en-US"/>
              <a:t>Responsive</a:t>
            </a:r>
            <a:endParaRPr lang="en-ID"/>
          </a:p>
        </p:txBody>
      </p:sp>
      <p:sp>
        <p:nvSpPr>
          <p:cNvPr id="19" name="Left Text Body">
            <a:extLst>
              <a:ext uri="{FF2B5EF4-FFF2-40B4-BE49-F238E27FC236}">
                <a16:creationId xmlns:a16="http://schemas.microsoft.com/office/drawing/2014/main" id="{0D0C6037-455B-4726-8E61-247152705DB8}"/>
              </a:ext>
            </a:extLst>
          </p:cNvPr>
          <p:cNvSpPr txBox="1"/>
          <p:nvPr/>
        </p:nvSpPr>
        <p:spPr>
          <a:xfrm flipH="1">
            <a:off x="9336794" y="4956921"/>
            <a:ext cx="2040697" cy="479618"/>
          </a:xfrm>
          <a:prstGeom prst="rect">
            <a:avLst/>
          </a:prstGeom>
          <a:noFill/>
        </p:spPr>
        <p:txBody>
          <a:bodyPr wrap="square" lIns="0" tIns="0" rIns="0" bIns="0" rtlCol="0">
            <a:spAutoFit/>
          </a:bodyPr>
          <a:lstStyle>
            <a:defPPr>
              <a:defRPr lang="en-US"/>
            </a:defPPr>
            <a:lvl1pPr marL="0" algn="l" defTabSz="457120" rtl="0" eaLnBrk="1" latinLnBrk="0" hangingPunct="1">
              <a:defRPr sz="1799" kern="1200">
                <a:solidFill>
                  <a:schemeClr val="tx1"/>
                </a:solidFill>
                <a:latin typeface="+mn-lt"/>
                <a:ea typeface="+mn-ea"/>
                <a:cs typeface="+mn-cs"/>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a:lstStyle>
          <a:p>
            <a:pPr algn="r">
              <a:lnSpc>
                <a:spcPct val="150000"/>
              </a:lnSpc>
            </a:pPr>
            <a:r>
              <a:rPr lang="en-US" sz="1100">
                <a:solidFill>
                  <a:schemeClr val="tx1">
                    <a:lumMod val="50000"/>
                    <a:lumOff val="50000"/>
                  </a:schemeClr>
                </a:solidFill>
              </a:rPr>
              <a:t>tristique temporibus nullam molestias in accusamus</a:t>
            </a:r>
            <a:endParaRPr lang="en-ID" sz="1100">
              <a:solidFill>
                <a:schemeClr val="tx1">
                  <a:lumMod val="50000"/>
                  <a:lumOff val="50000"/>
                </a:schemeClr>
              </a:solidFill>
            </a:endParaRPr>
          </a:p>
        </p:txBody>
      </p:sp>
      <p:sp>
        <p:nvSpPr>
          <p:cNvPr id="20" name="LeftSub">
            <a:extLst>
              <a:ext uri="{FF2B5EF4-FFF2-40B4-BE49-F238E27FC236}">
                <a16:creationId xmlns:a16="http://schemas.microsoft.com/office/drawing/2014/main" id="{AD1FBAC3-641F-46D1-9610-61A096ED4110}"/>
              </a:ext>
            </a:extLst>
          </p:cNvPr>
          <p:cNvSpPr txBox="1"/>
          <p:nvPr/>
        </p:nvSpPr>
        <p:spPr>
          <a:xfrm flipH="1">
            <a:off x="8242148" y="4598293"/>
            <a:ext cx="580288" cy="287258"/>
          </a:xfrm>
          <a:prstGeom prst="rect">
            <a:avLst/>
          </a:prstGeom>
          <a:noFill/>
        </p:spPr>
        <p:txBody>
          <a:bodyPr wrap="none" lIns="0" tIns="0" rIns="0" bIns="0" rtlCol="0">
            <a:spAutoFit/>
          </a:bodyPr>
          <a:lstStyle>
            <a:defPPr>
              <a:defRPr lang="en-US"/>
            </a:defPPr>
            <a:lvl1pPr>
              <a:lnSpc>
                <a:spcPct val="150000"/>
              </a:lnSpc>
              <a:defRPr sz="1400" b="1">
                <a:solidFill>
                  <a:schemeClr val="tx1">
                    <a:lumMod val="65000"/>
                    <a:lumOff val="35000"/>
                  </a:schemeClr>
                </a:solidFill>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a:lstStyle>
          <a:p>
            <a:pPr algn="r"/>
            <a:r>
              <a:rPr lang="en-US"/>
              <a:t>Honest</a:t>
            </a:r>
            <a:endParaRPr lang="en-ID"/>
          </a:p>
        </p:txBody>
      </p:sp>
      <p:sp>
        <p:nvSpPr>
          <p:cNvPr id="21" name="Left Text Body">
            <a:extLst>
              <a:ext uri="{FF2B5EF4-FFF2-40B4-BE49-F238E27FC236}">
                <a16:creationId xmlns:a16="http://schemas.microsoft.com/office/drawing/2014/main" id="{88A4F7F7-D087-4483-AD4E-48E80DECD738}"/>
              </a:ext>
            </a:extLst>
          </p:cNvPr>
          <p:cNvSpPr txBox="1"/>
          <p:nvPr/>
        </p:nvSpPr>
        <p:spPr>
          <a:xfrm flipH="1">
            <a:off x="6781739" y="4956921"/>
            <a:ext cx="2040697" cy="479618"/>
          </a:xfrm>
          <a:prstGeom prst="rect">
            <a:avLst/>
          </a:prstGeom>
          <a:noFill/>
        </p:spPr>
        <p:txBody>
          <a:bodyPr wrap="square" lIns="0" tIns="0" rIns="0" bIns="0" rtlCol="0">
            <a:spAutoFit/>
          </a:bodyPr>
          <a:lstStyle>
            <a:defPPr>
              <a:defRPr lang="en-US"/>
            </a:defPPr>
            <a:lvl1pPr marL="0" algn="l" defTabSz="457120" rtl="0" eaLnBrk="1" latinLnBrk="0" hangingPunct="1">
              <a:defRPr sz="1799" kern="1200">
                <a:solidFill>
                  <a:schemeClr val="tx1"/>
                </a:solidFill>
                <a:latin typeface="+mn-lt"/>
                <a:ea typeface="+mn-ea"/>
                <a:cs typeface="+mn-cs"/>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a:lstStyle>
          <a:p>
            <a:pPr algn="r">
              <a:lnSpc>
                <a:spcPct val="150000"/>
              </a:lnSpc>
            </a:pPr>
            <a:r>
              <a:rPr lang="en-US" sz="1100">
                <a:solidFill>
                  <a:schemeClr val="tx1">
                    <a:lumMod val="50000"/>
                    <a:lumOff val="50000"/>
                  </a:schemeClr>
                </a:solidFill>
              </a:rPr>
              <a:t>tristique temporibus nullam molestias in accusamus</a:t>
            </a:r>
            <a:endParaRPr lang="en-ID" sz="1100">
              <a:solidFill>
                <a:schemeClr val="tx1">
                  <a:lumMod val="50000"/>
                  <a:lumOff val="50000"/>
                </a:schemeClr>
              </a:solidFill>
            </a:endParaRPr>
          </a:p>
        </p:txBody>
      </p:sp>
      <p:grpSp>
        <p:nvGrpSpPr>
          <p:cNvPr id="39" name="Shape">
            <a:extLst>
              <a:ext uri="{FF2B5EF4-FFF2-40B4-BE49-F238E27FC236}">
                <a16:creationId xmlns:a16="http://schemas.microsoft.com/office/drawing/2014/main" id="{FAC83C1B-8D3E-4366-97F7-12884465D1AF}"/>
              </a:ext>
            </a:extLst>
          </p:cNvPr>
          <p:cNvGrpSpPr>
            <a:grpSpLocks noChangeAspect="1"/>
          </p:cNvGrpSpPr>
          <p:nvPr/>
        </p:nvGrpSpPr>
        <p:grpSpPr>
          <a:xfrm>
            <a:off x="9984157" y="3779760"/>
            <a:ext cx="1393333" cy="258762"/>
            <a:chOff x="10072536" y="3772494"/>
            <a:chExt cx="1393333" cy="258762"/>
          </a:xfrm>
        </p:grpSpPr>
        <p:sp>
          <p:nvSpPr>
            <p:cNvPr id="40" name="Base Shape">
              <a:extLst>
                <a:ext uri="{FF2B5EF4-FFF2-40B4-BE49-F238E27FC236}">
                  <a16:creationId xmlns:a16="http://schemas.microsoft.com/office/drawing/2014/main" id="{88E5C2C1-8B38-46C0-813C-A2E0C438C84C}"/>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41" name="Header Text">
              <a:extLst>
                <a:ext uri="{FF2B5EF4-FFF2-40B4-BE49-F238E27FC236}">
                  <a16:creationId xmlns:a16="http://schemas.microsoft.com/office/drawing/2014/main" id="{1334DE71-EA7B-4BB8-831C-2E0C642AE8A8}"/>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37" name="Justify Text Body">
            <a:extLst>
              <a:ext uri="{FF2B5EF4-FFF2-40B4-BE49-F238E27FC236}">
                <a16:creationId xmlns:a16="http://schemas.microsoft.com/office/drawing/2014/main" id="{A1B91684-76FE-41AC-AFBB-685E5CB9D082}"/>
              </a:ext>
            </a:extLst>
          </p:cNvPr>
          <p:cNvSpPr txBox="1"/>
          <p:nvPr/>
        </p:nvSpPr>
        <p:spPr>
          <a:xfrm flipH="1">
            <a:off x="6096793" y="2129581"/>
            <a:ext cx="5280695"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ornare praesen turps antes dolor elementum ipsum volutpat tincidunt lorem  pellentesqu lacus vitae tristique nullam malesuada nulla sed massa feugiat scelerisque ligula fringilla quisque viverras pretium scelerisque rerum viverra odio ducimus eos dolores elementum alis elementum quod delectus tenetur hendrerit iusto voluptatum vitae id consequatur</a:t>
            </a:r>
            <a:endParaRPr lang="en-ID" sz="1200">
              <a:solidFill>
                <a:schemeClr val="tx1">
                  <a:lumMod val="50000"/>
                  <a:lumOff val="50000"/>
                </a:schemeClr>
              </a:solidFill>
            </a:endParaRPr>
          </a:p>
        </p:txBody>
      </p:sp>
      <p:grpSp>
        <p:nvGrpSpPr>
          <p:cNvPr id="42" name="Group 41">
            <a:extLst>
              <a:ext uri="{FF2B5EF4-FFF2-40B4-BE49-F238E27FC236}">
                <a16:creationId xmlns:a16="http://schemas.microsoft.com/office/drawing/2014/main" id="{85E1A10C-3D2E-4C61-95D8-AD7F01658D1C}"/>
              </a:ext>
            </a:extLst>
          </p:cNvPr>
          <p:cNvGrpSpPr/>
          <p:nvPr/>
        </p:nvGrpSpPr>
        <p:grpSpPr>
          <a:xfrm>
            <a:off x="0" y="0"/>
            <a:ext cx="12011025" cy="6680200"/>
            <a:chOff x="0" y="0"/>
            <a:chExt cx="12011025" cy="6680200"/>
          </a:xfrm>
        </p:grpSpPr>
        <p:grpSp>
          <p:nvGrpSpPr>
            <p:cNvPr id="43" name="Group 42">
              <a:extLst>
                <a:ext uri="{FF2B5EF4-FFF2-40B4-BE49-F238E27FC236}">
                  <a16:creationId xmlns:a16="http://schemas.microsoft.com/office/drawing/2014/main" id="{6C9BF70A-03E5-466C-A83A-8A293FD68690}"/>
                </a:ext>
              </a:extLst>
            </p:cNvPr>
            <p:cNvGrpSpPr/>
            <p:nvPr/>
          </p:nvGrpSpPr>
          <p:grpSpPr>
            <a:xfrm>
              <a:off x="0" y="0"/>
              <a:ext cx="5524500" cy="446088"/>
              <a:chOff x="0" y="0"/>
              <a:chExt cx="5524500" cy="446088"/>
            </a:xfrm>
          </p:grpSpPr>
          <p:sp>
            <p:nvSpPr>
              <p:cNvPr id="47" name="Rectangle 46">
                <a:extLst>
                  <a:ext uri="{FF2B5EF4-FFF2-40B4-BE49-F238E27FC236}">
                    <a16:creationId xmlns:a16="http://schemas.microsoft.com/office/drawing/2014/main" id="{BB921F0B-9ED7-4294-885B-FBC584099F80}"/>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8" name="Icon 23">
                <a:extLst>
                  <a:ext uri="{FF2B5EF4-FFF2-40B4-BE49-F238E27FC236}">
                    <a16:creationId xmlns:a16="http://schemas.microsoft.com/office/drawing/2014/main" id="{435EEEB7-F81B-4D20-AEDA-DAADE3C4CC5F}"/>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9" name="Rectangle 48">
                <a:extLst>
                  <a:ext uri="{FF2B5EF4-FFF2-40B4-BE49-F238E27FC236}">
                    <a16:creationId xmlns:a16="http://schemas.microsoft.com/office/drawing/2014/main" id="{CFAB2DA8-0002-4D1D-812E-3F1AA4D85918}"/>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0" name="PpFooter">
                <a:extLst>
                  <a:ext uri="{FF2B5EF4-FFF2-40B4-BE49-F238E27FC236}">
                    <a16:creationId xmlns:a16="http://schemas.microsoft.com/office/drawing/2014/main" id="{82A2C1EC-9F95-4AFC-998E-159625CEDECA}"/>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1" name="PpFooter">
                <a:extLst>
                  <a:ext uri="{FF2B5EF4-FFF2-40B4-BE49-F238E27FC236}">
                    <a16:creationId xmlns:a16="http://schemas.microsoft.com/office/drawing/2014/main" id="{17329D0F-9404-4226-8CC1-F27C5F0B2037}"/>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52" name="PpFooter">
                <a:extLst>
                  <a:ext uri="{FF2B5EF4-FFF2-40B4-BE49-F238E27FC236}">
                    <a16:creationId xmlns:a16="http://schemas.microsoft.com/office/drawing/2014/main" id="{3AF6396F-8472-465B-8A71-46450F3BD641}"/>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3" name="Straight Connector 52">
                <a:extLst>
                  <a:ext uri="{FF2B5EF4-FFF2-40B4-BE49-F238E27FC236}">
                    <a16:creationId xmlns:a16="http://schemas.microsoft.com/office/drawing/2014/main" id="{ABA05BA4-CA6B-4182-B322-8DE4D1B69E4E}"/>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E1B02911-EE7C-4C7A-82C9-3439D83162F7}"/>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4" name="Group 43">
              <a:extLst>
                <a:ext uri="{FF2B5EF4-FFF2-40B4-BE49-F238E27FC236}">
                  <a16:creationId xmlns:a16="http://schemas.microsoft.com/office/drawing/2014/main" id="{D9BD12DB-F1B4-4863-86DE-8619A6609C0A}"/>
                </a:ext>
              </a:extLst>
            </p:cNvPr>
            <p:cNvGrpSpPr/>
            <p:nvPr/>
          </p:nvGrpSpPr>
          <p:grpSpPr>
            <a:xfrm>
              <a:off x="11488737" y="6157912"/>
              <a:ext cx="522288" cy="522288"/>
              <a:chOff x="11486356" y="6155531"/>
              <a:chExt cx="522288" cy="522288"/>
            </a:xfrm>
          </p:grpSpPr>
          <p:sp>
            <p:nvSpPr>
              <p:cNvPr id="45" name="Diamond 53">
                <a:extLst>
                  <a:ext uri="{FF2B5EF4-FFF2-40B4-BE49-F238E27FC236}">
                    <a16:creationId xmlns:a16="http://schemas.microsoft.com/office/drawing/2014/main" id="{F08E87A5-6A7F-4DD8-92E0-3A4E3AA2E31D}"/>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6" name="SlideNo">
                <a:extLst>
                  <a:ext uri="{FF2B5EF4-FFF2-40B4-BE49-F238E27FC236}">
                    <a16:creationId xmlns:a16="http://schemas.microsoft.com/office/drawing/2014/main" id="{F83853E7-95BF-4B72-9DB7-EEAD4CE3297F}"/>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14</a:t>
                </a:fld>
                <a:endParaRPr lang="en-ID" sz="1100" b="1">
                  <a:solidFill>
                    <a:schemeClr val="bg1"/>
                  </a:solidFill>
                </a:endParaRPr>
              </a:p>
            </p:txBody>
          </p:sp>
        </p:grpSp>
      </p:grpSp>
      <p:sp>
        <p:nvSpPr>
          <p:cNvPr id="59" name="Figures">
            <a:extLst>
              <a:ext uri="{FF2B5EF4-FFF2-40B4-BE49-F238E27FC236}">
                <a16:creationId xmlns:a16="http://schemas.microsoft.com/office/drawing/2014/main" id="{497A2788-65AF-4E0C-B50D-4EE5C28C1093}"/>
              </a:ext>
            </a:extLst>
          </p:cNvPr>
          <p:cNvSpPr>
            <a:spLocks noChangeAspect="1"/>
          </p:cNvSpPr>
          <p:nvPr/>
        </p:nvSpPr>
        <p:spPr>
          <a:xfrm>
            <a:off x="1019736" y="843048"/>
            <a:ext cx="4263179" cy="6014951"/>
          </a:xfrm>
          <a:custGeom>
            <a:avLst/>
            <a:gdLst>
              <a:gd name="connsiteX0" fmla="*/ 802191 w 869554"/>
              <a:gd name="connsiteY0" fmla="*/ 1226861 h 1226860"/>
              <a:gd name="connsiteX1" fmla="*/ 341100 w 869554"/>
              <a:gd name="connsiteY1" fmla="*/ 1226861 h 1226860"/>
              <a:gd name="connsiteX2" fmla="*/ 344383 w 869554"/>
              <a:gd name="connsiteY2" fmla="*/ 1209740 h 1226860"/>
              <a:gd name="connsiteX3" fmla="*/ 353333 w 869554"/>
              <a:gd name="connsiteY3" fmla="*/ 1175620 h 1226860"/>
              <a:gd name="connsiteX4" fmla="*/ 359826 w 869554"/>
              <a:gd name="connsiteY4" fmla="*/ 1139555 h 1226860"/>
              <a:gd name="connsiteX5" fmla="*/ 365833 w 869554"/>
              <a:gd name="connsiteY5" fmla="*/ 1123334 h 1226860"/>
              <a:gd name="connsiteX6" fmla="*/ 375560 w 869554"/>
              <a:gd name="connsiteY6" fmla="*/ 1102444 h 1226860"/>
              <a:gd name="connsiteX7" fmla="*/ 373542 w 869554"/>
              <a:gd name="connsiteY7" fmla="*/ 1089068 h 1226860"/>
              <a:gd name="connsiteX8" fmla="*/ 372131 w 869554"/>
              <a:gd name="connsiteY8" fmla="*/ 1081432 h 1226860"/>
              <a:gd name="connsiteX9" fmla="*/ 372594 w 869554"/>
              <a:gd name="connsiteY9" fmla="*/ 1064044 h 1226860"/>
              <a:gd name="connsiteX10" fmla="*/ 367851 w 869554"/>
              <a:gd name="connsiteY10" fmla="*/ 1049355 h 1226860"/>
              <a:gd name="connsiteX11" fmla="*/ 362477 w 869554"/>
              <a:gd name="connsiteY11" fmla="*/ 1017302 h 1226860"/>
              <a:gd name="connsiteX12" fmla="*/ 357054 w 869554"/>
              <a:gd name="connsiteY12" fmla="*/ 988046 h 1226860"/>
              <a:gd name="connsiteX13" fmla="*/ 346791 w 869554"/>
              <a:gd name="connsiteY13" fmla="*/ 951860 h 1226860"/>
              <a:gd name="connsiteX14" fmla="*/ 340516 w 869554"/>
              <a:gd name="connsiteY14" fmla="*/ 927273 h 1226860"/>
              <a:gd name="connsiteX15" fmla="*/ 333634 w 869554"/>
              <a:gd name="connsiteY15" fmla="*/ 897993 h 1226860"/>
              <a:gd name="connsiteX16" fmla="*/ 323882 w 869554"/>
              <a:gd name="connsiteY16" fmla="*/ 868105 h 1226860"/>
              <a:gd name="connsiteX17" fmla="*/ 319918 w 869554"/>
              <a:gd name="connsiteY17" fmla="*/ 864797 h 1226860"/>
              <a:gd name="connsiteX18" fmla="*/ 318119 w 869554"/>
              <a:gd name="connsiteY18" fmla="*/ 869102 h 1226860"/>
              <a:gd name="connsiteX19" fmla="*/ 316635 w 869554"/>
              <a:gd name="connsiteY19" fmla="*/ 872361 h 1226860"/>
              <a:gd name="connsiteX20" fmla="*/ 314811 w 869554"/>
              <a:gd name="connsiteY20" fmla="*/ 869248 h 1226860"/>
              <a:gd name="connsiteX21" fmla="*/ 314617 w 869554"/>
              <a:gd name="connsiteY21" fmla="*/ 866086 h 1226860"/>
              <a:gd name="connsiteX22" fmla="*/ 314519 w 869554"/>
              <a:gd name="connsiteY22" fmla="*/ 846606 h 1226860"/>
              <a:gd name="connsiteX23" fmla="*/ 303065 w 869554"/>
              <a:gd name="connsiteY23" fmla="*/ 839651 h 1226860"/>
              <a:gd name="connsiteX24" fmla="*/ 300925 w 869554"/>
              <a:gd name="connsiteY24" fmla="*/ 826811 h 1226860"/>
              <a:gd name="connsiteX25" fmla="*/ 295356 w 869554"/>
              <a:gd name="connsiteY25" fmla="*/ 816256 h 1226860"/>
              <a:gd name="connsiteX26" fmla="*/ 294334 w 869554"/>
              <a:gd name="connsiteY26" fmla="*/ 813776 h 1226860"/>
              <a:gd name="connsiteX27" fmla="*/ 294748 w 869554"/>
              <a:gd name="connsiteY27" fmla="*/ 793810 h 1226860"/>
              <a:gd name="connsiteX28" fmla="*/ 294578 w 869554"/>
              <a:gd name="connsiteY28" fmla="*/ 780191 h 1226860"/>
              <a:gd name="connsiteX29" fmla="*/ 295405 w 869554"/>
              <a:gd name="connsiteY29" fmla="*/ 773527 h 1226860"/>
              <a:gd name="connsiteX30" fmla="*/ 302141 w 869554"/>
              <a:gd name="connsiteY30" fmla="*/ 741767 h 1226860"/>
              <a:gd name="connsiteX31" fmla="*/ 308829 w 869554"/>
              <a:gd name="connsiteY31" fmla="*/ 728805 h 1226860"/>
              <a:gd name="connsiteX32" fmla="*/ 315565 w 869554"/>
              <a:gd name="connsiteY32" fmla="*/ 711732 h 1226860"/>
              <a:gd name="connsiteX33" fmla="*/ 320332 w 869554"/>
              <a:gd name="connsiteY33" fmla="*/ 700667 h 1226860"/>
              <a:gd name="connsiteX34" fmla="*/ 320356 w 869554"/>
              <a:gd name="connsiteY34" fmla="*/ 697117 h 1226860"/>
              <a:gd name="connsiteX35" fmla="*/ 321961 w 869554"/>
              <a:gd name="connsiteY35" fmla="*/ 691767 h 1226860"/>
              <a:gd name="connsiteX36" fmla="*/ 325755 w 869554"/>
              <a:gd name="connsiteY36" fmla="*/ 689067 h 1226860"/>
              <a:gd name="connsiteX37" fmla="*/ 333513 w 869554"/>
              <a:gd name="connsiteY37" fmla="*/ 662584 h 1226860"/>
              <a:gd name="connsiteX38" fmla="*/ 326460 w 869554"/>
              <a:gd name="connsiteY38" fmla="*/ 657452 h 1226860"/>
              <a:gd name="connsiteX39" fmla="*/ 286820 w 869554"/>
              <a:gd name="connsiteY39" fmla="*/ 668979 h 1226860"/>
              <a:gd name="connsiteX40" fmla="*/ 258439 w 869554"/>
              <a:gd name="connsiteY40" fmla="*/ 676348 h 1226860"/>
              <a:gd name="connsiteX41" fmla="*/ 210628 w 869554"/>
              <a:gd name="connsiteY41" fmla="*/ 685662 h 1226860"/>
              <a:gd name="connsiteX42" fmla="*/ 163327 w 869554"/>
              <a:gd name="connsiteY42" fmla="*/ 690745 h 1226860"/>
              <a:gd name="connsiteX43" fmla="*/ 79329 w 869554"/>
              <a:gd name="connsiteY43" fmla="*/ 691985 h 1226860"/>
              <a:gd name="connsiteX44" fmla="*/ 39616 w 869554"/>
              <a:gd name="connsiteY44" fmla="*/ 681698 h 1226860"/>
              <a:gd name="connsiteX45" fmla="*/ 17047 w 869554"/>
              <a:gd name="connsiteY45" fmla="*/ 666912 h 1226860"/>
              <a:gd name="connsiteX46" fmla="*/ 0 w 869554"/>
              <a:gd name="connsiteY46" fmla="*/ 646484 h 1226860"/>
              <a:gd name="connsiteX47" fmla="*/ 0 w 869554"/>
              <a:gd name="connsiteY47" fmla="*/ 626615 h 1226860"/>
              <a:gd name="connsiteX48" fmla="*/ 7442 w 869554"/>
              <a:gd name="connsiteY48" fmla="*/ 602394 h 1226860"/>
              <a:gd name="connsiteX49" fmla="*/ 45817 w 869554"/>
              <a:gd name="connsiteY49" fmla="*/ 528001 h 1226860"/>
              <a:gd name="connsiteX50" fmla="*/ 83244 w 869554"/>
              <a:gd name="connsiteY50" fmla="*/ 471897 h 1226860"/>
              <a:gd name="connsiteX51" fmla="*/ 161236 w 869554"/>
              <a:gd name="connsiteY51" fmla="*/ 372043 h 1226860"/>
              <a:gd name="connsiteX52" fmla="*/ 194018 w 869554"/>
              <a:gd name="connsiteY52" fmla="*/ 325228 h 1226860"/>
              <a:gd name="connsiteX53" fmla="*/ 208074 w 869554"/>
              <a:gd name="connsiteY53" fmla="*/ 301322 h 1226860"/>
              <a:gd name="connsiteX54" fmla="*/ 225803 w 869554"/>
              <a:gd name="connsiteY54" fmla="*/ 275033 h 1226860"/>
              <a:gd name="connsiteX55" fmla="*/ 237598 w 869554"/>
              <a:gd name="connsiteY55" fmla="*/ 247285 h 1226860"/>
              <a:gd name="connsiteX56" fmla="*/ 260604 w 869554"/>
              <a:gd name="connsiteY56" fmla="*/ 200179 h 1226860"/>
              <a:gd name="connsiteX57" fmla="*/ 269043 w 869554"/>
              <a:gd name="connsiteY57" fmla="*/ 190962 h 1226860"/>
              <a:gd name="connsiteX58" fmla="*/ 292948 w 869554"/>
              <a:gd name="connsiteY58" fmla="*/ 175447 h 1226860"/>
              <a:gd name="connsiteX59" fmla="*/ 326290 w 869554"/>
              <a:gd name="connsiteY59" fmla="*/ 149790 h 1226860"/>
              <a:gd name="connsiteX60" fmla="*/ 341295 w 869554"/>
              <a:gd name="connsiteY60" fmla="*/ 150690 h 1226860"/>
              <a:gd name="connsiteX61" fmla="*/ 348858 w 869554"/>
              <a:gd name="connsiteY61" fmla="*/ 157718 h 1226860"/>
              <a:gd name="connsiteX62" fmla="*/ 364617 w 869554"/>
              <a:gd name="connsiteY62" fmla="*/ 167592 h 1226860"/>
              <a:gd name="connsiteX63" fmla="*/ 386115 w 869554"/>
              <a:gd name="connsiteY63" fmla="*/ 167032 h 1226860"/>
              <a:gd name="connsiteX64" fmla="*/ 413377 w 869554"/>
              <a:gd name="connsiteY64" fmla="*/ 154289 h 1226860"/>
              <a:gd name="connsiteX65" fmla="*/ 418216 w 869554"/>
              <a:gd name="connsiteY65" fmla="*/ 146677 h 1226860"/>
              <a:gd name="connsiteX66" fmla="*/ 422837 w 869554"/>
              <a:gd name="connsiteY66" fmla="*/ 113725 h 1226860"/>
              <a:gd name="connsiteX67" fmla="*/ 443338 w 869554"/>
              <a:gd name="connsiteY67" fmla="*/ 77538 h 1226860"/>
              <a:gd name="connsiteX68" fmla="*/ 471037 w 869554"/>
              <a:gd name="connsiteY68" fmla="*/ 48598 h 1226860"/>
              <a:gd name="connsiteX69" fmla="*/ 486942 w 869554"/>
              <a:gd name="connsiteY69" fmla="*/ 30359 h 1226860"/>
              <a:gd name="connsiteX70" fmla="*/ 506519 w 869554"/>
              <a:gd name="connsiteY70" fmla="*/ 10149 h 1226860"/>
              <a:gd name="connsiteX71" fmla="*/ 517803 w 869554"/>
              <a:gd name="connsiteY71" fmla="*/ 3145 h 1226860"/>
              <a:gd name="connsiteX72" fmla="*/ 533805 w 869554"/>
              <a:gd name="connsiteY72" fmla="*/ 324 h 1226860"/>
              <a:gd name="connsiteX73" fmla="*/ 572084 w 869554"/>
              <a:gd name="connsiteY73" fmla="*/ 10319 h 1226860"/>
              <a:gd name="connsiteX74" fmla="*/ 637381 w 869554"/>
              <a:gd name="connsiteY74" fmla="*/ 67178 h 1226860"/>
              <a:gd name="connsiteX75" fmla="*/ 656860 w 869554"/>
              <a:gd name="connsiteY75" fmla="*/ 97285 h 1226860"/>
              <a:gd name="connsiteX76" fmla="*/ 660046 w 869554"/>
              <a:gd name="connsiteY76" fmla="*/ 100933 h 1226860"/>
              <a:gd name="connsiteX77" fmla="*/ 693193 w 869554"/>
              <a:gd name="connsiteY77" fmla="*/ 111779 h 1226860"/>
              <a:gd name="connsiteX78" fmla="*/ 738816 w 869554"/>
              <a:gd name="connsiteY78" fmla="*/ 145485 h 1226860"/>
              <a:gd name="connsiteX79" fmla="*/ 745649 w 869554"/>
              <a:gd name="connsiteY79" fmla="*/ 211074 h 1226860"/>
              <a:gd name="connsiteX80" fmla="*/ 737891 w 869554"/>
              <a:gd name="connsiteY80" fmla="*/ 222650 h 1226860"/>
              <a:gd name="connsiteX81" fmla="*/ 736238 w 869554"/>
              <a:gd name="connsiteY81" fmla="*/ 225301 h 1226860"/>
              <a:gd name="connsiteX82" fmla="*/ 718315 w 869554"/>
              <a:gd name="connsiteY82" fmla="*/ 249377 h 1226860"/>
              <a:gd name="connsiteX83" fmla="*/ 713378 w 869554"/>
              <a:gd name="connsiteY83" fmla="*/ 255067 h 1226860"/>
              <a:gd name="connsiteX84" fmla="*/ 712308 w 869554"/>
              <a:gd name="connsiteY84" fmla="*/ 261731 h 1226860"/>
              <a:gd name="connsiteX85" fmla="*/ 725343 w 869554"/>
              <a:gd name="connsiteY85" fmla="*/ 290184 h 1226860"/>
              <a:gd name="connsiteX86" fmla="*/ 736992 w 869554"/>
              <a:gd name="connsiteY86" fmla="*/ 313993 h 1226860"/>
              <a:gd name="connsiteX87" fmla="*/ 744069 w 869554"/>
              <a:gd name="connsiteY87" fmla="*/ 331454 h 1226860"/>
              <a:gd name="connsiteX88" fmla="*/ 749638 w 869554"/>
              <a:gd name="connsiteY88" fmla="*/ 350958 h 1226860"/>
              <a:gd name="connsiteX89" fmla="*/ 746014 w 869554"/>
              <a:gd name="connsiteY89" fmla="*/ 346289 h 1226860"/>
              <a:gd name="connsiteX90" fmla="*/ 743485 w 869554"/>
              <a:gd name="connsiteY90" fmla="*/ 344829 h 1226860"/>
              <a:gd name="connsiteX91" fmla="*/ 742561 w 869554"/>
              <a:gd name="connsiteY91" fmla="*/ 347651 h 1226860"/>
              <a:gd name="connsiteX92" fmla="*/ 746671 w 869554"/>
              <a:gd name="connsiteY92" fmla="*/ 364941 h 1226860"/>
              <a:gd name="connsiteX93" fmla="*/ 749735 w 869554"/>
              <a:gd name="connsiteY93" fmla="*/ 377830 h 1226860"/>
              <a:gd name="connsiteX94" fmla="*/ 752045 w 869554"/>
              <a:gd name="connsiteY94" fmla="*/ 387218 h 1226860"/>
              <a:gd name="connsiteX95" fmla="*/ 754672 w 869554"/>
              <a:gd name="connsiteY95" fmla="*/ 393225 h 1226860"/>
              <a:gd name="connsiteX96" fmla="*/ 760605 w 869554"/>
              <a:gd name="connsiteY96" fmla="*/ 407621 h 1226860"/>
              <a:gd name="connsiteX97" fmla="*/ 779793 w 869554"/>
              <a:gd name="connsiteY97" fmla="*/ 422213 h 1226860"/>
              <a:gd name="connsiteX98" fmla="*/ 791734 w 869554"/>
              <a:gd name="connsiteY98" fmla="*/ 430579 h 1226860"/>
              <a:gd name="connsiteX99" fmla="*/ 800538 w 869554"/>
              <a:gd name="connsiteY99" fmla="*/ 437899 h 1226860"/>
              <a:gd name="connsiteX100" fmla="*/ 821744 w 869554"/>
              <a:gd name="connsiteY100" fmla="*/ 462461 h 1226860"/>
              <a:gd name="connsiteX101" fmla="*/ 834730 w 869554"/>
              <a:gd name="connsiteY101" fmla="*/ 487875 h 1226860"/>
              <a:gd name="connsiteX102" fmla="*/ 841223 w 869554"/>
              <a:gd name="connsiteY102" fmla="*/ 496240 h 1226860"/>
              <a:gd name="connsiteX103" fmla="*/ 845139 w 869554"/>
              <a:gd name="connsiteY103" fmla="*/ 514601 h 1226860"/>
              <a:gd name="connsiteX104" fmla="*/ 844774 w 869554"/>
              <a:gd name="connsiteY104" fmla="*/ 516474 h 1226860"/>
              <a:gd name="connsiteX105" fmla="*/ 838646 w 869554"/>
              <a:gd name="connsiteY105" fmla="*/ 527661 h 1226860"/>
              <a:gd name="connsiteX106" fmla="*/ 837357 w 869554"/>
              <a:gd name="connsiteY106" fmla="*/ 530895 h 1226860"/>
              <a:gd name="connsiteX107" fmla="*/ 834633 w 869554"/>
              <a:gd name="connsiteY107" fmla="*/ 534908 h 1226860"/>
              <a:gd name="connsiteX108" fmla="*/ 833125 w 869554"/>
              <a:gd name="connsiteY108" fmla="*/ 540720 h 1226860"/>
              <a:gd name="connsiteX109" fmla="*/ 840251 w 869554"/>
              <a:gd name="connsiteY109" fmla="*/ 550740 h 1226860"/>
              <a:gd name="connsiteX110" fmla="*/ 854794 w 869554"/>
              <a:gd name="connsiteY110" fmla="*/ 586684 h 1226860"/>
              <a:gd name="connsiteX111" fmla="*/ 858150 w 869554"/>
              <a:gd name="connsiteY111" fmla="*/ 613435 h 1226860"/>
              <a:gd name="connsiteX112" fmla="*/ 867318 w 869554"/>
              <a:gd name="connsiteY112" fmla="*/ 688313 h 1226860"/>
              <a:gd name="connsiteX113" fmla="*/ 866880 w 869554"/>
              <a:gd name="connsiteY113" fmla="*/ 758376 h 1226860"/>
              <a:gd name="connsiteX114" fmla="*/ 859098 w 869554"/>
              <a:gd name="connsiteY114" fmla="*/ 822214 h 1226860"/>
              <a:gd name="connsiteX115" fmla="*/ 850684 w 869554"/>
              <a:gd name="connsiteY115" fmla="*/ 878319 h 1226860"/>
              <a:gd name="connsiteX116" fmla="*/ 842342 w 869554"/>
              <a:gd name="connsiteY116" fmla="*/ 912657 h 1226860"/>
              <a:gd name="connsiteX117" fmla="*/ 831326 w 869554"/>
              <a:gd name="connsiteY117" fmla="*/ 965892 h 1226860"/>
              <a:gd name="connsiteX118" fmla="*/ 824784 w 869554"/>
              <a:gd name="connsiteY118" fmla="*/ 1003003 h 1226860"/>
              <a:gd name="connsiteX119" fmla="*/ 822595 w 869554"/>
              <a:gd name="connsiteY119" fmla="*/ 1035493 h 1226860"/>
              <a:gd name="connsiteX120" fmla="*/ 820382 w 869554"/>
              <a:gd name="connsiteY120" fmla="*/ 1076325 h 1226860"/>
              <a:gd name="connsiteX121" fmla="*/ 809633 w 869554"/>
              <a:gd name="connsiteY121" fmla="*/ 1188315 h 1226860"/>
              <a:gd name="connsiteX122" fmla="*/ 802191 w 869554"/>
              <a:gd name="connsiteY122" fmla="*/ 1226861 h 1226860"/>
              <a:gd name="connsiteX123" fmla="*/ 344140 w 869554"/>
              <a:gd name="connsiteY123" fmla="*/ 404655 h 1226860"/>
              <a:gd name="connsiteX124" fmla="*/ 344116 w 869554"/>
              <a:gd name="connsiteY124" fmla="*/ 402271 h 1226860"/>
              <a:gd name="connsiteX125" fmla="*/ 352603 w 869554"/>
              <a:gd name="connsiteY125" fmla="*/ 368516 h 1226860"/>
              <a:gd name="connsiteX126" fmla="*/ 378576 w 869554"/>
              <a:gd name="connsiteY126" fmla="*/ 325690 h 1226860"/>
              <a:gd name="connsiteX127" fmla="*/ 378600 w 869554"/>
              <a:gd name="connsiteY127" fmla="*/ 311172 h 1226860"/>
              <a:gd name="connsiteX128" fmla="*/ 372034 w 869554"/>
              <a:gd name="connsiteY128" fmla="*/ 289747 h 1226860"/>
              <a:gd name="connsiteX129" fmla="*/ 365955 w 869554"/>
              <a:gd name="connsiteY129" fmla="*/ 264041 h 1226860"/>
              <a:gd name="connsiteX130" fmla="*/ 358926 w 869554"/>
              <a:gd name="connsiteY130" fmla="*/ 260223 h 1226860"/>
              <a:gd name="connsiteX131" fmla="*/ 353698 w 869554"/>
              <a:gd name="connsiteY131" fmla="*/ 263239 h 1226860"/>
              <a:gd name="connsiteX132" fmla="*/ 343824 w 869554"/>
              <a:gd name="connsiteY132" fmla="*/ 278730 h 1226860"/>
              <a:gd name="connsiteX133" fmla="*/ 333853 w 869554"/>
              <a:gd name="connsiteY133" fmla="*/ 289454 h 1226860"/>
              <a:gd name="connsiteX134" fmla="*/ 318046 w 869554"/>
              <a:gd name="connsiteY134" fmla="*/ 308691 h 1226860"/>
              <a:gd name="connsiteX135" fmla="*/ 290760 w 869554"/>
              <a:gd name="connsiteY135" fmla="*/ 332913 h 1226860"/>
              <a:gd name="connsiteX136" fmla="*/ 249587 w 869554"/>
              <a:gd name="connsiteY136" fmla="*/ 380043 h 1226860"/>
              <a:gd name="connsiteX137" fmla="*/ 221523 w 869554"/>
              <a:gd name="connsiteY137" fmla="*/ 424280 h 1226860"/>
              <a:gd name="connsiteX138" fmla="*/ 163619 w 869554"/>
              <a:gd name="connsiteY138" fmla="*/ 550837 h 1226860"/>
              <a:gd name="connsiteX139" fmla="*/ 163668 w 869554"/>
              <a:gd name="connsiteY139" fmla="*/ 553123 h 1226860"/>
              <a:gd name="connsiteX140" fmla="*/ 169066 w 869554"/>
              <a:gd name="connsiteY140" fmla="*/ 561853 h 1226860"/>
              <a:gd name="connsiteX141" fmla="*/ 172933 w 869554"/>
              <a:gd name="connsiteY141" fmla="*/ 563167 h 1226860"/>
              <a:gd name="connsiteX142" fmla="*/ 185287 w 869554"/>
              <a:gd name="connsiteY142" fmla="*/ 560321 h 1226860"/>
              <a:gd name="connsiteX143" fmla="*/ 213911 w 869554"/>
              <a:gd name="connsiteY143" fmla="*/ 552296 h 1226860"/>
              <a:gd name="connsiteX144" fmla="*/ 238060 w 869554"/>
              <a:gd name="connsiteY144" fmla="*/ 543444 h 1226860"/>
              <a:gd name="connsiteX145" fmla="*/ 284631 w 869554"/>
              <a:gd name="connsiteY145" fmla="*/ 514066 h 1226860"/>
              <a:gd name="connsiteX146" fmla="*/ 343824 w 869554"/>
              <a:gd name="connsiteY146" fmla="*/ 487121 h 1226860"/>
              <a:gd name="connsiteX147" fmla="*/ 346329 w 869554"/>
              <a:gd name="connsiteY147" fmla="*/ 486002 h 1226860"/>
              <a:gd name="connsiteX148" fmla="*/ 356664 w 869554"/>
              <a:gd name="connsiteY148" fmla="*/ 476153 h 1226860"/>
              <a:gd name="connsiteX149" fmla="*/ 356616 w 869554"/>
              <a:gd name="connsiteY149" fmla="*/ 470705 h 1226860"/>
              <a:gd name="connsiteX150" fmla="*/ 346499 w 869554"/>
              <a:gd name="connsiteY150" fmla="*/ 457573 h 1226860"/>
              <a:gd name="connsiteX151" fmla="*/ 345308 w 869554"/>
              <a:gd name="connsiteY151" fmla="*/ 451274 h 1226860"/>
              <a:gd name="connsiteX152" fmla="*/ 347132 w 869554"/>
              <a:gd name="connsiteY152" fmla="*/ 437972 h 1226860"/>
              <a:gd name="connsiteX153" fmla="*/ 344797 w 869554"/>
              <a:gd name="connsiteY153" fmla="*/ 431576 h 1226860"/>
              <a:gd name="connsiteX154" fmla="*/ 342268 w 869554"/>
              <a:gd name="connsiteY154" fmla="*/ 424426 h 1226860"/>
              <a:gd name="connsiteX155" fmla="*/ 344140 w 869554"/>
              <a:gd name="connsiteY155" fmla="*/ 404655 h 1226860"/>
              <a:gd name="connsiteX156" fmla="*/ 763718 w 869554"/>
              <a:gd name="connsiteY156" fmla="*/ 466036 h 1226860"/>
              <a:gd name="connsiteX157" fmla="*/ 762454 w 869554"/>
              <a:gd name="connsiteY157" fmla="*/ 455944 h 1226860"/>
              <a:gd name="connsiteX158" fmla="*/ 759195 w 869554"/>
              <a:gd name="connsiteY158" fmla="*/ 447724 h 1226860"/>
              <a:gd name="connsiteX159" fmla="*/ 753115 w 869554"/>
              <a:gd name="connsiteY159" fmla="*/ 447748 h 1226860"/>
              <a:gd name="connsiteX160" fmla="*/ 750586 w 869554"/>
              <a:gd name="connsiteY160" fmla="*/ 449134 h 1226860"/>
              <a:gd name="connsiteX161" fmla="*/ 749054 w 869554"/>
              <a:gd name="connsiteY161" fmla="*/ 446532 h 1226860"/>
              <a:gd name="connsiteX162" fmla="*/ 747984 w 869554"/>
              <a:gd name="connsiteY162" fmla="*/ 439893 h 1226860"/>
              <a:gd name="connsiteX163" fmla="*/ 744239 w 869554"/>
              <a:gd name="connsiteY163" fmla="*/ 436804 h 1226860"/>
              <a:gd name="connsiteX164" fmla="*/ 740323 w 869554"/>
              <a:gd name="connsiteY164" fmla="*/ 439042 h 1226860"/>
              <a:gd name="connsiteX165" fmla="*/ 738889 w 869554"/>
              <a:gd name="connsiteY165" fmla="*/ 445851 h 1226860"/>
              <a:gd name="connsiteX166" fmla="*/ 740105 w 869554"/>
              <a:gd name="connsiteY166" fmla="*/ 452880 h 1226860"/>
              <a:gd name="connsiteX167" fmla="*/ 746768 w 869554"/>
              <a:gd name="connsiteY167" fmla="*/ 462656 h 1226860"/>
              <a:gd name="connsiteX168" fmla="*/ 757055 w 869554"/>
              <a:gd name="connsiteY168" fmla="*/ 471119 h 1226860"/>
              <a:gd name="connsiteX169" fmla="*/ 763037 w 869554"/>
              <a:gd name="connsiteY169" fmla="*/ 469660 h 1226860"/>
              <a:gd name="connsiteX170" fmla="*/ 763718 w 869554"/>
              <a:gd name="connsiteY170" fmla="*/ 466036 h 1226860"/>
              <a:gd name="connsiteX171" fmla="*/ 311893 w 869554"/>
              <a:gd name="connsiteY171" fmla="*/ 817448 h 1226860"/>
              <a:gd name="connsiteX172" fmla="*/ 310653 w 869554"/>
              <a:gd name="connsiteY172" fmla="*/ 803586 h 1226860"/>
              <a:gd name="connsiteX173" fmla="*/ 308537 w 869554"/>
              <a:gd name="connsiteY173" fmla="*/ 799038 h 1226860"/>
              <a:gd name="connsiteX174" fmla="*/ 304694 w 869554"/>
              <a:gd name="connsiteY174" fmla="*/ 799670 h 1226860"/>
              <a:gd name="connsiteX175" fmla="*/ 304767 w 869554"/>
              <a:gd name="connsiteY175" fmla="*/ 819588 h 1226860"/>
              <a:gd name="connsiteX176" fmla="*/ 309412 w 869554"/>
              <a:gd name="connsiteY176" fmla="*/ 825668 h 1226860"/>
              <a:gd name="connsiteX177" fmla="*/ 311893 w 869554"/>
              <a:gd name="connsiteY177" fmla="*/ 817448 h 1226860"/>
              <a:gd name="connsiteX178" fmla="*/ 773787 w 869554"/>
              <a:gd name="connsiteY178" fmla="*/ 510856 h 1226860"/>
              <a:gd name="connsiteX179" fmla="*/ 780304 w 869554"/>
              <a:gd name="connsiteY179" fmla="*/ 507671 h 1226860"/>
              <a:gd name="connsiteX180" fmla="*/ 777191 w 869554"/>
              <a:gd name="connsiteY180" fmla="*/ 501080 h 1226860"/>
              <a:gd name="connsiteX181" fmla="*/ 772327 w 869554"/>
              <a:gd name="connsiteY181" fmla="*/ 497748 h 1226860"/>
              <a:gd name="connsiteX182" fmla="*/ 769020 w 869554"/>
              <a:gd name="connsiteY182" fmla="*/ 497383 h 1226860"/>
              <a:gd name="connsiteX183" fmla="*/ 768412 w 869554"/>
              <a:gd name="connsiteY183" fmla="*/ 501007 h 1226860"/>
              <a:gd name="connsiteX184" fmla="*/ 770504 w 869554"/>
              <a:gd name="connsiteY184" fmla="*/ 508546 h 1226860"/>
              <a:gd name="connsiteX185" fmla="*/ 773787 w 869554"/>
              <a:gd name="connsiteY185" fmla="*/ 510856 h 1226860"/>
              <a:gd name="connsiteX186" fmla="*/ 384753 w 869554"/>
              <a:gd name="connsiteY186" fmla="*/ 409786 h 1226860"/>
              <a:gd name="connsiteX187" fmla="*/ 381057 w 869554"/>
              <a:gd name="connsiteY187" fmla="*/ 425594 h 1226860"/>
              <a:gd name="connsiteX188" fmla="*/ 379524 w 869554"/>
              <a:gd name="connsiteY188" fmla="*/ 431284 h 1226860"/>
              <a:gd name="connsiteX189" fmla="*/ 380984 w 869554"/>
              <a:gd name="connsiteY189" fmla="*/ 435686 h 1226860"/>
              <a:gd name="connsiteX190" fmla="*/ 384656 w 869554"/>
              <a:gd name="connsiteY190" fmla="*/ 432670 h 1226860"/>
              <a:gd name="connsiteX191" fmla="*/ 385094 w 869554"/>
              <a:gd name="connsiteY191" fmla="*/ 431576 h 1226860"/>
              <a:gd name="connsiteX192" fmla="*/ 384753 w 869554"/>
              <a:gd name="connsiteY192" fmla="*/ 409786 h 1226860"/>
              <a:gd name="connsiteX193" fmla="*/ 818874 w 869554"/>
              <a:gd name="connsiteY193" fmla="*/ 489650 h 1226860"/>
              <a:gd name="connsiteX194" fmla="*/ 819774 w 869554"/>
              <a:gd name="connsiteY194" fmla="*/ 486026 h 1226860"/>
              <a:gd name="connsiteX195" fmla="*/ 812357 w 869554"/>
              <a:gd name="connsiteY195" fmla="*/ 475861 h 1226860"/>
              <a:gd name="connsiteX196" fmla="*/ 809584 w 869554"/>
              <a:gd name="connsiteY196" fmla="*/ 475156 h 1226860"/>
              <a:gd name="connsiteX197" fmla="*/ 809341 w 869554"/>
              <a:gd name="connsiteY197" fmla="*/ 478098 h 1226860"/>
              <a:gd name="connsiteX198" fmla="*/ 817683 w 869554"/>
              <a:gd name="connsiteY198" fmla="*/ 488993 h 1226860"/>
              <a:gd name="connsiteX199" fmla="*/ 818874 w 869554"/>
              <a:gd name="connsiteY199" fmla="*/ 489650 h 1226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869554" h="1226860">
                <a:moveTo>
                  <a:pt x="802191" y="1226861"/>
                </a:moveTo>
                <a:cubicBezTo>
                  <a:pt x="648494" y="1226861"/>
                  <a:pt x="494797" y="1226861"/>
                  <a:pt x="341100" y="1226861"/>
                </a:cubicBezTo>
                <a:cubicBezTo>
                  <a:pt x="342049" y="1221121"/>
                  <a:pt x="343021" y="1215406"/>
                  <a:pt x="344383" y="1209740"/>
                </a:cubicBezTo>
                <a:cubicBezTo>
                  <a:pt x="347132" y="1198310"/>
                  <a:pt x="350536" y="1187026"/>
                  <a:pt x="353333" y="1175620"/>
                </a:cubicBezTo>
                <a:cubicBezTo>
                  <a:pt x="356251" y="1163777"/>
                  <a:pt x="355619" y="1151277"/>
                  <a:pt x="359826" y="1139555"/>
                </a:cubicBezTo>
                <a:cubicBezTo>
                  <a:pt x="361771" y="1134132"/>
                  <a:pt x="362817" y="1127955"/>
                  <a:pt x="365833" y="1123334"/>
                </a:cubicBezTo>
                <a:cubicBezTo>
                  <a:pt x="370162" y="1116719"/>
                  <a:pt x="374053" y="1110226"/>
                  <a:pt x="375560" y="1102444"/>
                </a:cubicBezTo>
                <a:cubicBezTo>
                  <a:pt x="376485" y="1097750"/>
                  <a:pt x="378357" y="1093057"/>
                  <a:pt x="373542" y="1089068"/>
                </a:cubicBezTo>
                <a:cubicBezTo>
                  <a:pt x="371280" y="1087196"/>
                  <a:pt x="371305" y="1084521"/>
                  <a:pt x="372131" y="1081432"/>
                </a:cubicBezTo>
                <a:cubicBezTo>
                  <a:pt x="373663" y="1075790"/>
                  <a:pt x="375390" y="1070099"/>
                  <a:pt x="372594" y="1064044"/>
                </a:cubicBezTo>
                <a:cubicBezTo>
                  <a:pt x="370453" y="1059399"/>
                  <a:pt x="369335" y="1054292"/>
                  <a:pt x="367851" y="1049355"/>
                </a:cubicBezTo>
                <a:cubicBezTo>
                  <a:pt x="364714" y="1038898"/>
                  <a:pt x="364690" y="1027930"/>
                  <a:pt x="362477" y="1017302"/>
                </a:cubicBezTo>
                <a:cubicBezTo>
                  <a:pt x="360434" y="1007599"/>
                  <a:pt x="359291" y="997702"/>
                  <a:pt x="357054" y="988046"/>
                </a:cubicBezTo>
                <a:cubicBezTo>
                  <a:pt x="354233" y="975839"/>
                  <a:pt x="350415" y="963873"/>
                  <a:pt x="346791" y="951860"/>
                </a:cubicBezTo>
                <a:cubicBezTo>
                  <a:pt x="344359" y="943761"/>
                  <a:pt x="342705" y="935444"/>
                  <a:pt x="340516" y="927273"/>
                </a:cubicBezTo>
                <a:cubicBezTo>
                  <a:pt x="337914" y="917594"/>
                  <a:pt x="335847" y="907769"/>
                  <a:pt x="333634" y="897993"/>
                </a:cubicBezTo>
                <a:cubicBezTo>
                  <a:pt x="331300" y="887779"/>
                  <a:pt x="329743" y="877224"/>
                  <a:pt x="323882" y="868105"/>
                </a:cubicBezTo>
                <a:cubicBezTo>
                  <a:pt x="322885" y="866548"/>
                  <a:pt x="322131" y="864433"/>
                  <a:pt x="319918" y="864797"/>
                </a:cubicBezTo>
                <a:cubicBezTo>
                  <a:pt x="317535" y="865210"/>
                  <a:pt x="318557" y="867570"/>
                  <a:pt x="318119" y="869102"/>
                </a:cubicBezTo>
                <a:cubicBezTo>
                  <a:pt x="317778" y="870293"/>
                  <a:pt x="318192" y="872288"/>
                  <a:pt x="316635" y="872361"/>
                </a:cubicBezTo>
                <a:cubicBezTo>
                  <a:pt x="315103" y="872434"/>
                  <a:pt x="315127" y="870439"/>
                  <a:pt x="314811" y="869248"/>
                </a:cubicBezTo>
                <a:cubicBezTo>
                  <a:pt x="314568" y="868226"/>
                  <a:pt x="314617" y="867156"/>
                  <a:pt x="314617" y="866086"/>
                </a:cubicBezTo>
                <a:cubicBezTo>
                  <a:pt x="314568" y="859593"/>
                  <a:pt x="314544" y="853099"/>
                  <a:pt x="314519" y="846606"/>
                </a:cubicBezTo>
                <a:cubicBezTo>
                  <a:pt x="314495" y="840551"/>
                  <a:pt x="308634" y="836927"/>
                  <a:pt x="303065" y="839651"/>
                </a:cubicBezTo>
                <a:cubicBezTo>
                  <a:pt x="301703" y="835444"/>
                  <a:pt x="302044" y="830945"/>
                  <a:pt x="300925" y="826811"/>
                </a:cubicBezTo>
                <a:cubicBezTo>
                  <a:pt x="299904" y="823017"/>
                  <a:pt x="299636" y="818445"/>
                  <a:pt x="295356" y="816256"/>
                </a:cubicBezTo>
                <a:cubicBezTo>
                  <a:pt x="294213" y="815673"/>
                  <a:pt x="293581" y="814894"/>
                  <a:pt x="294334" y="813776"/>
                </a:cubicBezTo>
                <a:cubicBezTo>
                  <a:pt x="298736" y="807234"/>
                  <a:pt x="295623" y="800376"/>
                  <a:pt x="294748" y="793810"/>
                </a:cubicBezTo>
                <a:cubicBezTo>
                  <a:pt x="294140" y="789165"/>
                  <a:pt x="293167" y="784763"/>
                  <a:pt x="294578" y="780191"/>
                </a:cubicBezTo>
                <a:cubicBezTo>
                  <a:pt x="295259" y="778027"/>
                  <a:pt x="295696" y="775789"/>
                  <a:pt x="295405" y="773527"/>
                </a:cubicBezTo>
                <a:cubicBezTo>
                  <a:pt x="293946" y="762146"/>
                  <a:pt x="299174" y="752199"/>
                  <a:pt x="302141" y="741767"/>
                </a:cubicBezTo>
                <a:cubicBezTo>
                  <a:pt x="303503" y="737024"/>
                  <a:pt x="307005" y="733425"/>
                  <a:pt x="308829" y="728805"/>
                </a:cubicBezTo>
                <a:cubicBezTo>
                  <a:pt x="311090" y="723138"/>
                  <a:pt x="314471" y="718031"/>
                  <a:pt x="315565" y="711732"/>
                </a:cubicBezTo>
                <a:cubicBezTo>
                  <a:pt x="316222" y="707939"/>
                  <a:pt x="316951" y="703610"/>
                  <a:pt x="320332" y="700667"/>
                </a:cubicBezTo>
                <a:cubicBezTo>
                  <a:pt x="321548" y="699622"/>
                  <a:pt x="321353" y="698211"/>
                  <a:pt x="320356" y="697117"/>
                </a:cubicBezTo>
                <a:cubicBezTo>
                  <a:pt x="317802" y="694345"/>
                  <a:pt x="319505" y="692909"/>
                  <a:pt x="321961" y="691767"/>
                </a:cubicBezTo>
                <a:cubicBezTo>
                  <a:pt x="323420" y="691086"/>
                  <a:pt x="324977" y="690599"/>
                  <a:pt x="325755" y="689067"/>
                </a:cubicBezTo>
                <a:cubicBezTo>
                  <a:pt x="329962" y="680726"/>
                  <a:pt x="332710" y="671776"/>
                  <a:pt x="333513" y="662584"/>
                </a:cubicBezTo>
                <a:cubicBezTo>
                  <a:pt x="334121" y="655652"/>
                  <a:pt x="334242" y="655434"/>
                  <a:pt x="326460" y="657452"/>
                </a:cubicBezTo>
                <a:cubicBezTo>
                  <a:pt x="313133" y="660881"/>
                  <a:pt x="300220" y="665770"/>
                  <a:pt x="286820" y="668979"/>
                </a:cubicBezTo>
                <a:cubicBezTo>
                  <a:pt x="277311" y="671265"/>
                  <a:pt x="267924" y="674013"/>
                  <a:pt x="258439" y="676348"/>
                </a:cubicBezTo>
                <a:cubicBezTo>
                  <a:pt x="242632" y="680215"/>
                  <a:pt x="226654" y="683133"/>
                  <a:pt x="210628" y="685662"/>
                </a:cubicBezTo>
                <a:cubicBezTo>
                  <a:pt x="194942" y="688143"/>
                  <a:pt x="179135" y="689359"/>
                  <a:pt x="163327" y="690745"/>
                </a:cubicBezTo>
                <a:cubicBezTo>
                  <a:pt x="135336" y="693177"/>
                  <a:pt x="107393" y="695463"/>
                  <a:pt x="79329" y="691985"/>
                </a:cubicBezTo>
                <a:cubicBezTo>
                  <a:pt x="65637" y="690307"/>
                  <a:pt x="52091" y="688143"/>
                  <a:pt x="39616" y="681698"/>
                </a:cubicBezTo>
                <a:cubicBezTo>
                  <a:pt x="31591" y="677540"/>
                  <a:pt x="24781" y="671509"/>
                  <a:pt x="17047" y="666912"/>
                </a:cubicBezTo>
                <a:cubicBezTo>
                  <a:pt x="8974" y="662122"/>
                  <a:pt x="2335" y="656066"/>
                  <a:pt x="0" y="646484"/>
                </a:cubicBezTo>
                <a:cubicBezTo>
                  <a:pt x="0" y="639869"/>
                  <a:pt x="0" y="633230"/>
                  <a:pt x="0" y="626615"/>
                </a:cubicBezTo>
                <a:cubicBezTo>
                  <a:pt x="2237" y="618468"/>
                  <a:pt x="3915" y="610200"/>
                  <a:pt x="7442" y="602394"/>
                </a:cubicBezTo>
                <a:cubicBezTo>
                  <a:pt x="18944" y="576907"/>
                  <a:pt x="31542" y="552078"/>
                  <a:pt x="45817" y="528001"/>
                </a:cubicBezTo>
                <a:cubicBezTo>
                  <a:pt x="57320" y="508595"/>
                  <a:pt x="69601" y="489747"/>
                  <a:pt x="83244" y="471897"/>
                </a:cubicBezTo>
                <a:cubicBezTo>
                  <a:pt x="108901" y="438361"/>
                  <a:pt x="135239" y="405336"/>
                  <a:pt x="161236" y="372043"/>
                </a:cubicBezTo>
                <a:cubicBezTo>
                  <a:pt x="172982" y="357013"/>
                  <a:pt x="184120" y="341571"/>
                  <a:pt x="194018" y="325228"/>
                </a:cubicBezTo>
                <a:cubicBezTo>
                  <a:pt x="198809" y="317325"/>
                  <a:pt x="201679" y="308229"/>
                  <a:pt x="208074" y="301322"/>
                </a:cubicBezTo>
                <a:cubicBezTo>
                  <a:pt x="215346" y="293443"/>
                  <a:pt x="220234" y="284031"/>
                  <a:pt x="225803" y="275033"/>
                </a:cubicBezTo>
                <a:cubicBezTo>
                  <a:pt x="231153" y="266376"/>
                  <a:pt x="233488" y="256478"/>
                  <a:pt x="237598" y="247285"/>
                </a:cubicBezTo>
                <a:cubicBezTo>
                  <a:pt x="244748" y="231332"/>
                  <a:pt x="253722" y="216278"/>
                  <a:pt x="260604" y="200179"/>
                </a:cubicBezTo>
                <a:cubicBezTo>
                  <a:pt x="262282" y="196240"/>
                  <a:pt x="265127" y="192738"/>
                  <a:pt x="269043" y="190962"/>
                </a:cubicBezTo>
                <a:cubicBezTo>
                  <a:pt x="277822" y="186974"/>
                  <a:pt x="285507" y="181307"/>
                  <a:pt x="292948" y="175447"/>
                </a:cubicBezTo>
                <a:cubicBezTo>
                  <a:pt x="303965" y="166764"/>
                  <a:pt x="314738" y="157791"/>
                  <a:pt x="326290" y="149790"/>
                </a:cubicBezTo>
                <a:cubicBezTo>
                  <a:pt x="331883" y="145923"/>
                  <a:pt x="336164" y="146118"/>
                  <a:pt x="341295" y="150690"/>
                </a:cubicBezTo>
                <a:cubicBezTo>
                  <a:pt x="343873" y="152976"/>
                  <a:pt x="346159" y="155627"/>
                  <a:pt x="348858" y="157718"/>
                </a:cubicBezTo>
                <a:cubicBezTo>
                  <a:pt x="353771" y="161512"/>
                  <a:pt x="357516" y="167105"/>
                  <a:pt x="364617" y="167592"/>
                </a:cubicBezTo>
                <a:cubicBezTo>
                  <a:pt x="371815" y="168078"/>
                  <a:pt x="379087" y="170243"/>
                  <a:pt x="386115" y="167032"/>
                </a:cubicBezTo>
                <a:cubicBezTo>
                  <a:pt x="395235" y="162874"/>
                  <a:pt x="404184" y="158277"/>
                  <a:pt x="413377" y="154289"/>
                </a:cubicBezTo>
                <a:cubicBezTo>
                  <a:pt x="417049" y="152684"/>
                  <a:pt x="418070" y="150349"/>
                  <a:pt x="418216" y="146677"/>
                </a:cubicBezTo>
                <a:cubicBezTo>
                  <a:pt x="418654" y="135563"/>
                  <a:pt x="420600" y="124595"/>
                  <a:pt x="422837" y="113725"/>
                </a:cubicBezTo>
                <a:cubicBezTo>
                  <a:pt x="425780" y="99522"/>
                  <a:pt x="434121" y="88262"/>
                  <a:pt x="443338" y="77538"/>
                </a:cubicBezTo>
                <a:cubicBezTo>
                  <a:pt x="452068" y="67397"/>
                  <a:pt x="461577" y="58009"/>
                  <a:pt x="471037" y="48598"/>
                </a:cubicBezTo>
                <a:cubicBezTo>
                  <a:pt x="476777" y="42883"/>
                  <a:pt x="481008" y="35952"/>
                  <a:pt x="486942" y="30359"/>
                </a:cubicBezTo>
                <a:cubicBezTo>
                  <a:pt x="493751" y="23914"/>
                  <a:pt x="500147" y="17007"/>
                  <a:pt x="506519" y="10149"/>
                </a:cubicBezTo>
                <a:cubicBezTo>
                  <a:pt x="509705" y="6745"/>
                  <a:pt x="513426" y="4458"/>
                  <a:pt x="517803" y="3145"/>
                </a:cubicBezTo>
                <a:cubicBezTo>
                  <a:pt x="523007" y="1565"/>
                  <a:pt x="528431" y="738"/>
                  <a:pt x="533805" y="324"/>
                </a:cubicBezTo>
                <a:cubicBezTo>
                  <a:pt x="547643" y="-697"/>
                  <a:pt x="561116" y="203"/>
                  <a:pt x="572084" y="10319"/>
                </a:cubicBezTo>
                <a:cubicBezTo>
                  <a:pt x="593314" y="29896"/>
                  <a:pt x="615955" y="47820"/>
                  <a:pt x="637381" y="67178"/>
                </a:cubicBezTo>
                <a:cubicBezTo>
                  <a:pt x="646792" y="75665"/>
                  <a:pt x="653601" y="85150"/>
                  <a:pt x="656860" y="97285"/>
                </a:cubicBezTo>
                <a:cubicBezTo>
                  <a:pt x="657322" y="99060"/>
                  <a:pt x="658100" y="100325"/>
                  <a:pt x="660046" y="100933"/>
                </a:cubicBezTo>
                <a:cubicBezTo>
                  <a:pt x="671184" y="104313"/>
                  <a:pt x="682347" y="107426"/>
                  <a:pt x="693193" y="111779"/>
                </a:cubicBezTo>
                <a:cubicBezTo>
                  <a:pt x="711384" y="119099"/>
                  <a:pt x="727969" y="128073"/>
                  <a:pt x="738816" y="145485"/>
                </a:cubicBezTo>
                <a:cubicBezTo>
                  <a:pt x="751826" y="166400"/>
                  <a:pt x="754137" y="188092"/>
                  <a:pt x="745649" y="211074"/>
                </a:cubicBezTo>
                <a:cubicBezTo>
                  <a:pt x="743996" y="215549"/>
                  <a:pt x="742463" y="220072"/>
                  <a:pt x="737891" y="222650"/>
                </a:cubicBezTo>
                <a:cubicBezTo>
                  <a:pt x="737089" y="223112"/>
                  <a:pt x="736749" y="224377"/>
                  <a:pt x="736238" y="225301"/>
                </a:cubicBezTo>
                <a:cubicBezTo>
                  <a:pt x="731471" y="234226"/>
                  <a:pt x="725781" y="242422"/>
                  <a:pt x="718315" y="249377"/>
                </a:cubicBezTo>
                <a:cubicBezTo>
                  <a:pt x="716491" y="251079"/>
                  <a:pt x="715080" y="253219"/>
                  <a:pt x="713378" y="255067"/>
                </a:cubicBezTo>
                <a:cubicBezTo>
                  <a:pt x="711554" y="257086"/>
                  <a:pt x="711481" y="259250"/>
                  <a:pt x="712308" y="261731"/>
                </a:cubicBezTo>
                <a:cubicBezTo>
                  <a:pt x="715591" y="271702"/>
                  <a:pt x="720309" y="281040"/>
                  <a:pt x="725343" y="290184"/>
                </a:cubicBezTo>
                <a:cubicBezTo>
                  <a:pt x="729647" y="297942"/>
                  <a:pt x="733709" y="305724"/>
                  <a:pt x="736992" y="313993"/>
                </a:cubicBezTo>
                <a:cubicBezTo>
                  <a:pt x="739302" y="319805"/>
                  <a:pt x="740615" y="325958"/>
                  <a:pt x="744069" y="331454"/>
                </a:cubicBezTo>
                <a:cubicBezTo>
                  <a:pt x="747692" y="337218"/>
                  <a:pt x="748543" y="344197"/>
                  <a:pt x="749638" y="350958"/>
                </a:cubicBezTo>
                <a:cubicBezTo>
                  <a:pt x="748203" y="349499"/>
                  <a:pt x="747182" y="347845"/>
                  <a:pt x="746014" y="346289"/>
                </a:cubicBezTo>
                <a:cubicBezTo>
                  <a:pt x="745406" y="345486"/>
                  <a:pt x="744750" y="344319"/>
                  <a:pt x="743485" y="344829"/>
                </a:cubicBezTo>
                <a:cubicBezTo>
                  <a:pt x="742293" y="345316"/>
                  <a:pt x="742439" y="346653"/>
                  <a:pt x="742561" y="347651"/>
                </a:cubicBezTo>
                <a:cubicBezTo>
                  <a:pt x="743363" y="353560"/>
                  <a:pt x="743704" y="359640"/>
                  <a:pt x="746671" y="364941"/>
                </a:cubicBezTo>
                <a:cubicBezTo>
                  <a:pt x="748981" y="369052"/>
                  <a:pt x="750027" y="373161"/>
                  <a:pt x="749735" y="377830"/>
                </a:cubicBezTo>
                <a:cubicBezTo>
                  <a:pt x="749540" y="381138"/>
                  <a:pt x="749589" y="384640"/>
                  <a:pt x="752045" y="387218"/>
                </a:cubicBezTo>
                <a:cubicBezTo>
                  <a:pt x="753748" y="388993"/>
                  <a:pt x="754185" y="390987"/>
                  <a:pt x="754672" y="393225"/>
                </a:cubicBezTo>
                <a:cubicBezTo>
                  <a:pt x="755815" y="398356"/>
                  <a:pt x="757104" y="403900"/>
                  <a:pt x="760605" y="407621"/>
                </a:cubicBezTo>
                <a:cubicBezTo>
                  <a:pt x="766126" y="413434"/>
                  <a:pt x="772887" y="417981"/>
                  <a:pt x="779793" y="422213"/>
                </a:cubicBezTo>
                <a:cubicBezTo>
                  <a:pt x="783928" y="424742"/>
                  <a:pt x="788159" y="427344"/>
                  <a:pt x="791734" y="430579"/>
                </a:cubicBezTo>
                <a:cubicBezTo>
                  <a:pt x="794580" y="433157"/>
                  <a:pt x="797255" y="436050"/>
                  <a:pt x="800538" y="437899"/>
                </a:cubicBezTo>
                <a:cubicBezTo>
                  <a:pt x="810606" y="443565"/>
                  <a:pt x="815859" y="453342"/>
                  <a:pt x="821744" y="462461"/>
                </a:cubicBezTo>
                <a:cubicBezTo>
                  <a:pt x="826924" y="470462"/>
                  <a:pt x="830839" y="479192"/>
                  <a:pt x="834730" y="487875"/>
                </a:cubicBezTo>
                <a:cubicBezTo>
                  <a:pt x="836263" y="491280"/>
                  <a:pt x="839521" y="493055"/>
                  <a:pt x="841223" y="496240"/>
                </a:cubicBezTo>
                <a:cubicBezTo>
                  <a:pt x="844288" y="502028"/>
                  <a:pt x="843364" y="508570"/>
                  <a:pt x="845139" y="514601"/>
                </a:cubicBezTo>
                <a:cubicBezTo>
                  <a:pt x="845309" y="515161"/>
                  <a:pt x="845139" y="516085"/>
                  <a:pt x="844774" y="516474"/>
                </a:cubicBezTo>
                <a:cubicBezTo>
                  <a:pt x="841759" y="519660"/>
                  <a:pt x="842196" y="524694"/>
                  <a:pt x="838646" y="527661"/>
                </a:cubicBezTo>
                <a:cubicBezTo>
                  <a:pt x="837843" y="528318"/>
                  <a:pt x="837503" y="529752"/>
                  <a:pt x="837357" y="530895"/>
                </a:cubicBezTo>
                <a:cubicBezTo>
                  <a:pt x="837114" y="532768"/>
                  <a:pt x="836311" y="533886"/>
                  <a:pt x="834633" y="534908"/>
                </a:cubicBezTo>
                <a:cubicBezTo>
                  <a:pt x="832542" y="536197"/>
                  <a:pt x="830839" y="538239"/>
                  <a:pt x="833125" y="540720"/>
                </a:cubicBezTo>
                <a:cubicBezTo>
                  <a:pt x="835922" y="543784"/>
                  <a:pt x="837697" y="547530"/>
                  <a:pt x="840251" y="550740"/>
                </a:cubicBezTo>
                <a:cubicBezTo>
                  <a:pt x="848544" y="561318"/>
                  <a:pt x="852556" y="573600"/>
                  <a:pt x="854794" y="586684"/>
                </a:cubicBezTo>
                <a:cubicBezTo>
                  <a:pt x="856302" y="595560"/>
                  <a:pt x="857031" y="604533"/>
                  <a:pt x="858150" y="613435"/>
                </a:cubicBezTo>
                <a:cubicBezTo>
                  <a:pt x="861335" y="638386"/>
                  <a:pt x="863840" y="663386"/>
                  <a:pt x="867318" y="688313"/>
                </a:cubicBezTo>
                <a:cubicBezTo>
                  <a:pt x="870577" y="711659"/>
                  <a:pt x="870139" y="735030"/>
                  <a:pt x="866880" y="758376"/>
                </a:cubicBezTo>
                <a:cubicBezTo>
                  <a:pt x="863913" y="779607"/>
                  <a:pt x="861603" y="800935"/>
                  <a:pt x="859098" y="822214"/>
                </a:cubicBezTo>
                <a:cubicBezTo>
                  <a:pt x="856885" y="841037"/>
                  <a:pt x="854526" y="859787"/>
                  <a:pt x="850684" y="878319"/>
                </a:cubicBezTo>
                <a:cubicBezTo>
                  <a:pt x="848276" y="889846"/>
                  <a:pt x="845066" y="901203"/>
                  <a:pt x="842342" y="912657"/>
                </a:cubicBezTo>
                <a:cubicBezTo>
                  <a:pt x="838159" y="930288"/>
                  <a:pt x="834341" y="948017"/>
                  <a:pt x="831326" y="965892"/>
                </a:cubicBezTo>
                <a:cubicBezTo>
                  <a:pt x="829234" y="978271"/>
                  <a:pt x="825757" y="990406"/>
                  <a:pt x="824784" y="1003003"/>
                </a:cubicBezTo>
                <a:cubicBezTo>
                  <a:pt x="823957" y="1013825"/>
                  <a:pt x="822960" y="1024647"/>
                  <a:pt x="822595" y="1035493"/>
                </a:cubicBezTo>
                <a:cubicBezTo>
                  <a:pt x="822133" y="1049136"/>
                  <a:pt x="819555" y="1062658"/>
                  <a:pt x="820382" y="1076325"/>
                </a:cubicBezTo>
                <a:cubicBezTo>
                  <a:pt x="822644" y="1114239"/>
                  <a:pt x="816564" y="1151325"/>
                  <a:pt x="809633" y="1188315"/>
                </a:cubicBezTo>
                <a:cubicBezTo>
                  <a:pt x="807323" y="1201180"/>
                  <a:pt x="804720" y="1214020"/>
                  <a:pt x="802191" y="1226861"/>
                </a:cubicBezTo>
                <a:close/>
                <a:moveTo>
                  <a:pt x="344140" y="404655"/>
                </a:moveTo>
                <a:cubicBezTo>
                  <a:pt x="344140" y="403852"/>
                  <a:pt x="344213" y="403050"/>
                  <a:pt x="344116" y="402271"/>
                </a:cubicBezTo>
                <a:cubicBezTo>
                  <a:pt x="342632" y="389917"/>
                  <a:pt x="346621" y="379217"/>
                  <a:pt x="352603" y="368516"/>
                </a:cubicBezTo>
                <a:cubicBezTo>
                  <a:pt x="360775" y="353973"/>
                  <a:pt x="374199" y="342738"/>
                  <a:pt x="378576" y="325690"/>
                </a:cubicBezTo>
                <a:cubicBezTo>
                  <a:pt x="379914" y="320461"/>
                  <a:pt x="379865" y="316109"/>
                  <a:pt x="378600" y="311172"/>
                </a:cubicBezTo>
                <a:cubicBezTo>
                  <a:pt x="376776" y="303900"/>
                  <a:pt x="372764" y="297286"/>
                  <a:pt x="372034" y="289747"/>
                </a:cubicBezTo>
                <a:cubicBezTo>
                  <a:pt x="371159" y="280895"/>
                  <a:pt x="368800" y="272407"/>
                  <a:pt x="365955" y="264041"/>
                </a:cubicBezTo>
                <a:cubicBezTo>
                  <a:pt x="364811" y="260710"/>
                  <a:pt x="362112" y="259980"/>
                  <a:pt x="358926" y="260223"/>
                </a:cubicBezTo>
                <a:cubicBezTo>
                  <a:pt x="356664" y="260393"/>
                  <a:pt x="353698" y="260296"/>
                  <a:pt x="353698" y="263239"/>
                </a:cubicBezTo>
                <a:cubicBezTo>
                  <a:pt x="353722" y="270680"/>
                  <a:pt x="348226" y="274279"/>
                  <a:pt x="343824" y="278730"/>
                </a:cubicBezTo>
                <a:cubicBezTo>
                  <a:pt x="340395" y="282207"/>
                  <a:pt x="336261" y="285077"/>
                  <a:pt x="333853" y="289454"/>
                </a:cubicBezTo>
                <a:cubicBezTo>
                  <a:pt x="329768" y="296848"/>
                  <a:pt x="324223" y="303000"/>
                  <a:pt x="318046" y="308691"/>
                </a:cubicBezTo>
                <a:cubicBezTo>
                  <a:pt x="309096" y="316935"/>
                  <a:pt x="300171" y="325131"/>
                  <a:pt x="290760" y="332913"/>
                </a:cubicBezTo>
                <a:cubicBezTo>
                  <a:pt x="274539" y="346313"/>
                  <a:pt x="261917" y="363142"/>
                  <a:pt x="249587" y="380043"/>
                </a:cubicBezTo>
                <a:cubicBezTo>
                  <a:pt x="239276" y="394173"/>
                  <a:pt x="231299" y="409810"/>
                  <a:pt x="221523" y="424280"/>
                </a:cubicBezTo>
                <a:cubicBezTo>
                  <a:pt x="195185" y="463264"/>
                  <a:pt x="177894" y="506357"/>
                  <a:pt x="163619" y="550837"/>
                </a:cubicBezTo>
                <a:cubicBezTo>
                  <a:pt x="163400" y="551542"/>
                  <a:pt x="163327" y="552539"/>
                  <a:pt x="163668" y="553123"/>
                </a:cubicBezTo>
                <a:cubicBezTo>
                  <a:pt x="165443" y="556041"/>
                  <a:pt x="166610" y="559325"/>
                  <a:pt x="169066" y="561853"/>
                </a:cubicBezTo>
                <a:cubicBezTo>
                  <a:pt x="170210" y="563021"/>
                  <a:pt x="171377" y="563532"/>
                  <a:pt x="172933" y="563167"/>
                </a:cubicBezTo>
                <a:cubicBezTo>
                  <a:pt x="177043" y="562218"/>
                  <a:pt x="181202" y="561416"/>
                  <a:pt x="185287" y="560321"/>
                </a:cubicBezTo>
                <a:cubicBezTo>
                  <a:pt x="194869" y="557743"/>
                  <a:pt x="204524" y="555433"/>
                  <a:pt x="213911" y="552296"/>
                </a:cubicBezTo>
                <a:cubicBezTo>
                  <a:pt x="222034" y="549573"/>
                  <a:pt x="230472" y="547481"/>
                  <a:pt x="238060" y="543444"/>
                </a:cubicBezTo>
                <a:cubicBezTo>
                  <a:pt x="254305" y="534835"/>
                  <a:pt x="269335" y="524183"/>
                  <a:pt x="284631" y="514066"/>
                </a:cubicBezTo>
                <a:cubicBezTo>
                  <a:pt x="302968" y="501907"/>
                  <a:pt x="322350" y="492301"/>
                  <a:pt x="343824" y="487121"/>
                </a:cubicBezTo>
                <a:cubicBezTo>
                  <a:pt x="344700" y="486902"/>
                  <a:pt x="345672" y="486586"/>
                  <a:pt x="346329" y="486002"/>
                </a:cubicBezTo>
                <a:cubicBezTo>
                  <a:pt x="349831" y="482768"/>
                  <a:pt x="353187" y="479412"/>
                  <a:pt x="356664" y="476153"/>
                </a:cubicBezTo>
                <a:cubicBezTo>
                  <a:pt x="358683" y="474256"/>
                  <a:pt x="358537" y="472262"/>
                  <a:pt x="356616" y="470705"/>
                </a:cubicBezTo>
                <a:cubicBezTo>
                  <a:pt x="352190" y="467106"/>
                  <a:pt x="350293" y="461634"/>
                  <a:pt x="346499" y="457573"/>
                </a:cubicBezTo>
                <a:cubicBezTo>
                  <a:pt x="344870" y="455846"/>
                  <a:pt x="344383" y="453585"/>
                  <a:pt x="345308" y="451274"/>
                </a:cubicBezTo>
                <a:cubicBezTo>
                  <a:pt x="346985" y="446994"/>
                  <a:pt x="346548" y="442422"/>
                  <a:pt x="347132" y="437972"/>
                </a:cubicBezTo>
                <a:cubicBezTo>
                  <a:pt x="347472" y="435467"/>
                  <a:pt x="346791" y="433327"/>
                  <a:pt x="344797" y="431576"/>
                </a:cubicBezTo>
                <a:cubicBezTo>
                  <a:pt x="342681" y="429703"/>
                  <a:pt x="342170" y="427320"/>
                  <a:pt x="342268" y="424426"/>
                </a:cubicBezTo>
                <a:cubicBezTo>
                  <a:pt x="342486" y="417762"/>
                  <a:pt x="343800" y="411269"/>
                  <a:pt x="344140" y="404655"/>
                </a:cubicBezTo>
                <a:close/>
                <a:moveTo>
                  <a:pt x="763718" y="466036"/>
                </a:moveTo>
                <a:cubicBezTo>
                  <a:pt x="763451" y="462461"/>
                  <a:pt x="762186" y="459300"/>
                  <a:pt x="762454" y="455944"/>
                </a:cubicBezTo>
                <a:cubicBezTo>
                  <a:pt x="762721" y="452636"/>
                  <a:pt x="761238" y="450083"/>
                  <a:pt x="759195" y="447724"/>
                </a:cubicBezTo>
                <a:cubicBezTo>
                  <a:pt x="757104" y="445316"/>
                  <a:pt x="755134" y="444854"/>
                  <a:pt x="753115" y="447748"/>
                </a:cubicBezTo>
                <a:cubicBezTo>
                  <a:pt x="752507" y="448624"/>
                  <a:pt x="751899" y="449645"/>
                  <a:pt x="750586" y="449134"/>
                </a:cubicBezTo>
                <a:cubicBezTo>
                  <a:pt x="749467" y="448697"/>
                  <a:pt x="749200" y="447602"/>
                  <a:pt x="749054" y="446532"/>
                </a:cubicBezTo>
                <a:cubicBezTo>
                  <a:pt x="748762" y="444319"/>
                  <a:pt x="748835" y="442033"/>
                  <a:pt x="747984" y="439893"/>
                </a:cubicBezTo>
                <a:cubicBezTo>
                  <a:pt x="747303" y="438191"/>
                  <a:pt x="746233" y="436926"/>
                  <a:pt x="744239" y="436804"/>
                </a:cubicBezTo>
                <a:cubicBezTo>
                  <a:pt x="742463" y="436707"/>
                  <a:pt x="741223" y="437607"/>
                  <a:pt x="740323" y="439042"/>
                </a:cubicBezTo>
                <a:cubicBezTo>
                  <a:pt x="739010" y="441133"/>
                  <a:pt x="738402" y="443370"/>
                  <a:pt x="738889" y="445851"/>
                </a:cubicBezTo>
                <a:cubicBezTo>
                  <a:pt x="739351" y="448186"/>
                  <a:pt x="739813" y="450521"/>
                  <a:pt x="740105" y="452880"/>
                </a:cubicBezTo>
                <a:cubicBezTo>
                  <a:pt x="740640" y="457330"/>
                  <a:pt x="742974" y="460710"/>
                  <a:pt x="746768" y="462656"/>
                </a:cubicBezTo>
                <a:cubicBezTo>
                  <a:pt x="750878" y="464771"/>
                  <a:pt x="754185" y="467544"/>
                  <a:pt x="757055" y="471119"/>
                </a:cubicBezTo>
                <a:cubicBezTo>
                  <a:pt x="759414" y="474086"/>
                  <a:pt x="761943" y="473356"/>
                  <a:pt x="763037" y="469660"/>
                </a:cubicBezTo>
                <a:cubicBezTo>
                  <a:pt x="763402" y="468395"/>
                  <a:pt x="763524" y="467057"/>
                  <a:pt x="763718" y="466036"/>
                </a:cubicBezTo>
                <a:close/>
                <a:moveTo>
                  <a:pt x="311893" y="817448"/>
                </a:moveTo>
                <a:cubicBezTo>
                  <a:pt x="311480" y="813046"/>
                  <a:pt x="310969" y="808328"/>
                  <a:pt x="310653" y="803586"/>
                </a:cubicBezTo>
                <a:cubicBezTo>
                  <a:pt x="310531" y="801713"/>
                  <a:pt x="309656" y="800400"/>
                  <a:pt x="308537" y="799038"/>
                </a:cubicBezTo>
                <a:cubicBezTo>
                  <a:pt x="306761" y="796874"/>
                  <a:pt x="305935" y="797190"/>
                  <a:pt x="304694" y="799670"/>
                </a:cubicBezTo>
                <a:cubicBezTo>
                  <a:pt x="301338" y="806407"/>
                  <a:pt x="301898" y="812948"/>
                  <a:pt x="304767" y="819588"/>
                </a:cubicBezTo>
                <a:cubicBezTo>
                  <a:pt x="305862" y="822092"/>
                  <a:pt x="306883" y="826252"/>
                  <a:pt x="309412" y="825668"/>
                </a:cubicBezTo>
                <a:cubicBezTo>
                  <a:pt x="312355" y="824963"/>
                  <a:pt x="312477" y="820925"/>
                  <a:pt x="311893" y="817448"/>
                </a:cubicBezTo>
                <a:close/>
                <a:moveTo>
                  <a:pt x="773787" y="510856"/>
                </a:moveTo>
                <a:cubicBezTo>
                  <a:pt x="775951" y="510151"/>
                  <a:pt x="779113" y="510492"/>
                  <a:pt x="780304" y="507671"/>
                </a:cubicBezTo>
                <a:cubicBezTo>
                  <a:pt x="781569" y="504655"/>
                  <a:pt x="779137" y="502783"/>
                  <a:pt x="777191" y="501080"/>
                </a:cubicBezTo>
                <a:cubicBezTo>
                  <a:pt x="775732" y="499791"/>
                  <a:pt x="774005" y="498770"/>
                  <a:pt x="772327" y="497748"/>
                </a:cubicBezTo>
                <a:cubicBezTo>
                  <a:pt x="771330" y="497140"/>
                  <a:pt x="770139" y="496508"/>
                  <a:pt x="769020" y="497383"/>
                </a:cubicBezTo>
                <a:cubicBezTo>
                  <a:pt x="767804" y="498332"/>
                  <a:pt x="767877" y="499767"/>
                  <a:pt x="768412" y="501007"/>
                </a:cubicBezTo>
                <a:cubicBezTo>
                  <a:pt x="769433" y="503439"/>
                  <a:pt x="770357" y="505847"/>
                  <a:pt x="770504" y="508546"/>
                </a:cubicBezTo>
                <a:cubicBezTo>
                  <a:pt x="770601" y="510248"/>
                  <a:pt x="771768" y="511002"/>
                  <a:pt x="773787" y="510856"/>
                </a:cubicBezTo>
                <a:close/>
                <a:moveTo>
                  <a:pt x="384753" y="409786"/>
                </a:moveTo>
                <a:cubicBezTo>
                  <a:pt x="383707" y="415185"/>
                  <a:pt x="383172" y="420535"/>
                  <a:pt x="381057" y="425594"/>
                </a:cubicBezTo>
                <a:cubicBezTo>
                  <a:pt x="380303" y="427393"/>
                  <a:pt x="379792" y="429363"/>
                  <a:pt x="379524" y="431284"/>
                </a:cubicBezTo>
                <a:cubicBezTo>
                  <a:pt x="379306" y="432889"/>
                  <a:pt x="378868" y="435151"/>
                  <a:pt x="380984" y="435686"/>
                </a:cubicBezTo>
                <a:cubicBezTo>
                  <a:pt x="382954" y="436172"/>
                  <a:pt x="383732" y="434081"/>
                  <a:pt x="384656" y="432670"/>
                </a:cubicBezTo>
                <a:cubicBezTo>
                  <a:pt x="384875" y="432354"/>
                  <a:pt x="385045" y="431965"/>
                  <a:pt x="385094" y="431576"/>
                </a:cubicBezTo>
                <a:cubicBezTo>
                  <a:pt x="386164" y="424280"/>
                  <a:pt x="385556" y="417033"/>
                  <a:pt x="384753" y="409786"/>
                </a:cubicBezTo>
                <a:close/>
                <a:moveTo>
                  <a:pt x="818874" y="489650"/>
                </a:moveTo>
                <a:cubicBezTo>
                  <a:pt x="820577" y="488799"/>
                  <a:pt x="820431" y="487364"/>
                  <a:pt x="819774" y="486026"/>
                </a:cubicBezTo>
                <a:cubicBezTo>
                  <a:pt x="817926" y="482184"/>
                  <a:pt x="815713" y="478609"/>
                  <a:pt x="812357" y="475861"/>
                </a:cubicBezTo>
                <a:cubicBezTo>
                  <a:pt x="811554" y="475204"/>
                  <a:pt x="810679" y="474280"/>
                  <a:pt x="809584" y="475156"/>
                </a:cubicBezTo>
                <a:cubicBezTo>
                  <a:pt x="808587" y="475958"/>
                  <a:pt x="808976" y="477126"/>
                  <a:pt x="809341" y="478098"/>
                </a:cubicBezTo>
                <a:cubicBezTo>
                  <a:pt x="811092" y="482500"/>
                  <a:pt x="814084" y="485978"/>
                  <a:pt x="817683" y="488993"/>
                </a:cubicBezTo>
                <a:cubicBezTo>
                  <a:pt x="817999" y="489212"/>
                  <a:pt x="818388" y="489358"/>
                  <a:pt x="818874" y="489650"/>
                </a:cubicBezTo>
                <a:close/>
              </a:path>
            </a:pathLst>
          </a:custGeom>
          <a:blipFill dpi="0" rotWithShape="0">
            <a:blip r:embed="rId2"/>
            <a:srcRect/>
            <a:tile tx="0" ty="0" sx="100000" sy="100000" flip="none" algn="tl"/>
          </a:blipFill>
          <a:ln w="2431" cap="flat">
            <a:noFill/>
            <a:prstDash val="solid"/>
            <a:miter/>
          </a:ln>
        </p:spPr>
        <p:txBody>
          <a:bodyPr rtlCol="0" anchor="ctr"/>
          <a:lstStyle/>
          <a:p>
            <a:endParaRPr lang="en-US"/>
          </a:p>
        </p:txBody>
      </p:sp>
      <p:sp>
        <p:nvSpPr>
          <p:cNvPr id="23" name="Rectangle 22">
            <a:extLst>
              <a:ext uri="{FF2B5EF4-FFF2-40B4-BE49-F238E27FC236}">
                <a16:creationId xmlns:a16="http://schemas.microsoft.com/office/drawing/2014/main" id="{D1F82DEA-3523-40F1-87A6-3F4E5015A19B}"/>
              </a:ext>
            </a:extLst>
          </p:cNvPr>
          <p:cNvSpPr/>
          <p:nvPr/>
        </p:nvSpPr>
        <p:spPr>
          <a:xfrm>
            <a:off x="446088" y="4389212"/>
            <a:ext cx="3440112" cy="1281807"/>
          </a:xfrm>
          <a:prstGeom prst="rect">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2" name="LeftSub">
            <a:extLst>
              <a:ext uri="{FF2B5EF4-FFF2-40B4-BE49-F238E27FC236}">
                <a16:creationId xmlns:a16="http://schemas.microsoft.com/office/drawing/2014/main" id="{FDDEC6D7-3371-4F9A-B835-2B76873DF32D}"/>
              </a:ext>
            </a:extLst>
          </p:cNvPr>
          <p:cNvSpPr txBox="1"/>
          <p:nvPr/>
        </p:nvSpPr>
        <p:spPr>
          <a:xfrm flipH="1">
            <a:off x="1771749" y="4598293"/>
            <a:ext cx="1088439" cy="287258"/>
          </a:xfrm>
          <a:prstGeom prst="rect">
            <a:avLst/>
          </a:prstGeom>
          <a:noFill/>
        </p:spPr>
        <p:txBody>
          <a:bodyPr wrap="none" lIns="0" tIns="0" rIns="0" bIns="0" rtlCol="0">
            <a:spAutoFit/>
          </a:bodyPr>
          <a:lstStyle>
            <a:defPPr>
              <a:defRPr lang="en-US"/>
            </a:defPPr>
            <a:lvl1pPr>
              <a:lnSpc>
                <a:spcPct val="150000"/>
              </a:lnSpc>
              <a:defRPr sz="1400" b="1">
                <a:solidFill>
                  <a:schemeClr val="tx1">
                    <a:lumMod val="65000"/>
                    <a:lumOff val="35000"/>
                  </a:schemeClr>
                </a:solidFill>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a:lstStyle>
          <a:p>
            <a:r>
              <a:rPr lang="en-US"/>
              <a:t>Natalie Sarah</a:t>
            </a:r>
            <a:endParaRPr lang="en-ID"/>
          </a:p>
        </p:txBody>
      </p:sp>
      <p:sp>
        <p:nvSpPr>
          <p:cNvPr id="63" name="Left Text Body">
            <a:extLst>
              <a:ext uri="{FF2B5EF4-FFF2-40B4-BE49-F238E27FC236}">
                <a16:creationId xmlns:a16="http://schemas.microsoft.com/office/drawing/2014/main" id="{C51D9E83-B10F-4A0A-B6BF-7F730DD0AA1B}"/>
              </a:ext>
            </a:extLst>
          </p:cNvPr>
          <p:cNvSpPr txBox="1"/>
          <p:nvPr/>
        </p:nvSpPr>
        <p:spPr>
          <a:xfrm flipH="1">
            <a:off x="1771748" y="4956921"/>
            <a:ext cx="1784251" cy="479618"/>
          </a:xfrm>
          <a:prstGeom prst="rect">
            <a:avLst/>
          </a:prstGeom>
          <a:noFill/>
        </p:spPr>
        <p:txBody>
          <a:bodyPr wrap="square" lIns="0" tIns="0" rIns="0" bIns="0" rtlCol="0">
            <a:spAutoFit/>
          </a:bodyPr>
          <a:lstStyle>
            <a:defPPr>
              <a:defRPr lang="en-US"/>
            </a:defPPr>
            <a:lvl1pPr marL="0" algn="l" defTabSz="457120" rtl="0" eaLnBrk="1" latinLnBrk="0" hangingPunct="1">
              <a:defRPr sz="1799" kern="1200">
                <a:solidFill>
                  <a:schemeClr val="tx1"/>
                </a:solidFill>
                <a:latin typeface="+mn-lt"/>
                <a:ea typeface="+mn-ea"/>
                <a:cs typeface="+mn-cs"/>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a:lstStyle>
          <a:p>
            <a:pPr>
              <a:lnSpc>
                <a:spcPct val="150000"/>
              </a:lnSpc>
            </a:pPr>
            <a:r>
              <a:rPr lang="en-US" sz="1100">
                <a:solidFill>
                  <a:schemeClr val="tx1">
                    <a:lumMod val="50000"/>
                    <a:lumOff val="50000"/>
                  </a:schemeClr>
                </a:solidFill>
              </a:rPr>
              <a:t>tristique temporibus nullam molestias in accusamus</a:t>
            </a:r>
            <a:endParaRPr lang="en-ID" sz="1100">
              <a:solidFill>
                <a:schemeClr val="tx1">
                  <a:lumMod val="50000"/>
                  <a:lumOff val="50000"/>
                </a:schemeClr>
              </a:solidFill>
            </a:endParaRPr>
          </a:p>
        </p:txBody>
      </p:sp>
      <p:sp>
        <p:nvSpPr>
          <p:cNvPr id="64" name="Icon 30">
            <a:extLst>
              <a:ext uri="{FF2B5EF4-FFF2-40B4-BE49-F238E27FC236}">
                <a16:creationId xmlns:a16="http://schemas.microsoft.com/office/drawing/2014/main" id="{BE817C1B-07C6-4952-B1EE-F29D38F52964}"/>
              </a:ext>
            </a:extLst>
          </p:cNvPr>
          <p:cNvSpPr/>
          <p:nvPr/>
        </p:nvSpPr>
        <p:spPr>
          <a:xfrm>
            <a:off x="830193" y="4685470"/>
            <a:ext cx="689292" cy="689292"/>
          </a:xfrm>
          <a:custGeom>
            <a:avLst/>
            <a:gdLst>
              <a:gd name="connsiteX0" fmla="*/ 484543 w 485774"/>
              <a:gd name="connsiteY0" fmla="*/ 416251 h 485775"/>
              <a:gd name="connsiteX1" fmla="*/ 462098 w 485774"/>
              <a:gd name="connsiteY1" fmla="*/ 401541 h 485775"/>
              <a:gd name="connsiteX2" fmla="*/ 447389 w 485774"/>
              <a:gd name="connsiteY2" fmla="*/ 423986 h 485775"/>
              <a:gd name="connsiteX3" fmla="*/ 443370 w 485774"/>
              <a:gd name="connsiteY3" fmla="*/ 440607 h 485775"/>
              <a:gd name="connsiteX4" fmla="*/ 428190 w 485774"/>
              <a:gd name="connsiteY4" fmla="*/ 447824 h 485775"/>
              <a:gd name="connsiteX5" fmla="*/ 260914 w 485774"/>
              <a:gd name="connsiteY5" fmla="*/ 447824 h 485775"/>
              <a:gd name="connsiteX6" fmla="*/ 260914 w 485774"/>
              <a:gd name="connsiteY6" fmla="*/ 355792 h 485775"/>
              <a:gd name="connsiteX7" fmla="*/ 241938 w 485774"/>
              <a:gd name="connsiteY7" fmla="*/ 336817 h 485775"/>
              <a:gd name="connsiteX8" fmla="*/ 222963 w 485774"/>
              <a:gd name="connsiteY8" fmla="*/ 355792 h 485775"/>
              <a:gd name="connsiteX9" fmla="*/ 222963 w 485774"/>
              <a:gd name="connsiteY9" fmla="*/ 447824 h 485775"/>
              <a:gd name="connsiteX10" fmla="*/ 57584 w 485774"/>
              <a:gd name="connsiteY10" fmla="*/ 447824 h 485775"/>
              <a:gd name="connsiteX11" fmla="*/ 42404 w 485774"/>
              <a:gd name="connsiteY11" fmla="*/ 440607 h 485775"/>
              <a:gd name="connsiteX12" fmla="*/ 38385 w 485774"/>
              <a:gd name="connsiteY12" fmla="*/ 423986 h 485775"/>
              <a:gd name="connsiteX13" fmla="*/ 114620 w 485774"/>
              <a:gd name="connsiteY13" fmla="*/ 302163 h 485775"/>
              <a:gd name="connsiteX14" fmla="*/ 117094 w 485774"/>
              <a:gd name="connsiteY14" fmla="*/ 310592 h 485775"/>
              <a:gd name="connsiteX15" fmla="*/ 148011 w 485774"/>
              <a:gd name="connsiteY15" fmla="*/ 342365 h 485775"/>
              <a:gd name="connsiteX16" fmla="*/ 162620 w 485774"/>
              <a:gd name="connsiteY16" fmla="*/ 344673 h 485775"/>
              <a:gd name="connsiteX17" fmla="*/ 191680 w 485774"/>
              <a:gd name="connsiteY17" fmla="*/ 334721 h 485775"/>
              <a:gd name="connsiteX18" fmla="*/ 241997 w 485774"/>
              <a:gd name="connsiteY18" fmla="*/ 295711 h 485775"/>
              <a:gd name="connsiteX19" fmla="*/ 292659 w 485774"/>
              <a:gd name="connsiteY19" fmla="*/ 334601 h 485775"/>
              <a:gd name="connsiteX20" fmla="*/ 336639 w 485774"/>
              <a:gd name="connsiteY20" fmla="*/ 341944 h 485775"/>
              <a:gd name="connsiteX21" fmla="*/ 367284 w 485774"/>
              <a:gd name="connsiteY21" fmla="*/ 309556 h 485775"/>
              <a:gd name="connsiteX22" fmla="*/ 369693 w 485774"/>
              <a:gd name="connsiteY22" fmla="*/ 300798 h 485775"/>
              <a:gd name="connsiteX23" fmla="*/ 416522 w 485774"/>
              <a:gd name="connsiteY23" fmla="*/ 350628 h 485775"/>
              <a:gd name="connsiteX24" fmla="*/ 442851 w 485774"/>
              <a:gd name="connsiteY24" fmla="*/ 355822 h 485775"/>
              <a:gd name="connsiteX25" fmla="*/ 448044 w 485774"/>
              <a:gd name="connsiteY25" fmla="*/ 329494 h 485775"/>
              <a:gd name="connsiteX26" fmla="*/ 372872 w 485774"/>
              <a:gd name="connsiteY26" fmla="*/ 256916 h 485775"/>
              <a:gd name="connsiteX27" fmla="*/ 363673 w 485774"/>
              <a:gd name="connsiteY27" fmla="*/ 251158 h 485775"/>
              <a:gd name="connsiteX28" fmla="*/ 362699 w 485774"/>
              <a:gd name="connsiteY28" fmla="*/ 250942 h 485775"/>
              <a:gd name="connsiteX29" fmla="*/ 320137 w 485774"/>
              <a:gd name="connsiteY29" fmla="*/ 232327 h 485775"/>
              <a:gd name="connsiteX30" fmla="*/ 371921 w 485774"/>
              <a:gd name="connsiteY30" fmla="*/ 129034 h 485775"/>
              <a:gd name="connsiteX31" fmla="*/ 242887 w 485774"/>
              <a:gd name="connsiteY31" fmla="*/ 0 h 485775"/>
              <a:gd name="connsiteX32" fmla="*/ 113853 w 485774"/>
              <a:gd name="connsiteY32" fmla="*/ 129034 h 485775"/>
              <a:gd name="connsiteX33" fmla="*/ 165697 w 485774"/>
              <a:gd name="connsiteY33" fmla="*/ 232373 h 485775"/>
              <a:gd name="connsiteX34" fmla="*/ 86177 w 485774"/>
              <a:gd name="connsiteY34" fmla="*/ 276076 h 485775"/>
              <a:gd name="connsiteX35" fmla="*/ 1231 w 485774"/>
              <a:gd name="connsiteY35" fmla="*/ 416251 h 485775"/>
              <a:gd name="connsiteX36" fmla="*/ 12961 w 485774"/>
              <a:gd name="connsiteY36" fmla="*/ 464552 h 485775"/>
              <a:gd name="connsiteX37" fmla="*/ 57584 w 485774"/>
              <a:gd name="connsiteY37" fmla="*/ 485775 h 485775"/>
              <a:gd name="connsiteX38" fmla="*/ 428189 w 485774"/>
              <a:gd name="connsiteY38" fmla="*/ 485775 h 485775"/>
              <a:gd name="connsiteX39" fmla="*/ 472812 w 485774"/>
              <a:gd name="connsiteY39" fmla="*/ 464552 h 485775"/>
              <a:gd name="connsiteX40" fmla="*/ 484543 w 485774"/>
              <a:gd name="connsiteY40" fmla="*/ 416251 h 485775"/>
              <a:gd name="connsiteX41" fmla="*/ 336101 w 485774"/>
              <a:gd name="connsiteY41" fmla="*/ 279832 h 485775"/>
              <a:gd name="connsiteX42" fmla="*/ 330692 w 485774"/>
              <a:gd name="connsiteY42" fmla="*/ 299486 h 485775"/>
              <a:gd name="connsiteX43" fmla="*/ 324563 w 485774"/>
              <a:gd name="connsiteY43" fmla="*/ 305963 h 485775"/>
              <a:gd name="connsiteX44" fmla="*/ 315767 w 485774"/>
              <a:gd name="connsiteY44" fmla="*/ 304496 h 485775"/>
              <a:gd name="connsiteX45" fmla="*/ 255587 w 485774"/>
              <a:gd name="connsiteY45" fmla="*/ 258299 h 485775"/>
              <a:gd name="connsiteX46" fmla="*/ 336101 w 485774"/>
              <a:gd name="connsiteY46" fmla="*/ 279832 h 485775"/>
              <a:gd name="connsiteX47" fmla="*/ 151804 w 485774"/>
              <a:gd name="connsiteY47" fmla="*/ 129034 h 485775"/>
              <a:gd name="connsiteX48" fmla="*/ 242887 w 485774"/>
              <a:gd name="connsiteY48" fmla="*/ 37951 h 485775"/>
              <a:gd name="connsiteX49" fmla="*/ 333970 w 485774"/>
              <a:gd name="connsiteY49" fmla="*/ 129034 h 485775"/>
              <a:gd name="connsiteX50" fmla="*/ 247408 w 485774"/>
              <a:gd name="connsiteY50" fmla="*/ 220004 h 485775"/>
              <a:gd name="connsiteX51" fmla="*/ 242887 w 485774"/>
              <a:gd name="connsiteY51" fmla="*/ 219958 h 485775"/>
              <a:gd name="connsiteX52" fmla="*/ 238448 w 485774"/>
              <a:gd name="connsiteY52" fmla="*/ 220007 h 485775"/>
              <a:gd name="connsiteX53" fmla="*/ 151804 w 485774"/>
              <a:gd name="connsiteY53" fmla="*/ 129034 h 485775"/>
              <a:gd name="connsiteX54" fmla="*/ 228124 w 485774"/>
              <a:gd name="connsiteY54" fmla="*/ 258445 h 485775"/>
              <a:gd name="connsiteX55" fmla="*/ 168426 w 485774"/>
              <a:gd name="connsiteY55" fmla="*/ 304728 h 485775"/>
              <a:gd name="connsiteX56" fmla="*/ 159692 w 485774"/>
              <a:gd name="connsiteY56" fmla="*/ 306256 h 485775"/>
              <a:gd name="connsiteX57" fmla="*/ 153509 w 485774"/>
              <a:gd name="connsiteY57" fmla="*/ 299902 h 485775"/>
              <a:gd name="connsiteX58" fmla="*/ 147933 w 485774"/>
              <a:gd name="connsiteY58" fmla="*/ 280907 h 485775"/>
              <a:gd name="connsiteX59" fmla="*/ 228124 w 485774"/>
              <a:gd name="connsiteY59" fmla="*/ 258445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485774" h="485775">
                <a:moveTo>
                  <a:pt x="484543" y="416251"/>
                </a:moveTo>
                <a:cubicBezTo>
                  <a:pt x="482407" y="405991"/>
                  <a:pt x="472356" y="399409"/>
                  <a:pt x="462098" y="401541"/>
                </a:cubicBezTo>
                <a:cubicBezTo>
                  <a:pt x="451838" y="403677"/>
                  <a:pt x="445252" y="413727"/>
                  <a:pt x="447389" y="423986"/>
                </a:cubicBezTo>
                <a:cubicBezTo>
                  <a:pt x="448619" y="429896"/>
                  <a:pt x="447154" y="435953"/>
                  <a:pt x="443370" y="440607"/>
                </a:cubicBezTo>
                <a:cubicBezTo>
                  <a:pt x="441178" y="443303"/>
                  <a:pt x="436291" y="447824"/>
                  <a:pt x="428190" y="447824"/>
                </a:cubicBezTo>
                <a:lnTo>
                  <a:pt x="260914" y="447824"/>
                </a:lnTo>
                <a:lnTo>
                  <a:pt x="260914" y="355792"/>
                </a:lnTo>
                <a:cubicBezTo>
                  <a:pt x="260914" y="345312"/>
                  <a:pt x="252419" y="336817"/>
                  <a:pt x="241938" y="336817"/>
                </a:cubicBezTo>
                <a:cubicBezTo>
                  <a:pt x="231458" y="336817"/>
                  <a:pt x="222963" y="345312"/>
                  <a:pt x="222963" y="355792"/>
                </a:cubicBezTo>
                <a:lnTo>
                  <a:pt x="222963" y="447824"/>
                </a:lnTo>
                <a:lnTo>
                  <a:pt x="57584" y="447824"/>
                </a:lnTo>
                <a:cubicBezTo>
                  <a:pt x="49483" y="447824"/>
                  <a:pt x="44596" y="443302"/>
                  <a:pt x="42404" y="440607"/>
                </a:cubicBezTo>
                <a:cubicBezTo>
                  <a:pt x="38620" y="435954"/>
                  <a:pt x="37155" y="429896"/>
                  <a:pt x="38385" y="423986"/>
                </a:cubicBezTo>
                <a:cubicBezTo>
                  <a:pt x="48712" y="374384"/>
                  <a:pt x="76567" y="331793"/>
                  <a:pt x="114620" y="302163"/>
                </a:cubicBezTo>
                <a:lnTo>
                  <a:pt x="117094" y="310592"/>
                </a:lnTo>
                <a:cubicBezTo>
                  <a:pt x="121516" y="325655"/>
                  <a:pt x="133074" y="337534"/>
                  <a:pt x="148011" y="342365"/>
                </a:cubicBezTo>
                <a:cubicBezTo>
                  <a:pt x="152797" y="343914"/>
                  <a:pt x="157724" y="344673"/>
                  <a:pt x="162620" y="344673"/>
                </a:cubicBezTo>
                <a:cubicBezTo>
                  <a:pt x="173005" y="344673"/>
                  <a:pt x="183248" y="341257"/>
                  <a:pt x="191680" y="334721"/>
                </a:cubicBezTo>
                <a:lnTo>
                  <a:pt x="241997" y="295711"/>
                </a:lnTo>
                <a:lnTo>
                  <a:pt x="292659" y="334601"/>
                </a:lnTo>
                <a:cubicBezTo>
                  <a:pt x="305205" y="344230"/>
                  <a:pt x="321646" y="346975"/>
                  <a:pt x="336639" y="341944"/>
                </a:cubicBezTo>
                <a:cubicBezTo>
                  <a:pt x="351631" y="336912"/>
                  <a:pt x="363088" y="324805"/>
                  <a:pt x="367284" y="309556"/>
                </a:cubicBezTo>
                <a:lnTo>
                  <a:pt x="369693" y="300798"/>
                </a:lnTo>
                <a:cubicBezTo>
                  <a:pt x="387665" y="314536"/>
                  <a:pt x="403544" y="331273"/>
                  <a:pt x="416522" y="350628"/>
                </a:cubicBezTo>
                <a:cubicBezTo>
                  <a:pt x="422357" y="359333"/>
                  <a:pt x="434145" y="361659"/>
                  <a:pt x="442851" y="355822"/>
                </a:cubicBezTo>
                <a:cubicBezTo>
                  <a:pt x="451555" y="349986"/>
                  <a:pt x="453880" y="338198"/>
                  <a:pt x="448044" y="329494"/>
                </a:cubicBezTo>
                <a:cubicBezTo>
                  <a:pt x="428090" y="299734"/>
                  <a:pt x="402351" y="275182"/>
                  <a:pt x="372872" y="256916"/>
                </a:cubicBezTo>
                <a:cubicBezTo>
                  <a:pt x="370512" y="254232"/>
                  <a:pt x="367376" y="252177"/>
                  <a:pt x="363673" y="251158"/>
                </a:cubicBezTo>
                <a:cubicBezTo>
                  <a:pt x="363349" y="251069"/>
                  <a:pt x="363023" y="251014"/>
                  <a:pt x="362699" y="250942"/>
                </a:cubicBezTo>
                <a:cubicBezTo>
                  <a:pt x="349153" y="243422"/>
                  <a:pt x="334904" y="237186"/>
                  <a:pt x="320137" y="232327"/>
                </a:cubicBezTo>
                <a:cubicBezTo>
                  <a:pt x="351556" y="208770"/>
                  <a:pt x="371921" y="171236"/>
                  <a:pt x="371921" y="129034"/>
                </a:cubicBezTo>
                <a:cubicBezTo>
                  <a:pt x="371921" y="57884"/>
                  <a:pt x="314037" y="0"/>
                  <a:pt x="242887" y="0"/>
                </a:cubicBezTo>
                <a:cubicBezTo>
                  <a:pt x="171737" y="0"/>
                  <a:pt x="113853" y="57884"/>
                  <a:pt x="113853" y="129034"/>
                </a:cubicBezTo>
                <a:cubicBezTo>
                  <a:pt x="113853" y="171263"/>
                  <a:pt x="134244" y="208819"/>
                  <a:pt x="165697" y="232373"/>
                </a:cubicBezTo>
                <a:cubicBezTo>
                  <a:pt x="136882" y="241859"/>
                  <a:pt x="109842" y="256611"/>
                  <a:pt x="86177" y="276076"/>
                </a:cubicBezTo>
                <a:cubicBezTo>
                  <a:pt x="42788" y="311766"/>
                  <a:pt x="12619" y="361548"/>
                  <a:pt x="1231" y="416251"/>
                </a:cubicBezTo>
                <a:cubicBezTo>
                  <a:pt x="-2338" y="433392"/>
                  <a:pt x="1938" y="450998"/>
                  <a:pt x="12961" y="464552"/>
                </a:cubicBezTo>
                <a:cubicBezTo>
                  <a:pt x="23930" y="478040"/>
                  <a:pt x="40195" y="485775"/>
                  <a:pt x="57584" y="485775"/>
                </a:cubicBezTo>
                <a:lnTo>
                  <a:pt x="428189" y="485775"/>
                </a:lnTo>
                <a:cubicBezTo>
                  <a:pt x="445580" y="485775"/>
                  <a:pt x="461845" y="478040"/>
                  <a:pt x="472812" y="464552"/>
                </a:cubicBezTo>
                <a:cubicBezTo>
                  <a:pt x="483837" y="450998"/>
                  <a:pt x="488112" y="433392"/>
                  <a:pt x="484543" y="416251"/>
                </a:cubicBezTo>
                <a:close/>
                <a:moveTo>
                  <a:pt x="336101" y="279832"/>
                </a:moveTo>
                <a:lnTo>
                  <a:pt x="330692" y="299486"/>
                </a:lnTo>
                <a:cubicBezTo>
                  <a:pt x="329526" y="303724"/>
                  <a:pt x="326351" y="305363"/>
                  <a:pt x="324563" y="305963"/>
                </a:cubicBezTo>
                <a:cubicBezTo>
                  <a:pt x="322773" y="306563"/>
                  <a:pt x="319253" y="307171"/>
                  <a:pt x="315767" y="304496"/>
                </a:cubicBezTo>
                <a:lnTo>
                  <a:pt x="255587" y="258299"/>
                </a:lnTo>
                <a:cubicBezTo>
                  <a:pt x="283950" y="260015"/>
                  <a:pt x="311273" y="267453"/>
                  <a:pt x="336101" y="279832"/>
                </a:cubicBezTo>
                <a:close/>
                <a:moveTo>
                  <a:pt x="151804" y="129034"/>
                </a:moveTo>
                <a:cubicBezTo>
                  <a:pt x="151804" y="78810"/>
                  <a:pt x="192664" y="37951"/>
                  <a:pt x="242887" y="37951"/>
                </a:cubicBezTo>
                <a:cubicBezTo>
                  <a:pt x="293111" y="37951"/>
                  <a:pt x="333970" y="78810"/>
                  <a:pt x="333970" y="129034"/>
                </a:cubicBezTo>
                <a:cubicBezTo>
                  <a:pt x="333970" y="177741"/>
                  <a:pt x="295540" y="217640"/>
                  <a:pt x="247408" y="220004"/>
                </a:cubicBezTo>
                <a:cubicBezTo>
                  <a:pt x="245903" y="219976"/>
                  <a:pt x="244397" y="219958"/>
                  <a:pt x="242887" y="219958"/>
                </a:cubicBezTo>
                <a:cubicBezTo>
                  <a:pt x="241406" y="219958"/>
                  <a:pt x="239927" y="219980"/>
                  <a:pt x="238448" y="220007"/>
                </a:cubicBezTo>
                <a:cubicBezTo>
                  <a:pt x="190278" y="217684"/>
                  <a:pt x="151804" y="177769"/>
                  <a:pt x="151804" y="129034"/>
                </a:cubicBezTo>
                <a:close/>
                <a:moveTo>
                  <a:pt x="228124" y="258445"/>
                </a:moveTo>
                <a:lnTo>
                  <a:pt x="168426" y="304728"/>
                </a:lnTo>
                <a:cubicBezTo>
                  <a:pt x="164977" y="307400"/>
                  <a:pt x="161473" y="306832"/>
                  <a:pt x="159692" y="306256"/>
                </a:cubicBezTo>
                <a:cubicBezTo>
                  <a:pt x="157911" y="305681"/>
                  <a:pt x="154738" y="304089"/>
                  <a:pt x="153509" y="299902"/>
                </a:cubicBezTo>
                <a:lnTo>
                  <a:pt x="147933" y="280907"/>
                </a:lnTo>
                <a:cubicBezTo>
                  <a:pt x="172457" y="268323"/>
                  <a:pt x="199640" y="260475"/>
                  <a:pt x="228124" y="258445"/>
                </a:cubicBezTo>
                <a:close/>
              </a:path>
            </a:pathLst>
          </a:custGeom>
          <a:solidFill>
            <a:schemeClr val="accent1"/>
          </a:solidFill>
          <a:ln w="949" cap="flat">
            <a:noFill/>
            <a:prstDash val="solid"/>
            <a:miter/>
          </a:ln>
        </p:spPr>
        <p:txBody>
          <a:bodyPr rtlCol="0" anchor="ctr"/>
          <a:lstStyle/>
          <a:p>
            <a:endParaRPr lang="en-ID"/>
          </a:p>
        </p:txBody>
      </p:sp>
    </p:spTree>
    <p:extLst>
      <p:ext uri="{BB962C8B-B14F-4D97-AF65-F5344CB8AC3E}">
        <p14:creationId xmlns:p14="http://schemas.microsoft.com/office/powerpoint/2010/main" val="2427053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PpHolder1">
            <a:extLst>
              <a:ext uri="{FF2B5EF4-FFF2-40B4-BE49-F238E27FC236}">
                <a16:creationId xmlns:a16="http://schemas.microsoft.com/office/drawing/2014/main" id="{26FD0897-7D3C-403B-8245-136FB49ED78B}"/>
              </a:ext>
            </a:extLst>
          </p:cNvPr>
          <p:cNvSpPr>
            <a:spLocks noGrp="1"/>
          </p:cNvSpPr>
          <p:nvPr>
            <p:ph type="pic" sz="quarter" idx="10"/>
          </p:nvPr>
        </p:nvSpPr>
        <p:spPr/>
      </p:sp>
      <p:grpSp>
        <p:nvGrpSpPr>
          <p:cNvPr id="61" name="Shape">
            <a:extLst>
              <a:ext uri="{FF2B5EF4-FFF2-40B4-BE49-F238E27FC236}">
                <a16:creationId xmlns:a16="http://schemas.microsoft.com/office/drawing/2014/main" id="{6BA34E6F-F930-42D5-A87C-566C965BAA83}"/>
              </a:ext>
            </a:extLst>
          </p:cNvPr>
          <p:cNvGrpSpPr>
            <a:grpSpLocks noChangeAspect="1"/>
          </p:cNvGrpSpPr>
          <p:nvPr/>
        </p:nvGrpSpPr>
        <p:grpSpPr>
          <a:xfrm>
            <a:off x="978064" y="3454822"/>
            <a:ext cx="1285104" cy="238662"/>
            <a:chOff x="10072536" y="3772494"/>
            <a:chExt cx="1393333" cy="258762"/>
          </a:xfrm>
        </p:grpSpPr>
        <p:sp>
          <p:nvSpPr>
            <p:cNvPr id="62" name="Base Shape">
              <a:extLst>
                <a:ext uri="{FF2B5EF4-FFF2-40B4-BE49-F238E27FC236}">
                  <a16:creationId xmlns:a16="http://schemas.microsoft.com/office/drawing/2014/main" id="{70901D2F-41C8-432F-9CC6-5A82496BC83F}"/>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63" name="Header Text">
              <a:extLst>
                <a:ext uri="{FF2B5EF4-FFF2-40B4-BE49-F238E27FC236}">
                  <a16:creationId xmlns:a16="http://schemas.microsoft.com/office/drawing/2014/main" id="{678A1D96-C0E1-4423-9790-C0B42EA1A4BB}"/>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16" name="Grand Title">
            <a:extLst>
              <a:ext uri="{FF2B5EF4-FFF2-40B4-BE49-F238E27FC236}">
                <a16:creationId xmlns:a16="http://schemas.microsoft.com/office/drawing/2014/main" id="{3F517E6A-1A60-4FC0-8EB1-C5FE9E156190}"/>
              </a:ext>
            </a:extLst>
          </p:cNvPr>
          <p:cNvSpPr txBox="1"/>
          <p:nvPr/>
        </p:nvSpPr>
        <p:spPr>
          <a:xfrm>
            <a:off x="978064" y="1280194"/>
            <a:ext cx="3611143" cy="553998"/>
          </a:xfrm>
          <a:prstGeom prst="rect">
            <a:avLst/>
          </a:prstGeom>
          <a:noFill/>
        </p:spPr>
        <p:txBody>
          <a:bodyPr wrap="square" lIns="0" tIns="0" rIns="0" bIns="0" rtlCol="0" anchor="t" anchorCtr="0">
            <a:spAutoFit/>
          </a:bodyPr>
          <a:lstStyle/>
          <a:p>
            <a:r>
              <a:rPr lang="en-US" sz="3600">
                <a:solidFill>
                  <a:schemeClr val="tx1">
                    <a:lumMod val="75000"/>
                    <a:lumOff val="25000"/>
                  </a:schemeClr>
                </a:solidFill>
                <a:latin typeface="+mj-lt"/>
              </a:rPr>
              <a:t>JOHNY BOUGARD</a:t>
            </a:r>
            <a:endParaRPr lang="en-ID" sz="3600">
              <a:solidFill>
                <a:schemeClr val="tx1">
                  <a:lumMod val="75000"/>
                  <a:lumOff val="25000"/>
                </a:schemeClr>
              </a:solidFill>
              <a:latin typeface="+mj-lt"/>
            </a:endParaRPr>
          </a:p>
        </p:txBody>
      </p:sp>
      <p:sp>
        <p:nvSpPr>
          <p:cNvPr id="17" name="TextBox 16">
            <a:extLst>
              <a:ext uri="{FF2B5EF4-FFF2-40B4-BE49-F238E27FC236}">
                <a16:creationId xmlns:a16="http://schemas.microsoft.com/office/drawing/2014/main" id="{15384C4C-F8DD-4FA2-AC1A-F3CFCF33C7CB}"/>
              </a:ext>
            </a:extLst>
          </p:cNvPr>
          <p:cNvSpPr txBox="1"/>
          <p:nvPr/>
        </p:nvSpPr>
        <p:spPr>
          <a:xfrm>
            <a:off x="1425134" y="5277199"/>
            <a:ext cx="1583685" cy="266740"/>
          </a:xfrm>
          <a:prstGeom prst="rect">
            <a:avLst/>
          </a:prstGeom>
          <a:noFill/>
        </p:spPr>
        <p:txBody>
          <a:bodyPr wrap="square" lIns="0" tIns="0" rIns="0" bIns="0" rtlCol="0">
            <a:spAutoFit/>
          </a:bodyPr>
          <a:lstStyle>
            <a:defPPr>
              <a:defRPr lang="en-US"/>
            </a:defPPr>
            <a:lvl1pPr algn="ctr">
              <a:lnSpc>
                <a:spcPct val="150000"/>
              </a:lnSpc>
              <a:defRPr sz="1400">
                <a:solidFill>
                  <a:schemeClr val="tx1">
                    <a:lumMod val="65000"/>
                    <a:lumOff val="35000"/>
                  </a:schemeClr>
                </a:solidFill>
                <a:latin typeface="+mj-lt"/>
              </a:defRPr>
            </a:lvl1pPr>
          </a:lstStyle>
          <a:p>
            <a:pPr algn="l"/>
            <a:r>
              <a:rPr lang="en-US" sz="1300" b="1">
                <a:latin typeface="+mn-lt"/>
              </a:rPr>
              <a:t>Stamford University</a:t>
            </a:r>
            <a:endParaRPr lang="id-ID" sz="1300" b="1" dirty="0">
              <a:latin typeface="+mn-lt"/>
            </a:endParaRPr>
          </a:p>
        </p:txBody>
      </p:sp>
      <p:sp>
        <p:nvSpPr>
          <p:cNvPr id="18" name="Shape">
            <a:extLst>
              <a:ext uri="{FF2B5EF4-FFF2-40B4-BE49-F238E27FC236}">
                <a16:creationId xmlns:a16="http://schemas.microsoft.com/office/drawing/2014/main" id="{00D56A8F-0842-4680-8B09-5275F1BFDEA4}"/>
              </a:ext>
            </a:extLst>
          </p:cNvPr>
          <p:cNvSpPr>
            <a:spLocks noChangeAspect="1"/>
          </p:cNvSpPr>
          <p:nvPr/>
        </p:nvSpPr>
        <p:spPr>
          <a:xfrm>
            <a:off x="3381221" y="4180989"/>
            <a:ext cx="296094" cy="294910"/>
          </a:xfrm>
          <a:prstGeom prst="rect">
            <a:avLst/>
          </a:prstGeom>
          <a:solidFill>
            <a:schemeClr val="accent1"/>
          </a:solidFill>
          <a:ln w="9525" cap="flat">
            <a:noFill/>
            <a:prstDash val="solid"/>
            <a:miter/>
          </a:ln>
        </p:spPr>
        <p:txBody>
          <a:bodyPr rtlCol="0" anchor="ctr"/>
          <a:lstStyle/>
          <a:p>
            <a:endParaRPr lang="en-ID"/>
          </a:p>
        </p:txBody>
      </p:sp>
      <p:sp>
        <p:nvSpPr>
          <p:cNvPr id="19" name="TextBox 18">
            <a:extLst>
              <a:ext uri="{FF2B5EF4-FFF2-40B4-BE49-F238E27FC236}">
                <a16:creationId xmlns:a16="http://schemas.microsoft.com/office/drawing/2014/main" id="{13E9E216-F0F3-43E6-B0F8-9207D466299F}"/>
              </a:ext>
            </a:extLst>
          </p:cNvPr>
          <p:cNvSpPr txBox="1"/>
          <p:nvPr/>
        </p:nvSpPr>
        <p:spPr>
          <a:xfrm>
            <a:off x="1425134" y="4726245"/>
            <a:ext cx="1583685" cy="266740"/>
          </a:xfrm>
          <a:prstGeom prst="rect">
            <a:avLst/>
          </a:prstGeom>
          <a:noFill/>
        </p:spPr>
        <p:txBody>
          <a:bodyPr wrap="square" lIns="0" tIns="0" rIns="0" bIns="0" rtlCol="0">
            <a:spAutoFit/>
          </a:bodyPr>
          <a:lstStyle>
            <a:defPPr>
              <a:defRPr lang="en-US"/>
            </a:defPPr>
            <a:lvl1pPr algn="ctr">
              <a:lnSpc>
                <a:spcPct val="150000"/>
              </a:lnSpc>
              <a:defRPr sz="1400">
                <a:solidFill>
                  <a:schemeClr val="tx1">
                    <a:lumMod val="65000"/>
                    <a:lumOff val="35000"/>
                  </a:schemeClr>
                </a:solidFill>
                <a:latin typeface="+mj-lt"/>
              </a:defRPr>
            </a:lvl1pPr>
          </a:lstStyle>
          <a:p>
            <a:pPr algn="l"/>
            <a:r>
              <a:rPr lang="en-US" sz="1300" b="1">
                <a:latin typeface="+mn-lt"/>
              </a:rPr>
              <a:t>March 17</a:t>
            </a:r>
            <a:r>
              <a:rPr lang="en-US" sz="1300" b="1" baseline="30000">
                <a:latin typeface="+mn-lt"/>
              </a:rPr>
              <a:t>th</a:t>
            </a:r>
            <a:r>
              <a:rPr lang="en-US" sz="1300" b="1">
                <a:latin typeface="+mn-lt"/>
              </a:rPr>
              <a:t> , 1991</a:t>
            </a:r>
            <a:endParaRPr lang="id-ID" sz="1300" b="1" dirty="0">
              <a:latin typeface="+mn-lt"/>
            </a:endParaRPr>
          </a:p>
        </p:txBody>
      </p:sp>
      <p:sp>
        <p:nvSpPr>
          <p:cNvPr id="20" name="Shape">
            <a:extLst>
              <a:ext uri="{FF2B5EF4-FFF2-40B4-BE49-F238E27FC236}">
                <a16:creationId xmlns:a16="http://schemas.microsoft.com/office/drawing/2014/main" id="{D6011797-E7D8-4A83-A368-1DC78E0CDB6B}"/>
              </a:ext>
            </a:extLst>
          </p:cNvPr>
          <p:cNvSpPr>
            <a:spLocks noChangeAspect="1"/>
          </p:cNvSpPr>
          <p:nvPr/>
        </p:nvSpPr>
        <p:spPr>
          <a:xfrm>
            <a:off x="978064" y="4731943"/>
            <a:ext cx="296094" cy="294910"/>
          </a:xfrm>
          <a:prstGeom prst="rect">
            <a:avLst/>
          </a:prstGeom>
          <a:solidFill>
            <a:schemeClr val="accent1"/>
          </a:solidFill>
          <a:ln w="9525" cap="flat">
            <a:noFill/>
            <a:prstDash val="solid"/>
            <a:miter/>
          </a:ln>
        </p:spPr>
        <p:txBody>
          <a:bodyPr rtlCol="0" anchor="ctr"/>
          <a:lstStyle/>
          <a:p>
            <a:endParaRPr lang="en-ID"/>
          </a:p>
        </p:txBody>
      </p:sp>
      <p:sp>
        <p:nvSpPr>
          <p:cNvPr id="21" name="TextBox 20">
            <a:extLst>
              <a:ext uri="{FF2B5EF4-FFF2-40B4-BE49-F238E27FC236}">
                <a16:creationId xmlns:a16="http://schemas.microsoft.com/office/drawing/2014/main" id="{038D57E6-5B4C-4A0A-A915-88779C95923A}"/>
              </a:ext>
            </a:extLst>
          </p:cNvPr>
          <p:cNvSpPr txBox="1"/>
          <p:nvPr/>
        </p:nvSpPr>
        <p:spPr>
          <a:xfrm>
            <a:off x="1425134" y="4175291"/>
            <a:ext cx="1583685" cy="266740"/>
          </a:xfrm>
          <a:prstGeom prst="rect">
            <a:avLst/>
          </a:prstGeom>
          <a:noFill/>
        </p:spPr>
        <p:txBody>
          <a:bodyPr wrap="square" lIns="0" tIns="0" rIns="0" bIns="0" rtlCol="0">
            <a:spAutoFit/>
          </a:bodyPr>
          <a:lstStyle>
            <a:defPPr>
              <a:defRPr lang="en-US"/>
            </a:defPPr>
            <a:lvl1pPr algn="ctr">
              <a:lnSpc>
                <a:spcPct val="150000"/>
              </a:lnSpc>
              <a:defRPr sz="1400">
                <a:solidFill>
                  <a:schemeClr val="tx1">
                    <a:lumMod val="65000"/>
                    <a:lumOff val="35000"/>
                  </a:schemeClr>
                </a:solidFill>
                <a:latin typeface="+mj-lt"/>
              </a:defRPr>
            </a:lvl1pPr>
          </a:lstStyle>
          <a:p>
            <a:pPr algn="l"/>
            <a:r>
              <a:rPr lang="en-US" sz="1300" b="1">
                <a:latin typeface="+mn-lt"/>
              </a:rPr>
              <a:t>Ricardo Steve</a:t>
            </a:r>
            <a:endParaRPr lang="id-ID" sz="1300" b="1" dirty="0">
              <a:latin typeface="+mn-lt"/>
            </a:endParaRPr>
          </a:p>
        </p:txBody>
      </p:sp>
      <p:sp>
        <p:nvSpPr>
          <p:cNvPr id="22" name="Shape">
            <a:extLst>
              <a:ext uri="{FF2B5EF4-FFF2-40B4-BE49-F238E27FC236}">
                <a16:creationId xmlns:a16="http://schemas.microsoft.com/office/drawing/2014/main" id="{DCE0242A-C638-4386-97EC-274E5AAA500D}"/>
              </a:ext>
            </a:extLst>
          </p:cNvPr>
          <p:cNvSpPr>
            <a:spLocks noChangeAspect="1"/>
          </p:cNvSpPr>
          <p:nvPr/>
        </p:nvSpPr>
        <p:spPr>
          <a:xfrm>
            <a:off x="978064" y="4180989"/>
            <a:ext cx="296094" cy="294910"/>
          </a:xfrm>
          <a:prstGeom prst="rect">
            <a:avLst/>
          </a:prstGeom>
          <a:solidFill>
            <a:schemeClr val="accent1"/>
          </a:solidFill>
          <a:ln w="9525" cap="flat">
            <a:noFill/>
            <a:prstDash val="solid"/>
            <a:miter/>
          </a:ln>
        </p:spPr>
        <p:txBody>
          <a:bodyPr rtlCol="0" anchor="ctr"/>
          <a:lstStyle/>
          <a:p>
            <a:endParaRPr lang="en-ID"/>
          </a:p>
        </p:txBody>
      </p:sp>
      <p:sp>
        <p:nvSpPr>
          <p:cNvPr id="23" name="TextBox 22">
            <a:extLst>
              <a:ext uri="{FF2B5EF4-FFF2-40B4-BE49-F238E27FC236}">
                <a16:creationId xmlns:a16="http://schemas.microsoft.com/office/drawing/2014/main" id="{E17CD25A-1A7E-49B1-B3FF-9CFF11637F3A}"/>
              </a:ext>
            </a:extLst>
          </p:cNvPr>
          <p:cNvSpPr txBox="1"/>
          <p:nvPr/>
        </p:nvSpPr>
        <p:spPr>
          <a:xfrm>
            <a:off x="3828290" y="5277199"/>
            <a:ext cx="1648502" cy="266740"/>
          </a:xfrm>
          <a:prstGeom prst="rect">
            <a:avLst/>
          </a:prstGeom>
          <a:noFill/>
        </p:spPr>
        <p:txBody>
          <a:bodyPr wrap="square" lIns="0" tIns="0" rIns="0" bIns="0" rtlCol="0">
            <a:spAutoFit/>
          </a:bodyPr>
          <a:lstStyle>
            <a:defPPr>
              <a:defRPr lang="en-US"/>
            </a:defPPr>
            <a:lvl1pPr algn="ctr">
              <a:lnSpc>
                <a:spcPct val="150000"/>
              </a:lnSpc>
              <a:defRPr sz="1400">
                <a:solidFill>
                  <a:schemeClr val="tx1">
                    <a:lumMod val="65000"/>
                    <a:lumOff val="35000"/>
                  </a:schemeClr>
                </a:solidFill>
                <a:latin typeface="+mj-lt"/>
              </a:defRPr>
            </a:lvl1pPr>
          </a:lstStyle>
          <a:p>
            <a:pPr algn="l"/>
            <a:r>
              <a:rPr lang="en-US" sz="1300" b="1">
                <a:latin typeface="+mn-lt"/>
              </a:rPr>
              <a:t>Name@mail.com</a:t>
            </a:r>
            <a:endParaRPr lang="id-ID" sz="1300" b="1" dirty="0">
              <a:latin typeface="+mn-lt"/>
            </a:endParaRPr>
          </a:p>
        </p:txBody>
      </p:sp>
      <p:sp>
        <p:nvSpPr>
          <p:cNvPr id="24" name="Shape">
            <a:extLst>
              <a:ext uri="{FF2B5EF4-FFF2-40B4-BE49-F238E27FC236}">
                <a16:creationId xmlns:a16="http://schemas.microsoft.com/office/drawing/2014/main" id="{EB34297C-81BF-4FA6-93C7-AE172EB855EE}"/>
              </a:ext>
            </a:extLst>
          </p:cNvPr>
          <p:cNvSpPr>
            <a:spLocks noChangeAspect="1"/>
          </p:cNvSpPr>
          <p:nvPr/>
        </p:nvSpPr>
        <p:spPr>
          <a:xfrm>
            <a:off x="3381221" y="5282897"/>
            <a:ext cx="296094" cy="294910"/>
          </a:xfrm>
          <a:prstGeom prst="rect">
            <a:avLst/>
          </a:prstGeom>
          <a:solidFill>
            <a:schemeClr val="accent1"/>
          </a:solidFill>
          <a:ln w="9525" cap="flat">
            <a:noFill/>
            <a:prstDash val="solid"/>
            <a:miter/>
          </a:ln>
        </p:spPr>
        <p:txBody>
          <a:bodyPr rtlCol="0" anchor="ctr"/>
          <a:lstStyle/>
          <a:p>
            <a:endParaRPr lang="en-ID"/>
          </a:p>
        </p:txBody>
      </p:sp>
      <p:sp>
        <p:nvSpPr>
          <p:cNvPr id="25" name="TextBox 24">
            <a:extLst>
              <a:ext uri="{FF2B5EF4-FFF2-40B4-BE49-F238E27FC236}">
                <a16:creationId xmlns:a16="http://schemas.microsoft.com/office/drawing/2014/main" id="{3EBA7A19-D58D-4896-BB64-51A5783EBE25}"/>
              </a:ext>
            </a:extLst>
          </p:cNvPr>
          <p:cNvSpPr txBox="1"/>
          <p:nvPr/>
        </p:nvSpPr>
        <p:spPr>
          <a:xfrm>
            <a:off x="3828290" y="4726245"/>
            <a:ext cx="1648502" cy="266740"/>
          </a:xfrm>
          <a:prstGeom prst="rect">
            <a:avLst/>
          </a:prstGeom>
          <a:noFill/>
        </p:spPr>
        <p:txBody>
          <a:bodyPr wrap="square" lIns="0" tIns="0" rIns="0" bIns="0" rtlCol="0">
            <a:spAutoFit/>
          </a:bodyPr>
          <a:lstStyle>
            <a:defPPr>
              <a:defRPr lang="en-US"/>
            </a:defPPr>
            <a:lvl1pPr algn="ctr">
              <a:lnSpc>
                <a:spcPct val="150000"/>
              </a:lnSpc>
              <a:defRPr sz="1400">
                <a:solidFill>
                  <a:schemeClr val="tx1">
                    <a:lumMod val="65000"/>
                    <a:lumOff val="35000"/>
                  </a:schemeClr>
                </a:solidFill>
                <a:latin typeface="+mj-lt"/>
              </a:defRPr>
            </a:lvl1pPr>
          </a:lstStyle>
          <a:p>
            <a:pPr algn="l"/>
            <a:r>
              <a:rPr lang="en-US" sz="1300" b="1">
                <a:latin typeface="+mn-lt"/>
              </a:rPr>
              <a:t>+61 143 9135</a:t>
            </a:r>
            <a:endParaRPr lang="id-ID" sz="1300" b="1" dirty="0">
              <a:latin typeface="+mn-lt"/>
            </a:endParaRPr>
          </a:p>
        </p:txBody>
      </p:sp>
      <p:sp>
        <p:nvSpPr>
          <p:cNvPr id="26" name="Shape">
            <a:extLst>
              <a:ext uri="{FF2B5EF4-FFF2-40B4-BE49-F238E27FC236}">
                <a16:creationId xmlns:a16="http://schemas.microsoft.com/office/drawing/2014/main" id="{545CD6F5-82E0-42B3-9AD5-DCB63D3DAE71}"/>
              </a:ext>
            </a:extLst>
          </p:cNvPr>
          <p:cNvSpPr>
            <a:spLocks noChangeAspect="1"/>
          </p:cNvSpPr>
          <p:nvPr/>
        </p:nvSpPr>
        <p:spPr>
          <a:xfrm>
            <a:off x="3381221" y="4731943"/>
            <a:ext cx="296094" cy="294910"/>
          </a:xfrm>
          <a:prstGeom prst="rect">
            <a:avLst/>
          </a:prstGeom>
          <a:solidFill>
            <a:schemeClr val="accent1"/>
          </a:solidFill>
          <a:ln w="9525" cap="flat">
            <a:noFill/>
            <a:prstDash val="solid"/>
            <a:miter/>
          </a:ln>
        </p:spPr>
        <p:txBody>
          <a:bodyPr rtlCol="0" anchor="ctr"/>
          <a:lstStyle/>
          <a:p>
            <a:endParaRPr lang="en-ID"/>
          </a:p>
        </p:txBody>
      </p:sp>
      <p:sp>
        <p:nvSpPr>
          <p:cNvPr id="27" name="TextBox 26">
            <a:extLst>
              <a:ext uri="{FF2B5EF4-FFF2-40B4-BE49-F238E27FC236}">
                <a16:creationId xmlns:a16="http://schemas.microsoft.com/office/drawing/2014/main" id="{DFE1BF7B-1FA4-40F7-A5D9-FD04B81BF0AC}"/>
              </a:ext>
            </a:extLst>
          </p:cNvPr>
          <p:cNvSpPr txBox="1"/>
          <p:nvPr/>
        </p:nvSpPr>
        <p:spPr>
          <a:xfrm>
            <a:off x="3828290" y="4175291"/>
            <a:ext cx="1648502" cy="266740"/>
          </a:xfrm>
          <a:prstGeom prst="rect">
            <a:avLst/>
          </a:prstGeom>
          <a:noFill/>
        </p:spPr>
        <p:txBody>
          <a:bodyPr wrap="square" lIns="0" tIns="0" rIns="0" bIns="0" rtlCol="0">
            <a:spAutoFit/>
          </a:bodyPr>
          <a:lstStyle>
            <a:defPPr>
              <a:defRPr lang="en-US"/>
            </a:defPPr>
            <a:lvl1pPr algn="ctr">
              <a:lnSpc>
                <a:spcPct val="150000"/>
              </a:lnSpc>
              <a:defRPr sz="1400">
                <a:solidFill>
                  <a:schemeClr val="tx1">
                    <a:lumMod val="65000"/>
                    <a:lumOff val="35000"/>
                  </a:schemeClr>
                </a:solidFill>
                <a:latin typeface="+mj-lt"/>
              </a:defRPr>
            </a:lvl1pPr>
          </a:lstStyle>
          <a:p>
            <a:pPr algn="l"/>
            <a:r>
              <a:rPr lang="en-US" sz="1300" b="1">
                <a:latin typeface="+mn-lt"/>
              </a:rPr>
              <a:t>Canberra, Australia</a:t>
            </a:r>
            <a:endParaRPr lang="id-ID" sz="1300" b="1" dirty="0">
              <a:latin typeface="+mn-lt"/>
            </a:endParaRPr>
          </a:p>
        </p:txBody>
      </p:sp>
      <p:sp>
        <p:nvSpPr>
          <p:cNvPr id="28" name="Shape">
            <a:extLst>
              <a:ext uri="{FF2B5EF4-FFF2-40B4-BE49-F238E27FC236}">
                <a16:creationId xmlns:a16="http://schemas.microsoft.com/office/drawing/2014/main" id="{7E080B23-2E8C-4DC9-8E12-E583FBA58057}"/>
              </a:ext>
            </a:extLst>
          </p:cNvPr>
          <p:cNvSpPr>
            <a:spLocks noChangeAspect="1"/>
          </p:cNvSpPr>
          <p:nvPr/>
        </p:nvSpPr>
        <p:spPr>
          <a:xfrm>
            <a:off x="978064" y="5282897"/>
            <a:ext cx="296094" cy="294910"/>
          </a:xfrm>
          <a:prstGeom prst="rect">
            <a:avLst/>
          </a:prstGeom>
          <a:solidFill>
            <a:schemeClr val="accent1"/>
          </a:solidFill>
          <a:ln w="9525" cap="flat">
            <a:noFill/>
            <a:prstDash val="solid"/>
            <a:miter/>
          </a:ln>
        </p:spPr>
        <p:txBody>
          <a:bodyPr rtlCol="0" anchor="ctr"/>
          <a:lstStyle/>
          <a:p>
            <a:endParaRPr lang="en-ID"/>
          </a:p>
        </p:txBody>
      </p:sp>
      <p:sp>
        <p:nvSpPr>
          <p:cNvPr id="29" name="Icon 13">
            <a:extLst>
              <a:ext uri="{FF2B5EF4-FFF2-40B4-BE49-F238E27FC236}">
                <a16:creationId xmlns:a16="http://schemas.microsoft.com/office/drawing/2014/main" id="{360BED35-8853-40F6-B580-7D25AAB44E33}"/>
              </a:ext>
            </a:extLst>
          </p:cNvPr>
          <p:cNvSpPr/>
          <p:nvPr/>
        </p:nvSpPr>
        <p:spPr>
          <a:xfrm>
            <a:off x="1051362" y="4253841"/>
            <a:ext cx="149498" cy="149208"/>
          </a:xfrm>
          <a:custGeom>
            <a:avLst/>
            <a:gdLst>
              <a:gd name="connsiteX0" fmla="*/ 484292 w 485520"/>
              <a:gd name="connsiteY0" fmla="*/ 415413 h 484577"/>
              <a:gd name="connsiteX1" fmla="*/ 461859 w 485520"/>
              <a:gd name="connsiteY1" fmla="*/ 400740 h 484577"/>
              <a:gd name="connsiteX2" fmla="*/ 447157 w 485520"/>
              <a:gd name="connsiteY2" fmla="*/ 423128 h 484577"/>
              <a:gd name="connsiteX3" fmla="*/ 443208 w 485520"/>
              <a:gd name="connsiteY3" fmla="*/ 439532 h 484577"/>
              <a:gd name="connsiteX4" fmla="*/ 427969 w 485520"/>
              <a:gd name="connsiteY4" fmla="*/ 446719 h 484577"/>
              <a:gd name="connsiteX5" fmla="*/ 372779 w 485520"/>
              <a:gd name="connsiteY5" fmla="*/ 446719 h 484577"/>
              <a:gd name="connsiteX6" fmla="*/ 403310 w 485520"/>
              <a:gd name="connsiteY6" fmla="*/ 411853 h 484577"/>
              <a:gd name="connsiteX7" fmla="*/ 402768 w 485520"/>
              <a:gd name="connsiteY7" fmla="*/ 386351 h 484577"/>
              <a:gd name="connsiteX8" fmla="*/ 361855 w 485520"/>
              <a:gd name="connsiteY8" fmla="*/ 343424 h 484577"/>
              <a:gd name="connsiteX9" fmla="*/ 385559 w 485520"/>
              <a:gd name="connsiteY9" fmla="*/ 313830 h 484577"/>
              <a:gd name="connsiteX10" fmla="*/ 415719 w 485520"/>
              <a:gd name="connsiteY10" fmla="*/ 349366 h 484577"/>
              <a:gd name="connsiteX11" fmla="*/ 442034 w 485520"/>
              <a:gd name="connsiteY11" fmla="*/ 354545 h 484577"/>
              <a:gd name="connsiteX12" fmla="*/ 447223 w 485520"/>
              <a:gd name="connsiteY12" fmla="*/ 328285 h 484577"/>
              <a:gd name="connsiteX13" fmla="*/ 396479 w 485520"/>
              <a:gd name="connsiteY13" fmla="*/ 273155 h 484577"/>
              <a:gd name="connsiteX14" fmla="*/ 394953 w 485520"/>
              <a:gd name="connsiteY14" fmla="*/ 271791 h 484577"/>
              <a:gd name="connsiteX15" fmla="*/ 393093 w 485520"/>
              <a:gd name="connsiteY15" fmla="*/ 270497 h 484577"/>
              <a:gd name="connsiteX16" fmla="*/ 319952 w 485520"/>
              <a:gd name="connsiteY16" fmla="*/ 231767 h 484577"/>
              <a:gd name="connsiteX17" fmla="*/ 371731 w 485520"/>
              <a:gd name="connsiteY17" fmla="*/ 128716 h 484577"/>
              <a:gd name="connsiteX18" fmla="*/ 242763 w 485520"/>
              <a:gd name="connsiteY18" fmla="*/ 0 h 484577"/>
              <a:gd name="connsiteX19" fmla="*/ 113795 w 485520"/>
              <a:gd name="connsiteY19" fmla="*/ 128716 h 484577"/>
              <a:gd name="connsiteX20" fmla="*/ 165611 w 485520"/>
              <a:gd name="connsiteY20" fmla="*/ 231800 h 484577"/>
              <a:gd name="connsiteX21" fmla="*/ 86132 w 485520"/>
              <a:gd name="connsiteY21" fmla="*/ 275395 h 484577"/>
              <a:gd name="connsiteX22" fmla="*/ 1230 w 485520"/>
              <a:gd name="connsiteY22" fmla="*/ 415225 h 484577"/>
              <a:gd name="connsiteX23" fmla="*/ 12954 w 485520"/>
              <a:gd name="connsiteY23" fmla="*/ 463408 h 484577"/>
              <a:gd name="connsiteX24" fmla="*/ 57554 w 485520"/>
              <a:gd name="connsiteY24" fmla="*/ 484577 h 484577"/>
              <a:gd name="connsiteX25" fmla="*/ 154572 w 485520"/>
              <a:gd name="connsiteY25" fmla="*/ 484577 h 484577"/>
              <a:gd name="connsiteX26" fmla="*/ 154576 w 485520"/>
              <a:gd name="connsiteY26" fmla="*/ 484577 h 484577"/>
              <a:gd name="connsiteX27" fmla="*/ 154580 w 485520"/>
              <a:gd name="connsiteY27" fmla="*/ 484577 h 484577"/>
              <a:gd name="connsiteX28" fmla="*/ 156383 w 485520"/>
              <a:gd name="connsiteY28" fmla="*/ 484484 h 484577"/>
              <a:gd name="connsiteX29" fmla="*/ 157002 w 485520"/>
              <a:gd name="connsiteY29" fmla="*/ 484403 h 484577"/>
              <a:gd name="connsiteX30" fmla="*/ 158150 w 485520"/>
              <a:gd name="connsiteY30" fmla="*/ 484230 h 484577"/>
              <a:gd name="connsiteX31" fmla="*/ 158880 w 485520"/>
              <a:gd name="connsiteY31" fmla="*/ 484067 h 484577"/>
              <a:gd name="connsiteX32" fmla="*/ 159884 w 485520"/>
              <a:gd name="connsiteY32" fmla="*/ 483808 h 484577"/>
              <a:gd name="connsiteX33" fmla="*/ 160625 w 485520"/>
              <a:gd name="connsiteY33" fmla="*/ 483575 h 484577"/>
              <a:gd name="connsiteX34" fmla="*/ 161569 w 485520"/>
              <a:gd name="connsiteY34" fmla="*/ 483227 h 484577"/>
              <a:gd name="connsiteX35" fmla="*/ 162292 w 485520"/>
              <a:gd name="connsiteY35" fmla="*/ 482928 h 484577"/>
              <a:gd name="connsiteX36" fmla="*/ 163188 w 485520"/>
              <a:gd name="connsiteY36" fmla="*/ 482496 h 484577"/>
              <a:gd name="connsiteX37" fmla="*/ 163888 w 485520"/>
              <a:gd name="connsiteY37" fmla="*/ 482122 h 484577"/>
              <a:gd name="connsiteX38" fmla="*/ 164718 w 485520"/>
              <a:gd name="connsiteY38" fmla="*/ 481619 h 484577"/>
              <a:gd name="connsiteX39" fmla="*/ 165411 w 485520"/>
              <a:gd name="connsiteY39" fmla="*/ 481168 h 484577"/>
              <a:gd name="connsiteX40" fmla="*/ 166152 w 485520"/>
              <a:gd name="connsiteY40" fmla="*/ 480614 h 484577"/>
              <a:gd name="connsiteX41" fmla="*/ 166841 w 485520"/>
              <a:gd name="connsiteY41" fmla="*/ 480066 h 484577"/>
              <a:gd name="connsiteX42" fmla="*/ 167052 w 485520"/>
              <a:gd name="connsiteY42" fmla="*/ 479901 h 484577"/>
              <a:gd name="connsiteX43" fmla="*/ 167459 w 485520"/>
              <a:gd name="connsiteY43" fmla="*/ 479505 h 484577"/>
              <a:gd name="connsiteX44" fmla="*/ 168211 w 485520"/>
              <a:gd name="connsiteY44" fmla="*/ 478780 h 484577"/>
              <a:gd name="connsiteX45" fmla="*/ 168822 w 485520"/>
              <a:gd name="connsiteY45" fmla="*/ 478107 h 484577"/>
              <a:gd name="connsiteX46" fmla="*/ 169415 w 485520"/>
              <a:gd name="connsiteY46" fmla="*/ 477405 h 484577"/>
              <a:gd name="connsiteX47" fmla="*/ 170004 w 485520"/>
              <a:gd name="connsiteY47" fmla="*/ 476625 h 484577"/>
              <a:gd name="connsiteX48" fmla="*/ 170489 w 485520"/>
              <a:gd name="connsiteY48" fmla="*/ 475915 h 484577"/>
              <a:gd name="connsiteX49" fmla="*/ 171000 w 485520"/>
              <a:gd name="connsiteY49" fmla="*/ 475079 h 484577"/>
              <a:gd name="connsiteX50" fmla="*/ 171423 w 485520"/>
              <a:gd name="connsiteY50" fmla="*/ 474306 h 484577"/>
              <a:gd name="connsiteX51" fmla="*/ 171826 w 485520"/>
              <a:gd name="connsiteY51" fmla="*/ 473468 h 484577"/>
              <a:gd name="connsiteX52" fmla="*/ 172197 w 485520"/>
              <a:gd name="connsiteY52" fmla="*/ 472609 h 484577"/>
              <a:gd name="connsiteX53" fmla="*/ 172497 w 485520"/>
              <a:gd name="connsiteY53" fmla="*/ 471785 h 484577"/>
              <a:gd name="connsiteX54" fmla="*/ 172797 w 485520"/>
              <a:gd name="connsiteY54" fmla="*/ 470850 h 484577"/>
              <a:gd name="connsiteX55" fmla="*/ 173008 w 485520"/>
              <a:gd name="connsiteY55" fmla="*/ 470022 h 484577"/>
              <a:gd name="connsiteX56" fmla="*/ 173215 w 485520"/>
              <a:gd name="connsiteY56" fmla="*/ 469060 h 484577"/>
              <a:gd name="connsiteX57" fmla="*/ 173353 w 485520"/>
              <a:gd name="connsiteY57" fmla="*/ 468162 h 484577"/>
              <a:gd name="connsiteX58" fmla="*/ 173460 w 485520"/>
              <a:gd name="connsiteY58" fmla="*/ 467249 h 484577"/>
              <a:gd name="connsiteX59" fmla="*/ 173512 w 485520"/>
              <a:gd name="connsiteY59" fmla="*/ 466225 h 484577"/>
              <a:gd name="connsiteX60" fmla="*/ 173542 w 485520"/>
              <a:gd name="connsiteY60" fmla="*/ 465644 h 484577"/>
              <a:gd name="connsiteX61" fmla="*/ 173526 w 485520"/>
              <a:gd name="connsiteY61" fmla="*/ 465390 h 484577"/>
              <a:gd name="connsiteX62" fmla="*/ 173471 w 485520"/>
              <a:gd name="connsiteY62" fmla="*/ 464318 h 484577"/>
              <a:gd name="connsiteX63" fmla="*/ 173412 w 485520"/>
              <a:gd name="connsiteY63" fmla="*/ 463504 h 484577"/>
              <a:gd name="connsiteX64" fmla="*/ 173260 w 485520"/>
              <a:gd name="connsiteY64" fmla="*/ 462506 h 484577"/>
              <a:gd name="connsiteX65" fmla="*/ 173112 w 485520"/>
              <a:gd name="connsiteY65" fmla="*/ 461655 h 484577"/>
              <a:gd name="connsiteX66" fmla="*/ 172875 w 485520"/>
              <a:gd name="connsiteY66" fmla="*/ 460739 h 484577"/>
              <a:gd name="connsiteX67" fmla="*/ 172634 w 485520"/>
              <a:gd name="connsiteY67" fmla="*/ 459866 h 484577"/>
              <a:gd name="connsiteX68" fmla="*/ 172315 w 485520"/>
              <a:gd name="connsiteY68" fmla="*/ 459004 h 484577"/>
              <a:gd name="connsiteX69" fmla="*/ 171982 w 485520"/>
              <a:gd name="connsiteY69" fmla="*/ 458136 h 484577"/>
              <a:gd name="connsiteX70" fmla="*/ 171593 w 485520"/>
              <a:gd name="connsiteY70" fmla="*/ 457334 h 484577"/>
              <a:gd name="connsiteX71" fmla="*/ 171160 w 485520"/>
              <a:gd name="connsiteY71" fmla="*/ 456472 h 484577"/>
              <a:gd name="connsiteX72" fmla="*/ 170719 w 485520"/>
              <a:gd name="connsiteY72" fmla="*/ 455748 h 484577"/>
              <a:gd name="connsiteX73" fmla="*/ 170167 w 485520"/>
              <a:gd name="connsiteY73" fmla="*/ 454886 h 484577"/>
              <a:gd name="connsiteX74" fmla="*/ 169686 w 485520"/>
              <a:gd name="connsiteY74" fmla="*/ 454239 h 484577"/>
              <a:gd name="connsiteX75" fmla="*/ 169014 w 485520"/>
              <a:gd name="connsiteY75" fmla="*/ 453393 h 484577"/>
              <a:gd name="connsiteX76" fmla="*/ 168856 w 485520"/>
              <a:gd name="connsiteY76" fmla="*/ 453189 h 484577"/>
              <a:gd name="connsiteX77" fmla="*/ 122227 w 485520"/>
              <a:gd name="connsiteY77" fmla="*/ 399933 h 484577"/>
              <a:gd name="connsiteX78" fmla="*/ 162625 w 485520"/>
              <a:gd name="connsiteY78" fmla="*/ 357547 h 484577"/>
              <a:gd name="connsiteX79" fmla="*/ 163699 w 485520"/>
              <a:gd name="connsiteY79" fmla="*/ 332681 h 484577"/>
              <a:gd name="connsiteX80" fmla="*/ 129942 w 485520"/>
              <a:gd name="connsiteY80" fmla="*/ 290538 h 484577"/>
              <a:gd name="connsiteX81" fmla="*/ 221508 w 485520"/>
              <a:gd name="connsiteY81" fmla="*/ 258370 h 484577"/>
              <a:gd name="connsiteX82" fmla="*/ 185391 w 485520"/>
              <a:gd name="connsiteY82" fmla="*/ 416962 h 484577"/>
              <a:gd name="connsiteX83" fmla="*/ 189573 w 485520"/>
              <a:gd name="connsiteY83" fmla="*/ 433576 h 484577"/>
              <a:gd name="connsiteX84" fmla="*/ 227505 w 485520"/>
              <a:gd name="connsiteY84" fmla="*/ 477120 h 484577"/>
              <a:gd name="connsiteX85" fmla="*/ 241819 w 485520"/>
              <a:gd name="connsiteY85" fmla="*/ 483627 h 484577"/>
              <a:gd name="connsiteX86" fmla="*/ 256132 w 485520"/>
              <a:gd name="connsiteY86" fmla="*/ 477116 h 484577"/>
              <a:gd name="connsiteX87" fmla="*/ 294060 w 485520"/>
              <a:gd name="connsiteY87" fmla="*/ 433576 h 484577"/>
              <a:gd name="connsiteX88" fmla="*/ 298242 w 485520"/>
              <a:gd name="connsiteY88" fmla="*/ 416962 h 484577"/>
              <a:gd name="connsiteX89" fmla="*/ 262081 w 485520"/>
              <a:gd name="connsiteY89" fmla="*/ 258160 h 484577"/>
              <a:gd name="connsiteX90" fmla="*/ 355713 w 485520"/>
              <a:gd name="connsiteY90" fmla="*/ 290468 h 484577"/>
              <a:gd name="connsiteX91" fmla="*/ 321901 w 485520"/>
              <a:gd name="connsiteY91" fmla="*/ 332681 h 484577"/>
              <a:gd name="connsiteX92" fmla="*/ 322972 w 485520"/>
              <a:gd name="connsiteY92" fmla="*/ 357547 h 484577"/>
              <a:gd name="connsiteX93" fmla="*/ 363371 w 485520"/>
              <a:gd name="connsiteY93" fmla="*/ 399933 h 484577"/>
              <a:gd name="connsiteX94" fmla="*/ 316745 w 485520"/>
              <a:gd name="connsiteY94" fmla="*/ 453189 h 484577"/>
              <a:gd name="connsiteX95" fmla="*/ 313755 w 485520"/>
              <a:gd name="connsiteY95" fmla="*/ 473471 h 484577"/>
              <a:gd name="connsiteX96" fmla="*/ 331024 w 485520"/>
              <a:gd name="connsiteY96" fmla="*/ 484573 h 484577"/>
              <a:gd name="connsiteX97" fmla="*/ 427973 w 485520"/>
              <a:gd name="connsiteY97" fmla="*/ 484573 h 484577"/>
              <a:gd name="connsiteX98" fmla="*/ 472642 w 485520"/>
              <a:gd name="connsiteY98" fmla="*/ 463416 h 484577"/>
              <a:gd name="connsiteX99" fmla="*/ 484292 w 485520"/>
              <a:gd name="connsiteY99" fmla="*/ 415413 h 484577"/>
              <a:gd name="connsiteX100" fmla="*/ 151727 w 485520"/>
              <a:gd name="connsiteY100" fmla="*/ 128716 h 484577"/>
              <a:gd name="connsiteX101" fmla="*/ 242763 w 485520"/>
              <a:gd name="connsiteY101" fmla="*/ 37858 h 484577"/>
              <a:gd name="connsiteX102" fmla="*/ 333799 w 485520"/>
              <a:gd name="connsiteY102" fmla="*/ 128716 h 484577"/>
              <a:gd name="connsiteX103" fmla="*/ 247279 w 485520"/>
              <a:gd name="connsiteY103" fmla="*/ 219459 h 484577"/>
              <a:gd name="connsiteX104" fmla="*/ 242763 w 485520"/>
              <a:gd name="connsiteY104" fmla="*/ 219415 h 484577"/>
              <a:gd name="connsiteX105" fmla="*/ 238325 w 485520"/>
              <a:gd name="connsiteY105" fmla="*/ 219463 h 484577"/>
              <a:gd name="connsiteX106" fmla="*/ 151727 w 485520"/>
              <a:gd name="connsiteY106" fmla="*/ 128716 h 484577"/>
              <a:gd name="connsiteX107" fmla="*/ 123734 w 485520"/>
              <a:gd name="connsiteY107" fmla="*/ 343424 h 484577"/>
              <a:gd name="connsiteX108" fmla="*/ 82820 w 485520"/>
              <a:gd name="connsiteY108" fmla="*/ 386351 h 484577"/>
              <a:gd name="connsiteX109" fmla="*/ 82280 w 485520"/>
              <a:gd name="connsiteY109" fmla="*/ 411849 h 484577"/>
              <a:gd name="connsiteX110" fmla="*/ 112810 w 485520"/>
              <a:gd name="connsiteY110" fmla="*/ 446719 h 484577"/>
              <a:gd name="connsiteX111" fmla="*/ 57554 w 485520"/>
              <a:gd name="connsiteY111" fmla="*/ 446719 h 484577"/>
              <a:gd name="connsiteX112" fmla="*/ 42381 w 485520"/>
              <a:gd name="connsiteY112" fmla="*/ 439522 h 484577"/>
              <a:gd name="connsiteX113" fmla="*/ 38365 w 485520"/>
              <a:gd name="connsiteY113" fmla="*/ 422940 h 484577"/>
              <a:gd name="connsiteX114" fmla="*/ 100023 w 485520"/>
              <a:gd name="connsiteY114" fmla="*/ 313822 h 484577"/>
              <a:gd name="connsiteX115" fmla="*/ 241811 w 485520"/>
              <a:gd name="connsiteY115" fmla="*/ 435851 h 484577"/>
              <a:gd name="connsiteX116" fmla="*/ 224508 w 485520"/>
              <a:gd name="connsiteY116" fmla="*/ 415986 h 484577"/>
              <a:gd name="connsiteX117" fmla="*/ 241811 w 485520"/>
              <a:gd name="connsiteY117" fmla="*/ 339997 h 484577"/>
              <a:gd name="connsiteX118" fmla="*/ 259114 w 485520"/>
              <a:gd name="connsiteY118" fmla="*/ 415986 h 484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485520" h="484577">
                <a:moveTo>
                  <a:pt x="484292" y="415413"/>
                </a:moveTo>
                <a:cubicBezTo>
                  <a:pt x="482158" y="405179"/>
                  <a:pt x="472116" y="398614"/>
                  <a:pt x="461859" y="400740"/>
                </a:cubicBezTo>
                <a:cubicBezTo>
                  <a:pt x="451605" y="402873"/>
                  <a:pt x="445023" y="412896"/>
                  <a:pt x="447157" y="423128"/>
                </a:cubicBezTo>
                <a:cubicBezTo>
                  <a:pt x="448828" y="431133"/>
                  <a:pt x="445402" y="436841"/>
                  <a:pt x="443208" y="439532"/>
                </a:cubicBezTo>
                <a:cubicBezTo>
                  <a:pt x="441019" y="442216"/>
                  <a:pt x="436133" y="446719"/>
                  <a:pt x="427969" y="446719"/>
                </a:cubicBezTo>
                <a:lnTo>
                  <a:pt x="372779" y="446719"/>
                </a:lnTo>
                <a:lnTo>
                  <a:pt x="403310" y="411853"/>
                </a:lnTo>
                <a:cubicBezTo>
                  <a:pt x="409755" y="404488"/>
                  <a:pt x="409522" y="393434"/>
                  <a:pt x="402768" y="386351"/>
                </a:cubicBezTo>
                <a:lnTo>
                  <a:pt x="361855" y="343424"/>
                </a:lnTo>
                <a:lnTo>
                  <a:pt x="385559" y="313830"/>
                </a:lnTo>
                <a:cubicBezTo>
                  <a:pt x="396783" y="324396"/>
                  <a:pt x="406925" y="336275"/>
                  <a:pt x="415719" y="349366"/>
                </a:cubicBezTo>
                <a:cubicBezTo>
                  <a:pt x="421553" y="358050"/>
                  <a:pt x="433333" y="360368"/>
                  <a:pt x="442034" y="354545"/>
                </a:cubicBezTo>
                <a:cubicBezTo>
                  <a:pt x="450736" y="348726"/>
                  <a:pt x="453058" y="336966"/>
                  <a:pt x="447223" y="328285"/>
                </a:cubicBezTo>
                <a:cubicBezTo>
                  <a:pt x="433014" y="307131"/>
                  <a:pt x="415848" y="288623"/>
                  <a:pt x="396479" y="273155"/>
                </a:cubicBezTo>
                <a:cubicBezTo>
                  <a:pt x="395998" y="272682"/>
                  <a:pt x="395494" y="272223"/>
                  <a:pt x="394953" y="271791"/>
                </a:cubicBezTo>
                <a:cubicBezTo>
                  <a:pt x="394352" y="271314"/>
                  <a:pt x="393730" y="270893"/>
                  <a:pt x="393093" y="270497"/>
                </a:cubicBezTo>
                <a:cubicBezTo>
                  <a:pt x="371090" y="253546"/>
                  <a:pt x="346356" y="240455"/>
                  <a:pt x="319952" y="231767"/>
                </a:cubicBezTo>
                <a:cubicBezTo>
                  <a:pt x="351364" y="208269"/>
                  <a:pt x="371731" y="170821"/>
                  <a:pt x="371731" y="128716"/>
                </a:cubicBezTo>
                <a:cubicBezTo>
                  <a:pt x="371731" y="57740"/>
                  <a:pt x="313874" y="0"/>
                  <a:pt x="242763" y="0"/>
                </a:cubicBezTo>
                <a:cubicBezTo>
                  <a:pt x="171649" y="0"/>
                  <a:pt x="113795" y="57740"/>
                  <a:pt x="113795" y="128716"/>
                </a:cubicBezTo>
                <a:cubicBezTo>
                  <a:pt x="113795" y="170840"/>
                  <a:pt x="134172" y="208306"/>
                  <a:pt x="165611" y="231800"/>
                </a:cubicBezTo>
                <a:cubicBezTo>
                  <a:pt x="136810" y="241261"/>
                  <a:pt x="109784" y="255979"/>
                  <a:pt x="86132" y="275395"/>
                </a:cubicBezTo>
                <a:cubicBezTo>
                  <a:pt x="42766" y="310998"/>
                  <a:pt x="12613" y="360656"/>
                  <a:pt x="1230" y="415225"/>
                </a:cubicBezTo>
                <a:cubicBezTo>
                  <a:pt x="-2337" y="432323"/>
                  <a:pt x="1938" y="449884"/>
                  <a:pt x="12954" y="463408"/>
                </a:cubicBezTo>
                <a:cubicBezTo>
                  <a:pt x="23915" y="476862"/>
                  <a:pt x="40173" y="484577"/>
                  <a:pt x="57554" y="484577"/>
                </a:cubicBezTo>
                <a:lnTo>
                  <a:pt x="154572" y="484577"/>
                </a:lnTo>
                <a:lnTo>
                  <a:pt x="154576" y="484577"/>
                </a:lnTo>
                <a:lnTo>
                  <a:pt x="154580" y="484577"/>
                </a:lnTo>
                <a:cubicBezTo>
                  <a:pt x="155180" y="484577"/>
                  <a:pt x="155783" y="484544"/>
                  <a:pt x="156383" y="484484"/>
                </a:cubicBezTo>
                <a:cubicBezTo>
                  <a:pt x="156591" y="484466"/>
                  <a:pt x="156795" y="484429"/>
                  <a:pt x="157002" y="484403"/>
                </a:cubicBezTo>
                <a:cubicBezTo>
                  <a:pt x="157387" y="484356"/>
                  <a:pt x="157769" y="484300"/>
                  <a:pt x="158150" y="484230"/>
                </a:cubicBezTo>
                <a:cubicBezTo>
                  <a:pt x="158398" y="484181"/>
                  <a:pt x="158639" y="484123"/>
                  <a:pt x="158880" y="484067"/>
                </a:cubicBezTo>
                <a:cubicBezTo>
                  <a:pt x="159217" y="483989"/>
                  <a:pt x="159551" y="483904"/>
                  <a:pt x="159884" y="483808"/>
                </a:cubicBezTo>
                <a:cubicBezTo>
                  <a:pt x="160132" y="483734"/>
                  <a:pt x="160380" y="483656"/>
                  <a:pt x="160625" y="483575"/>
                </a:cubicBezTo>
                <a:cubicBezTo>
                  <a:pt x="160944" y="483468"/>
                  <a:pt x="161258" y="483353"/>
                  <a:pt x="161569" y="483227"/>
                </a:cubicBezTo>
                <a:cubicBezTo>
                  <a:pt x="161814" y="483132"/>
                  <a:pt x="162051" y="483031"/>
                  <a:pt x="162292" y="482928"/>
                </a:cubicBezTo>
                <a:cubicBezTo>
                  <a:pt x="162592" y="482791"/>
                  <a:pt x="162891" y="482647"/>
                  <a:pt x="163188" y="482496"/>
                </a:cubicBezTo>
                <a:cubicBezTo>
                  <a:pt x="163425" y="482374"/>
                  <a:pt x="163659" y="482255"/>
                  <a:pt x="163888" y="482122"/>
                </a:cubicBezTo>
                <a:cubicBezTo>
                  <a:pt x="164170" y="481963"/>
                  <a:pt x="164444" y="481794"/>
                  <a:pt x="164718" y="481619"/>
                </a:cubicBezTo>
                <a:cubicBezTo>
                  <a:pt x="164951" y="481472"/>
                  <a:pt x="165184" y="481324"/>
                  <a:pt x="165411" y="481168"/>
                </a:cubicBezTo>
                <a:cubicBezTo>
                  <a:pt x="165662" y="480991"/>
                  <a:pt x="165907" y="480803"/>
                  <a:pt x="166152" y="480614"/>
                </a:cubicBezTo>
                <a:cubicBezTo>
                  <a:pt x="166385" y="480433"/>
                  <a:pt x="166618" y="480256"/>
                  <a:pt x="166841" y="480066"/>
                </a:cubicBezTo>
                <a:cubicBezTo>
                  <a:pt x="166911" y="480008"/>
                  <a:pt x="166981" y="479959"/>
                  <a:pt x="167052" y="479901"/>
                </a:cubicBezTo>
                <a:cubicBezTo>
                  <a:pt x="167197" y="479775"/>
                  <a:pt x="167318" y="479634"/>
                  <a:pt x="167459" y="479505"/>
                </a:cubicBezTo>
                <a:cubicBezTo>
                  <a:pt x="167714" y="479268"/>
                  <a:pt x="167967" y="479032"/>
                  <a:pt x="168211" y="478780"/>
                </a:cubicBezTo>
                <a:cubicBezTo>
                  <a:pt x="168422" y="478562"/>
                  <a:pt x="168622" y="478332"/>
                  <a:pt x="168822" y="478107"/>
                </a:cubicBezTo>
                <a:cubicBezTo>
                  <a:pt x="169026" y="477878"/>
                  <a:pt x="169226" y="477645"/>
                  <a:pt x="169415" y="477405"/>
                </a:cubicBezTo>
                <a:cubicBezTo>
                  <a:pt x="169619" y="477149"/>
                  <a:pt x="169811" y="476887"/>
                  <a:pt x="170004" y="476625"/>
                </a:cubicBezTo>
                <a:cubicBezTo>
                  <a:pt x="170170" y="476388"/>
                  <a:pt x="170334" y="476156"/>
                  <a:pt x="170489" y="475915"/>
                </a:cubicBezTo>
                <a:cubicBezTo>
                  <a:pt x="170667" y="475638"/>
                  <a:pt x="170837" y="475361"/>
                  <a:pt x="171000" y="475079"/>
                </a:cubicBezTo>
                <a:cubicBezTo>
                  <a:pt x="171145" y="474824"/>
                  <a:pt x="171289" y="474569"/>
                  <a:pt x="171423" y="474306"/>
                </a:cubicBezTo>
                <a:cubicBezTo>
                  <a:pt x="171567" y="474029"/>
                  <a:pt x="171701" y="473753"/>
                  <a:pt x="171826" y="473468"/>
                </a:cubicBezTo>
                <a:cubicBezTo>
                  <a:pt x="171956" y="473187"/>
                  <a:pt x="172082" y="472898"/>
                  <a:pt x="172197" y="472609"/>
                </a:cubicBezTo>
                <a:cubicBezTo>
                  <a:pt x="172304" y="472336"/>
                  <a:pt x="172405" y="472062"/>
                  <a:pt x="172497" y="471785"/>
                </a:cubicBezTo>
                <a:cubicBezTo>
                  <a:pt x="172605" y="471478"/>
                  <a:pt x="172704" y="471164"/>
                  <a:pt x="172797" y="470850"/>
                </a:cubicBezTo>
                <a:cubicBezTo>
                  <a:pt x="172875" y="470576"/>
                  <a:pt x="172941" y="470299"/>
                  <a:pt x="173008" y="470022"/>
                </a:cubicBezTo>
                <a:cubicBezTo>
                  <a:pt x="173085" y="469704"/>
                  <a:pt x="173157" y="469386"/>
                  <a:pt x="173215" y="469060"/>
                </a:cubicBezTo>
                <a:cubicBezTo>
                  <a:pt x="173271" y="468761"/>
                  <a:pt x="173312" y="468466"/>
                  <a:pt x="173353" y="468162"/>
                </a:cubicBezTo>
                <a:cubicBezTo>
                  <a:pt x="173394" y="467859"/>
                  <a:pt x="173431" y="467556"/>
                  <a:pt x="173460" y="467249"/>
                </a:cubicBezTo>
                <a:cubicBezTo>
                  <a:pt x="173486" y="466905"/>
                  <a:pt x="173501" y="466565"/>
                  <a:pt x="173512" y="466225"/>
                </a:cubicBezTo>
                <a:cubicBezTo>
                  <a:pt x="173516" y="466029"/>
                  <a:pt x="173542" y="465840"/>
                  <a:pt x="173542" y="465644"/>
                </a:cubicBezTo>
                <a:cubicBezTo>
                  <a:pt x="173542" y="465559"/>
                  <a:pt x="173526" y="465474"/>
                  <a:pt x="173526" y="465390"/>
                </a:cubicBezTo>
                <a:cubicBezTo>
                  <a:pt x="173523" y="465031"/>
                  <a:pt x="173497" y="464676"/>
                  <a:pt x="173471" y="464318"/>
                </a:cubicBezTo>
                <a:cubicBezTo>
                  <a:pt x="173452" y="464048"/>
                  <a:pt x="173441" y="463774"/>
                  <a:pt x="173412" y="463504"/>
                </a:cubicBezTo>
                <a:cubicBezTo>
                  <a:pt x="173371" y="463171"/>
                  <a:pt x="173316" y="462838"/>
                  <a:pt x="173260" y="462506"/>
                </a:cubicBezTo>
                <a:cubicBezTo>
                  <a:pt x="173212" y="462221"/>
                  <a:pt x="173171" y="461936"/>
                  <a:pt x="173112" y="461655"/>
                </a:cubicBezTo>
                <a:cubicBezTo>
                  <a:pt x="173045" y="461349"/>
                  <a:pt x="172957" y="461046"/>
                  <a:pt x="172875" y="460739"/>
                </a:cubicBezTo>
                <a:cubicBezTo>
                  <a:pt x="172793" y="460447"/>
                  <a:pt x="172723" y="460150"/>
                  <a:pt x="172634" y="459866"/>
                </a:cubicBezTo>
                <a:cubicBezTo>
                  <a:pt x="172537" y="459574"/>
                  <a:pt x="172423" y="459289"/>
                  <a:pt x="172315" y="459004"/>
                </a:cubicBezTo>
                <a:cubicBezTo>
                  <a:pt x="172208" y="458713"/>
                  <a:pt x="172104" y="458420"/>
                  <a:pt x="171982" y="458136"/>
                </a:cubicBezTo>
                <a:cubicBezTo>
                  <a:pt x="171863" y="457866"/>
                  <a:pt x="171727" y="457600"/>
                  <a:pt x="171593" y="457334"/>
                </a:cubicBezTo>
                <a:cubicBezTo>
                  <a:pt x="171453" y="457041"/>
                  <a:pt x="171315" y="456754"/>
                  <a:pt x="171160" y="456472"/>
                </a:cubicBezTo>
                <a:cubicBezTo>
                  <a:pt x="171023" y="456228"/>
                  <a:pt x="170867" y="455988"/>
                  <a:pt x="170719" y="455748"/>
                </a:cubicBezTo>
                <a:cubicBezTo>
                  <a:pt x="170537" y="455455"/>
                  <a:pt x="170363" y="455164"/>
                  <a:pt x="170167" y="454886"/>
                </a:cubicBezTo>
                <a:cubicBezTo>
                  <a:pt x="170015" y="454665"/>
                  <a:pt x="169848" y="454454"/>
                  <a:pt x="169686" y="454239"/>
                </a:cubicBezTo>
                <a:cubicBezTo>
                  <a:pt x="169467" y="453951"/>
                  <a:pt x="169249" y="453666"/>
                  <a:pt x="169014" y="453393"/>
                </a:cubicBezTo>
                <a:cubicBezTo>
                  <a:pt x="168959" y="453326"/>
                  <a:pt x="168915" y="453256"/>
                  <a:pt x="168856" y="453189"/>
                </a:cubicBezTo>
                <a:lnTo>
                  <a:pt x="122227" y="399933"/>
                </a:lnTo>
                <a:lnTo>
                  <a:pt x="162625" y="357547"/>
                </a:lnTo>
                <a:cubicBezTo>
                  <a:pt x="169163" y="350689"/>
                  <a:pt x="169619" y="340071"/>
                  <a:pt x="163699" y="332681"/>
                </a:cubicBezTo>
                <a:lnTo>
                  <a:pt x="129942" y="290538"/>
                </a:lnTo>
                <a:cubicBezTo>
                  <a:pt x="157065" y="273100"/>
                  <a:pt x="188314" y="261787"/>
                  <a:pt x="221508" y="258370"/>
                </a:cubicBezTo>
                <a:lnTo>
                  <a:pt x="185391" y="416962"/>
                </a:lnTo>
                <a:cubicBezTo>
                  <a:pt x="184051" y="422847"/>
                  <a:pt x="185603" y="429018"/>
                  <a:pt x="189573" y="433576"/>
                </a:cubicBezTo>
                <a:lnTo>
                  <a:pt x="227505" y="477120"/>
                </a:lnTo>
                <a:cubicBezTo>
                  <a:pt x="231106" y="481253"/>
                  <a:pt x="236329" y="483627"/>
                  <a:pt x="241819" y="483627"/>
                </a:cubicBezTo>
                <a:cubicBezTo>
                  <a:pt x="247308" y="483627"/>
                  <a:pt x="252528" y="481253"/>
                  <a:pt x="256132" y="477116"/>
                </a:cubicBezTo>
                <a:lnTo>
                  <a:pt x="294060" y="433576"/>
                </a:lnTo>
                <a:cubicBezTo>
                  <a:pt x="298031" y="429022"/>
                  <a:pt x="299583" y="422847"/>
                  <a:pt x="298242" y="416962"/>
                </a:cubicBezTo>
                <a:lnTo>
                  <a:pt x="262081" y="258160"/>
                </a:lnTo>
                <a:cubicBezTo>
                  <a:pt x="295797" y="261277"/>
                  <a:pt x="327835" y="272501"/>
                  <a:pt x="355713" y="290468"/>
                </a:cubicBezTo>
                <a:lnTo>
                  <a:pt x="321901" y="332681"/>
                </a:lnTo>
                <a:cubicBezTo>
                  <a:pt x="315982" y="340071"/>
                  <a:pt x="316437" y="350689"/>
                  <a:pt x="322972" y="357547"/>
                </a:cubicBezTo>
                <a:lnTo>
                  <a:pt x="363371" y="399933"/>
                </a:lnTo>
                <a:lnTo>
                  <a:pt x="316745" y="453189"/>
                </a:lnTo>
                <a:cubicBezTo>
                  <a:pt x="311848" y="458779"/>
                  <a:pt x="310681" y="466709"/>
                  <a:pt x="313755" y="473471"/>
                </a:cubicBezTo>
                <a:cubicBezTo>
                  <a:pt x="316833" y="480233"/>
                  <a:pt x="323586" y="484573"/>
                  <a:pt x="331024" y="484573"/>
                </a:cubicBezTo>
                <a:lnTo>
                  <a:pt x="427973" y="484573"/>
                </a:lnTo>
                <a:cubicBezTo>
                  <a:pt x="445405" y="484573"/>
                  <a:pt x="461685" y="476862"/>
                  <a:pt x="472642" y="463416"/>
                </a:cubicBezTo>
                <a:cubicBezTo>
                  <a:pt x="483600" y="449962"/>
                  <a:pt x="487848" y="432464"/>
                  <a:pt x="484292" y="415413"/>
                </a:cubicBezTo>
                <a:close/>
                <a:moveTo>
                  <a:pt x="151727" y="128716"/>
                </a:moveTo>
                <a:cubicBezTo>
                  <a:pt x="151727" y="78614"/>
                  <a:pt x="192563" y="37858"/>
                  <a:pt x="242763" y="37858"/>
                </a:cubicBezTo>
                <a:cubicBezTo>
                  <a:pt x="292960" y="37858"/>
                  <a:pt x="333799" y="78614"/>
                  <a:pt x="333799" y="128716"/>
                </a:cubicBezTo>
                <a:cubicBezTo>
                  <a:pt x="333799" y="177302"/>
                  <a:pt x="295386" y="217105"/>
                  <a:pt x="247279" y="219459"/>
                </a:cubicBezTo>
                <a:cubicBezTo>
                  <a:pt x="245775" y="219434"/>
                  <a:pt x="244271" y="219415"/>
                  <a:pt x="242763" y="219415"/>
                </a:cubicBezTo>
                <a:cubicBezTo>
                  <a:pt x="241282" y="219415"/>
                  <a:pt x="239803" y="219437"/>
                  <a:pt x="238325" y="219463"/>
                </a:cubicBezTo>
                <a:cubicBezTo>
                  <a:pt x="190181" y="217145"/>
                  <a:pt x="151727" y="177328"/>
                  <a:pt x="151727" y="128716"/>
                </a:cubicBezTo>
                <a:close/>
                <a:moveTo>
                  <a:pt x="123734" y="343424"/>
                </a:moveTo>
                <a:lnTo>
                  <a:pt x="82820" y="386351"/>
                </a:lnTo>
                <a:cubicBezTo>
                  <a:pt x="76067" y="393434"/>
                  <a:pt x="75834" y="404488"/>
                  <a:pt x="82280" y="411849"/>
                </a:cubicBezTo>
                <a:lnTo>
                  <a:pt x="112810" y="446719"/>
                </a:lnTo>
                <a:lnTo>
                  <a:pt x="57554" y="446719"/>
                </a:lnTo>
                <a:cubicBezTo>
                  <a:pt x="49456" y="446719"/>
                  <a:pt x="44574" y="442209"/>
                  <a:pt x="42381" y="439522"/>
                </a:cubicBezTo>
                <a:cubicBezTo>
                  <a:pt x="38599" y="434878"/>
                  <a:pt x="37136" y="428834"/>
                  <a:pt x="38365" y="422940"/>
                </a:cubicBezTo>
                <a:cubicBezTo>
                  <a:pt x="47319" y="380007"/>
                  <a:pt x="69474" y="342345"/>
                  <a:pt x="100023" y="313822"/>
                </a:cubicBezTo>
                <a:close/>
                <a:moveTo>
                  <a:pt x="241811" y="435851"/>
                </a:moveTo>
                <a:lnTo>
                  <a:pt x="224508" y="415986"/>
                </a:lnTo>
                <a:lnTo>
                  <a:pt x="241811" y="339997"/>
                </a:lnTo>
                <a:lnTo>
                  <a:pt x="259114" y="415986"/>
                </a:lnTo>
                <a:close/>
              </a:path>
            </a:pathLst>
          </a:custGeom>
          <a:solidFill>
            <a:schemeClr val="bg1"/>
          </a:solidFill>
          <a:ln w="932" cap="flat">
            <a:noFill/>
            <a:prstDash val="solid"/>
            <a:miter/>
          </a:ln>
        </p:spPr>
        <p:txBody>
          <a:bodyPr rtlCol="0" anchor="ctr"/>
          <a:lstStyle/>
          <a:p>
            <a:endParaRPr lang="en-ID"/>
          </a:p>
        </p:txBody>
      </p:sp>
      <p:sp>
        <p:nvSpPr>
          <p:cNvPr id="30" name="Icon 34">
            <a:extLst>
              <a:ext uri="{FF2B5EF4-FFF2-40B4-BE49-F238E27FC236}">
                <a16:creationId xmlns:a16="http://schemas.microsoft.com/office/drawing/2014/main" id="{4E2ABB7A-E77B-4995-842D-98CF6AB40DC2}"/>
              </a:ext>
            </a:extLst>
          </p:cNvPr>
          <p:cNvSpPr/>
          <p:nvPr/>
        </p:nvSpPr>
        <p:spPr>
          <a:xfrm>
            <a:off x="1051287" y="4804574"/>
            <a:ext cx="149648" cy="149648"/>
          </a:xfrm>
          <a:custGeom>
            <a:avLst/>
            <a:gdLst>
              <a:gd name="connsiteX0" fmla="*/ 201234 w 486001"/>
              <a:gd name="connsiteY0" fmla="*/ 345515 h 486000"/>
              <a:gd name="connsiteX1" fmla="*/ 220219 w 486001"/>
              <a:gd name="connsiteY1" fmla="*/ 364499 h 486000"/>
              <a:gd name="connsiteX2" fmla="*/ 201234 w 486001"/>
              <a:gd name="connsiteY2" fmla="*/ 383484 h 486000"/>
              <a:gd name="connsiteX3" fmla="*/ 182250 w 486001"/>
              <a:gd name="connsiteY3" fmla="*/ 364499 h 486000"/>
              <a:gd name="connsiteX4" fmla="*/ 201234 w 486001"/>
              <a:gd name="connsiteY4" fmla="*/ 345515 h 486000"/>
              <a:gd name="connsiteX5" fmla="*/ 118651 w 486001"/>
              <a:gd name="connsiteY5" fmla="*/ 345515 h 486000"/>
              <a:gd name="connsiteX6" fmla="*/ 137636 w 486001"/>
              <a:gd name="connsiteY6" fmla="*/ 364499 h 486000"/>
              <a:gd name="connsiteX7" fmla="*/ 118651 w 486001"/>
              <a:gd name="connsiteY7" fmla="*/ 383484 h 486000"/>
              <a:gd name="connsiteX8" fmla="*/ 99667 w 486001"/>
              <a:gd name="connsiteY8" fmla="*/ 364499 h 486000"/>
              <a:gd name="connsiteX9" fmla="*/ 118651 w 486001"/>
              <a:gd name="connsiteY9" fmla="*/ 345515 h 486000"/>
              <a:gd name="connsiteX10" fmla="*/ 375891 w 486001"/>
              <a:gd name="connsiteY10" fmla="*/ 332227 h 486000"/>
              <a:gd name="connsiteX11" fmla="*/ 337922 w 486001"/>
              <a:gd name="connsiteY11" fmla="*/ 370195 h 486000"/>
              <a:gd name="connsiteX12" fmla="*/ 337922 w 486001"/>
              <a:gd name="connsiteY12" fmla="*/ 419933 h 486000"/>
              <a:gd name="connsiteX13" fmla="*/ 422379 w 486001"/>
              <a:gd name="connsiteY13" fmla="*/ 332227 h 486000"/>
              <a:gd name="connsiteX14" fmla="*/ 283816 w 486001"/>
              <a:gd name="connsiteY14" fmla="*/ 262933 h 486000"/>
              <a:gd name="connsiteX15" fmla="*/ 302801 w 486001"/>
              <a:gd name="connsiteY15" fmla="*/ 281917 h 486000"/>
              <a:gd name="connsiteX16" fmla="*/ 283816 w 486001"/>
              <a:gd name="connsiteY16" fmla="*/ 300902 h 486000"/>
              <a:gd name="connsiteX17" fmla="*/ 264832 w 486001"/>
              <a:gd name="connsiteY17" fmla="*/ 281917 h 486000"/>
              <a:gd name="connsiteX18" fmla="*/ 283816 w 486001"/>
              <a:gd name="connsiteY18" fmla="*/ 262933 h 486000"/>
              <a:gd name="connsiteX19" fmla="*/ 201234 w 486001"/>
              <a:gd name="connsiteY19" fmla="*/ 262933 h 486000"/>
              <a:gd name="connsiteX20" fmla="*/ 220219 w 486001"/>
              <a:gd name="connsiteY20" fmla="*/ 281917 h 486000"/>
              <a:gd name="connsiteX21" fmla="*/ 201234 w 486001"/>
              <a:gd name="connsiteY21" fmla="*/ 300902 h 486000"/>
              <a:gd name="connsiteX22" fmla="*/ 182250 w 486001"/>
              <a:gd name="connsiteY22" fmla="*/ 281917 h 486000"/>
              <a:gd name="connsiteX23" fmla="*/ 201234 w 486001"/>
              <a:gd name="connsiteY23" fmla="*/ 262933 h 486000"/>
              <a:gd name="connsiteX24" fmla="*/ 118651 w 486001"/>
              <a:gd name="connsiteY24" fmla="*/ 262933 h 486000"/>
              <a:gd name="connsiteX25" fmla="*/ 137636 w 486001"/>
              <a:gd name="connsiteY25" fmla="*/ 281917 h 486000"/>
              <a:gd name="connsiteX26" fmla="*/ 118651 w 486001"/>
              <a:gd name="connsiteY26" fmla="*/ 300902 h 486000"/>
              <a:gd name="connsiteX27" fmla="*/ 99667 w 486001"/>
              <a:gd name="connsiteY27" fmla="*/ 281917 h 486000"/>
              <a:gd name="connsiteX28" fmla="*/ 118651 w 486001"/>
              <a:gd name="connsiteY28" fmla="*/ 262933 h 486000"/>
              <a:gd name="connsiteX29" fmla="*/ 366398 w 486001"/>
              <a:gd name="connsiteY29" fmla="*/ 180351 h 486000"/>
              <a:gd name="connsiteX30" fmla="*/ 385383 w 486001"/>
              <a:gd name="connsiteY30" fmla="*/ 199335 h 486000"/>
              <a:gd name="connsiteX31" fmla="*/ 366398 w 486001"/>
              <a:gd name="connsiteY31" fmla="*/ 218320 h 486000"/>
              <a:gd name="connsiteX32" fmla="*/ 347414 w 486001"/>
              <a:gd name="connsiteY32" fmla="*/ 199335 h 486000"/>
              <a:gd name="connsiteX33" fmla="*/ 366398 w 486001"/>
              <a:gd name="connsiteY33" fmla="*/ 180351 h 486000"/>
              <a:gd name="connsiteX34" fmla="*/ 283816 w 486001"/>
              <a:gd name="connsiteY34" fmla="*/ 180351 h 486000"/>
              <a:gd name="connsiteX35" fmla="*/ 302801 w 486001"/>
              <a:gd name="connsiteY35" fmla="*/ 199335 h 486000"/>
              <a:gd name="connsiteX36" fmla="*/ 283816 w 486001"/>
              <a:gd name="connsiteY36" fmla="*/ 218320 h 486000"/>
              <a:gd name="connsiteX37" fmla="*/ 264832 w 486001"/>
              <a:gd name="connsiteY37" fmla="*/ 199335 h 486000"/>
              <a:gd name="connsiteX38" fmla="*/ 283816 w 486001"/>
              <a:gd name="connsiteY38" fmla="*/ 180351 h 486000"/>
              <a:gd name="connsiteX39" fmla="*/ 201234 w 486001"/>
              <a:gd name="connsiteY39" fmla="*/ 180351 h 486000"/>
              <a:gd name="connsiteX40" fmla="*/ 220219 w 486001"/>
              <a:gd name="connsiteY40" fmla="*/ 199335 h 486000"/>
              <a:gd name="connsiteX41" fmla="*/ 201234 w 486001"/>
              <a:gd name="connsiteY41" fmla="*/ 218320 h 486000"/>
              <a:gd name="connsiteX42" fmla="*/ 182250 w 486001"/>
              <a:gd name="connsiteY42" fmla="*/ 199335 h 486000"/>
              <a:gd name="connsiteX43" fmla="*/ 201234 w 486001"/>
              <a:gd name="connsiteY43" fmla="*/ 180351 h 486000"/>
              <a:gd name="connsiteX44" fmla="*/ 118651 w 486001"/>
              <a:gd name="connsiteY44" fmla="*/ 180351 h 486000"/>
              <a:gd name="connsiteX45" fmla="*/ 137636 w 486001"/>
              <a:gd name="connsiteY45" fmla="*/ 199335 h 486000"/>
              <a:gd name="connsiteX46" fmla="*/ 118651 w 486001"/>
              <a:gd name="connsiteY46" fmla="*/ 218320 h 486000"/>
              <a:gd name="connsiteX47" fmla="*/ 99667 w 486001"/>
              <a:gd name="connsiteY47" fmla="*/ 199335 h 486000"/>
              <a:gd name="connsiteX48" fmla="*/ 118651 w 486001"/>
              <a:gd name="connsiteY48" fmla="*/ 180351 h 486000"/>
              <a:gd name="connsiteX49" fmla="*/ 118652 w 486001"/>
              <a:gd name="connsiteY49" fmla="*/ 0 h 486000"/>
              <a:gd name="connsiteX50" fmla="*/ 137637 w 486001"/>
              <a:gd name="connsiteY50" fmla="*/ 18984 h 486000"/>
              <a:gd name="connsiteX51" fmla="*/ 137637 w 486001"/>
              <a:gd name="connsiteY51" fmla="*/ 37969 h 486000"/>
              <a:gd name="connsiteX52" fmla="*/ 223066 w 486001"/>
              <a:gd name="connsiteY52" fmla="*/ 37969 h 486000"/>
              <a:gd name="connsiteX53" fmla="*/ 223066 w 486001"/>
              <a:gd name="connsiteY53" fmla="*/ 18984 h 486000"/>
              <a:gd name="connsiteX54" fmla="*/ 242051 w 486001"/>
              <a:gd name="connsiteY54" fmla="*/ 0 h 486000"/>
              <a:gd name="connsiteX55" fmla="*/ 261035 w 486001"/>
              <a:gd name="connsiteY55" fmla="*/ 18984 h 486000"/>
              <a:gd name="connsiteX56" fmla="*/ 261035 w 486001"/>
              <a:gd name="connsiteY56" fmla="*/ 37969 h 486000"/>
              <a:gd name="connsiteX57" fmla="*/ 347414 w 486001"/>
              <a:gd name="connsiteY57" fmla="*/ 37969 h 486000"/>
              <a:gd name="connsiteX58" fmla="*/ 347414 w 486001"/>
              <a:gd name="connsiteY58" fmla="*/ 18984 h 486000"/>
              <a:gd name="connsiteX59" fmla="*/ 366398 w 486001"/>
              <a:gd name="connsiteY59" fmla="*/ 0 h 486000"/>
              <a:gd name="connsiteX60" fmla="*/ 385383 w 486001"/>
              <a:gd name="connsiteY60" fmla="*/ 18984 h 486000"/>
              <a:gd name="connsiteX61" fmla="*/ 385383 w 486001"/>
              <a:gd name="connsiteY61" fmla="*/ 37969 h 486000"/>
              <a:gd name="connsiteX62" fmla="*/ 410063 w 486001"/>
              <a:gd name="connsiteY62" fmla="*/ 37969 h 486000"/>
              <a:gd name="connsiteX63" fmla="*/ 486000 w 486001"/>
              <a:gd name="connsiteY63" fmla="*/ 113906 h 486000"/>
              <a:gd name="connsiteX64" fmla="*/ 486000 w 486001"/>
              <a:gd name="connsiteY64" fmla="*/ 218320 h 486000"/>
              <a:gd name="connsiteX65" fmla="*/ 467016 w 486001"/>
              <a:gd name="connsiteY65" fmla="*/ 237305 h 486000"/>
              <a:gd name="connsiteX66" fmla="*/ 448031 w 486001"/>
              <a:gd name="connsiteY66" fmla="*/ 218320 h 486000"/>
              <a:gd name="connsiteX67" fmla="*/ 448031 w 486001"/>
              <a:gd name="connsiteY67" fmla="*/ 113906 h 486000"/>
              <a:gd name="connsiteX68" fmla="*/ 410063 w 486001"/>
              <a:gd name="connsiteY68" fmla="*/ 75938 h 486000"/>
              <a:gd name="connsiteX69" fmla="*/ 385383 w 486001"/>
              <a:gd name="connsiteY69" fmla="*/ 75938 h 486000"/>
              <a:gd name="connsiteX70" fmla="*/ 385383 w 486001"/>
              <a:gd name="connsiteY70" fmla="*/ 94922 h 486000"/>
              <a:gd name="connsiteX71" fmla="*/ 366398 w 486001"/>
              <a:gd name="connsiteY71" fmla="*/ 113906 h 486000"/>
              <a:gd name="connsiteX72" fmla="*/ 347414 w 486001"/>
              <a:gd name="connsiteY72" fmla="*/ 94922 h 486000"/>
              <a:gd name="connsiteX73" fmla="*/ 347414 w 486001"/>
              <a:gd name="connsiteY73" fmla="*/ 75938 h 486000"/>
              <a:gd name="connsiteX74" fmla="*/ 261035 w 486001"/>
              <a:gd name="connsiteY74" fmla="*/ 75938 h 486000"/>
              <a:gd name="connsiteX75" fmla="*/ 261035 w 486001"/>
              <a:gd name="connsiteY75" fmla="*/ 94922 h 486000"/>
              <a:gd name="connsiteX76" fmla="*/ 242051 w 486001"/>
              <a:gd name="connsiteY76" fmla="*/ 113906 h 486000"/>
              <a:gd name="connsiteX77" fmla="*/ 223066 w 486001"/>
              <a:gd name="connsiteY77" fmla="*/ 94922 h 486000"/>
              <a:gd name="connsiteX78" fmla="*/ 223066 w 486001"/>
              <a:gd name="connsiteY78" fmla="*/ 75938 h 486000"/>
              <a:gd name="connsiteX79" fmla="*/ 137637 w 486001"/>
              <a:gd name="connsiteY79" fmla="*/ 75938 h 486000"/>
              <a:gd name="connsiteX80" fmla="*/ 137637 w 486001"/>
              <a:gd name="connsiteY80" fmla="*/ 94922 h 486000"/>
              <a:gd name="connsiteX81" fmla="*/ 118652 w 486001"/>
              <a:gd name="connsiteY81" fmla="*/ 113906 h 486000"/>
              <a:gd name="connsiteX82" fmla="*/ 99668 w 486001"/>
              <a:gd name="connsiteY82" fmla="*/ 94922 h 486000"/>
              <a:gd name="connsiteX83" fmla="*/ 99668 w 486001"/>
              <a:gd name="connsiteY83" fmla="*/ 75938 h 486000"/>
              <a:gd name="connsiteX84" fmla="*/ 75938 w 486001"/>
              <a:gd name="connsiteY84" fmla="*/ 75938 h 486000"/>
              <a:gd name="connsiteX85" fmla="*/ 37969 w 486001"/>
              <a:gd name="connsiteY85" fmla="*/ 113906 h 486000"/>
              <a:gd name="connsiteX86" fmla="*/ 37969 w 486001"/>
              <a:gd name="connsiteY86" fmla="*/ 410063 h 486000"/>
              <a:gd name="connsiteX87" fmla="*/ 75938 w 486001"/>
              <a:gd name="connsiteY87" fmla="*/ 448031 h 486000"/>
              <a:gd name="connsiteX88" fmla="*/ 299953 w 486001"/>
              <a:gd name="connsiteY88" fmla="*/ 448031 h 486000"/>
              <a:gd name="connsiteX89" fmla="*/ 299953 w 486001"/>
              <a:gd name="connsiteY89" fmla="*/ 370195 h 486000"/>
              <a:gd name="connsiteX90" fmla="*/ 375891 w 486001"/>
              <a:gd name="connsiteY90" fmla="*/ 294258 h 486000"/>
              <a:gd name="connsiteX91" fmla="*/ 467016 w 486001"/>
              <a:gd name="connsiteY91" fmla="*/ 294258 h 486000"/>
              <a:gd name="connsiteX92" fmla="*/ 484486 w 486001"/>
              <a:gd name="connsiteY92" fmla="*/ 305812 h 486000"/>
              <a:gd name="connsiteX93" fmla="*/ 480690 w 486001"/>
              <a:gd name="connsiteY93" fmla="*/ 326411 h 486000"/>
              <a:gd name="connsiteX94" fmla="*/ 332612 w 486001"/>
              <a:gd name="connsiteY94" fmla="*/ 480184 h 486000"/>
              <a:gd name="connsiteX95" fmla="*/ 318933 w 486001"/>
              <a:gd name="connsiteY95" fmla="*/ 486000 h 486000"/>
              <a:gd name="connsiteX96" fmla="*/ 317055 w 486001"/>
              <a:gd name="connsiteY96" fmla="*/ 485903 h 486000"/>
              <a:gd name="connsiteX97" fmla="*/ 315141 w 486001"/>
              <a:gd name="connsiteY97" fmla="*/ 486000 h 486000"/>
              <a:gd name="connsiteX98" fmla="*/ 75938 w 486001"/>
              <a:gd name="connsiteY98" fmla="*/ 486000 h 486000"/>
              <a:gd name="connsiteX99" fmla="*/ 0 w 486001"/>
              <a:gd name="connsiteY99" fmla="*/ 410063 h 486000"/>
              <a:gd name="connsiteX100" fmla="*/ 0 w 486001"/>
              <a:gd name="connsiteY100" fmla="*/ 113906 h 486000"/>
              <a:gd name="connsiteX101" fmla="*/ 75938 w 486001"/>
              <a:gd name="connsiteY101" fmla="*/ 37969 h 486000"/>
              <a:gd name="connsiteX102" fmla="*/ 99668 w 486001"/>
              <a:gd name="connsiteY102" fmla="*/ 37969 h 486000"/>
              <a:gd name="connsiteX103" fmla="*/ 99668 w 486001"/>
              <a:gd name="connsiteY103" fmla="*/ 18984 h 486000"/>
              <a:gd name="connsiteX104" fmla="*/ 118652 w 486001"/>
              <a:gd name="connsiteY104" fmla="*/ 0 h 4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486001" h="486000">
                <a:moveTo>
                  <a:pt x="201234" y="345515"/>
                </a:moveTo>
                <a:cubicBezTo>
                  <a:pt x="211719" y="345515"/>
                  <a:pt x="220219" y="354015"/>
                  <a:pt x="220219" y="364499"/>
                </a:cubicBezTo>
                <a:cubicBezTo>
                  <a:pt x="220219" y="374984"/>
                  <a:pt x="211719" y="383484"/>
                  <a:pt x="201234" y="383484"/>
                </a:cubicBezTo>
                <a:cubicBezTo>
                  <a:pt x="190750" y="383484"/>
                  <a:pt x="182250" y="374984"/>
                  <a:pt x="182250" y="364499"/>
                </a:cubicBezTo>
                <a:cubicBezTo>
                  <a:pt x="182250" y="354015"/>
                  <a:pt x="190750" y="345515"/>
                  <a:pt x="201234" y="345515"/>
                </a:cubicBezTo>
                <a:close/>
                <a:moveTo>
                  <a:pt x="118651" y="345515"/>
                </a:moveTo>
                <a:cubicBezTo>
                  <a:pt x="129136" y="345515"/>
                  <a:pt x="137636" y="354015"/>
                  <a:pt x="137636" y="364499"/>
                </a:cubicBezTo>
                <a:cubicBezTo>
                  <a:pt x="137636" y="374984"/>
                  <a:pt x="129136" y="383484"/>
                  <a:pt x="118651" y="383484"/>
                </a:cubicBezTo>
                <a:cubicBezTo>
                  <a:pt x="108167" y="383484"/>
                  <a:pt x="99667" y="374984"/>
                  <a:pt x="99667" y="364499"/>
                </a:cubicBezTo>
                <a:cubicBezTo>
                  <a:pt x="99667" y="354015"/>
                  <a:pt x="108167" y="345515"/>
                  <a:pt x="118651" y="345515"/>
                </a:cubicBezTo>
                <a:close/>
                <a:moveTo>
                  <a:pt x="375891" y="332227"/>
                </a:moveTo>
                <a:cubicBezTo>
                  <a:pt x="354955" y="332227"/>
                  <a:pt x="337922" y="349259"/>
                  <a:pt x="337922" y="370195"/>
                </a:cubicBezTo>
                <a:lnTo>
                  <a:pt x="337922" y="419933"/>
                </a:lnTo>
                <a:lnTo>
                  <a:pt x="422379" y="332227"/>
                </a:lnTo>
                <a:close/>
                <a:moveTo>
                  <a:pt x="283816" y="262933"/>
                </a:moveTo>
                <a:cubicBezTo>
                  <a:pt x="294301" y="262933"/>
                  <a:pt x="302801" y="271433"/>
                  <a:pt x="302801" y="281917"/>
                </a:cubicBezTo>
                <a:cubicBezTo>
                  <a:pt x="302801" y="292402"/>
                  <a:pt x="294301" y="300902"/>
                  <a:pt x="283816" y="300902"/>
                </a:cubicBezTo>
                <a:cubicBezTo>
                  <a:pt x="273332" y="300902"/>
                  <a:pt x="264832" y="292402"/>
                  <a:pt x="264832" y="281917"/>
                </a:cubicBezTo>
                <a:cubicBezTo>
                  <a:pt x="264832" y="271433"/>
                  <a:pt x="273332" y="262933"/>
                  <a:pt x="283816" y="262933"/>
                </a:cubicBezTo>
                <a:close/>
                <a:moveTo>
                  <a:pt x="201234" y="262933"/>
                </a:moveTo>
                <a:cubicBezTo>
                  <a:pt x="211719" y="262933"/>
                  <a:pt x="220219" y="271433"/>
                  <a:pt x="220219" y="281917"/>
                </a:cubicBezTo>
                <a:cubicBezTo>
                  <a:pt x="220219" y="292402"/>
                  <a:pt x="211719" y="300902"/>
                  <a:pt x="201234" y="300902"/>
                </a:cubicBezTo>
                <a:cubicBezTo>
                  <a:pt x="190750" y="300902"/>
                  <a:pt x="182250" y="292402"/>
                  <a:pt x="182250" y="281917"/>
                </a:cubicBezTo>
                <a:cubicBezTo>
                  <a:pt x="182250" y="271433"/>
                  <a:pt x="190750" y="262933"/>
                  <a:pt x="201234" y="262933"/>
                </a:cubicBezTo>
                <a:close/>
                <a:moveTo>
                  <a:pt x="118651" y="262933"/>
                </a:moveTo>
                <a:cubicBezTo>
                  <a:pt x="129136" y="262933"/>
                  <a:pt x="137636" y="271433"/>
                  <a:pt x="137636" y="281917"/>
                </a:cubicBezTo>
                <a:cubicBezTo>
                  <a:pt x="137636" y="292402"/>
                  <a:pt x="129136" y="300902"/>
                  <a:pt x="118651" y="300902"/>
                </a:cubicBezTo>
                <a:cubicBezTo>
                  <a:pt x="108167" y="300902"/>
                  <a:pt x="99667" y="292402"/>
                  <a:pt x="99667" y="281917"/>
                </a:cubicBezTo>
                <a:cubicBezTo>
                  <a:pt x="99667" y="271433"/>
                  <a:pt x="108167" y="262933"/>
                  <a:pt x="118651" y="262933"/>
                </a:cubicBezTo>
                <a:close/>
                <a:moveTo>
                  <a:pt x="366398" y="180351"/>
                </a:moveTo>
                <a:cubicBezTo>
                  <a:pt x="376883" y="180351"/>
                  <a:pt x="385383" y="188851"/>
                  <a:pt x="385383" y="199335"/>
                </a:cubicBezTo>
                <a:cubicBezTo>
                  <a:pt x="385383" y="209820"/>
                  <a:pt x="376883" y="218320"/>
                  <a:pt x="366398" y="218320"/>
                </a:cubicBezTo>
                <a:cubicBezTo>
                  <a:pt x="355914" y="218320"/>
                  <a:pt x="347414" y="209820"/>
                  <a:pt x="347414" y="199335"/>
                </a:cubicBezTo>
                <a:cubicBezTo>
                  <a:pt x="347414" y="188851"/>
                  <a:pt x="355914" y="180351"/>
                  <a:pt x="366398" y="180351"/>
                </a:cubicBezTo>
                <a:close/>
                <a:moveTo>
                  <a:pt x="283816" y="180351"/>
                </a:moveTo>
                <a:cubicBezTo>
                  <a:pt x="294301" y="180351"/>
                  <a:pt x="302801" y="188851"/>
                  <a:pt x="302801" y="199335"/>
                </a:cubicBezTo>
                <a:cubicBezTo>
                  <a:pt x="302801" y="209820"/>
                  <a:pt x="294301" y="218320"/>
                  <a:pt x="283816" y="218320"/>
                </a:cubicBezTo>
                <a:cubicBezTo>
                  <a:pt x="273332" y="218320"/>
                  <a:pt x="264832" y="209820"/>
                  <a:pt x="264832" y="199335"/>
                </a:cubicBezTo>
                <a:cubicBezTo>
                  <a:pt x="264832" y="188851"/>
                  <a:pt x="273332" y="180351"/>
                  <a:pt x="283816" y="180351"/>
                </a:cubicBezTo>
                <a:close/>
                <a:moveTo>
                  <a:pt x="201234" y="180351"/>
                </a:moveTo>
                <a:cubicBezTo>
                  <a:pt x="211719" y="180351"/>
                  <a:pt x="220219" y="188851"/>
                  <a:pt x="220219" y="199335"/>
                </a:cubicBezTo>
                <a:cubicBezTo>
                  <a:pt x="220219" y="209820"/>
                  <a:pt x="211719" y="218320"/>
                  <a:pt x="201234" y="218320"/>
                </a:cubicBezTo>
                <a:cubicBezTo>
                  <a:pt x="190750" y="218320"/>
                  <a:pt x="182250" y="209820"/>
                  <a:pt x="182250" y="199335"/>
                </a:cubicBezTo>
                <a:cubicBezTo>
                  <a:pt x="182250" y="188851"/>
                  <a:pt x="190750" y="180351"/>
                  <a:pt x="201234" y="180351"/>
                </a:cubicBezTo>
                <a:close/>
                <a:moveTo>
                  <a:pt x="118651" y="180351"/>
                </a:moveTo>
                <a:cubicBezTo>
                  <a:pt x="129136" y="180351"/>
                  <a:pt x="137636" y="188851"/>
                  <a:pt x="137636" y="199335"/>
                </a:cubicBezTo>
                <a:cubicBezTo>
                  <a:pt x="137636" y="209820"/>
                  <a:pt x="129136" y="218320"/>
                  <a:pt x="118651" y="218320"/>
                </a:cubicBezTo>
                <a:cubicBezTo>
                  <a:pt x="108167" y="218320"/>
                  <a:pt x="99667" y="209820"/>
                  <a:pt x="99667" y="199335"/>
                </a:cubicBezTo>
                <a:cubicBezTo>
                  <a:pt x="99667" y="188851"/>
                  <a:pt x="108167" y="180351"/>
                  <a:pt x="118651" y="180351"/>
                </a:cubicBezTo>
                <a:close/>
                <a:moveTo>
                  <a:pt x="118652" y="0"/>
                </a:moveTo>
                <a:cubicBezTo>
                  <a:pt x="129137" y="0"/>
                  <a:pt x="137637" y="8499"/>
                  <a:pt x="137637" y="18984"/>
                </a:cubicBezTo>
                <a:lnTo>
                  <a:pt x="137637" y="37969"/>
                </a:lnTo>
                <a:lnTo>
                  <a:pt x="223066" y="37969"/>
                </a:lnTo>
                <a:lnTo>
                  <a:pt x="223066" y="18984"/>
                </a:lnTo>
                <a:cubicBezTo>
                  <a:pt x="223066" y="8499"/>
                  <a:pt x="231566" y="0"/>
                  <a:pt x="242051" y="0"/>
                </a:cubicBezTo>
                <a:cubicBezTo>
                  <a:pt x="252536" y="0"/>
                  <a:pt x="261035" y="8499"/>
                  <a:pt x="261035" y="18984"/>
                </a:cubicBezTo>
                <a:lnTo>
                  <a:pt x="261035" y="37969"/>
                </a:lnTo>
                <a:lnTo>
                  <a:pt x="347414" y="37969"/>
                </a:lnTo>
                <a:lnTo>
                  <a:pt x="347414" y="18984"/>
                </a:lnTo>
                <a:cubicBezTo>
                  <a:pt x="347414" y="8499"/>
                  <a:pt x="355913" y="0"/>
                  <a:pt x="366398" y="0"/>
                </a:cubicBezTo>
                <a:cubicBezTo>
                  <a:pt x="376884" y="0"/>
                  <a:pt x="385383" y="8499"/>
                  <a:pt x="385383" y="18984"/>
                </a:cubicBezTo>
                <a:lnTo>
                  <a:pt x="385383" y="37969"/>
                </a:lnTo>
                <a:lnTo>
                  <a:pt x="410063" y="37969"/>
                </a:lnTo>
                <a:cubicBezTo>
                  <a:pt x="451934" y="37969"/>
                  <a:pt x="486000" y="72034"/>
                  <a:pt x="486000" y="113906"/>
                </a:cubicBezTo>
                <a:lnTo>
                  <a:pt x="486000" y="218320"/>
                </a:lnTo>
                <a:cubicBezTo>
                  <a:pt x="486000" y="228805"/>
                  <a:pt x="477501" y="237305"/>
                  <a:pt x="467016" y="237305"/>
                </a:cubicBezTo>
                <a:cubicBezTo>
                  <a:pt x="456531" y="237305"/>
                  <a:pt x="448031" y="228805"/>
                  <a:pt x="448031" y="218320"/>
                </a:cubicBezTo>
                <a:lnTo>
                  <a:pt x="448031" y="113906"/>
                </a:lnTo>
                <a:cubicBezTo>
                  <a:pt x="448031" y="92970"/>
                  <a:pt x="430998" y="75938"/>
                  <a:pt x="410063" y="75938"/>
                </a:cubicBezTo>
                <a:lnTo>
                  <a:pt x="385383" y="75938"/>
                </a:lnTo>
                <a:lnTo>
                  <a:pt x="385383" y="94922"/>
                </a:lnTo>
                <a:cubicBezTo>
                  <a:pt x="385383" y="105407"/>
                  <a:pt x="376884" y="113906"/>
                  <a:pt x="366398" y="113906"/>
                </a:cubicBezTo>
                <a:cubicBezTo>
                  <a:pt x="355913" y="113906"/>
                  <a:pt x="347414" y="105407"/>
                  <a:pt x="347414" y="94922"/>
                </a:cubicBezTo>
                <a:lnTo>
                  <a:pt x="347414" y="75938"/>
                </a:lnTo>
                <a:lnTo>
                  <a:pt x="261035" y="75938"/>
                </a:lnTo>
                <a:lnTo>
                  <a:pt x="261035" y="94922"/>
                </a:lnTo>
                <a:cubicBezTo>
                  <a:pt x="261035" y="105407"/>
                  <a:pt x="252536" y="113906"/>
                  <a:pt x="242051" y="113906"/>
                </a:cubicBezTo>
                <a:cubicBezTo>
                  <a:pt x="231566" y="113906"/>
                  <a:pt x="223066" y="105407"/>
                  <a:pt x="223066" y="94922"/>
                </a:cubicBezTo>
                <a:lnTo>
                  <a:pt x="223066" y="75938"/>
                </a:lnTo>
                <a:lnTo>
                  <a:pt x="137637" y="75938"/>
                </a:lnTo>
                <a:lnTo>
                  <a:pt x="137637" y="94922"/>
                </a:lnTo>
                <a:cubicBezTo>
                  <a:pt x="137637" y="105407"/>
                  <a:pt x="129137" y="113906"/>
                  <a:pt x="118652" y="113906"/>
                </a:cubicBezTo>
                <a:cubicBezTo>
                  <a:pt x="108167" y="113906"/>
                  <a:pt x="99668" y="105407"/>
                  <a:pt x="99668" y="94922"/>
                </a:cubicBezTo>
                <a:lnTo>
                  <a:pt x="99668" y="75938"/>
                </a:lnTo>
                <a:lnTo>
                  <a:pt x="75938" y="75938"/>
                </a:lnTo>
                <a:cubicBezTo>
                  <a:pt x="55002" y="75938"/>
                  <a:pt x="37969" y="92970"/>
                  <a:pt x="37969" y="113906"/>
                </a:cubicBezTo>
                <a:lnTo>
                  <a:pt x="37969" y="410063"/>
                </a:lnTo>
                <a:cubicBezTo>
                  <a:pt x="37969" y="430998"/>
                  <a:pt x="55002" y="448031"/>
                  <a:pt x="75938" y="448031"/>
                </a:cubicBezTo>
                <a:lnTo>
                  <a:pt x="299953" y="448031"/>
                </a:lnTo>
                <a:lnTo>
                  <a:pt x="299953" y="370195"/>
                </a:lnTo>
                <a:cubicBezTo>
                  <a:pt x="299953" y="328323"/>
                  <a:pt x="334019" y="294258"/>
                  <a:pt x="375891" y="294258"/>
                </a:cubicBezTo>
                <a:lnTo>
                  <a:pt x="467016" y="294258"/>
                </a:lnTo>
                <a:cubicBezTo>
                  <a:pt x="474629" y="294258"/>
                  <a:pt x="481506" y="298806"/>
                  <a:pt x="484486" y="305812"/>
                </a:cubicBezTo>
                <a:cubicBezTo>
                  <a:pt x="487466" y="312817"/>
                  <a:pt x="485972" y="320926"/>
                  <a:pt x="480690" y="326411"/>
                </a:cubicBezTo>
                <a:lnTo>
                  <a:pt x="332612" y="480184"/>
                </a:lnTo>
                <a:cubicBezTo>
                  <a:pt x="328962" y="483974"/>
                  <a:pt x="323995" y="486000"/>
                  <a:pt x="318933" y="486000"/>
                </a:cubicBezTo>
                <a:cubicBezTo>
                  <a:pt x="318307" y="486000"/>
                  <a:pt x="317681" y="485965"/>
                  <a:pt x="317055" y="485903"/>
                </a:cubicBezTo>
                <a:cubicBezTo>
                  <a:pt x="316426" y="485967"/>
                  <a:pt x="315787" y="486000"/>
                  <a:pt x="315141" y="486000"/>
                </a:cubicBezTo>
                <a:lnTo>
                  <a:pt x="75938" y="486000"/>
                </a:lnTo>
                <a:cubicBezTo>
                  <a:pt x="34066" y="486000"/>
                  <a:pt x="0" y="451934"/>
                  <a:pt x="0" y="410063"/>
                </a:cubicBezTo>
                <a:lnTo>
                  <a:pt x="0" y="113906"/>
                </a:lnTo>
                <a:cubicBezTo>
                  <a:pt x="0" y="72034"/>
                  <a:pt x="34066" y="37969"/>
                  <a:pt x="75938" y="37969"/>
                </a:cubicBezTo>
                <a:lnTo>
                  <a:pt x="99668" y="37969"/>
                </a:lnTo>
                <a:lnTo>
                  <a:pt x="99668" y="18984"/>
                </a:lnTo>
                <a:cubicBezTo>
                  <a:pt x="99668" y="8499"/>
                  <a:pt x="108167" y="0"/>
                  <a:pt x="118652" y="0"/>
                </a:cubicBezTo>
                <a:close/>
              </a:path>
            </a:pathLst>
          </a:custGeom>
          <a:solidFill>
            <a:schemeClr val="bg1"/>
          </a:solidFill>
          <a:ln w="949" cap="flat">
            <a:noFill/>
            <a:prstDash val="solid"/>
            <a:miter/>
          </a:ln>
        </p:spPr>
        <p:txBody>
          <a:bodyPr rtlCol="0" anchor="ctr"/>
          <a:lstStyle/>
          <a:p>
            <a:endParaRPr lang="en-ID"/>
          </a:p>
        </p:txBody>
      </p:sp>
      <p:sp>
        <p:nvSpPr>
          <p:cNvPr id="31" name="Icon 41">
            <a:extLst>
              <a:ext uri="{FF2B5EF4-FFF2-40B4-BE49-F238E27FC236}">
                <a16:creationId xmlns:a16="http://schemas.microsoft.com/office/drawing/2014/main" id="{EB6DCCC5-C411-4857-921D-671B8BB08B26}"/>
              </a:ext>
            </a:extLst>
          </p:cNvPr>
          <p:cNvSpPr/>
          <p:nvPr/>
        </p:nvSpPr>
        <p:spPr>
          <a:xfrm>
            <a:off x="1051288" y="5355529"/>
            <a:ext cx="149646" cy="149646"/>
          </a:xfrm>
          <a:custGeom>
            <a:avLst/>
            <a:gdLst>
              <a:gd name="connsiteX0" fmla="*/ 486000 w 486000"/>
              <a:gd name="connsiteY0" fmla="*/ 467016 h 486000"/>
              <a:gd name="connsiteX1" fmla="*/ 467016 w 486000"/>
              <a:gd name="connsiteY1" fmla="*/ 486000 h 486000"/>
              <a:gd name="connsiteX2" fmla="*/ 280969 w 486000"/>
              <a:gd name="connsiteY2" fmla="*/ 486000 h 486000"/>
              <a:gd name="connsiteX3" fmla="*/ 261984 w 486000"/>
              <a:gd name="connsiteY3" fmla="*/ 467016 h 486000"/>
              <a:gd name="connsiteX4" fmla="*/ 261984 w 486000"/>
              <a:gd name="connsiteY4" fmla="*/ 112957 h 486000"/>
              <a:gd name="connsiteX5" fmla="*/ 243000 w 486000"/>
              <a:gd name="connsiteY5" fmla="*/ 112957 h 486000"/>
              <a:gd name="connsiteX6" fmla="*/ 224016 w 486000"/>
              <a:gd name="connsiteY6" fmla="*/ 93973 h 486000"/>
              <a:gd name="connsiteX7" fmla="*/ 224016 w 486000"/>
              <a:gd name="connsiteY7" fmla="*/ 74988 h 486000"/>
              <a:gd name="connsiteX8" fmla="*/ 110109 w 486000"/>
              <a:gd name="connsiteY8" fmla="*/ 74988 h 486000"/>
              <a:gd name="connsiteX9" fmla="*/ 110109 w 486000"/>
              <a:gd name="connsiteY9" fmla="*/ 93973 h 486000"/>
              <a:gd name="connsiteX10" fmla="*/ 91125 w 486000"/>
              <a:gd name="connsiteY10" fmla="*/ 112957 h 486000"/>
              <a:gd name="connsiteX11" fmla="*/ 72141 w 486000"/>
              <a:gd name="connsiteY11" fmla="*/ 112957 h 486000"/>
              <a:gd name="connsiteX12" fmla="*/ 72141 w 486000"/>
              <a:gd name="connsiteY12" fmla="*/ 467016 h 486000"/>
              <a:gd name="connsiteX13" fmla="*/ 53156 w 486000"/>
              <a:gd name="connsiteY13" fmla="*/ 486000 h 486000"/>
              <a:gd name="connsiteX14" fmla="*/ 18984 w 486000"/>
              <a:gd name="connsiteY14" fmla="*/ 486000 h 486000"/>
              <a:gd name="connsiteX15" fmla="*/ 0 w 486000"/>
              <a:gd name="connsiteY15" fmla="*/ 467016 h 486000"/>
              <a:gd name="connsiteX16" fmla="*/ 18984 w 486000"/>
              <a:gd name="connsiteY16" fmla="*/ 448031 h 486000"/>
              <a:gd name="connsiteX17" fmla="*/ 34172 w 486000"/>
              <a:gd name="connsiteY17" fmla="*/ 448031 h 486000"/>
              <a:gd name="connsiteX18" fmla="*/ 34172 w 486000"/>
              <a:gd name="connsiteY18" fmla="*/ 93973 h 486000"/>
              <a:gd name="connsiteX19" fmla="*/ 53156 w 486000"/>
              <a:gd name="connsiteY19" fmla="*/ 74988 h 486000"/>
              <a:gd name="connsiteX20" fmla="*/ 72141 w 486000"/>
              <a:gd name="connsiteY20" fmla="*/ 74988 h 486000"/>
              <a:gd name="connsiteX21" fmla="*/ 72141 w 486000"/>
              <a:gd name="connsiteY21" fmla="*/ 56004 h 486000"/>
              <a:gd name="connsiteX22" fmla="*/ 91125 w 486000"/>
              <a:gd name="connsiteY22" fmla="*/ 37020 h 486000"/>
              <a:gd name="connsiteX23" fmla="*/ 148078 w 486000"/>
              <a:gd name="connsiteY23" fmla="*/ 37020 h 486000"/>
              <a:gd name="connsiteX24" fmla="*/ 148078 w 486000"/>
              <a:gd name="connsiteY24" fmla="*/ 18984 h 486000"/>
              <a:gd name="connsiteX25" fmla="*/ 167063 w 486000"/>
              <a:gd name="connsiteY25" fmla="*/ 0 h 486000"/>
              <a:gd name="connsiteX26" fmla="*/ 186047 w 486000"/>
              <a:gd name="connsiteY26" fmla="*/ 18984 h 486000"/>
              <a:gd name="connsiteX27" fmla="*/ 186047 w 486000"/>
              <a:gd name="connsiteY27" fmla="*/ 37020 h 486000"/>
              <a:gd name="connsiteX28" fmla="*/ 243000 w 486000"/>
              <a:gd name="connsiteY28" fmla="*/ 37020 h 486000"/>
              <a:gd name="connsiteX29" fmla="*/ 261984 w 486000"/>
              <a:gd name="connsiteY29" fmla="*/ 56004 h 486000"/>
              <a:gd name="connsiteX30" fmla="*/ 261984 w 486000"/>
              <a:gd name="connsiteY30" fmla="*/ 74988 h 486000"/>
              <a:gd name="connsiteX31" fmla="*/ 280969 w 486000"/>
              <a:gd name="connsiteY31" fmla="*/ 74988 h 486000"/>
              <a:gd name="connsiteX32" fmla="*/ 281243 w 486000"/>
              <a:gd name="connsiteY32" fmla="*/ 75003 h 486000"/>
              <a:gd name="connsiteX33" fmla="*/ 292025 w 486000"/>
              <a:gd name="connsiteY33" fmla="*/ 77903 h 486000"/>
              <a:gd name="connsiteX34" fmla="*/ 412484 w 486000"/>
              <a:gd name="connsiteY34" fmla="*/ 153662 h 486000"/>
              <a:gd name="connsiteX35" fmla="*/ 451828 w 486000"/>
              <a:gd name="connsiteY35" fmla="*/ 224891 h 486000"/>
              <a:gd name="connsiteX36" fmla="*/ 451828 w 486000"/>
              <a:gd name="connsiteY36" fmla="*/ 296156 h 486000"/>
              <a:gd name="connsiteX37" fmla="*/ 432844 w 486000"/>
              <a:gd name="connsiteY37" fmla="*/ 315141 h 486000"/>
              <a:gd name="connsiteX38" fmla="*/ 413859 w 486000"/>
              <a:gd name="connsiteY38" fmla="*/ 296156 h 486000"/>
              <a:gd name="connsiteX39" fmla="*/ 413859 w 486000"/>
              <a:gd name="connsiteY39" fmla="*/ 224891 h 486000"/>
              <a:gd name="connsiteX40" fmla="*/ 392268 w 486000"/>
              <a:gd name="connsiteY40" fmla="*/ 185802 h 486000"/>
              <a:gd name="connsiteX41" fmla="*/ 299953 w 486000"/>
              <a:gd name="connsiteY41" fmla="*/ 127744 h 486000"/>
              <a:gd name="connsiteX42" fmla="*/ 299953 w 486000"/>
              <a:gd name="connsiteY42" fmla="*/ 448031 h 486000"/>
              <a:gd name="connsiteX43" fmla="*/ 336973 w 486000"/>
              <a:gd name="connsiteY43" fmla="*/ 448031 h 486000"/>
              <a:gd name="connsiteX44" fmla="*/ 336973 w 486000"/>
              <a:gd name="connsiteY44" fmla="*/ 417656 h 486000"/>
              <a:gd name="connsiteX45" fmla="*/ 355957 w 486000"/>
              <a:gd name="connsiteY45" fmla="*/ 398672 h 486000"/>
              <a:gd name="connsiteX46" fmla="*/ 374941 w 486000"/>
              <a:gd name="connsiteY46" fmla="*/ 417656 h 486000"/>
              <a:gd name="connsiteX47" fmla="*/ 374941 w 486000"/>
              <a:gd name="connsiteY47" fmla="*/ 448031 h 486000"/>
              <a:gd name="connsiteX48" fmla="*/ 413859 w 486000"/>
              <a:gd name="connsiteY48" fmla="*/ 448031 h 486000"/>
              <a:gd name="connsiteX49" fmla="*/ 413859 w 486000"/>
              <a:gd name="connsiteY49" fmla="*/ 390129 h 486000"/>
              <a:gd name="connsiteX50" fmla="*/ 432844 w 486000"/>
              <a:gd name="connsiteY50" fmla="*/ 371145 h 486000"/>
              <a:gd name="connsiteX51" fmla="*/ 451828 w 486000"/>
              <a:gd name="connsiteY51" fmla="*/ 390129 h 486000"/>
              <a:gd name="connsiteX52" fmla="*/ 451828 w 486000"/>
              <a:gd name="connsiteY52" fmla="*/ 448031 h 486000"/>
              <a:gd name="connsiteX53" fmla="*/ 467016 w 486000"/>
              <a:gd name="connsiteY53" fmla="*/ 448031 h 486000"/>
              <a:gd name="connsiteX54" fmla="*/ 486000 w 486000"/>
              <a:gd name="connsiteY54" fmla="*/ 467016 h 486000"/>
              <a:gd name="connsiteX55" fmla="*/ 128145 w 486000"/>
              <a:gd name="connsiteY55" fmla="*/ 227813 h 486000"/>
              <a:gd name="connsiteX56" fmla="*/ 109160 w 486000"/>
              <a:gd name="connsiteY56" fmla="*/ 246797 h 486000"/>
              <a:gd name="connsiteX57" fmla="*/ 109160 w 486000"/>
              <a:gd name="connsiteY57" fmla="*/ 265781 h 486000"/>
              <a:gd name="connsiteX58" fmla="*/ 128145 w 486000"/>
              <a:gd name="connsiteY58" fmla="*/ 284766 h 486000"/>
              <a:gd name="connsiteX59" fmla="*/ 147129 w 486000"/>
              <a:gd name="connsiteY59" fmla="*/ 265781 h 486000"/>
              <a:gd name="connsiteX60" fmla="*/ 147129 w 486000"/>
              <a:gd name="connsiteY60" fmla="*/ 246797 h 486000"/>
              <a:gd name="connsiteX61" fmla="*/ 128145 w 486000"/>
              <a:gd name="connsiteY61" fmla="*/ 227813 h 486000"/>
              <a:gd name="connsiteX62" fmla="*/ 204082 w 486000"/>
              <a:gd name="connsiteY62" fmla="*/ 227813 h 486000"/>
              <a:gd name="connsiteX63" fmla="*/ 185098 w 486000"/>
              <a:gd name="connsiteY63" fmla="*/ 246797 h 486000"/>
              <a:gd name="connsiteX64" fmla="*/ 185098 w 486000"/>
              <a:gd name="connsiteY64" fmla="*/ 265781 h 486000"/>
              <a:gd name="connsiteX65" fmla="*/ 204082 w 486000"/>
              <a:gd name="connsiteY65" fmla="*/ 284766 h 486000"/>
              <a:gd name="connsiteX66" fmla="*/ 223066 w 486000"/>
              <a:gd name="connsiteY66" fmla="*/ 265781 h 486000"/>
              <a:gd name="connsiteX67" fmla="*/ 223066 w 486000"/>
              <a:gd name="connsiteY67" fmla="*/ 246797 h 486000"/>
              <a:gd name="connsiteX68" fmla="*/ 204082 w 486000"/>
              <a:gd name="connsiteY68" fmla="*/ 227813 h 486000"/>
              <a:gd name="connsiteX69" fmla="*/ 128145 w 486000"/>
              <a:gd name="connsiteY69" fmla="*/ 313242 h 486000"/>
              <a:gd name="connsiteX70" fmla="*/ 109160 w 486000"/>
              <a:gd name="connsiteY70" fmla="*/ 332227 h 486000"/>
              <a:gd name="connsiteX71" fmla="*/ 109160 w 486000"/>
              <a:gd name="connsiteY71" fmla="*/ 351211 h 486000"/>
              <a:gd name="connsiteX72" fmla="*/ 128145 w 486000"/>
              <a:gd name="connsiteY72" fmla="*/ 370195 h 486000"/>
              <a:gd name="connsiteX73" fmla="*/ 147129 w 486000"/>
              <a:gd name="connsiteY73" fmla="*/ 351211 h 486000"/>
              <a:gd name="connsiteX74" fmla="*/ 147129 w 486000"/>
              <a:gd name="connsiteY74" fmla="*/ 332227 h 486000"/>
              <a:gd name="connsiteX75" fmla="*/ 128145 w 486000"/>
              <a:gd name="connsiteY75" fmla="*/ 313242 h 486000"/>
              <a:gd name="connsiteX76" fmla="*/ 204082 w 486000"/>
              <a:gd name="connsiteY76" fmla="*/ 313242 h 486000"/>
              <a:gd name="connsiteX77" fmla="*/ 185098 w 486000"/>
              <a:gd name="connsiteY77" fmla="*/ 332227 h 486000"/>
              <a:gd name="connsiteX78" fmla="*/ 185098 w 486000"/>
              <a:gd name="connsiteY78" fmla="*/ 351211 h 486000"/>
              <a:gd name="connsiteX79" fmla="*/ 204082 w 486000"/>
              <a:gd name="connsiteY79" fmla="*/ 370195 h 486000"/>
              <a:gd name="connsiteX80" fmla="*/ 223066 w 486000"/>
              <a:gd name="connsiteY80" fmla="*/ 351211 h 486000"/>
              <a:gd name="connsiteX81" fmla="*/ 223066 w 486000"/>
              <a:gd name="connsiteY81" fmla="*/ 332227 h 486000"/>
              <a:gd name="connsiteX82" fmla="*/ 204082 w 486000"/>
              <a:gd name="connsiteY82" fmla="*/ 313242 h 486000"/>
              <a:gd name="connsiteX83" fmla="*/ 204082 w 486000"/>
              <a:gd name="connsiteY83" fmla="*/ 398672 h 486000"/>
              <a:gd name="connsiteX84" fmla="*/ 185098 w 486000"/>
              <a:gd name="connsiteY84" fmla="*/ 417656 h 486000"/>
              <a:gd name="connsiteX85" fmla="*/ 185098 w 486000"/>
              <a:gd name="connsiteY85" fmla="*/ 436641 h 486000"/>
              <a:gd name="connsiteX86" fmla="*/ 204082 w 486000"/>
              <a:gd name="connsiteY86" fmla="*/ 455625 h 486000"/>
              <a:gd name="connsiteX87" fmla="*/ 223066 w 486000"/>
              <a:gd name="connsiteY87" fmla="*/ 436641 h 486000"/>
              <a:gd name="connsiteX88" fmla="*/ 223066 w 486000"/>
              <a:gd name="connsiteY88" fmla="*/ 417656 h 486000"/>
              <a:gd name="connsiteX89" fmla="*/ 204082 w 486000"/>
              <a:gd name="connsiteY89" fmla="*/ 398672 h 486000"/>
              <a:gd name="connsiteX90" fmla="*/ 374941 w 486000"/>
              <a:gd name="connsiteY90" fmla="*/ 246797 h 486000"/>
              <a:gd name="connsiteX91" fmla="*/ 355957 w 486000"/>
              <a:gd name="connsiteY91" fmla="*/ 227813 h 486000"/>
              <a:gd name="connsiteX92" fmla="*/ 336973 w 486000"/>
              <a:gd name="connsiteY92" fmla="*/ 246797 h 486000"/>
              <a:gd name="connsiteX93" fmla="*/ 336973 w 486000"/>
              <a:gd name="connsiteY93" fmla="*/ 265781 h 486000"/>
              <a:gd name="connsiteX94" fmla="*/ 355957 w 486000"/>
              <a:gd name="connsiteY94" fmla="*/ 284766 h 486000"/>
              <a:gd name="connsiteX95" fmla="*/ 374941 w 486000"/>
              <a:gd name="connsiteY95" fmla="*/ 265781 h 486000"/>
              <a:gd name="connsiteX96" fmla="*/ 355957 w 486000"/>
              <a:gd name="connsiteY96" fmla="*/ 313242 h 486000"/>
              <a:gd name="connsiteX97" fmla="*/ 336973 w 486000"/>
              <a:gd name="connsiteY97" fmla="*/ 332227 h 486000"/>
              <a:gd name="connsiteX98" fmla="*/ 336973 w 486000"/>
              <a:gd name="connsiteY98" fmla="*/ 351211 h 486000"/>
              <a:gd name="connsiteX99" fmla="*/ 355957 w 486000"/>
              <a:gd name="connsiteY99" fmla="*/ 370195 h 486000"/>
              <a:gd name="connsiteX100" fmla="*/ 374941 w 486000"/>
              <a:gd name="connsiteY100" fmla="*/ 351211 h 486000"/>
              <a:gd name="connsiteX101" fmla="*/ 374941 w 486000"/>
              <a:gd name="connsiteY101" fmla="*/ 332227 h 486000"/>
              <a:gd name="connsiteX102" fmla="*/ 355957 w 486000"/>
              <a:gd name="connsiteY102" fmla="*/ 313242 h 486000"/>
              <a:gd name="connsiteX103" fmla="*/ 128145 w 486000"/>
              <a:gd name="connsiteY103" fmla="*/ 398672 h 486000"/>
              <a:gd name="connsiteX104" fmla="*/ 109160 w 486000"/>
              <a:gd name="connsiteY104" fmla="*/ 417656 h 486000"/>
              <a:gd name="connsiteX105" fmla="*/ 109160 w 486000"/>
              <a:gd name="connsiteY105" fmla="*/ 436641 h 486000"/>
              <a:gd name="connsiteX106" fmla="*/ 128145 w 486000"/>
              <a:gd name="connsiteY106" fmla="*/ 455625 h 486000"/>
              <a:gd name="connsiteX107" fmla="*/ 147129 w 486000"/>
              <a:gd name="connsiteY107" fmla="*/ 436641 h 486000"/>
              <a:gd name="connsiteX108" fmla="*/ 147129 w 486000"/>
              <a:gd name="connsiteY108" fmla="*/ 417656 h 486000"/>
              <a:gd name="connsiteX109" fmla="*/ 128145 w 486000"/>
              <a:gd name="connsiteY109" fmla="*/ 398672 h 486000"/>
              <a:gd name="connsiteX110" fmla="*/ 128145 w 486000"/>
              <a:gd name="connsiteY110" fmla="*/ 142383 h 486000"/>
              <a:gd name="connsiteX111" fmla="*/ 109160 w 486000"/>
              <a:gd name="connsiteY111" fmla="*/ 161367 h 486000"/>
              <a:gd name="connsiteX112" fmla="*/ 109160 w 486000"/>
              <a:gd name="connsiteY112" fmla="*/ 180352 h 486000"/>
              <a:gd name="connsiteX113" fmla="*/ 128145 w 486000"/>
              <a:gd name="connsiteY113" fmla="*/ 199336 h 486000"/>
              <a:gd name="connsiteX114" fmla="*/ 147129 w 486000"/>
              <a:gd name="connsiteY114" fmla="*/ 180352 h 486000"/>
              <a:gd name="connsiteX115" fmla="*/ 147129 w 486000"/>
              <a:gd name="connsiteY115" fmla="*/ 161367 h 486000"/>
              <a:gd name="connsiteX116" fmla="*/ 128145 w 486000"/>
              <a:gd name="connsiteY116" fmla="*/ 142383 h 486000"/>
              <a:gd name="connsiteX117" fmla="*/ 204082 w 486000"/>
              <a:gd name="connsiteY117" fmla="*/ 142383 h 486000"/>
              <a:gd name="connsiteX118" fmla="*/ 185098 w 486000"/>
              <a:gd name="connsiteY118" fmla="*/ 161367 h 486000"/>
              <a:gd name="connsiteX119" fmla="*/ 185098 w 486000"/>
              <a:gd name="connsiteY119" fmla="*/ 180352 h 486000"/>
              <a:gd name="connsiteX120" fmla="*/ 204082 w 486000"/>
              <a:gd name="connsiteY120" fmla="*/ 199336 h 486000"/>
              <a:gd name="connsiteX121" fmla="*/ 223066 w 486000"/>
              <a:gd name="connsiteY121" fmla="*/ 180352 h 486000"/>
              <a:gd name="connsiteX122" fmla="*/ 223066 w 486000"/>
              <a:gd name="connsiteY122" fmla="*/ 161367 h 486000"/>
              <a:gd name="connsiteX123" fmla="*/ 204082 w 486000"/>
              <a:gd name="connsiteY123" fmla="*/ 142383 h 4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Lst>
            <a:rect l="l" t="t" r="r" b="b"/>
            <a:pathLst>
              <a:path w="486000" h="486000">
                <a:moveTo>
                  <a:pt x="486000" y="467016"/>
                </a:moveTo>
                <a:cubicBezTo>
                  <a:pt x="486000" y="477502"/>
                  <a:pt x="477502" y="486000"/>
                  <a:pt x="467016" y="486000"/>
                </a:cubicBezTo>
                <a:lnTo>
                  <a:pt x="280969" y="486000"/>
                </a:lnTo>
                <a:cubicBezTo>
                  <a:pt x="270483" y="486000"/>
                  <a:pt x="261984" y="477502"/>
                  <a:pt x="261984" y="467016"/>
                </a:cubicBezTo>
                <a:lnTo>
                  <a:pt x="261984" y="112957"/>
                </a:lnTo>
                <a:lnTo>
                  <a:pt x="243000" y="112957"/>
                </a:lnTo>
                <a:cubicBezTo>
                  <a:pt x="232514" y="112957"/>
                  <a:pt x="224016" y="104459"/>
                  <a:pt x="224016" y="93973"/>
                </a:cubicBezTo>
                <a:lnTo>
                  <a:pt x="224016" y="74988"/>
                </a:lnTo>
                <a:lnTo>
                  <a:pt x="110109" y="74988"/>
                </a:lnTo>
                <a:lnTo>
                  <a:pt x="110109" y="93973"/>
                </a:lnTo>
                <a:cubicBezTo>
                  <a:pt x="110109" y="104459"/>
                  <a:pt x="101611" y="112957"/>
                  <a:pt x="91125" y="112957"/>
                </a:cubicBezTo>
                <a:lnTo>
                  <a:pt x="72141" y="112957"/>
                </a:lnTo>
                <a:lnTo>
                  <a:pt x="72141" y="467016"/>
                </a:lnTo>
                <a:cubicBezTo>
                  <a:pt x="72141" y="477502"/>
                  <a:pt x="63642" y="486000"/>
                  <a:pt x="53156" y="486000"/>
                </a:cubicBezTo>
                <a:lnTo>
                  <a:pt x="18984" y="486000"/>
                </a:lnTo>
                <a:cubicBezTo>
                  <a:pt x="8498" y="486000"/>
                  <a:pt x="0" y="477502"/>
                  <a:pt x="0" y="467016"/>
                </a:cubicBezTo>
                <a:cubicBezTo>
                  <a:pt x="0" y="456530"/>
                  <a:pt x="8498" y="448031"/>
                  <a:pt x="18984" y="448031"/>
                </a:cubicBezTo>
                <a:lnTo>
                  <a:pt x="34172" y="448031"/>
                </a:lnTo>
                <a:lnTo>
                  <a:pt x="34172" y="93973"/>
                </a:lnTo>
                <a:cubicBezTo>
                  <a:pt x="34172" y="83487"/>
                  <a:pt x="42670" y="74988"/>
                  <a:pt x="53156" y="74988"/>
                </a:cubicBezTo>
                <a:lnTo>
                  <a:pt x="72141" y="74988"/>
                </a:lnTo>
                <a:lnTo>
                  <a:pt x="72141" y="56004"/>
                </a:lnTo>
                <a:cubicBezTo>
                  <a:pt x="72141" y="45518"/>
                  <a:pt x="80639" y="37020"/>
                  <a:pt x="91125" y="37020"/>
                </a:cubicBezTo>
                <a:lnTo>
                  <a:pt x="148078" y="37020"/>
                </a:lnTo>
                <a:lnTo>
                  <a:pt x="148078" y="18984"/>
                </a:lnTo>
                <a:cubicBezTo>
                  <a:pt x="148078" y="8498"/>
                  <a:pt x="156576" y="0"/>
                  <a:pt x="167063" y="0"/>
                </a:cubicBezTo>
                <a:cubicBezTo>
                  <a:pt x="177549" y="0"/>
                  <a:pt x="186047" y="8498"/>
                  <a:pt x="186047" y="18984"/>
                </a:cubicBezTo>
                <a:lnTo>
                  <a:pt x="186047" y="37020"/>
                </a:lnTo>
                <a:lnTo>
                  <a:pt x="243000" y="37020"/>
                </a:lnTo>
                <a:cubicBezTo>
                  <a:pt x="253486" y="37020"/>
                  <a:pt x="261984" y="45518"/>
                  <a:pt x="261984" y="56004"/>
                </a:cubicBezTo>
                <a:lnTo>
                  <a:pt x="261984" y="74988"/>
                </a:lnTo>
                <a:lnTo>
                  <a:pt x="280969" y="74988"/>
                </a:lnTo>
                <a:cubicBezTo>
                  <a:pt x="281062" y="74988"/>
                  <a:pt x="281150" y="74999"/>
                  <a:pt x="281243" y="75003"/>
                </a:cubicBezTo>
                <a:cubicBezTo>
                  <a:pt x="284918" y="74866"/>
                  <a:pt x="288674" y="75797"/>
                  <a:pt x="292025" y="77903"/>
                </a:cubicBezTo>
                <a:lnTo>
                  <a:pt x="412484" y="153662"/>
                </a:lnTo>
                <a:cubicBezTo>
                  <a:pt x="437119" y="169157"/>
                  <a:pt x="451828" y="195784"/>
                  <a:pt x="451828" y="224891"/>
                </a:cubicBezTo>
                <a:lnTo>
                  <a:pt x="451828" y="296156"/>
                </a:lnTo>
                <a:cubicBezTo>
                  <a:pt x="451828" y="306642"/>
                  <a:pt x="443330" y="315141"/>
                  <a:pt x="432844" y="315141"/>
                </a:cubicBezTo>
                <a:cubicBezTo>
                  <a:pt x="422358" y="315141"/>
                  <a:pt x="413859" y="306642"/>
                  <a:pt x="413859" y="296156"/>
                </a:cubicBezTo>
                <a:lnTo>
                  <a:pt x="413859" y="224891"/>
                </a:lnTo>
                <a:cubicBezTo>
                  <a:pt x="413859" y="208917"/>
                  <a:pt x="405787" y="194304"/>
                  <a:pt x="392268" y="185802"/>
                </a:cubicBezTo>
                <a:lnTo>
                  <a:pt x="299953" y="127744"/>
                </a:lnTo>
                <a:lnTo>
                  <a:pt x="299953" y="448031"/>
                </a:lnTo>
                <a:lnTo>
                  <a:pt x="336973" y="448031"/>
                </a:lnTo>
                <a:lnTo>
                  <a:pt x="336973" y="417656"/>
                </a:lnTo>
                <a:cubicBezTo>
                  <a:pt x="336973" y="407170"/>
                  <a:pt x="345471" y="398672"/>
                  <a:pt x="355957" y="398672"/>
                </a:cubicBezTo>
                <a:cubicBezTo>
                  <a:pt x="366443" y="398672"/>
                  <a:pt x="374941" y="407170"/>
                  <a:pt x="374941" y="417656"/>
                </a:cubicBezTo>
                <a:lnTo>
                  <a:pt x="374941" y="448031"/>
                </a:lnTo>
                <a:lnTo>
                  <a:pt x="413859" y="448031"/>
                </a:lnTo>
                <a:lnTo>
                  <a:pt x="413859" y="390129"/>
                </a:lnTo>
                <a:cubicBezTo>
                  <a:pt x="413859" y="379643"/>
                  <a:pt x="422358" y="371145"/>
                  <a:pt x="432844" y="371145"/>
                </a:cubicBezTo>
                <a:cubicBezTo>
                  <a:pt x="443330" y="371145"/>
                  <a:pt x="451828" y="379643"/>
                  <a:pt x="451828" y="390129"/>
                </a:cubicBezTo>
                <a:lnTo>
                  <a:pt x="451828" y="448031"/>
                </a:lnTo>
                <a:lnTo>
                  <a:pt x="467016" y="448031"/>
                </a:lnTo>
                <a:cubicBezTo>
                  <a:pt x="477502" y="448031"/>
                  <a:pt x="486000" y="456530"/>
                  <a:pt x="486000" y="467016"/>
                </a:cubicBezTo>
                <a:close/>
                <a:moveTo>
                  <a:pt x="128145" y="227813"/>
                </a:moveTo>
                <a:cubicBezTo>
                  <a:pt x="117659" y="227813"/>
                  <a:pt x="109160" y="236311"/>
                  <a:pt x="109160" y="246797"/>
                </a:cubicBezTo>
                <a:lnTo>
                  <a:pt x="109160" y="265781"/>
                </a:lnTo>
                <a:cubicBezTo>
                  <a:pt x="109160" y="276267"/>
                  <a:pt x="117659" y="284766"/>
                  <a:pt x="128145" y="284766"/>
                </a:cubicBezTo>
                <a:cubicBezTo>
                  <a:pt x="138631" y="284766"/>
                  <a:pt x="147129" y="276267"/>
                  <a:pt x="147129" y="265781"/>
                </a:cubicBezTo>
                <a:lnTo>
                  <a:pt x="147129" y="246797"/>
                </a:lnTo>
                <a:cubicBezTo>
                  <a:pt x="147129" y="236311"/>
                  <a:pt x="138631" y="227813"/>
                  <a:pt x="128145" y="227813"/>
                </a:cubicBezTo>
                <a:close/>
                <a:moveTo>
                  <a:pt x="204082" y="227813"/>
                </a:moveTo>
                <a:cubicBezTo>
                  <a:pt x="193596" y="227813"/>
                  <a:pt x="185098" y="236311"/>
                  <a:pt x="185098" y="246797"/>
                </a:cubicBezTo>
                <a:lnTo>
                  <a:pt x="185098" y="265781"/>
                </a:lnTo>
                <a:cubicBezTo>
                  <a:pt x="185098" y="276267"/>
                  <a:pt x="193596" y="284766"/>
                  <a:pt x="204082" y="284766"/>
                </a:cubicBezTo>
                <a:cubicBezTo>
                  <a:pt x="214568" y="284766"/>
                  <a:pt x="223066" y="276267"/>
                  <a:pt x="223066" y="265781"/>
                </a:cubicBezTo>
                <a:lnTo>
                  <a:pt x="223066" y="246797"/>
                </a:lnTo>
                <a:cubicBezTo>
                  <a:pt x="223066" y="236311"/>
                  <a:pt x="214568" y="227813"/>
                  <a:pt x="204082" y="227813"/>
                </a:cubicBezTo>
                <a:close/>
                <a:moveTo>
                  <a:pt x="128145" y="313242"/>
                </a:moveTo>
                <a:cubicBezTo>
                  <a:pt x="117659" y="313242"/>
                  <a:pt x="109160" y="321741"/>
                  <a:pt x="109160" y="332227"/>
                </a:cubicBezTo>
                <a:lnTo>
                  <a:pt x="109160" y="351211"/>
                </a:lnTo>
                <a:cubicBezTo>
                  <a:pt x="109160" y="361697"/>
                  <a:pt x="117659" y="370195"/>
                  <a:pt x="128145" y="370195"/>
                </a:cubicBezTo>
                <a:cubicBezTo>
                  <a:pt x="138631" y="370195"/>
                  <a:pt x="147129" y="361697"/>
                  <a:pt x="147129" y="351211"/>
                </a:cubicBezTo>
                <a:lnTo>
                  <a:pt x="147129" y="332227"/>
                </a:lnTo>
                <a:cubicBezTo>
                  <a:pt x="147129" y="321741"/>
                  <a:pt x="138631" y="313242"/>
                  <a:pt x="128145" y="313242"/>
                </a:cubicBezTo>
                <a:close/>
                <a:moveTo>
                  <a:pt x="204082" y="313242"/>
                </a:moveTo>
                <a:cubicBezTo>
                  <a:pt x="193596" y="313242"/>
                  <a:pt x="185098" y="321741"/>
                  <a:pt x="185098" y="332227"/>
                </a:cubicBezTo>
                <a:lnTo>
                  <a:pt x="185098" y="351211"/>
                </a:lnTo>
                <a:cubicBezTo>
                  <a:pt x="185098" y="361697"/>
                  <a:pt x="193596" y="370195"/>
                  <a:pt x="204082" y="370195"/>
                </a:cubicBezTo>
                <a:cubicBezTo>
                  <a:pt x="214568" y="370195"/>
                  <a:pt x="223066" y="361697"/>
                  <a:pt x="223066" y="351211"/>
                </a:cubicBezTo>
                <a:lnTo>
                  <a:pt x="223066" y="332227"/>
                </a:lnTo>
                <a:cubicBezTo>
                  <a:pt x="223066" y="321741"/>
                  <a:pt x="214568" y="313242"/>
                  <a:pt x="204082" y="313242"/>
                </a:cubicBezTo>
                <a:close/>
                <a:moveTo>
                  <a:pt x="204082" y="398672"/>
                </a:moveTo>
                <a:cubicBezTo>
                  <a:pt x="193596" y="398672"/>
                  <a:pt x="185098" y="407170"/>
                  <a:pt x="185098" y="417656"/>
                </a:cubicBezTo>
                <a:lnTo>
                  <a:pt x="185098" y="436641"/>
                </a:lnTo>
                <a:cubicBezTo>
                  <a:pt x="185098" y="447127"/>
                  <a:pt x="193596" y="455625"/>
                  <a:pt x="204082" y="455625"/>
                </a:cubicBezTo>
                <a:cubicBezTo>
                  <a:pt x="214568" y="455625"/>
                  <a:pt x="223066" y="447127"/>
                  <a:pt x="223066" y="436641"/>
                </a:cubicBezTo>
                <a:lnTo>
                  <a:pt x="223066" y="417656"/>
                </a:lnTo>
                <a:cubicBezTo>
                  <a:pt x="223066" y="407170"/>
                  <a:pt x="214568" y="398672"/>
                  <a:pt x="204082" y="398672"/>
                </a:cubicBezTo>
                <a:close/>
                <a:moveTo>
                  <a:pt x="374941" y="246797"/>
                </a:moveTo>
                <a:cubicBezTo>
                  <a:pt x="374941" y="236311"/>
                  <a:pt x="366443" y="227813"/>
                  <a:pt x="355957" y="227813"/>
                </a:cubicBezTo>
                <a:cubicBezTo>
                  <a:pt x="345471" y="227813"/>
                  <a:pt x="336973" y="236311"/>
                  <a:pt x="336973" y="246797"/>
                </a:cubicBezTo>
                <a:lnTo>
                  <a:pt x="336973" y="265781"/>
                </a:lnTo>
                <a:cubicBezTo>
                  <a:pt x="336973" y="276267"/>
                  <a:pt x="345471" y="284766"/>
                  <a:pt x="355957" y="284766"/>
                </a:cubicBezTo>
                <a:cubicBezTo>
                  <a:pt x="366443" y="284766"/>
                  <a:pt x="374941" y="276267"/>
                  <a:pt x="374941" y="265781"/>
                </a:cubicBezTo>
                <a:close/>
                <a:moveTo>
                  <a:pt x="355957" y="313242"/>
                </a:moveTo>
                <a:cubicBezTo>
                  <a:pt x="345471" y="313242"/>
                  <a:pt x="336973" y="321741"/>
                  <a:pt x="336973" y="332227"/>
                </a:cubicBezTo>
                <a:lnTo>
                  <a:pt x="336973" y="351211"/>
                </a:lnTo>
                <a:cubicBezTo>
                  <a:pt x="336973" y="361697"/>
                  <a:pt x="345471" y="370195"/>
                  <a:pt x="355957" y="370195"/>
                </a:cubicBezTo>
                <a:cubicBezTo>
                  <a:pt x="366443" y="370195"/>
                  <a:pt x="374941" y="361697"/>
                  <a:pt x="374941" y="351211"/>
                </a:cubicBezTo>
                <a:lnTo>
                  <a:pt x="374941" y="332227"/>
                </a:lnTo>
                <a:cubicBezTo>
                  <a:pt x="374941" y="321741"/>
                  <a:pt x="366443" y="313242"/>
                  <a:pt x="355957" y="313242"/>
                </a:cubicBezTo>
                <a:close/>
                <a:moveTo>
                  <a:pt x="128145" y="398672"/>
                </a:moveTo>
                <a:cubicBezTo>
                  <a:pt x="117659" y="398672"/>
                  <a:pt x="109160" y="407170"/>
                  <a:pt x="109160" y="417656"/>
                </a:cubicBezTo>
                <a:lnTo>
                  <a:pt x="109160" y="436641"/>
                </a:lnTo>
                <a:cubicBezTo>
                  <a:pt x="109160" y="447127"/>
                  <a:pt x="117659" y="455625"/>
                  <a:pt x="128145" y="455625"/>
                </a:cubicBezTo>
                <a:cubicBezTo>
                  <a:pt x="138631" y="455625"/>
                  <a:pt x="147129" y="447127"/>
                  <a:pt x="147129" y="436641"/>
                </a:cubicBezTo>
                <a:lnTo>
                  <a:pt x="147129" y="417656"/>
                </a:lnTo>
                <a:cubicBezTo>
                  <a:pt x="147129" y="407170"/>
                  <a:pt x="138631" y="398672"/>
                  <a:pt x="128145" y="398672"/>
                </a:cubicBezTo>
                <a:close/>
                <a:moveTo>
                  <a:pt x="128145" y="142383"/>
                </a:moveTo>
                <a:cubicBezTo>
                  <a:pt x="117659" y="142383"/>
                  <a:pt x="109160" y="150881"/>
                  <a:pt x="109160" y="161367"/>
                </a:cubicBezTo>
                <a:lnTo>
                  <a:pt x="109160" y="180352"/>
                </a:lnTo>
                <a:cubicBezTo>
                  <a:pt x="109160" y="190838"/>
                  <a:pt x="117659" y="199336"/>
                  <a:pt x="128145" y="199336"/>
                </a:cubicBezTo>
                <a:cubicBezTo>
                  <a:pt x="138631" y="199336"/>
                  <a:pt x="147129" y="190838"/>
                  <a:pt x="147129" y="180352"/>
                </a:cubicBezTo>
                <a:lnTo>
                  <a:pt x="147129" y="161367"/>
                </a:lnTo>
                <a:cubicBezTo>
                  <a:pt x="147129" y="150881"/>
                  <a:pt x="138631" y="142383"/>
                  <a:pt x="128145" y="142383"/>
                </a:cubicBezTo>
                <a:close/>
                <a:moveTo>
                  <a:pt x="204082" y="142383"/>
                </a:moveTo>
                <a:cubicBezTo>
                  <a:pt x="193596" y="142383"/>
                  <a:pt x="185098" y="150881"/>
                  <a:pt x="185098" y="161367"/>
                </a:cubicBezTo>
                <a:lnTo>
                  <a:pt x="185098" y="180352"/>
                </a:lnTo>
                <a:cubicBezTo>
                  <a:pt x="185098" y="190838"/>
                  <a:pt x="193596" y="199336"/>
                  <a:pt x="204082" y="199336"/>
                </a:cubicBezTo>
                <a:cubicBezTo>
                  <a:pt x="214568" y="199336"/>
                  <a:pt x="223066" y="190838"/>
                  <a:pt x="223066" y="180352"/>
                </a:cubicBezTo>
                <a:lnTo>
                  <a:pt x="223066" y="161367"/>
                </a:lnTo>
                <a:cubicBezTo>
                  <a:pt x="223066" y="150881"/>
                  <a:pt x="214568" y="142383"/>
                  <a:pt x="204082" y="142383"/>
                </a:cubicBezTo>
                <a:close/>
              </a:path>
            </a:pathLst>
          </a:custGeom>
          <a:solidFill>
            <a:schemeClr val="bg1"/>
          </a:solidFill>
          <a:ln w="949" cap="flat">
            <a:noFill/>
            <a:prstDash val="solid"/>
            <a:miter/>
          </a:ln>
        </p:spPr>
        <p:txBody>
          <a:bodyPr rtlCol="0" anchor="ctr"/>
          <a:lstStyle/>
          <a:p>
            <a:endParaRPr lang="en-ID"/>
          </a:p>
        </p:txBody>
      </p:sp>
      <p:sp>
        <p:nvSpPr>
          <p:cNvPr id="32" name="Freeform: Shape 31">
            <a:extLst>
              <a:ext uri="{FF2B5EF4-FFF2-40B4-BE49-F238E27FC236}">
                <a16:creationId xmlns:a16="http://schemas.microsoft.com/office/drawing/2014/main" id="{B992A5C3-EC32-4BD6-A6BA-DFF6B11CD327}"/>
              </a:ext>
            </a:extLst>
          </p:cNvPr>
          <p:cNvSpPr/>
          <p:nvPr/>
        </p:nvSpPr>
        <p:spPr>
          <a:xfrm>
            <a:off x="3469110" y="4253339"/>
            <a:ext cx="120314" cy="150210"/>
          </a:xfrm>
          <a:custGeom>
            <a:avLst/>
            <a:gdLst>
              <a:gd name="connsiteX0" fmla="*/ 155672 w 313242"/>
              <a:gd name="connsiteY0" fmla="*/ 74988 h 391078"/>
              <a:gd name="connsiteX1" fmla="*/ 237305 w 313242"/>
              <a:gd name="connsiteY1" fmla="*/ 156621 h 391078"/>
              <a:gd name="connsiteX2" fmla="*/ 218320 w 313242"/>
              <a:gd name="connsiteY2" fmla="*/ 175605 h 391078"/>
              <a:gd name="connsiteX3" fmla="*/ 199336 w 313242"/>
              <a:gd name="connsiteY3" fmla="*/ 156621 h 391078"/>
              <a:gd name="connsiteX4" fmla="*/ 155672 w 313242"/>
              <a:gd name="connsiteY4" fmla="*/ 112957 h 391078"/>
              <a:gd name="connsiteX5" fmla="*/ 112008 w 313242"/>
              <a:gd name="connsiteY5" fmla="*/ 156621 h 391078"/>
              <a:gd name="connsiteX6" fmla="*/ 155672 w 313242"/>
              <a:gd name="connsiteY6" fmla="*/ 200285 h 391078"/>
              <a:gd name="connsiteX7" fmla="*/ 174656 w 313242"/>
              <a:gd name="connsiteY7" fmla="*/ 219269 h 391078"/>
              <a:gd name="connsiteX8" fmla="*/ 155672 w 313242"/>
              <a:gd name="connsiteY8" fmla="*/ 238254 h 391078"/>
              <a:gd name="connsiteX9" fmla="*/ 74039 w 313242"/>
              <a:gd name="connsiteY9" fmla="*/ 156621 h 391078"/>
              <a:gd name="connsiteX10" fmla="*/ 155672 w 313242"/>
              <a:gd name="connsiteY10" fmla="*/ 74988 h 391078"/>
              <a:gd name="connsiteX11" fmla="*/ 156621 w 313242"/>
              <a:gd name="connsiteY11" fmla="*/ 37969 h 391078"/>
              <a:gd name="connsiteX12" fmla="*/ 37969 w 313242"/>
              <a:gd name="connsiteY12" fmla="*/ 156643 h 391078"/>
              <a:gd name="connsiteX13" fmla="*/ 108351 w 313242"/>
              <a:gd name="connsiteY13" fmla="*/ 287124 h 391078"/>
              <a:gd name="connsiteX14" fmla="*/ 156621 w 313242"/>
              <a:gd name="connsiteY14" fmla="*/ 344784 h 391078"/>
              <a:gd name="connsiteX15" fmla="*/ 204891 w 313242"/>
              <a:gd name="connsiteY15" fmla="*/ 287124 h 391078"/>
              <a:gd name="connsiteX16" fmla="*/ 275273 w 313242"/>
              <a:gd name="connsiteY16" fmla="*/ 156602 h 391078"/>
              <a:gd name="connsiteX17" fmla="*/ 156621 w 313242"/>
              <a:gd name="connsiteY17" fmla="*/ 37969 h 391078"/>
              <a:gd name="connsiteX18" fmla="*/ 156621 w 313242"/>
              <a:gd name="connsiteY18" fmla="*/ 0 h 391078"/>
              <a:gd name="connsiteX19" fmla="*/ 267306 w 313242"/>
              <a:gd name="connsiteY19" fmla="*/ 45732 h 391078"/>
              <a:gd name="connsiteX20" fmla="*/ 313242 w 313242"/>
              <a:gd name="connsiteY20" fmla="*/ 156599 h 391078"/>
              <a:gd name="connsiteX21" fmla="*/ 233052 w 313242"/>
              <a:gd name="connsiteY21" fmla="*/ 312592 h 391078"/>
              <a:gd name="connsiteX22" fmla="*/ 177158 w 313242"/>
              <a:gd name="connsiteY22" fmla="*/ 382197 h 391078"/>
              <a:gd name="connsiteX23" fmla="*/ 161085 w 313242"/>
              <a:gd name="connsiteY23" fmla="*/ 391078 h 391078"/>
              <a:gd name="connsiteX24" fmla="*/ 152157 w 313242"/>
              <a:gd name="connsiteY24" fmla="*/ 391078 h 391078"/>
              <a:gd name="connsiteX25" fmla="*/ 136084 w 313242"/>
              <a:gd name="connsiteY25" fmla="*/ 382197 h 391078"/>
              <a:gd name="connsiteX26" fmla="*/ 80190 w 313242"/>
              <a:gd name="connsiteY26" fmla="*/ 312592 h 391078"/>
              <a:gd name="connsiteX27" fmla="*/ 0 w 313242"/>
              <a:gd name="connsiteY27" fmla="*/ 156640 h 391078"/>
              <a:gd name="connsiteX28" fmla="*/ 45936 w 313242"/>
              <a:gd name="connsiteY28" fmla="*/ 45733 h 391078"/>
              <a:gd name="connsiteX29" fmla="*/ 156621 w 313242"/>
              <a:gd name="connsiteY29" fmla="*/ 0 h 391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13242" h="391078">
                <a:moveTo>
                  <a:pt x="155672" y="74988"/>
                </a:moveTo>
                <a:cubicBezTo>
                  <a:pt x="200685" y="74988"/>
                  <a:pt x="237305" y="111609"/>
                  <a:pt x="237305" y="156621"/>
                </a:cubicBezTo>
                <a:cubicBezTo>
                  <a:pt x="237305" y="167106"/>
                  <a:pt x="228805" y="175605"/>
                  <a:pt x="218320" y="175605"/>
                </a:cubicBezTo>
                <a:cubicBezTo>
                  <a:pt x="207835" y="175605"/>
                  <a:pt x="199336" y="167106"/>
                  <a:pt x="199336" y="156621"/>
                </a:cubicBezTo>
                <a:cubicBezTo>
                  <a:pt x="199336" y="132545"/>
                  <a:pt x="179748" y="112957"/>
                  <a:pt x="155672" y="112957"/>
                </a:cubicBezTo>
                <a:cubicBezTo>
                  <a:pt x="131596" y="112957"/>
                  <a:pt x="112008" y="132545"/>
                  <a:pt x="112008" y="156621"/>
                </a:cubicBezTo>
                <a:cubicBezTo>
                  <a:pt x="112008" y="180697"/>
                  <a:pt x="131596" y="200285"/>
                  <a:pt x="155672" y="200285"/>
                </a:cubicBezTo>
                <a:cubicBezTo>
                  <a:pt x="166157" y="200285"/>
                  <a:pt x="174656" y="208784"/>
                  <a:pt x="174656" y="219269"/>
                </a:cubicBezTo>
                <a:cubicBezTo>
                  <a:pt x="174656" y="229754"/>
                  <a:pt x="166157" y="238254"/>
                  <a:pt x="155672" y="238254"/>
                </a:cubicBezTo>
                <a:cubicBezTo>
                  <a:pt x="110659" y="238254"/>
                  <a:pt x="74039" y="201633"/>
                  <a:pt x="74039" y="156621"/>
                </a:cubicBezTo>
                <a:cubicBezTo>
                  <a:pt x="74039" y="111609"/>
                  <a:pt x="110659" y="74988"/>
                  <a:pt x="155672" y="74988"/>
                </a:cubicBezTo>
                <a:close/>
                <a:moveTo>
                  <a:pt x="156621" y="37969"/>
                </a:moveTo>
                <a:cubicBezTo>
                  <a:pt x="91270" y="37969"/>
                  <a:pt x="38044" y="91206"/>
                  <a:pt x="37969" y="156643"/>
                </a:cubicBezTo>
                <a:cubicBezTo>
                  <a:pt x="38020" y="209354"/>
                  <a:pt x="70612" y="245394"/>
                  <a:pt x="108351" y="287124"/>
                </a:cubicBezTo>
                <a:cubicBezTo>
                  <a:pt x="124699" y="305201"/>
                  <a:pt x="141488" y="323766"/>
                  <a:pt x="156621" y="344784"/>
                </a:cubicBezTo>
                <a:cubicBezTo>
                  <a:pt x="171754" y="323766"/>
                  <a:pt x="188543" y="305201"/>
                  <a:pt x="204891" y="287124"/>
                </a:cubicBezTo>
                <a:cubicBezTo>
                  <a:pt x="242630" y="245394"/>
                  <a:pt x="275222" y="209354"/>
                  <a:pt x="275273" y="156602"/>
                </a:cubicBezTo>
                <a:cubicBezTo>
                  <a:pt x="275198" y="91206"/>
                  <a:pt x="221972" y="37969"/>
                  <a:pt x="156621" y="37969"/>
                </a:cubicBezTo>
                <a:close/>
                <a:moveTo>
                  <a:pt x="156621" y="0"/>
                </a:moveTo>
                <a:cubicBezTo>
                  <a:pt x="198460" y="0"/>
                  <a:pt x="237768" y="16241"/>
                  <a:pt x="267306" y="45732"/>
                </a:cubicBezTo>
                <a:cubicBezTo>
                  <a:pt x="296880" y="75261"/>
                  <a:pt x="313194" y="114633"/>
                  <a:pt x="313242" y="156599"/>
                </a:cubicBezTo>
                <a:cubicBezTo>
                  <a:pt x="313178" y="223992"/>
                  <a:pt x="272444" y="269033"/>
                  <a:pt x="233052" y="312592"/>
                </a:cubicBezTo>
                <a:cubicBezTo>
                  <a:pt x="213477" y="334236"/>
                  <a:pt x="193237" y="356618"/>
                  <a:pt x="177158" y="382197"/>
                </a:cubicBezTo>
                <a:cubicBezTo>
                  <a:pt x="173684" y="387725"/>
                  <a:pt x="167614" y="391078"/>
                  <a:pt x="161085" y="391078"/>
                </a:cubicBezTo>
                <a:lnTo>
                  <a:pt x="152157" y="391078"/>
                </a:lnTo>
                <a:cubicBezTo>
                  <a:pt x="145628" y="391078"/>
                  <a:pt x="139559" y="387724"/>
                  <a:pt x="136084" y="382197"/>
                </a:cubicBezTo>
                <a:cubicBezTo>
                  <a:pt x="120006" y="356618"/>
                  <a:pt x="99766" y="334236"/>
                  <a:pt x="80190" y="312592"/>
                </a:cubicBezTo>
                <a:cubicBezTo>
                  <a:pt x="40798" y="269033"/>
                  <a:pt x="65" y="223992"/>
                  <a:pt x="0" y="156640"/>
                </a:cubicBezTo>
                <a:cubicBezTo>
                  <a:pt x="48" y="114634"/>
                  <a:pt x="16362" y="75262"/>
                  <a:pt x="45936" y="45733"/>
                </a:cubicBezTo>
                <a:cubicBezTo>
                  <a:pt x="75474" y="16241"/>
                  <a:pt x="114782" y="0"/>
                  <a:pt x="15662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solidFill>
                <a:schemeClr val="bg1"/>
              </a:solidFill>
            </a:endParaRPr>
          </a:p>
        </p:txBody>
      </p:sp>
      <p:sp>
        <p:nvSpPr>
          <p:cNvPr id="33" name="Freeform: Shape 32">
            <a:extLst>
              <a:ext uri="{FF2B5EF4-FFF2-40B4-BE49-F238E27FC236}">
                <a16:creationId xmlns:a16="http://schemas.microsoft.com/office/drawing/2014/main" id="{A842C618-4EDD-4C53-9B69-C66002C51B87}"/>
              </a:ext>
            </a:extLst>
          </p:cNvPr>
          <p:cNvSpPr/>
          <p:nvPr/>
        </p:nvSpPr>
        <p:spPr>
          <a:xfrm>
            <a:off x="3454664" y="4804649"/>
            <a:ext cx="149208" cy="149500"/>
          </a:xfrm>
          <a:custGeom>
            <a:avLst/>
            <a:gdLst>
              <a:gd name="connsiteX0" fmla="*/ 94118 w 484575"/>
              <a:gd name="connsiteY0" fmla="*/ 48 h 485525"/>
              <a:gd name="connsiteX1" fmla="*/ 143373 w 484575"/>
              <a:gd name="connsiteY1" fmla="*/ 22074 h 485525"/>
              <a:gd name="connsiteX2" fmla="*/ 189682 w 484575"/>
              <a:gd name="connsiteY2" fmla="*/ 91914 h 485525"/>
              <a:gd name="connsiteX3" fmla="*/ 166949 w 484575"/>
              <a:gd name="connsiteY3" fmla="*/ 172178 h 485525"/>
              <a:gd name="connsiteX4" fmla="*/ 166842 w 484575"/>
              <a:gd name="connsiteY4" fmla="*/ 172285 h 485525"/>
              <a:gd name="connsiteX5" fmla="*/ 141440 w 484575"/>
              <a:gd name="connsiteY5" fmla="*/ 197926 h 485525"/>
              <a:gd name="connsiteX6" fmla="*/ 203683 w 484575"/>
              <a:gd name="connsiteY6" fmla="*/ 278605 h 485525"/>
              <a:gd name="connsiteX7" fmla="*/ 287347 w 484575"/>
              <a:gd name="connsiteY7" fmla="*/ 343493 h 485525"/>
              <a:gd name="connsiteX8" fmla="*/ 312627 w 484575"/>
              <a:gd name="connsiteY8" fmla="*/ 318352 h 485525"/>
              <a:gd name="connsiteX9" fmla="*/ 312734 w 484575"/>
              <a:gd name="connsiteY9" fmla="*/ 318244 h 485525"/>
              <a:gd name="connsiteX10" fmla="*/ 392842 w 484575"/>
              <a:gd name="connsiteY10" fmla="*/ 295467 h 485525"/>
              <a:gd name="connsiteX11" fmla="*/ 462545 w 484575"/>
              <a:gd name="connsiteY11" fmla="*/ 341867 h 485525"/>
              <a:gd name="connsiteX12" fmla="*/ 484528 w 484575"/>
              <a:gd name="connsiteY12" fmla="*/ 391218 h 485525"/>
              <a:gd name="connsiteX13" fmla="*/ 466150 w 484575"/>
              <a:gd name="connsiteY13" fmla="*/ 442030 h 485525"/>
              <a:gd name="connsiteX14" fmla="*/ 465669 w 484575"/>
              <a:gd name="connsiteY14" fmla="*/ 442563 h 485525"/>
              <a:gd name="connsiteX15" fmla="*/ 464960 w 484575"/>
              <a:gd name="connsiteY15" fmla="*/ 443315 h 485525"/>
              <a:gd name="connsiteX16" fmla="*/ 353527 w 484575"/>
              <a:gd name="connsiteY16" fmla="*/ 485525 h 485525"/>
              <a:gd name="connsiteX17" fmla="*/ 352463 w 484575"/>
              <a:gd name="connsiteY17" fmla="*/ 485522 h 485525"/>
              <a:gd name="connsiteX18" fmla="*/ 244254 w 484575"/>
              <a:gd name="connsiteY18" fmla="*/ 460266 h 485525"/>
              <a:gd name="connsiteX19" fmla="*/ 234372 w 484575"/>
              <a:gd name="connsiteY19" fmla="*/ 435340 h 485525"/>
              <a:gd name="connsiteX20" fmla="*/ 259249 w 484575"/>
              <a:gd name="connsiteY20" fmla="*/ 425438 h 485525"/>
              <a:gd name="connsiteX21" fmla="*/ 352651 w 484575"/>
              <a:gd name="connsiteY21" fmla="*/ 447590 h 485525"/>
              <a:gd name="connsiteX22" fmla="*/ 437842 w 484575"/>
              <a:gd name="connsiteY22" fmla="*/ 416841 h 485525"/>
              <a:gd name="connsiteX23" fmla="*/ 437968 w 484575"/>
              <a:gd name="connsiteY23" fmla="*/ 416704 h 485525"/>
              <a:gd name="connsiteX24" fmla="*/ 436267 w 484575"/>
              <a:gd name="connsiteY24" fmla="*/ 369174 h 485525"/>
              <a:gd name="connsiteX25" fmla="*/ 339238 w 484575"/>
              <a:gd name="connsiteY25" fmla="*/ 345330 h 485525"/>
              <a:gd name="connsiteX26" fmla="*/ 303891 w 484575"/>
              <a:gd name="connsiteY26" fmla="*/ 380480 h 485525"/>
              <a:gd name="connsiteX27" fmla="*/ 282226 w 484575"/>
              <a:gd name="connsiteY27" fmla="*/ 384051 h 485525"/>
              <a:gd name="connsiteX28" fmla="*/ 177419 w 484575"/>
              <a:gd name="connsiteY28" fmla="*/ 305928 h 485525"/>
              <a:gd name="connsiteX29" fmla="*/ 177079 w 484575"/>
              <a:gd name="connsiteY29" fmla="*/ 305598 h 485525"/>
              <a:gd name="connsiteX30" fmla="*/ 100980 w 484575"/>
              <a:gd name="connsiteY30" fmla="*/ 202112 h 485525"/>
              <a:gd name="connsiteX31" fmla="*/ 104836 w 484575"/>
              <a:gd name="connsiteY31" fmla="*/ 181035 h 485525"/>
              <a:gd name="connsiteX32" fmla="*/ 139924 w 484575"/>
              <a:gd name="connsiteY32" fmla="*/ 145615 h 485525"/>
              <a:gd name="connsiteX33" fmla="*/ 116119 w 484575"/>
              <a:gd name="connsiteY33" fmla="*/ 48404 h 485525"/>
              <a:gd name="connsiteX34" fmla="*/ 68697 w 484575"/>
              <a:gd name="connsiteY34" fmla="*/ 46689 h 485525"/>
              <a:gd name="connsiteX35" fmla="*/ 68553 w 484575"/>
              <a:gd name="connsiteY35" fmla="*/ 46822 h 485525"/>
              <a:gd name="connsiteX36" fmla="*/ 37860 w 484575"/>
              <a:gd name="connsiteY36" fmla="*/ 132179 h 485525"/>
              <a:gd name="connsiteX37" fmla="*/ 141177 w 484575"/>
              <a:gd name="connsiteY37" fmla="*/ 344071 h 485525"/>
              <a:gd name="connsiteX38" fmla="*/ 182824 w 484575"/>
              <a:gd name="connsiteY38" fmla="*/ 380383 h 485525"/>
              <a:gd name="connsiteX39" fmla="*/ 186329 w 484575"/>
              <a:gd name="connsiteY39" fmla="*/ 406976 h 485525"/>
              <a:gd name="connsiteX40" fmla="*/ 159788 w 484575"/>
              <a:gd name="connsiteY40" fmla="*/ 410484 h 485525"/>
              <a:gd name="connsiteX41" fmla="*/ 114407 w 484575"/>
              <a:gd name="connsiteY41" fmla="*/ 370889 h 485525"/>
              <a:gd name="connsiteX42" fmla="*/ 3 w 484575"/>
              <a:gd name="connsiteY42" fmla="*/ 132368 h 485525"/>
              <a:gd name="connsiteX43" fmla="*/ 42123 w 484575"/>
              <a:gd name="connsiteY43" fmla="*/ 19655 h 485525"/>
              <a:gd name="connsiteX44" fmla="*/ 42862 w 484575"/>
              <a:gd name="connsiteY44" fmla="*/ 18955 h 485525"/>
              <a:gd name="connsiteX45" fmla="*/ 43406 w 484575"/>
              <a:gd name="connsiteY45" fmla="*/ 18466 h 485525"/>
              <a:gd name="connsiteX46" fmla="*/ 94118 w 484575"/>
              <a:gd name="connsiteY46" fmla="*/ 48 h 485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84575" h="485525">
                <a:moveTo>
                  <a:pt x="94118" y="48"/>
                </a:moveTo>
                <a:cubicBezTo>
                  <a:pt x="112862" y="722"/>
                  <a:pt x="130353" y="8546"/>
                  <a:pt x="143373" y="22074"/>
                </a:cubicBezTo>
                <a:cubicBezTo>
                  <a:pt x="168864" y="48563"/>
                  <a:pt x="183579" y="70751"/>
                  <a:pt x="189682" y="91914"/>
                </a:cubicBezTo>
                <a:cubicBezTo>
                  <a:pt x="198089" y="121074"/>
                  <a:pt x="190440" y="148078"/>
                  <a:pt x="166949" y="172178"/>
                </a:cubicBezTo>
                <a:cubicBezTo>
                  <a:pt x="166916" y="172215"/>
                  <a:pt x="166879" y="172248"/>
                  <a:pt x="166842" y="172285"/>
                </a:cubicBezTo>
                <a:lnTo>
                  <a:pt x="141440" y="197926"/>
                </a:lnTo>
                <a:cubicBezTo>
                  <a:pt x="150435" y="213910"/>
                  <a:pt x="170181" y="245000"/>
                  <a:pt x="203683" y="278605"/>
                </a:cubicBezTo>
                <a:cubicBezTo>
                  <a:pt x="239829" y="313021"/>
                  <a:pt x="271209" y="333825"/>
                  <a:pt x="287347" y="343493"/>
                </a:cubicBezTo>
                <a:lnTo>
                  <a:pt x="312627" y="318352"/>
                </a:lnTo>
                <a:cubicBezTo>
                  <a:pt x="312660" y="318315"/>
                  <a:pt x="312697" y="318278"/>
                  <a:pt x="312734" y="318244"/>
                </a:cubicBezTo>
                <a:cubicBezTo>
                  <a:pt x="336791" y="294704"/>
                  <a:pt x="363742" y="287047"/>
                  <a:pt x="392842" y="295467"/>
                </a:cubicBezTo>
                <a:cubicBezTo>
                  <a:pt x="413959" y="301583"/>
                  <a:pt x="436108" y="316326"/>
                  <a:pt x="462545" y="341867"/>
                </a:cubicBezTo>
                <a:cubicBezTo>
                  <a:pt x="476043" y="354913"/>
                  <a:pt x="483851" y="372438"/>
                  <a:pt x="484528" y="391218"/>
                </a:cubicBezTo>
                <a:cubicBezTo>
                  <a:pt x="485204" y="409999"/>
                  <a:pt x="478676" y="428043"/>
                  <a:pt x="466150" y="442030"/>
                </a:cubicBezTo>
                <a:lnTo>
                  <a:pt x="465669" y="442563"/>
                </a:lnTo>
                <a:cubicBezTo>
                  <a:pt x="465440" y="442823"/>
                  <a:pt x="465204" y="443071"/>
                  <a:pt x="464960" y="443315"/>
                </a:cubicBezTo>
                <a:cubicBezTo>
                  <a:pt x="437387" y="470942"/>
                  <a:pt x="398875" y="485525"/>
                  <a:pt x="353527" y="485525"/>
                </a:cubicBezTo>
                <a:cubicBezTo>
                  <a:pt x="353172" y="485525"/>
                  <a:pt x="352818" y="485522"/>
                  <a:pt x="352463" y="485522"/>
                </a:cubicBezTo>
                <a:cubicBezTo>
                  <a:pt x="319053" y="485355"/>
                  <a:pt x="282644" y="476857"/>
                  <a:pt x="244254" y="460266"/>
                </a:cubicBezTo>
                <a:cubicBezTo>
                  <a:pt x="234657" y="456117"/>
                  <a:pt x="230231" y="444960"/>
                  <a:pt x="234372" y="435340"/>
                </a:cubicBezTo>
                <a:cubicBezTo>
                  <a:pt x="238513" y="425720"/>
                  <a:pt x="249652" y="421290"/>
                  <a:pt x="259249" y="425438"/>
                </a:cubicBezTo>
                <a:cubicBezTo>
                  <a:pt x="292460" y="439789"/>
                  <a:pt x="324761" y="447453"/>
                  <a:pt x="352651" y="447590"/>
                </a:cubicBezTo>
                <a:cubicBezTo>
                  <a:pt x="387899" y="447768"/>
                  <a:pt x="417371" y="437137"/>
                  <a:pt x="437842" y="416841"/>
                </a:cubicBezTo>
                <a:lnTo>
                  <a:pt x="437968" y="416704"/>
                </a:lnTo>
                <a:cubicBezTo>
                  <a:pt x="450327" y="402905"/>
                  <a:pt x="449576" y="382036"/>
                  <a:pt x="436267" y="369174"/>
                </a:cubicBezTo>
                <a:cubicBezTo>
                  <a:pt x="385444" y="320071"/>
                  <a:pt x="361446" y="323630"/>
                  <a:pt x="339238" y="345330"/>
                </a:cubicBezTo>
                <a:lnTo>
                  <a:pt x="303891" y="380480"/>
                </a:lnTo>
                <a:cubicBezTo>
                  <a:pt x="298168" y="386173"/>
                  <a:pt x="289473" y="387607"/>
                  <a:pt x="282226" y="384051"/>
                </a:cubicBezTo>
                <a:cubicBezTo>
                  <a:pt x="280304" y="383106"/>
                  <a:pt x="234476" y="360303"/>
                  <a:pt x="177419" y="305928"/>
                </a:cubicBezTo>
                <a:cubicBezTo>
                  <a:pt x="177305" y="305817"/>
                  <a:pt x="177190" y="305709"/>
                  <a:pt x="177079" y="305598"/>
                </a:cubicBezTo>
                <a:cubicBezTo>
                  <a:pt x="123417" y="251831"/>
                  <a:pt x="101871" y="204116"/>
                  <a:pt x="100980" y="202112"/>
                </a:cubicBezTo>
                <a:cubicBezTo>
                  <a:pt x="97800" y="194963"/>
                  <a:pt x="99334" y="186591"/>
                  <a:pt x="104836" y="181035"/>
                </a:cubicBezTo>
                <a:lnTo>
                  <a:pt x="139924" y="145615"/>
                </a:lnTo>
                <a:cubicBezTo>
                  <a:pt x="161578" y="123367"/>
                  <a:pt x="165127" y="99326"/>
                  <a:pt x="116119" y="48404"/>
                </a:cubicBezTo>
                <a:cubicBezTo>
                  <a:pt x="103287" y="35065"/>
                  <a:pt x="82454" y="34316"/>
                  <a:pt x="68697" y="46689"/>
                </a:cubicBezTo>
                <a:lnTo>
                  <a:pt x="68553" y="46822"/>
                </a:lnTo>
                <a:cubicBezTo>
                  <a:pt x="48293" y="67329"/>
                  <a:pt x="37683" y="96829"/>
                  <a:pt x="37860" y="132179"/>
                </a:cubicBezTo>
                <a:cubicBezTo>
                  <a:pt x="38197" y="200378"/>
                  <a:pt x="76823" y="279590"/>
                  <a:pt x="141177" y="344071"/>
                </a:cubicBezTo>
                <a:cubicBezTo>
                  <a:pt x="153448" y="356365"/>
                  <a:pt x="167460" y="368582"/>
                  <a:pt x="182824" y="380383"/>
                </a:cubicBezTo>
                <a:cubicBezTo>
                  <a:pt x="191121" y="386759"/>
                  <a:pt x="192688" y="398660"/>
                  <a:pt x="186329" y="406976"/>
                </a:cubicBezTo>
                <a:cubicBezTo>
                  <a:pt x="179967" y="415289"/>
                  <a:pt x="168088" y="416859"/>
                  <a:pt x="159788" y="410484"/>
                </a:cubicBezTo>
                <a:cubicBezTo>
                  <a:pt x="143115" y="397675"/>
                  <a:pt x="127846" y="384354"/>
                  <a:pt x="114407" y="370889"/>
                </a:cubicBezTo>
                <a:cubicBezTo>
                  <a:pt x="43158" y="299505"/>
                  <a:pt x="391" y="210336"/>
                  <a:pt x="3" y="132368"/>
                </a:cubicBezTo>
                <a:cubicBezTo>
                  <a:pt x="-227" y="86472"/>
                  <a:pt x="14340" y="47496"/>
                  <a:pt x="42123" y="19655"/>
                </a:cubicBezTo>
                <a:cubicBezTo>
                  <a:pt x="42363" y="19414"/>
                  <a:pt x="42611" y="19181"/>
                  <a:pt x="42862" y="18955"/>
                </a:cubicBezTo>
                <a:lnTo>
                  <a:pt x="43406" y="18466"/>
                </a:lnTo>
                <a:cubicBezTo>
                  <a:pt x="57366" y="5908"/>
                  <a:pt x="75374" y="-626"/>
                  <a:pt x="94118" y="48"/>
                </a:cubicBezTo>
                <a:close/>
              </a:path>
            </a:pathLst>
          </a:custGeom>
          <a:solidFill>
            <a:schemeClr val="bg1"/>
          </a:solidFill>
          <a:ln w="930" cap="flat">
            <a:noFill/>
            <a:prstDash val="solid"/>
            <a:miter/>
          </a:ln>
        </p:spPr>
        <p:txBody>
          <a:bodyPr wrap="square" rtlCol="0" anchor="ctr">
            <a:noAutofit/>
          </a:bodyPr>
          <a:lstStyle/>
          <a:p>
            <a:endParaRPr lang="en-ID"/>
          </a:p>
        </p:txBody>
      </p:sp>
      <p:sp>
        <p:nvSpPr>
          <p:cNvPr id="34" name="Icon 5">
            <a:extLst>
              <a:ext uri="{FF2B5EF4-FFF2-40B4-BE49-F238E27FC236}">
                <a16:creationId xmlns:a16="http://schemas.microsoft.com/office/drawing/2014/main" id="{39BD0BED-91A4-4F9D-ABEA-59AC19C7E6AB}"/>
              </a:ext>
            </a:extLst>
          </p:cNvPr>
          <p:cNvSpPr/>
          <p:nvPr/>
        </p:nvSpPr>
        <p:spPr>
          <a:xfrm>
            <a:off x="3454445" y="5370312"/>
            <a:ext cx="149646" cy="120082"/>
          </a:xfrm>
          <a:custGeom>
            <a:avLst/>
            <a:gdLst>
              <a:gd name="connsiteX0" fmla="*/ 467016 w 486000"/>
              <a:gd name="connsiteY0" fmla="*/ 151269 h 389989"/>
              <a:gd name="connsiteX1" fmla="*/ 486000 w 486000"/>
              <a:gd name="connsiteY1" fmla="*/ 132248 h 389989"/>
              <a:gd name="connsiteX2" fmla="*/ 486000 w 486000"/>
              <a:gd name="connsiteY2" fmla="*/ 76086 h 389989"/>
              <a:gd name="connsiteX3" fmla="*/ 410063 w 486000"/>
              <a:gd name="connsiteY3" fmla="*/ 0 h 389989"/>
              <a:gd name="connsiteX4" fmla="*/ 151875 w 486000"/>
              <a:gd name="connsiteY4" fmla="*/ 0 h 389989"/>
              <a:gd name="connsiteX5" fmla="*/ 75938 w 486000"/>
              <a:gd name="connsiteY5" fmla="*/ 76086 h 389989"/>
              <a:gd name="connsiteX6" fmla="*/ 75938 w 486000"/>
              <a:gd name="connsiteY6" fmla="*/ 76134 h 389989"/>
              <a:gd name="connsiteX7" fmla="*/ 66282 w 486000"/>
              <a:gd name="connsiteY7" fmla="*/ 76134 h 389989"/>
              <a:gd name="connsiteX8" fmla="*/ 0 w 486000"/>
              <a:gd name="connsiteY8" fmla="*/ 142305 h 389989"/>
              <a:gd name="connsiteX9" fmla="*/ 0 w 486000"/>
              <a:gd name="connsiteY9" fmla="*/ 323819 h 389989"/>
              <a:gd name="connsiteX10" fmla="*/ 66282 w 486000"/>
              <a:gd name="connsiteY10" fmla="*/ 389990 h 389989"/>
              <a:gd name="connsiteX11" fmla="*/ 343780 w 486000"/>
              <a:gd name="connsiteY11" fmla="*/ 389990 h 389989"/>
              <a:gd name="connsiteX12" fmla="*/ 410063 w 486000"/>
              <a:gd name="connsiteY12" fmla="*/ 323819 h 389989"/>
              <a:gd name="connsiteX13" fmla="*/ 410063 w 486000"/>
              <a:gd name="connsiteY13" fmla="*/ 303442 h 389989"/>
              <a:gd name="connsiteX14" fmla="*/ 486000 w 486000"/>
              <a:gd name="connsiteY14" fmla="*/ 227356 h 389989"/>
              <a:gd name="connsiteX15" fmla="*/ 467016 w 486000"/>
              <a:gd name="connsiteY15" fmla="*/ 208334 h 389989"/>
              <a:gd name="connsiteX16" fmla="*/ 448031 w 486000"/>
              <a:gd name="connsiteY16" fmla="*/ 227356 h 389989"/>
              <a:gd name="connsiteX17" fmla="*/ 410063 w 486000"/>
              <a:gd name="connsiteY17" fmla="*/ 265399 h 389989"/>
              <a:gd name="connsiteX18" fmla="*/ 410063 w 486000"/>
              <a:gd name="connsiteY18" fmla="*/ 142305 h 389989"/>
              <a:gd name="connsiteX19" fmla="*/ 343780 w 486000"/>
              <a:gd name="connsiteY19" fmla="*/ 76134 h 389989"/>
              <a:gd name="connsiteX20" fmla="*/ 113906 w 486000"/>
              <a:gd name="connsiteY20" fmla="*/ 76134 h 389989"/>
              <a:gd name="connsiteX21" fmla="*/ 113906 w 486000"/>
              <a:gd name="connsiteY21" fmla="*/ 76086 h 389989"/>
              <a:gd name="connsiteX22" fmla="*/ 151875 w 486000"/>
              <a:gd name="connsiteY22" fmla="*/ 38043 h 389989"/>
              <a:gd name="connsiteX23" fmla="*/ 410063 w 486000"/>
              <a:gd name="connsiteY23" fmla="*/ 38043 h 389989"/>
              <a:gd name="connsiteX24" fmla="*/ 448031 w 486000"/>
              <a:gd name="connsiteY24" fmla="*/ 76086 h 389989"/>
              <a:gd name="connsiteX25" fmla="*/ 448031 w 486000"/>
              <a:gd name="connsiteY25" fmla="*/ 132248 h 389989"/>
              <a:gd name="connsiteX26" fmla="*/ 467016 w 486000"/>
              <a:gd name="connsiteY26" fmla="*/ 151269 h 389989"/>
              <a:gd name="connsiteX27" fmla="*/ 343780 w 486000"/>
              <a:gd name="connsiteY27" fmla="*/ 351947 h 389989"/>
              <a:gd name="connsiteX28" fmla="*/ 66282 w 486000"/>
              <a:gd name="connsiteY28" fmla="*/ 351947 h 389989"/>
              <a:gd name="connsiteX29" fmla="*/ 37969 w 486000"/>
              <a:gd name="connsiteY29" fmla="*/ 323819 h 389989"/>
              <a:gd name="connsiteX30" fmla="*/ 37969 w 486000"/>
              <a:gd name="connsiteY30" fmla="*/ 160999 h 389989"/>
              <a:gd name="connsiteX31" fmla="*/ 170066 w 486000"/>
              <a:gd name="connsiteY31" fmla="*/ 242877 h 389989"/>
              <a:gd name="connsiteX32" fmla="*/ 205031 w 486000"/>
              <a:gd name="connsiteY32" fmla="*/ 252901 h 389989"/>
              <a:gd name="connsiteX33" fmla="*/ 239997 w 486000"/>
              <a:gd name="connsiteY33" fmla="*/ 242877 h 389989"/>
              <a:gd name="connsiteX34" fmla="*/ 372094 w 486000"/>
              <a:gd name="connsiteY34" fmla="*/ 160999 h 389989"/>
              <a:gd name="connsiteX35" fmla="*/ 372094 w 486000"/>
              <a:gd name="connsiteY35" fmla="*/ 323823 h 389989"/>
              <a:gd name="connsiteX36" fmla="*/ 343780 w 486000"/>
              <a:gd name="connsiteY36" fmla="*/ 351947 h 389989"/>
              <a:gd name="connsiteX37" fmla="*/ 363143 w 486000"/>
              <a:gd name="connsiteY37" fmla="*/ 121812 h 389989"/>
              <a:gd name="connsiteX38" fmla="*/ 220022 w 486000"/>
              <a:gd name="connsiteY38" fmla="*/ 210522 h 389989"/>
              <a:gd name="connsiteX39" fmla="*/ 190040 w 486000"/>
              <a:gd name="connsiteY39" fmla="*/ 210522 h 389989"/>
              <a:gd name="connsiteX40" fmla="*/ 46920 w 486000"/>
              <a:gd name="connsiteY40" fmla="*/ 121812 h 389989"/>
              <a:gd name="connsiteX41" fmla="*/ 66282 w 486000"/>
              <a:gd name="connsiteY41" fmla="*/ 114177 h 389989"/>
              <a:gd name="connsiteX42" fmla="*/ 343780 w 486000"/>
              <a:gd name="connsiteY42" fmla="*/ 114177 h 389989"/>
              <a:gd name="connsiteX43" fmla="*/ 363143 w 486000"/>
              <a:gd name="connsiteY43" fmla="*/ 121812 h 389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486000" h="389989">
                <a:moveTo>
                  <a:pt x="467016" y="151269"/>
                </a:moveTo>
                <a:cubicBezTo>
                  <a:pt x="477502" y="151269"/>
                  <a:pt x="486000" y="142754"/>
                  <a:pt x="486000" y="132248"/>
                </a:cubicBezTo>
                <a:lnTo>
                  <a:pt x="486000" y="76086"/>
                </a:lnTo>
                <a:cubicBezTo>
                  <a:pt x="486000" y="34131"/>
                  <a:pt x="451936" y="0"/>
                  <a:pt x="410063" y="0"/>
                </a:cubicBezTo>
                <a:lnTo>
                  <a:pt x="151875" y="0"/>
                </a:lnTo>
                <a:cubicBezTo>
                  <a:pt x="110002" y="0"/>
                  <a:pt x="75938" y="34131"/>
                  <a:pt x="75938" y="76086"/>
                </a:cubicBezTo>
                <a:lnTo>
                  <a:pt x="75938" y="76134"/>
                </a:lnTo>
                <a:lnTo>
                  <a:pt x="66282" y="76134"/>
                </a:lnTo>
                <a:cubicBezTo>
                  <a:pt x="29734" y="76134"/>
                  <a:pt x="0" y="105818"/>
                  <a:pt x="0" y="142305"/>
                </a:cubicBezTo>
                <a:lnTo>
                  <a:pt x="0" y="323819"/>
                </a:lnTo>
                <a:cubicBezTo>
                  <a:pt x="0" y="360306"/>
                  <a:pt x="29734" y="389990"/>
                  <a:pt x="66282" y="389990"/>
                </a:cubicBezTo>
                <a:lnTo>
                  <a:pt x="343780" y="389990"/>
                </a:lnTo>
                <a:cubicBezTo>
                  <a:pt x="380329" y="389990"/>
                  <a:pt x="410063" y="360306"/>
                  <a:pt x="410063" y="323819"/>
                </a:cubicBezTo>
                <a:lnTo>
                  <a:pt x="410063" y="303442"/>
                </a:lnTo>
                <a:cubicBezTo>
                  <a:pt x="451936" y="303442"/>
                  <a:pt x="486000" y="269311"/>
                  <a:pt x="486000" y="227356"/>
                </a:cubicBezTo>
                <a:cubicBezTo>
                  <a:pt x="486000" y="216849"/>
                  <a:pt x="477502" y="208334"/>
                  <a:pt x="467016" y="208334"/>
                </a:cubicBezTo>
                <a:cubicBezTo>
                  <a:pt x="456530" y="208334"/>
                  <a:pt x="448031" y="216849"/>
                  <a:pt x="448031" y="227356"/>
                </a:cubicBezTo>
                <a:cubicBezTo>
                  <a:pt x="448031" y="248331"/>
                  <a:pt x="430997" y="265399"/>
                  <a:pt x="410063" y="265399"/>
                </a:cubicBezTo>
                <a:lnTo>
                  <a:pt x="410063" y="142305"/>
                </a:lnTo>
                <a:cubicBezTo>
                  <a:pt x="410063" y="105818"/>
                  <a:pt x="380329" y="76134"/>
                  <a:pt x="343780" y="76134"/>
                </a:cubicBezTo>
                <a:lnTo>
                  <a:pt x="113906" y="76134"/>
                </a:lnTo>
                <a:lnTo>
                  <a:pt x="113906" y="76086"/>
                </a:lnTo>
                <a:cubicBezTo>
                  <a:pt x="113906" y="55110"/>
                  <a:pt x="130940" y="38043"/>
                  <a:pt x="151875" y="38043"/>
                </a:cubicBezTo>
                <a:lnTo>
                  <a:pt x="410063" y="38043"/>
                </a:lnTo>
                <a:cubicBezTo>
                  <a:pt x="430997" y="38043"/>
                  <a:pt x="448031" y="55110"/>
                  <a:pt x="448031" y="76086"/>
                </a:cubicBezTo>
                <a:lnTo>
                  <a:pt x="448031" y="132248"/>
                </a:lnTo>
                <a:cubicBezTo>
                  <a:pt x="448031" y="142754"/>
                  <a:pt x="456530" y="151269"/>
                  <a:pt x="467016" y="151269"/>
                </a:cubicBezTo>
                <a:close/>
                <a:moveTo>
                  <a:pt x="343780" y="351947"/>
                </a:moveTo>
                <a:lnTo>
                  <a:pt x="66282" y="351947"/>
                </a:lnTo>
                <a:cubicBezTo>
                  <a:pt x="50672" y="351947"/>
                  <a:pt x="37969" y="339330"/>
                  <a:pt x="37969" y="323819"/>
                </a:cubicBezTo>
                <a:lnTo>
                  <a:pt x="37969" y="160999"/>
                </a:lnTo>
                <a:lnTo>
                  <a:pt x="170066" y="242877"/>
                </a:lnTo>
                <a:cubicBezTo>
                  <a:pt x="180848" y="249561"/>
                  <a:pt x="192940" y="252901"/>
                  <a:pt x="205031" y="252901"/>
                </a:cubicBezTo>
                <a:cubicBezTo>
                  <a:pt x="217123" y="252901"/>
                  <a:pt x="229214" y="249561"/>
                  <a:pt x="239997" y="242877"/>
                </a:cubicBezTo>
                <a:lnTo>
                  <a:pt x="372094" y="160999"/>
                </a:lnTo>
                <a:lnTo>
                  <a:pt x="372094" y="323823"/>
                </a:lnTo>
                <a:cubicBezTo>
                  <a:pt x="372094" y="339330"/>
                  <a:pt x="359391" y="351947"/>
                  <a:pt x="343780" y="351947"/>
                </a:cubicBezTo>
                <a:close/>
                <a:moveTo>
                  <a:pt x="363143" y="121812"/>
                </a:moveTo>
                <a:lnTo>
                  <a:pt x="220022" y="210522"/>
                </a:lnTo>
                <a:cubicBezTo>
                  <a:pt x="210916" y="216166"/>
                  <a:pt x="199147" y="216166"/>
                  <a:pt x="190040" y="210522"/>
                </a:cubicBezTo>
                <a:lnTo>
                  <a:pt x="46920" y="121812"/>
                </a:lnTo>
                <a:cubicBezTo>
                  <a:pt x="51988" y="117083"/>
                  <a:pt x="58800" y="114177"/>
                  <a:pt x="66282" y="114177"/>
                </a:cubicBezTo>
                <a:lnTo>
                  <a:pt x="343780" y="114177"/>
                </a:lnTo>
                <a:cubicBezTo>
                  <a:pt x="351263" y="114177"/>
                  <a:pt x="358074" y="117083"/>
                  <a:pt x="363143" y="121812"/>
                </a:cubicBezTo>
                <a:close/>
              </a:path>
            </a:pathLst>
          </a:custGeom>
          <a:solidFill>
            <a:schemeClr val="bg1"/>
          </a:solidFill>
          <a:ln w="949" cap="flat">
            <a:noFill/>
            <a:prstDash val="solid"/>
            <a:miter/>
          </a:ln>
        </p:spPr>
        <p:txBody>
          <a:bodyPr rtlCol="0" anchor="ctr"/>
          <a:lstStyle/>
          <a:p>
            <a:endParaRPr lang="en-ID"/>
          </a:p>
        </p:txBody>
      </p:sp>
      <p:sp>
        <p:nvSpPr>
          <p:cNvPr id="35" name="Justify Text Body">
            <a:extLst>
              <a:ext uri="{FF2B5EF4-FFF2-40B4-BE49-F238E27FC236}">
                <a16:creationId xmlns:a16="http://schemas.microsoft.com/office/drawing/2014/main" id="{7255D095-3B98-4C45-8643-8903BDD7C813}"/>
              </a:ext>
            </a:extLst>
          </p:cNvPr>
          <p:cNvSpPr txBox="1"/>
          <p:nvPr/>
        </p:nvSpPr>
        <p:spPr>
          <a:xfrm flipH="1">
            <a:off x="978064" y="2016300"/>
            <a:ext cx="5196665" cy="1077218"/>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Asuscipit eros iste metus auctor id dapibus quam aliam sied pretium viverra ornare praesen turps antes dolor elementum ipsum volutpat tincidunt lorem  pellentesque lacus vitae tristique nulam malesuada nulla sed massa feugiat dapibus quam aliquam sied pretium</a:t>
            </a:r>
            <a:endParaRPr lang="en-ID" sz="1200">
              <a:solidFill>
                <a:schemeClr val="tx1">
                  <a:lumMod val="50000"/>
                  <a:lumOff val="50000"/>
                </a:schemeClr>
              </a:solidFill>
            </a:endParaRPr>
          </a:p>
        </p:txBody>
      </p:sp>
      <p:sp>
        <p:nvSpPr>
          <p:cNvPr id="39" name="Rectangle 38">
            <a:extLst>
              <a:ext uri="{FF2B5EF4-FFF2-40B4-BE49-F238E27FC236}">
                <a16:creationId xmlns:a16="http://schemas.microsoft.com/office/drawing/2014/main" id="{3C74B08F-FE28-40C8-91BB-BB8CCB60D225}"/>
              </a:ext>
            </a:extLst>
          </p:cNvPr>
          <p:cNvSpPr/>
          <p:nvPr/>
        </p:nvSpPr>
        <p:spPr>
          <a:xfrm rot="2700000">
            <a:off x="6824274" y="2825276"/>
            <a:ext cx="1207448" cy="1207448"/>
          </a:xfrm>
          <a:prstGeom prst="rect">
            <a:avLst/>
          </a:prstGeom>
          <a:solidFill>
            <a:schemeClr val="accent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Icon 11">
            <a:extLst>
              <a:ext uri="{FF2B5EF4-FFF2-40B4-BE49-F238E27FC236}">
                <a16:creationId xmlns:a16="http://schemas.microsoft.com/office/drawing/2014/main" id="{D4A20773-580D-4DED-B0A8-76412085B225}"/>
              </a:ext>
            </a:extLst>
          </p:cNvPr>
          <p:cNvSpPr/>
          <p:nvPr/>
        </p:nvSpPr>
        <p:spPr>
          <a:xfrm>
            <a:off x="7136410" y="3137750"/>
            <a:ext cx="583178" cy="582500"/>
          </a:xfrm>
          <a:custGeom>
            <a:avLst/>
            <a:gdLst>
              <a:gd name="connsiteX0" fmla="*/ 135210 w 485777"/>
              <a:gd name="connsiteY0" fmla="*/ 382990 h 485214"/>
              <a:gd name="connsiteX1" fmla="*/ 101781 w 485777"/>
              <a:gd name="connsiteY1" fmla="*/ 391029 h 485214"/>
              <a:gd name="connsiteX2" fmla="*/ 157635 w 485777"/>
              <a:gd name="connsiteY2" fmla="*/ 428819 h 485214"/>
              <a:gd name="connsiteX3" fmla="*/ 146581 w 485777"/>
              <a:gd name="connsiteY3" fmla="*/ 409230 h 485214"/>
              <a:gd name="connsiteX4" fmla="*/ 135210 w 485777"/>
              <a:gd name="connsiteY4" fmla="*/ 382990 h 485214"/>
              <a:gd name="connsiteX5" fmla="*/ 223653 w 485777"/>
              <a:gd name="connsiteY5" fmla="*/ 373666 h 485214"/>
              <a:gd name="connsiteX6" fmla="*/ 173629 w 485777"/>
              <a:gd name="connsiteY6" fmla="*/ 377165 h 485214"/>
              <a:gd name="connsiteX7" fmla="*/ 180486 w 485777"/>
              <a:gd name="connsiteY7" fmla="*/ 392278 h 485214"/>
              <a:gd name="connsiteX8" fmla="*/ 223653 w 485777"/>
              <a:gd name="connsiteY8" fmla="*/ 442467 h 485214"/>
              <a:gd name="connsiteX9" fmla="*/ 344956 w 485777"/>
              <a:gd name="connsiteY9" fmla="*/ 362015 h 485214"/>
              <a:gd name="connsiteX10" fmla="*/ 335480 w 485777"/>
              <a:gd name="connsiteY10" fmla="*/ 371492 h 485214"/>
              <a:gd name="connsiteX11" fmla="*/ 335480 w 485777"/>
              <a:gd name="connsiteY11" fmla="*/ 447307 h 485214"/>
              <a:gd name="connsiteX12" fmla="*/ 447306 w 485777"/>
              <a:gd name="connsiteY12" fmla="*/ 447307 h 485214"/>
              <a:gd name="connsiteX13" fmla="*/ 447306 w 485777"/>
              <a:gd name="connsiteY13" fmla="*/ 371492 h 485214"/>
              <a:gd name="connsiteX14" fmla="*/ 437829 w 485777"/>
              <a:gd name="connsiteY14" fmla="*/ 362015 h 485214"/>
              <a:gd name="connsiteX15" fmla="*/ 391393 w 485777"/>
              <a:gd name="connsiteY15" fmla="*/ 290953 h 485214"/>
              <a:gd name="connsiteX16" fmla="*/ 372439 w 485777"/>
              <a:gd name="connsiteY16" fmla="*/ 308945 h 485214"/>
              <a:gd name="connsiteX17" fmla="*/ 372439 w 485777"/>
              <a:gd name="connsiteY17" fmla="*/ 324109 h 485214"/>
              <a:gd name="connsiteX18" fmla="*/ 410347 w 485777"/>
              <a:gd name="connsiteY18" fmla="*/ 324109 h 485214"/>
              <a:gd name="connsiteX19" fmla="*/ 410347 w 485777"/>
              <a:gd name="connsiteY19" fmla="*/ 308945 h 485214"/>
              <a:gd name="connsiteX20" fmla="*/ 391393 w 485777"/>
              <a:gd name="connsiteY20" fmla="*/ 290953 h 485214"/>
              <a:gd name="connsiteX21" fmla="*/ 38793 w 485777"/>
              <a:gd name="connsiteY21" fmla="*/ 261562 h 485214"/>
              <a:gd name="connsiteX22" fmla="*/ 74936 w 485777"/>
              <a:gd name="connsiteY22" fmla="*/ 359890 h 485214"/>
              <a:gd name="connsiteX23" fmla="*/ 124012 w 485777"/>
              <a:gd name="connsiteY23" fmla="*/ 346628 h 485214"/>
              <a:gd name="connsiteX24" fmla="*/ 112213 w 485777"/>
              <a:gd name="connsiteY24" fmla="*/ 261562 h 485214"/>
              <a:gd name="connsiteX25" fmla="*/ 150150 w 485777"/>
              <a:gd name="connsiteY25" fmla="*/ 261561 h 485214"/>
              <a:gd name="connsiteX26" fmla="*/ 161525 w 485777"/>
              <a:gd name="connsiteY26" fmla="*/ 340481 h 485214"/>
              <a:gd name="connsiteX27" fmla="*/ 223653 w 485777"/>
              <a:gd name="connsiteY27" fmla="*/ 335746 h 485214"/>
              <a:gd name="connsiteX28" fmla="*/ 223653 w 485777"/>
              <a:gd name="connsiteY28" fmla="*/ 261561 h 485214"/>
              <a:gd name="connsiteX29" fmla="*/ 391393 w 485777"/>
              <a:gd name="connsiteY29" fmla="*/ 253045 h 485214"/>
              <a:gd name="connsiteX30" fmla="*/ 448254 w 485777"/>
              <a:gd name="connsiteY30" fmla="*/ 308945 h 485214"/>
              <a:gd name="connsiteX31" fmla="*/ 448254 w 485777"/>
              <a:gd name="connsiteY31" fmla="*/ 325277 h 485214"/>
              <a:gd name="connsiteX32" fmla="*/ 485214 w 485777"/>
              <a:gd name="connsiteY32" fmla="*/ 371492 h 485214"/>
              <a:gd name="connsiteX33" fmla="*/ 485214 w 485777"/>
              <a:gd name="connsiteY33" fmla="*/ 466260 h 485214"/>
              <a:gd name="connsiteX34" fmla="*/ 466260 w 485777"/>
              <a:gd name="connsiteY34" fmla="*/ 485214 h 485214"/>
              <a:gd name="connsiteX35" fmla="*/ 316526 w 485777"/>
              <a:gd name="connsiteY35" fmla="*/ 485214 h 485214"/>
              <a:gd name="connsiteX36" fmla="*/ 297572 w 485777"/>
              <a:gd name="connsiteY36" fmla="*/ 466260 h 485214"/>
              <a:gd name="connsiteX37" fmla="*/ 297572 w 485777"/>
              <a:gd name="connsiteY37" fmla="*/ 371492 h 485214"/>
              <a:gd name="connsiteX38" fmla="*/ 334532 w 485777"/>
              <a:gd name="connsiteY38" fmla="*/ 325277 h 485214"/>
              <a:gd name="connsiteX39" fmla="*/ 334532 w 485777"/>
              <a:gd name="connsiteY39" fmla="*/ 308945 h 485214"/>
              <a:gd name="connsiteX40" fmla="*/ 391393 w 485777"/>
              <a:gd name="connsiteY40" fmla="*/ 253045 h 485214"/>
              <a:gd name="connsiteX41" fmla="*/ 161765 w 485777"/>
              <a:gd name="connsiteY41" fmla="*/ 143805 h 485214"/>
              <a:gd name="connsiteX42" fmla="*/ 150150 w 485777"/>
              <a:gd name="connsiteY42" fmla="*/ 223654 h 485214"/>
              <a:gd name="connsiteX43" fmla="*/ 223653 w 485777"/>
              <a:gd name="connsiteY43" fmla="*/ 223654 h 485214"/>
              <a:gd name="connsiteX44" fmla="*/ 223654 w 485777"/>
              <a:gd name="connsiteY44" fmla="*/ 223654 h 485214"/>
              <a:gd name="connsiteX45" fmla="*/ 223654 w 485777"/>
              <a:gd name="connsiteY45" fmla="*/ 148520 h 485214"/>
              <a:gd name="connsiteX46" fmla="*/ 161765 w 485777"/>
              <a:gd name="connsiteY46" fmla="*/ 143805 h 485214"/>
              <a:gd name="connsiteX47" fmla="*/ 75465 w 485777"/>
              <a:gd name="connsiteY47" fmla="*/ 124561 h 485214"/>
              <a:gd name="connsiteX48" fmla="*/ 38794 w 485777"/>
              <a:gd name="connsiteY48" fmla="*/ 223654 h 485214"/>
              <a:gd name="connsiteX49" fmla="*/ 112212 w 485777"/>
              <a:gd name="connsiteY49" fmla="*/ 223654 h 485214"/>
              <a:gd name="connsiteX50" fmla="*/ 124235 w 485777"/>
              <a:gd name="connsiteY50" fmla="*/ 137677 h 485214"/>
              <a:gd name="connsiteX51" fmla="*/ 75465 w 485777"/>
              <a:gd name="connsiteY51" fmla="*/ 124561 h 485214"/>
              <a:gd name="connsiteX52" fmla="*/ 157636 w 485777"/>
              <a:gd name="connsiteY52" fmla="*/ 56396 h 485214"/>
              <a:gd name="connsiteX53" fmla="*/ 102566 w 485777"/>
              <a:gd name="connsiteY53" fmla="*/ 93455 h 485214"/>
              <a:gd name="connsiteX54" fmla="*/ 135553 w 485777"/>
              <a:gd name="connsiteY54" fmla="*/ 101325 h 485214"/>
              <a:gd name="connsiteX55" fmla="*/ 146581 w 485777"/>
              <a:gd name="connsiteY55" fmla="*/ 75985 h 485214"/>
              <a:gd name="connsiteX56" fmla="*/ 157636 w 485777"/>
              <a:gd name="connsiteY56" fmla="*/ 56396 h 485214"/>
              <a:gd name="connsiteX57" fmla="*/ 324443 w 485777"/>
              <a:gd name="connsiteY57" fmla="*/ 54557 h 485214"/>
              <a:gd name="connsiteX58" fmla="*/ 330820 w 485777"/>
              <a:gd name="connsiteY58" fmla="*/ 64987 h 485214"/>
              <a:gd name="connsiteX59" fmla="*/ 347827 w 485777"/>
              <a:gd name="connsiteY59" fmla="*/ 101683 h 485214"/>
              <a:gd name="connsiteX60" fmla="*/ 383454 w 485777"/>
              <a:gd name="connsiteY60" fmla="*/ 93223 h 485214"/>
              <a:gd name="connsiteX61" fmla="*/ 324443 w 485777"/>
              <a:gd name="connsiteY61" fmla="*/ 54557 h 485214"/>
              <a:gd name="connsiteX62" fmla="*/ 261560 w 485777"/>
              <a:gd name="connsiteY62" fmla="*/ 43720 h 485214"/>
              <a:gd name="connsiteX63" fmla="*/ 261560 w 485777"/>
              <a:gd name="connsiteY63" fmla="*/ 110599 h 485214"/>
              <a:gd name="connsiteX64" fmla="*/ 309350 w 485777"/>
              <a:gd name="connsiteY64" fmla="*/ 107341 h 485214"/>
              <a:gd name="connsiteX65" fmla="*/ 297892 w 485777"/>
              <a:gd name="connsiteY65" fmla="*/ 83765 h 485214"/>
              <a:gd name="connsiteX66" fmla="*/ 261560 w 485777"/>
              <a:gd name="connsiteY66" fmla="*/ 43720 h 485214"/>
              <a:gd name="connsiteX67" fmla="*/ 223653 w 485777"/>
              <a:gd name="connsiteY67" fmla="*/ 42747 h 485214"/>
              <a:gd name="connsiteX68" fmla="*/ 180486 w 485777"/>
              <a:gd name="connsiteY68" fmla="*/ 92937 h 485214"/>
              <a:gd name="connsiteX69" fmla="*/ 174013 w 485777"/>
              <a:gd name="connsiteY69" fmla="*/ 107135 h 485214"/>
              <a:gd name="connsiteX70" fmla="*/ 223653 w 485777"/>
              <a:gd name="connsiteY70" fmla="*/ 110598 h 485214"/>
              <a:gd name="connsiteX71" fmla="*/ 240668 w 485777"/>
              <a:gd name="connsiteY71" fmla="*/ 0 h 485214"/>
              <a:gd name="connsiteX72" fmla="*/ 241379 w 485777"/>
              <a:gd name="connsiteY72" fmla="*/ 15 h 485214"/>
              <a:gd name="connsiteX73" fmla="*/ 242608 w 485777"/>
              <a:gd name="connsiteY73" fmla="*/ 0 h 485214"/>
              <a:gd name="connsiteX74" fmla="*/ 243081 w 485777"/>
              <a:gd name="connsiteY74" fmla="*/ 24 h 485214"/>
              <a:gd name="connsiteX75" fmla="*/ 243555 w 485777"/>
              <a:gd name="connsiteY75" fmla="*/ 0 h 485214"/>
              <a:gd name="connsiteX76" fmla="*/ 485745 w 485777"/>
              <a:gd name="connsiteY76" fmla="*/ 228233 h 485214"/>
              <a:gd name="connsiteX77" fmla="*/ 467930 w 485777"/>
              <a:gd name="connsiteY77" fmla="*/ 248261 h 485214"/>
              <a:gd name="connsiteX78" fmla="*/ 466805 w 485777"/>
              <a:gd name="connsiteY78" fmla="*/ 248295 h 485214"/>
              <a:gd name="connsiteX79" fmla="*/ 447902 w 485777"/>
              <a:gd name="connsiteY79" fmla="*/ 230447 h 485214"/>
              <a:gd name="connsiteX80" fmla="*/ 410578 w 485777"/>
              <a:gd name="connsiteY80" fmla="*/ 124269 h 485214"/>
              <a:gd name="connsiteX81" fmla="*/ 359087 w 485777"/>
              <a:gd name="connsiteY81" fmla="*/ 138061 h 485214"/>
              <a:gd name="connsiteX82" fmla="*/ 370318 w 485777"/>
              <a:gd name="connsiteY82" fmla="*/ 210010 h 485214"/>
              <a:gd name="connsiteX83" fmla="*/ 352732 w 485777"/>
              <a:gd name="connsiteY83" fmla="*/ 230240 h 485214"/>
              <a:gd name="connsiteX84" fmla="*/ 351391 w 485777"/>
              <a:gd name="connsiteY84" fmla="*/ 230288 h 485214"/>
              <a:gd name="connsiteX85" fmla="*/ 332503 w 485777"/>
              <a:gd name="connsiteY85" fmla="*/ 212656 h 485214"/>
              <a:gd name="connsiteX86" fmla="*/ 321528 w 485777"/>
              <a:gd name="connsiteY86" fmla="*/ 144047 h 485214"/>
              <a:gd name="connsiteX87" fmla="*/ 261560 w 485777"/>
              <a:gd name="connsiteY87" fmla="*/ 148521 h 485214"/>
              <a:gd name="connsiteX88" fmla="*/ 261560 w 485777"/>
              <a:gd name="connsiteY88" fmla="*/ 223654 h 485214"/>
              <a:gd name="connsiteX89" fmla="*/ 304206 w 485777"/>
              <a:gd name="connsiteY89" fmla="*/ 223654 h 485214"/>
              <a:gd name="connsiteX90" fmla="*/ 323160 w 485777"/>
              <a:gd name="connsiteY90" fmla="*/ 242608 h 485214"/>
              <a:gd name="connsiteX91" fmla="*/ 304206 w 485777"/>
              <a:gd name="connsiteY91" fmla="*/ 261561 h 485214"/>
              <a:gd name="connsiteX92" fmla="*/ 261560 w 485777"/>
              <a:gd name="connsiteY92" fmla="*/ 261561 h 485214"/>
              <a:gd name="connsiteX93" fmla="*/ 261560 w 485777"/>
              <a:gd name="connsiteY93" fmla="*/ 466261 h 485214"/>
              <a:gd name="connsiteX94" fmla="*/ 242607 w 485777"/>
              <a:gd name="connsiteY94" fmla="*/ 485214 h 485214"/>
              <a:gd name="connsiteX95" fmla="*/ 71057 w 485777"/>
              <a:gd name="connsiteY95" fmla="*/ 414157 h 485214"/>
              <a:gd name="connsiteX96" fmla="*/ 0 w 485777"/>
              <a:gd name="connsiteY96" fmla="*/ 242608 h 485214"/>
              <a:gd name="connsiteX97" fmla="*/ 71057 w 485777"/>
              <a:gd name="connsiteY97" fmla="*/ 71059 h 485214"/>
              <a:gd name="connsiteX98" fmla="*/ 240053 w 485777"/>
              <a:gd name="connsiteY98" fmla="*/ 31 h 485214"/>
              <a:gd name="connsiteX99" fmla="*/ 240668 w 485777"/>
              <a:gd name="connsiteY99" fmla="*/ 0 h 485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485777" h="485214">
                <a:moveTo>
                  <a:pt x="135210" y="382990"/>
                </a:moveTo>
                <a:cubicBezTo>
                  <a:pt x="123361" y="385289"/>
                  <a:pt x="112165" y="387978"/>
                  <a:pt x="101781" y="391029"/>
                </a:cubicBezTo>
                <a:cubicBezTo>
                  <a:pt x="118091" y="406511"/>
                  <a:pt x="136943" y="419338"/>
                  <a:pt x="157635" y="428819"/>
                </a:cubicBezTo>
                <a:cubicBezTo>
                  <a:pt x="153770" y="422741"/>
                  <a:pt x="150075" y="416217"/>
                  <a:pt x="146581" y="409230"/>
                </a:cubicBezTo>
                <a:cubicBezTo>
                  <a:pt x="142441" y="400951"/>
                  <a:pt x="138648" y="392180"/>
                  <a:pt x="135210" y="382990"/>
                </a:cubicBezTo>
                <a:close/>
                <a:moveTo>
                  <a:pt x="223653" y="373666"/>
                </a:moveTo>
                <a:cubicBezTo>
                  <a:pt x="206448" y="374169"/>
                  <a:pt x="189671" y="375351"/>
                  <a:pt x="173629" y="377165"/>
                </a:cubicBezTo>
                <a:cubicBezTo>
                  <a:pt x="175780" y="382391"/>
                  <a:pt x="178066" y="387437"/>
                  <a:pt x="180486" y="392278"/>
                </a:cubicBezTo>
                <a:cubicBezTo>
                  <a:pt x="192954" y="417215"/>
                  <a:pt x="208045" y="434561"/>
                  <a:pt x="223653" y="442467"/>
                </a:cubicBezTo>
                <a:close/>
                <a:moveTo>
                  <a:pt x="344956" y="362015"/>
                </a:moveTo>
                <a:cubicBezTo>
                  <a:pt x="339731" y="362015"/>
                  <a:pt x="335480" y="366266"/>
                  <a:pt x="335480" y="371492"/>
                </a:cubicBezTo>
                <a:lnTo>
                  <a:pt x="335480" y="447307"/>
                </a:lnTo>
                <a:lnTo>
                  <a:pt x="447306" y="447307"/>
                </a:lnTo>
                <a:lnTo>
                  <a:pt x="447306" y="371492"/>
                </a:lnTo>
                <a:cubicBezTo>
                  <a:pt x="447306" y="366267"/>
                  <a:pt x="443055" y="362015"/>
                  <a:pt x="437829" y="362015"/>
                </a:cubicBezTo>
                <a:close/>
                <a:moveTo>
                  <a:pt x="391393" y="290953"/>
                </a:moveTo>
                <a:cubicBezTo>
                  <a:pt x="380942" y="290953"/>
                  <a:pt x="372439" y="299024"/>
                  <a:pt x="372439" y="308945"/>
                </a:cubicBezTo>
                <a:lnTo>
                  <a:pt x="372439" y="324109"/>
                </a:lnTo>
                <a:lnTo>
                  <a:pt x="410347" y="324109"/>
                </a:lnTo>
                <a:lnTo>
                  <a:pt x="410347" y="308945"/>
                </a:lnTo>
                <a:cubicBezTo>
                  <a:pt x="410347" y="299025"/>
                  <a:pt x="401844" y="290953"/>
                  <a:pt x="391393" y="290953"/>
                </a:cubicBezTo>
                <a:close/>
                <a:moveTo>
                  <a:pt x="38793" y="261562"/>
                </a:moveTo>
                <a:cubicBezTo>
                  <a:pt x="42146" y="297905"/>
                  <a:pt x="55034" y="331524"/>
                  <a:pt x="74936" y="359890"/>
                </a:cubicBezTo>
                <a:cubicBezTo>
                  <a:pt x="89670" y="354690"/>
                  <a:pt x="106187" y="350246"/>
                  <a:pt x="124012" y="346628"/>
                </a:cubicBezTo>
                <a:cubicBezTo>
                  <a:pt x="117429" y="320149"/>
                  <a:pt x="113411" y="291388"/>
                  <a:pt x="112213" y="261562"/>
                </a:cubicBezTo>
                <a:close/>
                <a:moveTo>
                  <a:pt x="150150" y="261561"/>
                </a:moveTo>
                <a:cubicBezTo>
                  <a:pt x="151359" y="289471"/>
                  <a:pt x="155235" y="316182"/>
                  <a:pt x="161525" y="340481"/>
                </a:cubicBezTo>
                <a:cubicBezTo>
                  <a:pt x="181370" y="337949"/>
                  <a:pt x="202248" y="336344"/>
                  <a:pt x="223653" y="335746"/>
                </a:cubicBezTo>
                <a:lnTo>
                  <a:pt x="223653" y="261561"/>
                </a:lnTo>
                <a:close/>
                <a:moveTo>
                  <a:pt x="391393" y="253045"/>
                </a:moveTo>
                <a:cubicBezTo>
                  <a:pt x="422746" y="253045"/>
                  <a:pt x="448254" y="278122"/>
                  <a:pt x="448254" y="308945"/>
                </a:cubicBezTo>
                <a:lnTo>
                  <a:pt x="448254" y="325277"/>
                </a:lnTo>
                <a:cubicBezTo>
                  <a:pt x="469382" y="330041"/>
                  <a:pt x="485214" y="348947"/>
                  <a:pt x="485214" y="371492"/>
                </a:cubicBezTo>
                <a:lnTo>
                  <a:pt x="485214" y="466260"/>
                </a:lnTo>
                <a:cubicBezTo>
                  <a:pt x="485214" y="476728"/>
                  <a:pt x="476728" y="485214"/>
                  <a:pt x="466260" y="485214"/>
                </a:cubicBezTo>
                <a:lnTo>
                  <a:pt x="316526" y="485214"/>
                </a:lnTo>
                <a:cubicBezTo>
                  <a:pt x="306058" y="485214"/>
                  <a:pt x="297572" y="476728"/>
                  <a:pt x="297572" y="466260"/>
                </a:cubicBezTo>
                <a:lnTo>
                  <a:pt x="297572" y="371492"/>
                </a:lnTo>
                <a:cubicBezTo>
                  <a:pt x="297572" y="348946"/>
                  <a:pt x="313404" y="330041"/>
                  <a:pt x="334532" y="325277"/>
                </a:cubicBezTo>
                <a:lnTo>
                  <a:pt x="334532" y="308945"/>
                </a:lnTo>
                <a:cubicBezTo>
                  <a:pt x="334532" y="278121"/>
                  <a:pt x="360040" y="253045"/>
                  <a:pt x="391393" y="253045"/>
                </a:cubicBezTo>
                <a:close/>
                <a:moveTo>
                  <a:pt x="161765" y="143805"/>
                </a:moveTo>
                <a:cubicBezTo>
                  <a:pt x="155331" y="168351"/>
                  <a:pt x="151374" y="195389"/>
                  <a:pt x="150150" y="223654"/>
                </a:cubicBezTo>
                <a:lnTo>
                  <a:pt x="223653" y="223654"/>
                </a:lnTo>
                <a:lnTo>
                  <a:pt x="223654" y="223654"/>
                </a:lnTo>
                <a:lnTo>
                  <a:pt x="223654" y="148520"/>
                </a:lnTo>
                <a:cubicBezTo>
                  <a:pt x="202357" y="147922"/>
                  <a:pt x="181553" y="146322"/>
                  <a:pt x="161765" y="143805"/>
                </a:cubicBezTo>
                <a:close/>
                <a:moveTo>
                  <a:pt x="75465" y="124561"/>
                </a:moveTo>
                <a:cubicBezTo>
                  <a:pt x="55261" y="153086"/>
                  <a:pt x="42176" y="186985"/>
                  <a:pt x="38794" y="223654"/>
                </a:cubicBezTo>
                <a:lnTo>
                  <a:pt x="112212" y="223654"/>
                </a:lnTo>
                <a:cubicBezTo>
                  <a:pt x="113424" y="193487"/>
                  <a:pt x="117518" y="164406"/>
                  <a:pt x="124235" y="137677"/>
                </a:cubicBezTo>
                <a:cubicBezTo>
                  <a:pt x="106530" y="134095"/>
                  <a:pt x="90116" y="129697"/>
                  <a:pt x="75465" y="124561"/>
                </a:cubicBezTo>
                <a:close/>
                <a:moveTo>
                  <a:pt x="157636" y="56396"/>
                </a:moveTo>
                <a:cubicBezTo>
                  <a:pt x="137272" y="65725"/>
                  <a:pt x="118697" y="78301"/>
                  <a:pt x="102566" y="93455"/>
                </a:cubicBezTo>
                <a:cubicBezTo>
                  <a:pt x="112829" y="96438"/>
                  <a:pt x="123875" y="99070"/>
                  <a:pt x="135553" y="101325"/>
                </a:cubicBezTo>
                <a:cubicBezTo>
                  <a:pt x="138900" y="92464"/>
                  <a:pt x="142577" y="83992"/>
                  <a:pt x="146581" y="75985"/>
                </a:cubicBezTo>
                <a:cubicBezTo>
                  <a:pt x="150074" y="68998"/>
                  <a:pt x="153771" y="62474"/>
                  <a:pt x="157636" y="56396"/>
                </a:cubicBezTo>
                <a:close/>
                <a:moveTo>
                  <a:pt x="324443" y="54557"/>
                </a:moveTo>
                <a:cubicBezTo>
                  <a:pt x="326625" y="57895"/>
                  <a:pt x="328755" y="61364"/>
                  <a:pt x="330820" y="64987"/>
                </a:cubicBezTo>
                <a:cubicBezTo>
                  <a:pt x="337166" y="76114"/>
                  <a:pt x="342853" y="88431"/>
                  <a:pt x="347827" y="101683"/>
                </a:cubicBezTo>
                <a:cubicBezTo>
                  <a:pt x="360492" y="99293"/>
                  <a:pt x="372431" y="96461"/>
                  <a:pt x="383454" y="93223"/>
                </a:cubicBezTo>
                <a:cubicBezTo>
                  <a:pt x="366269" y="77139"/>
                  <a:pt x="346326" y="63990"/>
                  <a:pt x="324443" y="54557"/>
                </a:cubicBezTo>
                <a:close/>
                <a:moveTo>
                  <a:pt x="261560" y="43720"/>
                </a:moveTo>
                <a:lnTo>
                  <a:pt x="261560" y="110599"/>
                </a:lnTo>
                <a:cubicBezTo>
                  <a:pt x="277962" y="110119"/>
                  <a:pt x="293979" y="109018"/>
                  <a:pt x="309350" y="107341"/>
                </a:cubicBezTo>
                <a:cubicBezTo>
                  <a:pt x="305864" y="98923"/>
                  <a:pt x="302036" y="91033"/>
                  <a:pt x="297892" y="83765"/>
                </a:cubicBezTo>
                <a:cubicBezTo>
                  <a:pt x="286904" y="64499"/>
                  <a:pt x="274449" y="50877"/>
                  <a:pt x="261560" y="43720"/>
                </a:cubicBezTo>
                <a:close/>
                <a:moveTo>
                  <a:pt x="223653" y="42747"/>
                </a:moveTo>
                <a:cubicBezTo>
                  <a:pt x="208045" y="50653"/>
                  <a:pt x="192955" y="67999"/>
                  <a:pt x="180486" y="92937"/>
                </a:cubicBezTo>
                <a:cubicBezTo>
                  <a:pt x="178208" y="97494"/>
                  <a:pt x="176054" y="102237"/>
                  <a:pt x="174013" y="107135"/>
                </a:cubicBezTo>
                <a:cubicBezTo>
                  <a:pt x="189951" y="108930"/>
                  <a:pt x="206602" y="110098"/>
                  <a:pt x="223653" y="110598"/>
                </a:cubicBezTo>
                <a:close/>
                <a:moveTo>
                  <a:pt x="240668" y="0"/>
                </a:moveTo>
                <a:cubicBezTo>
                  <a:pt x="240906" y="0"/>
                  <a:pt x="241142" y="13"/>
                  <a:pt x="241379" y="15"/>
                </a:cubicBezTo>
                <a:cubicBezTo>
                  <a:pt x="241789" y="13"/>
                  <a:pt x="242196" y="0"/>
                  <a:pt x="242608" y="0"/>
                </a:cubicBezTo>
                <a:cubicBezTo>
                  <a:pt x="242767" y="0"/>
                  <a:pt x="242922" y="20"/>
                  <a:pt x="243081" y="24"/>
                </a:cubicBezTo>
                <a:cubicBezTo>
                  <a:pt x="243240" y="20"/>
                  <a:pt x="243394" y="0"/>
                  <a:pt x="243555" y="0"/>
                </a:cubicBezTo>
                <a:cubicBezTo>
                  <a:pt x="371873" y="0"/>
                  <a:pt x="478255" y="100252"/>
                  <a:pt x="485745" y="228233"/>
                </a:cubicBezTo>
                <a:cubicBezTo>
                  <a:pt x="486357" y="238683"/>
                  <a:pt x="478380" y="247649"/>
                  <a:pt x="467930" y="248261"/>
                </a:cubicBezTo>
                <a:cubicBezTo>
                  <a:pt x="467554" y="248283"/>
                  <a:pt x="467178" y="248295"/>
                  <a:pt x="466805" y="248295"/>
                </a:cubicBezTo>
                <a:cubicBezTo>
                  <a:pt x="456844" y="248295"/>
                  <a:pt x="448491" y="240521"/>
                  <a:pt x="447902" y="230447"/>
                </a:cubicBezTo>
                <a:cubicBezTo>
                  <a:pt x="445588" y="190914"/>
                  <a:pt x="432078" y="154526"/>
                  <a:pt x="410578" y="124269"/>
                </a:cubicBezTo>
                <a:cubicBezTo>
                  <a:pt x="395193" y="129717"/>
                  <a:pt x="377849" y="134344"/>
                  <a:pt x="359087" y="138061"/>
                </a:cubicBezTo>
                <a:cubicBezTo>
                  <a:pt x="364734" y="160612"/>
                  <a:pt x="368560" y="184882"/>
                  <a:pt x="370318" y="210010"/>
                </a:cubicBezTo>
                <a:cubicBezTo>
                  <a:pt x="371048" y="220453"/>
                  <a:pt x="363175" y="229510"/>
                  <a:pt x="352732" y="230240"/>
                </a:cubicBezTo>
                <a:cubicBezTo>
                  <a:pt x="352283" y="230272"/>
                  <a:pt x="351835" y="230288"/>
                  <a:pt x="351391" y="230288"/>
                </a:cubicBezTo>
                <a:cubicBezTo>
                  <a:pt x="341525" y="230288"/>
                  <a:pt x="333201" y="222648"/>
                  <a:pt x="332503" y="212656"/>
                </a:cubicBezTo>
                <a:cubicBezTo>
                  <a:pt x="330808" y="188453"/>
                  <a:pt x="327061" y="165272"/>
                  <a:pt x="321528" y="144047"/>
                </a:cubicBezTo>
                <a:cubicBezTo>
                  <a:pt x="302322" y="146425"/>
                  <a:pt x="282181" y="147944"/>
                  <a:pt x="261560" y="148521"/>
                </a:cubicBezTo>
                <a:lnTo>
                  <a:pt x="261560" y="223654"/>
                </a:lnTo>
                <a:lnTo>
                  <a:pt x="304206" y="223654"/>
                </a:lnTo>
                <a:cubicBezTo>
                  <a:pt x="314674" y="223654"/>
                  <a:pt x="323160" y="232140"/>
                  <a:pt x="323160" y="242608"/>
                </a:cubicBezTo>
                <a:cubicBezTo>
                  <a:pt x="323160" y="253075"/>
                  <a:pt x="314675" y="261561"/>
                  <a:pt x="304206" y="261561"/>
                </a:cubicBezTo>
                <a:lnTo>
                  <a:pt x="261560" y="261561"/>
                </a:lnTo>
                <a:lnTo>
                  <a:pt x="261560" y="466261"/>
                </a:lnTo>
                <a:cubicBezTo>
                  <a:pt x="261560" y="476728"/>
                  <a:pt x="253075" y="485214"/>
                  <a:pt x="242607" y="485214"/>
                </a:cubicBezTo>
                <a:cubicBezTo>
                  <a:pt x="177804" y="485214"/>
                  <a:pt x="116880" y="459980"/>
                  <a:pt x="71057" y="414157"/>
                </a:cubicBezTo>
                <a:cubicBezTo>
                  <a:pt x="25236" y="368334"/>
                  <a:pt x="0" y="307410"/>
                  <a:pt x="0" y="242608"/>
                </a:cubicBezTo>
                <a:cubicBezTo>
                  <a:pt x="0" y="177805"/>
                  <a:pt x="25236" y="116881"/>
                  <a:pt x="71057" y="71059"/>
                </a:cubicBezTo>
                <a:cubicBezTo>
                  <a:pt x="116277" y="25840"/>
                  <a:pt x="176204" y="688"/>
                  <a:pt x="240053" y="31"/>
                </a:cubicBezTo>
                <a:cubicBezTo>
                  <a:pt x="240258" y="25"/>
                  <a:pt x="240461" y="0"/>
                  <a:pt x="240668" y="0"/>
                </a:cubicBezTo>
                <a:close/>
              </a:path>
            </a:pathLst>
          </a:custGeom>
          <a:solidFill>
            <a:schemeClr val="bg1"/>
          </a:solidFill>
          <a:ln w="949" cap="flat">
            <a:noFill/>
            <a:prstDash val="solid"/>
            <a:miter/>
          </a:ln>
        </p:spPr>
        <p:txBody>
          <a:bodyPr rtlCol="0" anchor="ctr"/>
          <a:lstStyle/>
          <a:p>
            <a:endParaRPr lang="en-ID"/>
          </a:p>
        </p:txBody>
      </p:sp>
      <p:grpSp>
        <p:nvGrpSpPr>
          <p:cNvPr id="45" name="Group 44">
            <a:extLst>
              <a:ext uri="{FF2B5EF4-FFF2-40B4-BE49-F238E27FC236}">
                <a16:creationId xmlns:a16="http://schemas.microsoft.com/office/drawing/2014/main" id="{617CFD5D-A6E1-4D6B-A77F-362EC6F80D3E}"/>
              </a:ext>
            </a:extLst>
          </p:cNvPr>
          <p:cNvGrpSpPr/>
          <p:nvPr/>
        </p:nvGrpSpPr>
        <p:grpSpPr>
          <a:xfrm>
            <a:off x="0" y="0"/>
            <a:ext cx="12011025" cy="6680200"/>
            <a:chOff x="0" y="0"/>
            <a:chExt cx="12011025" cy="6680200"/>
          </a:xfrm>
        </p:grpSpPr>
        <p:grpSp>
          <p:nvGrpSpPr>
            <p:cNvPr id="46" name="Group 45">
              <a:extLst>
                <a:ext uri="{FF2B5EF4-FFF2-40B4-BE49-F238E27FC236}">
                  <a16:creationId xmlns:a16="http://schemas.microsoft.com/office/drawing/2014/main" id="{AB80E882-CD89-4507-9DD7-4D040C3A0782}"/>
                </a:ext>
              </a:extLst>
            </p:cNvPr>
            <p:cNvGrpSpPr/>
            <p:nvPr/>
          </p:nvGrpSpPr>
          <p:grpSpPr>
            <a:xfrm>
              <a:off x="0" y="0"/>
              <a:ext cx="5524500" cy="446088"/>
              <a:chOff x="0" y="0"/>
              <a:chExt cx="5524500" cy="446088"/>
            </a:xfrm>
          </p:grpSpPr>
          <p:sp>
            <p:nvSpPr>
              <p:cNvPr id="53" name="Rectangle 52">
                <a:extLst>
                  <a:ext uri="{FF2B5EF4-FFF2-40B4-BE49-F238E27FC236}">
                    <a16:creationId xmlns:a16="http://schemas.microsoft.com/office/drawing/2014/main" id="{4CFE305C-8214-4590-BA50-8CC215BC9FEF}"/>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4" name="Icon 23">
                <a:extLst>
                  <a:ext uri="{FF2B5EF4-FFF2-40B4-BE49-F238E27FC236}">
                    <a16:creationId xmlns:a16="http://schemas.microsoft.com/office/drawing/2014/main" id="{34FBCA40-4811-4193-A682-F969E3A7CB61}"/>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5" name="Rectangle 54">
                <a:extLst>
                  <a:ext uri="{FF2B5EF4-FFF2-40B4-BE49-F238E27FC236}">
                    <a16:creationId xmlns:a16="http://schemas.microsoft.com/office/drawing/2014/main" id="{8F0A0650-50E2-4F60-A271-8D9F5CB8C125}"/>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6" name="PpFooter">
                <a:extLst>
                  <a:ext uri="{FF2B5EF4-FFF2-40B4-BE49-F238E27FC236}">
                    <a16:creationId xmlns:a16="http://schemas.microsoft.com/office/drawing/2014/main" id="{5B132153-B640-4DA9-810E-4EC6E0A689A0}"/>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7" name="PpFooter">
                <a:extLst>
                  <a:ext uri="{FF2B5EF4-FFF2-40B4-BE49-F238E27FC236}">
                    <a16:creationId xmlns:a16="http://schemas.microsoft.com/office/drawing/2014/main" id="{0D59108E-E613-490B-BDCC-24EF352A777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58" name="PpFooter">
                <a:extLst>
                  <a:ext uri="{FF2B5EF4-FFF2-40B4-BE49-F238E27FC236}">
                    <a16:creationId xmlns:a16="http://schemas.microsoft.com/office/drawing/2014/main" id="{BA63E968-26C8-45C7-8136-045DC8D845E1}"/>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9" name="Straight Connector 58">
                <a:extLst>
                  <a:ext uri="{FF2B5EF4-FFF2-40B4-BE49-F238E27FC236}">
                    <a16:creationId xmlns:a16="http://schemas.microsoft.com/office/drawing/2014/main" id="{9ABDF330-6017-4D90-9093-740172F00B15}"/>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7015579D-7576-4A3D-8969-D7F83BE2BB8F}"/>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7" name="Group 46">
              <a:extLst>
                <a:ext uri="{FF2B5EF4-FFF2-40B4-BE49-F238E27FC236}">
                  <a16:creationId xmlns:a16="http://schemas.microsoft.com/office/drawing/2014/main" id="{E63AB335-5689-4535-A61E-E476889F721B}"/>
                </a:ext>
              </a:extLst>
            </p:cNvPr>
            <p:cNvGrpSpPr/>
            <p:nvPr/>
          </p:nvGrpSpPr>
          <p:grpSpPr>
            <a:xfrm>
              <a:off x="11488737" y="6157912"/>
              <a:ext cx="522288" cy="522288"/>
              <a:chOff x="11486356" y="6155531"/>
              <a:chExt cx="522288" cy="522288"/>
            </a:xfrm>
          </p:grpSpPr>
          <p:sp>
            <p:nvSpPr>
              <p:cNvPr id="51" name="Diamond 53">
                <a:extLst>
                  <a:ext uri="{FF2B5EF4-FFF2-40B4-BE49-F238E27FC236}">
                    <a16:creationId xmlns:a16="http://schemas.microsoft.com/office/drawing/2014/main" id="{AC5253E7-E044-4194-A82D-DDB05E79F260}"/>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2" name="SlideNo">
                <a:extLst>
                  <a:ext uri="{FF2B5EF4-FFF2-40B4-BE49-F238E27FC236}">
                    <a16:creationId xmlns:a16="http://schemas.microsoft.com/office/drawing/2014/main" id="{76A30EB5-7AA5-49EA-A33F-E3B08C5EA18F}"/>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15</a:t>
                </a:fld>
                <a:endParaRPr lang="en-ID" sz="1100" b="1">
                  <a:solidFill>
                    <a:schemeClr val="bg1"/>
                  </a:solidFill>
                </a:endParaRPr>
              </a:p>
            </p:txBody>
          </p:sp>
        </p:grpSp>
      </p:grpSp>
    </p:spTree>
    <p:extLst>
      <p:ext uri="{BB962C8B-B14F-4D97-AF65-F5344CB8AC3E}">
        <p14:creationId xmlns:p14="http://schemas.microsoft.com/office/powerpoint/2010/main" val="39445273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hapes">
            <a:extLst>
              <a:ext uri="{FF2B5EF4-FFF2-40B4-BE49-F238E27FC236}">
                <a16:creationId xmlns:a16="http://schemas.microsoft.com/office/drawing/2014/main" id="{2F5AEB71-685F-4D26-AB7D-A0CC76357F72}"/>
              </a:ext>
            </a:extLst>
          </p:cNvPr>
          <p:cNvSpPr/>
          <p:nvPr/>
        </p:nvSpPr>
        <p:spPr>
          <a:xfrm>
            <a:off x="0" y="1295400"/>
            <a:ext cx="4421188" cy="55626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2" name="PpHolder2">
            <a:extLst>
              <a:ext uri="{FF2B5EF4-FFF2-40B4-BE49-F238E27FC236}">
                <a16:creationId xmlns:a16="http://schemas.microsoft.com/office/drawing/2014/main" id="{12B96CC8-F801-43C6-95A8-DD8A9038279C}"/>
              </a:ext>
            </a:extLst>
          </p:cNvPr>
          <p:cNvSpPr>
            <a:spLocks noGrp="1"/>
          </p:cNvSpPr>
          <p:nvPr>
            <p:ph type="pic" sz="quarter" idx="12"/>
          </p:nvPr>
        </p:nvSpPr>
        <p:spPr/>
      </p:sp>
      <p:sp>
        <p:nvSpPr>
          <p:cNvPr id="26" name="Shapes">
            <a:extLst>
              <a:ext uri="{FF2B5EF4-FFF2-40B4-BE49-F238E27FC236}">
                <a16:creationId xmlns:a16="http://schemas.microsoft.com/office/drawing/2014/main" id="{22F88C42-CF06-4C00-9604-780563E7BE23}"/>
              </a:ext>
            </a:extLst>
          </p:cNvPr>
          <p:cNvSpPr/>
          <p:nvPr/>
        </p:nvSpPr>
        <p:spPr>
          <a:xfrm>
            <a:off x="3316934" y="4199318"/>
            <a:ext cx="1904352" cy="471487"/>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7" name="TextBox 26">
            <a:extLst>
              <a:ext uri="{FF2B5EF4-FFF2-40B4-BE49-F238E27FC236}">
                <a16:creationId xmlns:a16="http://schemas.microsoft.com/office/drawing/2014/main" id="{9C4E78B2-BF52-466C-BA27-7BB2D9F82938}"/>
              </a:ext>
            </a:extLst>
          </p:cNvPr>
          <p:cNvSpPr txBox="1"/>
          <p:nvPr/>
        </p:nvSpPr>
        <p:spPr>
          <a:xfrm>
            <a:off x="3814658" y="4327339"/>
            <a:ext cx="908903" cy="215444"/>
          </a:xfrm>
          <a:prstGeom prst="rect">
            <a:avLst/>
          </a:prstGeom>
          <a:noFill/>
        </p:spPr>
        <p:txBody>
          <a:bodyPr wrap="none" lIns="0" tIns="0" rIns="0" bIns="0" rtlCol="0">
            <a:spAutoFit/>
          </a:bodyPr>
          <a:lstStyle/>
          <a:p>
            <a:pPr algn="ctr"/>
            <a:r>
              <a:rPr lang="en-US" sz="1400" b="1">
                <a:solidFill>
                  <a:schemeClr val="bg1"/>
                </a:solidFill>
              </a:rPr>
              <a:t>Name Here</a:t>
            </a:r>
            <a:endParaRPr lang="id-ID" sz="1400" b="1" dirty="0">
              <a:solidFill>
                <a:schemeClr val="bg1"/>
              </a:solidFill>
            </a:endParaRPr>
          </a:p>
        </p:txBody>
      </p:sp>
      <p:sp>
        <p:nvSpPr>
          <p:cNvPr id="60" name="PpHolder5">
            <a:extLst>
              <a:ext uri="{FF2B5EF4-FFF2-40B4-BE49-F238E27FC236}">
                <a16:creationId xmlns:a16="http://schemas.microsoft.com/office/drawing/2014/main" id="{5ADB8E88-A9B3-4DC2-A6A8-29610F4F8E79}"/>
              </a:ext>
            </a:extLst>
          </p:cNvPr>
          <p:cNvSpPr>
            <a:spLocks noGrp="1"/>
          </p:cNvSpPr>
          <p:nvPr>
            <p:ph type="pic" sz="quarter" idx="11"/>
          </p:nvPr>
        </p:nvSpPr>
        <p:spPr/>
      </p:sp>
      <p:sp>
        <p:nvSpPr>
          <p:cNvPr id="37" name="Shapes">
            <a:extLst>
              <a:ext uri="{FF2B5EF4-FFF2-40B4-BE49-F238E27FC236}">
                <a16:creationId xmlns:a16="http://schemas.microsoft.com/office/drawing/2014/main" id="{256A1B43-1F8C-4B90-9257-5B34D3CF88FB}"/>
              </a:ext>
            </a:extLst>
          </p:cNvPr>
          <p:cNvSpPr/>
          <p:nvPr/>
        </p:nvSpPr>
        <p:spPr>
          <a:xfrm>
            <a:off x="1263028" y="2875014"/>
            <a:ext cx="1904352" cy="471487"/>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8" name="TextBox 37">
            <a:extLst>
              <a:ext uri="{FF2B5EF4-FFF2-40B4-BE49-F238E27FC236}">
                <a16:creationId xmlns:a16="http://schemas.microsoft.com/office/drawing/2014/main" id="{B1B487DF-3F1A-4393-AAA0-D4C03D454498}"/>
              </a:ext>
            </a:extLst>
          </p:cNvPr>
          <p:cNvSpPr txBox="1"/>
          <p:nvPr/>
        </p:nvSpPr>
        <p:spPr>
          <a:xfrm>
            <a:off x="1760752" y="3003035"/>
            <a:ext cx="908903" cy="215444"/>
          </a:xfrm>
          <a:prstGeom prst="rect">
            <a:avLst/>
          </a:prstGeom>
          <a:noFill/>
        </p:spPr>
        <p:txBody>
          <a:bodyPr wrap="none" lIns="0" tIns="0" rIns="0" bIns="0" rtlCol="0">
            <a:spAutoFit/>
          </a:bodyPr>
          <a:lstStyle/>
          <a:p>
            <a:pPr algn="ctr"/>
            <a:r>
              <a:rPr lang="en-US" sz="1400" b="1">
                <a:solidFill>
                  <a:schemeClr val="bg1"/>
                </a:solidFill>
              </a:rPr>
              <a:t>Name Here</a:t>
            </a:r>
            <a:endParaRPr lang="id-ID" sz="1400" b="1" dirty="0">
              <a:solidFill>
                <a:schemeClr val="bg1"/>
              </a:solidFill>
            </a:endParaRPr>
          </a:p>
        </p:txBody>
      </p:sp>
      <p:sp>
        <p:nvSpPr>
          <p:cNvPr id="30" name="PpHolder8">
            <a:extLst>
              <a:ext uri="{FF2B5EF4-FFF2-40B4-BE49-F238E27FC236}">
                <a16:creationId xmlns:a16="http://schemas.microsoft.com/office/drawing/2014/main" id="{3313EDEC-5456-48E8-AB79-CDFEFF1E3290}"/>
              </a:ext>
            </a:extLst>
          </p:cNvPr>
          <p:cNvSpPr>
            <a:spLocks noGrp="1"/>
          </p:cNvSpPr>
          <p:nvPr>
            <p:ph type="pic" sz="quarter" idx="10"/>
          </p:nvPr>
        </p:nvSpPr>
        <p:spPr/>
      </p:sp>
      <p:sp>
        <p:nvSpPr>
          <p:cNvPr id="33" name="Shapes">
            <a:extLst>
              <a:ext uri="{FF2B5EF4-FFF2-40B4-BE49-F238E27FC236}">
                <a16:creationId xmlns:a16="http://schemas.microsoft.com/office/drawing/2014/main" id="{D2FCB28D-1EDF-4C52-A487-228528F43CAC}"/>
              </a:ext>
            </a:extLst>
          </p:cNvPr>
          <p:cNvSpPr/>
          <p:nvPr/>
        </p:nvSpPr>
        <p:spPr>
          <a:xfrm>
            <a:off x="1263028" y="5523620"/>
            <a:ext cx="1904352" cy="471487"/>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4" name="TextBox 33">
            <a:extLst>
              <a:ext uri="{FF2B5EF4-FFF2-40B4-BE49-F238E27FC236}">
                <a16:creationId xmlns:a16="http://schemas.microsoft.com/office/drawing/2014/main" id="{B6A393B1-8905-4882-AB4B-B4DED7780697}"/>
              </a:ext>
            </a:extLst>
          </p:cNvPr>
          <p:cNvSpPr txBox="1"/>
          <p:nvPr/>
        </p:nvSpPr>
        <p:spPr>
          <a:xfrm>
            <a:off x="1760752" y="5651641"/>
            <a:ext cx="908903" cy="215444"/>
          </a:xfrm>
          <a:prstGeom prst="rect">
            <a:avLst/>
          </a:prstGeom>
          <a:noFill/>
        </p:spPr>
        <p:txBody>
          <a:bodyPr wrap="none" lIns="0" tIns="0" rIns="0" bIns="0" rtlCol="0">
            <a:spAutoFit/>
          </a:bodyPr>
          <a:lstStyle/>
          <a:p>
            <a:pPr algn="ctr"/>
            <a:r>
              <a:rPr lang="en-US" sz="1400" b="1">
                <a:solidFill>
                  <a:schemeClr val="bg1"/>
                </a:solidFill>
              </a:rPr>
              <a:t>Name Here</a:t>
            </a:r>
            <a:endParaRPr lang="id-ID" sz="1400" b="1" dirty="0">
              <a:solidFill>
                <a:schemeClr val="bg1"/>
              </a:solidFill>
            </a:endParaRPr>
          </a:p>
        </p:txBody>
      </p:sp>
      <p:sp>
        <p:nvSpPr>
          <p:cNvPr id="16" name="Grand Title">
            <a:extLst>
              <a:ext uri="{FF2B5EF4-FFF2-40B4-BE49-F238E27FC236}">
                <a16:creationId xmlns:a16="http://schemas.microsoft.com/office/drawing/2014/main" id="{DB98C56E-48C1-45E9-8AF3-8AA64C7DBC9D}"/>
              </a:ext>
            </a:extLst>
          </p:cNvPr>
          <p:cNvSpPr txBox="1"/>
          <p:nvPr/>
        </p:nvSpPr>
        <p:spPr>
          <a:xfrm>
            <a:off x="7885238" y="1019418"/>
            <a:ext cx="3117829" cy="1107996"/>
          </a:xfrm>
          <a:prstGeom prst="rect">
            <a:avLst/>
          </a:prstGeom>
          <a:noFill/>
        </p:spPr>
        <p:txBody>
          <a:bodyPr wrap="square" lIns="0" tIns="0" rIns="0" bIns="0" rtlCol="0" anchor="t" anchorCtr="0">
            <a:spAutoFit/>
          </a:bodyPr>
          <a:lstStyle/>
          <a:p>
            <a:pPr algn="r"/>
            <a:r>
              <a:rPr lang="en-US" sz="3600">
                <a:solidFill>
                  <a:schemeClr val="tx1">
                    <a:lumMod val="75000"/>
                    <a:lumOff val="25000"/>
                  </a:schemeClr>
                </a:solidFill>
                <a:latin typeface="+mj-lt"/>
              </a:rPr>
              <a:t>MEET THE</a:t>
            </a:r>
            <a:br>
              <a:rPr lang="en-US" sz="3600">
                <a:solidFill>
                  <a:schemeClr val="tx1">
                    <a:lumMod val="75000"/>
                    <a:lumOff val="25000"/>
                  </a:schemeClr>
                </a:solidFill>
                <a:latin typeface="+mj-lt"/>
              </a:rPr>
            </a:br>
            <a:r>
              <a:rPr lang="en-US" sz="3600">
                <a:solidFill>
                  <a:schemeClr val="tx1">
                    <a:lumMod val="75000"/>
                    <a:lumOff val="25000"/>
                  </a:schemeClr>
                </a:solidFill>
                <a:latin typeface="+mj-lt"/>
              </a:rPr>
              <a:t>EXPERT</a:t>
            </a:r>
            <a:endParaRPr lang="en-ID" sz="3600">
              <a:solidFill>
                <a:schemeClr val="tx1">
                  <a:lumMod val="75000"/>
                  <a:lumOff val="25000"/>
                </a:schemeClr>
              </a:solidFill>
              <a:latin typeface="+mj-lt"/>
            </a:endParaRPr>
          </a:p>
        </p:txBody>
      </p:sp>
      <p:sp>
        <p:nvSpPr>
          <p:cNvPr id="20" name="Justify Text Body">
            <a:extLst>
              <a:ext uri="{FF2B5EF4-FFF2-40B4-BE49-F238E27FC236}">
                <a16:creationId xmlns:a16="http://schemas.microsoft.com/office/drawing/2014/main" id="{67508E3F-AC22-4568-9DB3-FFEB3F91D10A}"/>
              </a:ext>
            </a:extLst>
          </p:cNvPr>
          <p:cNvSpPr txBox="1"/>
          <p:nvPr/>
        </p:nvSpPr>
        <p:spPr>
          <a:xfrm>
            <a:off x="6189789" y="2326284"/>
            <a:ext cx="4813278"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asucipit eros iste metus auctor ide dapibus quam aliquam site pretium viverra ornare praessent turpis antes dollor elementum ipsum volutpat sit dictum pellentetenetur quibu lorem  ipsum praesent necessitatibus asvoluptas nullam mollis da ligula occaecati feug sit similique tristique quos saepe scelerisque iusto</a:t>
            </a:r>
            <a:endParaRPr lang="en-ID" sz="1200">
              <a:solidFill>
                <a:schemeClr val="tx1">
                  <a:lumMod val="50000"/>
                  <a:lumOff val="50000"/>
                </a:schemeClr>
              </a:solidFill>
            </a:endParaRPr>
          </a:p>
        </p:txBody>
      </p:sp>
      <p:sp>
        <p:nvSpPr>
          <p:cNvPr id="21" name="Justify Text Body">
            <a:extLst>
              <a:ext uri="{FF2B5EF4-FFF2-40B4-BE49-F238E27FC236}">
                <a16:creationId xmlns:a16="http://schemas.microsoft.com/office/drawing/2014/main" id="{17139553-FF82-43E2-A24B-CDB3FBA18A57}"/>
              </a:ext>
            </a:extLst>
          </p:cNvPr>
          <p:cNvSpPr txBox="1"/>
          <p:nvPr/>
        </p:nvSpPr>
        <p:spPr>
          <a:xfrm>
            <a:off x="6295649" y="5105048"/>
            <a:ext cx="4707418" cy="733534"/>
          </a:xfrm>
          <a:prstGeom prst="rect">
            <a:avLst/>
          </a:prstGeom>
          <a:noFill/>
        </p:spPr>
        <p:txBody>
          <a:bodyPr wrap="square" lIns="0" tIns="0" rIns="0" bIns="0" rtlCol="0">
            <a:spAutoFit/>
          </a:bodyPr>
          <a:lstStyle/>
          <a:p>
            <a:pPr algn="r">
              <a:lnSpc>
                <a:spcPct val="150000"/>
              </a:lnSpc>
            </a:pPr>
            <a:r>
              <a:rPr lang="en-US" sz="1100">
                <a:solidFill>
                  <a:schemeClr val="tx1">
                    <a:lumMod val="50000"/>
                    <a:lumOff val="50000"/>
                  </a:schemeClr>
                </a:solidFill>
              </a:rPr>
              <a:t>mollis consequatur libero voluptas dolor scelerisque lorem saepe facilis sied occaecati lacus alias nobis quo eros soluta maxime maiores turpis excepturi debitis nam odio ipsum sit amet</a:t>
            </a:r>
            <a:endParaRPr lang="en-ID" sz="1100">
              <a:solidFill>
                <a:schemeClr val="tx1">
                  <a:lumMod val="50000"/>
                  <a:lumOff val="50000"/>
                </a:schemeClr>
              </a:solidFill>
            </a:endParaRPr>
          </a:p>
        </p:txBody>
      </p:sp>
      <p:sp>
        <p:nvSpPr>
          <p:cNvPr id="22" name="TextBox 21">
            <a:extLst>
              <a:ext uri="{FF2B5EF4-FFF2-40B4-BE49-F238E27FC236}">
                <a16:creationId xmlns:a16="http://schemas.microsoft.com/office/drawing/2014/main" id="{55565B50-8604-4A30-A4A4-2130C80638C5}"/>
              </a:ext>
            </a:extLst>
          </p:cNvPr>
          <p:cNvSpPr txBox="1"/>
          <p:nvPr/>
        </p:nvSpPr>
        <p:spPr>
          <a:xfrm>
            <a:off x="10076531" y="4773878"/>
            <a:ext cx="926536" cy="215444"/>
          </a:xfrm>
          <a:prstGeom prst="rect">
            <a:avLst/>
          </a:prstGeom>
          <a:noFill/>
        </p:spPr>
        <p:txBody>
          <a:bodyPr wrap="none" lIns="0" tIns="0" rIns="0" bIns="0" rtlCol="0">
            <a:spAutoFit/>
          </a:bodyPr>
          <a:lstStyle/>
          <a:p>
            <a:pPr algn="r"/>
            <a:r>
              <a:rPr lang="en-US" sz="1400" b="1">
                <a:solidFill>
                  <a:schemeClr val="tx1">
                    <a:lumMod val="65000"/>
                    <a:lumOff val="35000"/>
                  </a:schemeClr>
                </a:solidFill>
              </a:rPr>
              <a:t>Description</a:t>
            </a:r>
            <a:endParaRPr lang="id-ID" sz="1400" b="1" dirty="0">
              <a:solidFill>
                <a:schemeClr val="tx1">
                  <a:lumMod val="65000"/>
                  <a:lumOff val="35000"/>
                </a:schemeClr>
              </a:solidFill>
            </a:endParaRPr>
          </a:p>
        </p:txBody>
      </p:sp>
      <p:grpSp>
        <p:nvGrpSpPr>
          <p:cNvPr id="40" name="Shape">
            <a:extLst>
              <a:ext uri="{FF2B5EF4-FFF2-40B4-BE49-F238E27FC236}">
                <a16:creationId xmlns:a16="http://schemas.microsoft.com/office/drawing/2014/main" id="{335F460F-EACC-477F-AD0C-0D07F1F3E08F}"/>
              </a:ext>
            </a:extLst>
          </p:cNvPr>
          <p:cNvGrpSpPr>
            <a:grpSpLocks noChangeAspect="1"/>
          </p:cNvGrpSpPr>
          <p:nvPr/>
        </p:nvGrpSpPr>
        <p:grpSpPr>
          <a:xfrm>
            <a:off x="9609734" y="4013749"/>
            <a:ext cx="1393333" cy="258762"/>
            <a:chOff x="10072536" y="3772494"/>
            <a:chExt cx="1393333" cy="258762"/>
          </a:xfrm>
        </p:grpSpPr>
        <p:sp>
          <p:nvSpPr>
            <p:cNvPr id="41" name="Base Shape">
              <a:extLst>
                <a:ext uri="{FF2B5EF4-FFF2-40B4-BE49-F238E27FC236}">
                  <a16:creationId xmlns:a16="http://schemas.microsoft.com/office/drawing/2014/main" id="{8A200473-3C53-46D2-B535-FBAD2C5BE132}"/>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45" name="Header Text">
              <a:extLst>
                <a:ext uri="{FF2B5EF4-FFF2-40B4-BE49-F238E27FC236}">
                  <a16:creationId xmlns:a16="http://schemas.microsoft.com/office/drawing/2014/main" id="{356517C0-0FF6-4ECA-B5CD-C31830AE31F5}"/>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46" name="Group 45">
            <a:extLst>
              <a:ext uri="{FF2B5EF4-FFF2-40B4-BE49-F238E27FC236}">
                <a16:creationId xmlns:a16="http://schemas.microsoft.com/office/drawing/2014/main" id="{FDAE9C66-911D-4222-BBFC-4A7178D8A20F}"/>
              </a:ext>
            </a:extLst>
          </p:cNvPr>
          <p:cNvGrpSpPr/>
          <p:nvPr/>
        </p:nvGrpSpPr>
        <p:grpSpPr>
          <a:xfrm>
            <a:off x="0" y="0"/>
            <a:ext cx="12011025" cy="6680200"/>
            <a:chOff x="0" y="0"/>
            <a:chExt cx="12011025" cy="6680200"/>
          </a:xfrm>
        </p:grpSpPr>
        <p:grpSp>
          <p:nvGrpSpPr>
            <p:cNvPr id="47" name="Group 46">
              <a:extLst>
                <a:ext uri="{FF2B5EF4-FFF2-40B4-BE49-F238E27FC236}">
                  <a16:creationId xmlns:a16="http://schemas.microsoft.com/office/drawing/2014/main" id="{C261F5E7-578D-4572-9ADB-2176901DE3BD}"/>
                </a:ext>
              </a:extLst>
            </p:cNvPr>
            <p:cNvGrpSpPr/>
            <p:nvPr/>
          </p:nvGrpSpPr>
          <p:grpSpPr>
            <a:xfrm>
              <a:off x="0" y="0"/>
              <a:ext cx="5524500" cy="446088"/>
              <a:chOff x="0" y="0"/>
              <a:chExt cx="5524500" cy="446088"/>
            </a:xfrm>
          </p:grpSpPr>
          <p:sp>
            <p:nvSpPr>
              <p:cNvPr id="51" name="Rectangle 50">
                <a:extLst>
                  <a:ext uri="{FF2B5EF4-FFF2-40B4-BE49-F238E27FC236}">
                    <a16:creationId xmlns:a16="http://schemas.microsoft.com/office/drawing/2014/main" id="{E7DA3C8E-D0B9-49E8-AF49-D4003190BD75}"/>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2" name="Icon 23">
                <a:extLst>
                  <a:ext uri="{FF2B5EF4-FFF2-40B4-BE49-F238E27FC236}">
                    <a16:creationId xmlns:a16="http://schemas.microsoft.com/office/drawing/2014/main" id="{5D8849F9-A2E7-4765-A1BC-CB76B4BB20EB}"/>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3" name="Rectangle 52">
                <a:extLst>
                  <a:ext uri="{FF2B5EF4-FFF2-40B4-BE49-F238E27FC236}">
                    <a16:creationId xmlns:a16="http://schemas.microsoft.com/office/drawing/2014/main" id="{52CC06B0-8999-49F3-BB53-5C1B2BD42612}"/>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4" name="PpFooter">
                <a:extLst>
                  <a:ext uri="{FF2B5EF4-FFF2-40B4-BE49-F238E27FC236}">
                    <a16:creationId xmlns:a16="http://schemas.microsoft.com/office/drawing/2014/main" id="{F419216D-6BA8-429D-8B7B-7D5C00C10C8F}"/>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5" name="PpFooter">
                <a:extLst>
                  <a:ext uri="{FF2B5EF4-FFF2-40B4-BE49-F238E27FC236}">
                    <a16:creationId xmlns:a16="http://schemas.microsoft.com/office/drawing/2014/main" id="{5DB0F451-B7DC-4187-8D5C-49967F6F0D78}"/>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56" name="PpFooter">
                <a:extLst>
                  <a:ext uri="{FF2B5EF4-FFF2-40B4-BE49-F238E27FC236}">
                    <a16:creationId xmlns:a16="http://schemas.microsoft.com/office/drawing/2014/main" id="{8BA6E5F2-62B5-438F-A0EE-F177345AC9E8}"/>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7" name="Straight Connector 56">
                <a:extLst>
                  <a:ext uri="{FF2B5EF4-FFF2-40B4-BE49-F238E27FC236}">
                    <a16:creationId xmlns:a16="http://schemas.microsoft.com/office/drawing/2014/main" id="{9AF9026C-84CF-4FA6-AA3D-93240FAA530B}"/>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98BD21A5-958E-4E0D-ADC2-F5276F7AE9D3}"/>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8" name="Group 47">
              <a:extLst>
                <a:ext uri="{FF2B5EF4-FFF2-40B4-BE49-F238E27FC236}">
                  <a16:creationId xmlns:a16="http://schemas.microsoft.com/office/drawing/2014/main" id="{ECF4038B-DC45-411C-8F4B-E5A1418AFAE0}"/>
                </a:ext>
              </a:extLst>
            </p:cNvPr>
            <p:cNvGrpSpPr/>
            <p:nvPr/>
          </p:nvGrpSpPr>
          <p:grpSpPr>
            <a:xfrm>
              <a:off x="11488737" y="6157912"/>
              <a:ext cx="522288" cy="522288"/>
              <a:chOff x="11486356" y="6155531"/>
              <a:chExt cx="522288" cy="522288"/>
            </a:xfrm>
          </p:grpSpPr>
          <p:sp>
            <p:nvSpPr>
              <p:cNvPr id="49" name="Diamond 53">
                <a:extLst>
                  <a:ext uri="{FF2B5EF4-FFF2-40B4-BE49-F238E27FC236}">
                    <a16:creationId xmlns:a16="http://schemas.microsoft.com/office/drawing/2014/main" id="{46ABF243-8C32-4A1B-9759-D9A3ADDA680C}"/>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0" name="SlideNo">
                <a:extLst>
                  <a:ext uri="{FF2B5EF4-FFF2-40B4-BE49-F238E27FC236}">
                    <a16:creationId xmlns:a16="http://schemas.microsoft.com/office/drawing/2014/main" id="{7C23A68F-6FCC-4137-8A00-EAD6F31AB604}"/>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16</a:t>
                </a:fld>
                <a:endParaRPr lang="en-ID" sz="1100" b="1">
                  <a:solidFill>
                    <a:schemeClr val="bg1"/>
                  </a:solidFill>
                </a:endParaRPr>
              </a:p>
            </p:txBody>
          </p:sp>
        </p:grpSp>
      </p:grpSp>
    </p:spTree>
    <p:extLst>
      <p:ext uri="{BB962C8B-B14F-4D97-AF65-F5344CB8AC3E}">
        <p14:creationId xmlns:p14="http://schemas.microsoft.com/office/powerpoint/2010/main" val="35152817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2" name="Grand Title">
            <a:extLst>
              <a:ext uri="{FF2B5EF4-FFF2-40B4-BE49-F238E27FC236}">
                <a16:creationId xmlns:a16="http://schemas.microsoft.com/office/drawing/2014/main" id="{EE6ECFA2-B79C-4B9C-BB8C-BA8C52939494}"/>
              </a:ext>
            </a:extLst>
          </p:cNvPr>
          <p:cNvSpPr txBox="1"/>
          <p:nvPr/>
        </p:nvSpPr>
        <p:spPr>
          <a:xfrm>
            <a:off x="314458" y="3882229"/>
            <a:ext cx="3829371" cy="4416594"/>
          </a:xfrm>
          <a:prstGeom prst="rect">
            <a:avLst/>
          </a:prstGeom>
          <a:noFill/>
        </p:spPr>
        <p:txBody>
          <a:bodyPr wrap="square" lIns="0" tIns="0" rIns="0" bIns="0" rtlCol="0" anchor="t" anchorCtr="0">
            <a:spAutoFit/>
          </a:bodyPr>
          <a:lstStyle/>
          <a:p>
            <a:r>
              <a:rPr lang="en-US" sz="28700">
                <a:solidFill>
                  <a:schemeClr val="accent1">
                    <a:lumMod val="75000"/>
                    <a:alpha val="40000"/>
                  </a:schemeClr>
                </a:solidFill>
                <a:latin typeface="+mj-lt"/>
              </a:rPr>
              <a:t>03</a:t>
            </a:r>
            <a:endParaRPr lang="en-ID" sz="28700">
              <a:solidFill>
                <a:schemeClr val="accent1">
                  <a:lumMod val="75000"/>
                  <a:alpha val="40000"/>
                </a:schemeClr>
              </a:solidFill>
              <a:latin typeface="+mj-lt"/>
            </a:endParaRPr>
          </a:p>
        </p:txBody>
      </p:sp>
      <p:sp>
        <p:nvSpPr>
          <p:cNvPr id="33" name="Diamond 29">
            <a:extLst>
              <a:ext uri="{FF2B5EF4-FFF2-40B4-BE49-F238E27FC236}">
                <a16:creationId xmlns:a16="http://schemas.microsoft.com/office/drawing/2014/main" id="{D7D6BBA5-0945-4913-8D4E-21E65C6A7199}"/>
              </a:ext>
            </a:extLst>
          </p:cNvPr>
          <p:cNvSpPr/>
          <p:nvPr/>
        </p:nvSpPr>
        <p:spPr>
          <a:xfrm>
            <a:off x="6546429" y="1"/>
            <a:ext cx="5332701" cy="4439209"/>
          </a:xfrm>
          <a:custGeom>
            <a:avLst/>
            <a:gdLst>
              <a:gd name="connsiteX0" fmla="*/ 1772859 w 5332701"/>
              <a:gd name="connsiteY0" fmla="*/ 0 h 4439209"/>
              <a:gd name="connsiteX1" fmla="*/ 3559843 w 5332701"/>
              <a:gd name="connsiteY1" fmla="*/ 0 h 4439209"/>
              <a:gd name="connsiteX2" fmla="*/ 5332701 w 5332701"/>
              <a:gd name="connsiteY2" fmla="*/ 1772859 h 4439209"/>
              <a:gd name="connsiteX3" fmla="*/ 2666351 w 5332701"/>
              <a:gd name="connsiteY3" fmla="*/ 4439209 h 4439209"/>
              <a:gd name="connsiteX4" fmla="*/ 0 w 5332701"/>
              <a:gd name="connsiteY4" fmla="*/ 1772859 h 4439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32701" h="4439209">
                <a:moveTo>
                  <a:pt x="1772859" y="0"/>
                </a:moveTo>
                <a:lnTo>
                  <a:pt x="3559843" y="0"/>
                </a:lnTo>
                <a:lnTo>
                  <a:pt x="5332701" y="1772859"/>
                </a:lnTo>
                <a:lnTo>
                  <a:pt x="2666351" y="4439209"/>
                </a:lnTo>
                <a:lnTo>
                  <a:pt x="0" y="1772859"/>
                </a:lnTo>
                <a:close/>
              </a:path>
            </a:pathLst>
          </a:custGeom>
          <a:solidFill>
            <a:schemeClr val="accent1">
              <a:lumMod val="75000"/>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PpHolder3">
            <a:extLst>
              <a:ext uri="{FF2B5EF4-FFF2-40B4-BE49-F238E27FC236}">
                <a16:creationId xmlns:a16="http://schemas.microsoft.com/office/drawing/2014/main" id="{0B4F45C8-9456-4F60-91E1-5EF91C4B96C3}"/>
              </a:ext>
            </a:extLst>
          </p:cNvPr>
          <p:cNvSpPr>
            <a:spLocks noGrp="1"/>
          </p:cNvSpPr>
          <p:nvPr>
            <p:ph type="pic" sz="quarter" idx="10"/>
          </p:nvPr>
        </p:nvSpPr>
        <p:spPr/>
      </p:sp>
      <p:grpSp>
        <p:nvGrpSpPr>
          <p:cNvPr id="2" name="Group 1">
            <a:extLst>
              <a:ext uri="{FF2B5EF4-FFF2-40B4-BE49-F238E27FC236}">
                <a16:creationId xmlns:a16="http://schemas.microsoft.com/office/drawing/2014/main" id="{0B7A79FE-E0DD-4D7D-BB32-6F13160BB144}"/>
              </a:ext>
            </a:extLst>
          </p:cNvPr>
          <p:cNvGrpSpPr/>
          <p:nvPr/>
        </p:nvGrpSpPr>
        <p:grpSpPr>
          <a:xfrm>
            <a:off x="0" y="0"/>
            <a:ext cx="4143830" cy="446088"/>
            <a:chOff x="0" y="0"/>
            <a:chExt cx="4143830" cy="446088"/>
          </a:xfrm>
        </p:grpSpPr>
        <p:sp>
          <p:nvSpPr>
            <p:cNvPr id="3" name="Rectangle 2">
              <a:extLst>
                <a:ext uri="{FF2B5EF4-FFF2-40B4-BE49-F238E27FC236}">
                  <a16:creationId xmlns:a16="http://schemas.microsoft.com/office/drawing/2014/main" id="{4B151204-2848-4F35-94E3-97EA6E2A1244}"/>
                </a:ext>
              </a:extLst>
            </p:cNvPr>
            <p:cNvSpPr/>
            <p:nvPr/>
          </p:nvSpPr>
          <p:spPr>
            <a:xfrm>
              <a:off x="0" y="0"/>
              <a:ext cx="446088" cy="446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Icon 23">
              <a:extLst>
                <a:ext uri="{FF2B5EF4-FFF2-40B4-BE49-F238E27FC236}">
                  <a16:creationId xmlns:a16="http://schemas.microsoft.com/office/drawing/2014/main" id="{27745DED-0AD8-4337-83B0-F6C3E682DFBC}"/>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 name="PpFooter">
              <a:extLst>
                <a:ext uri="{FF2B5EF4-FFF2-40B4-BE49-F238E27FC236}">
                  <a16:creationId xmlns:a16="http://schemas.microsoft.com/office/drawing/2014/main" id="{D0F838CD-1D3A-4620-B5A9-FFC59C58B566}"/>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bg1"/>
                  </a:solidFill>
                </a:rPr>
                <a:t>Home</a:t>
              </a:r>
              <a:endParaRPr lang="en-ID" sz="1000" dirty="0">
                <a:solidFill>
                  <a:schemeClr val="bg1"/>
                </a:solidFill>
              </a:endParaRPr>
            </a:p>
          </p:txBody>
        </p:sp>
        <p:sp>
          <p:nvSpPr>
            <p:cNvPr id="6" name="PpFooter">
              <a:extLst>
                <a:ext uri="{FF2B5EF4-FFF2-40B4-BE49-F238E27FC236}">
                  <a16:creationId xmlns:a16="http://schemas.microsoft.com/office/drawing/2014/main" id="{D4B3C15D-94AE-411B-8FEE-489C24ECB57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bg1"/>
                  </a:solidFill>
                </a:rPr>
                <a:t>Profile</a:t>
              </a:r>
              <a:endParaRPr lang="en-ID" sz="1000" dirty="0">
                <a:solidFill>
                  <a:schemeClr val="bg1"/>
                </a:solidFill>
              </a:endParaRPr>
            </a:p>
          </p:txBody>
        </p:sp>
        <p:sp>
          <p:nvSpPr>
            <p:cNvPr id="7" name="PpFooter">
              <a:extLst>
                <a:ext uri="{FF2B5EF4-FFF2-40B4-BE49-F238E27FC236}">
                  <a16:creationId xmlns:a16="http://schemas.microsoft.com/office/drawing/2014/main" id="{B3055555-80E8-49B9-9ABC-5144C317031D}"/>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bg1"/>
                  </a:solidFill>
                </a:rPr>
                <a:t>Teams</a:t>
              </a:r>
              <a:endParaRPr lang="en-ID" sz="1000" dirty="0">
                <a:solidFill>
                  <a:schemeClr val="bg1"/>
                </a:solidFill>
              </a:endParaRPr>
            </a:p>
          </p:txBody>
        </p:sp>
        <p:cxnSp>
          <p:nvCxnSpPr>
            <p:cNvPr id="8" name="Straight Connector 7">
              <a:extLst>
                <a:ext uri="{FF2B5EF4-FFF2-40B4-BE49-F238E27FC236}">
                  <a16:creationId xmlns:a16="http://schemas.microsoft.com/office/drawing/2014/main" id="{8C8D9A4D-8F61-4202-984A-5934DF608508}"/>
                </a:ext>
              </a:extLst>
            </p:cNvPr>
            <p:cNvCxnSpPr/>
            <p:nvPr/>
          </p:nvCxnSpPr>
          <p:spPr>
            <a:xfrm>
              <a:off x="1815793"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830603B-189A-46F8-B914-10E84444DB77}"/>
                </a:ext>
              </a:extLst>
            </p:cNvPr>
            <p:cNvCxnSpPr/>
            <p:nvPr/>
          </p:nvCxnSpPr>
          <p:spPr>
            <a:xfrm>
              <a:off x="3236905"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9" name="Grand Title">
            <a:extLst>
              <a:ext uri="{FF2B5EF4-FFF2-40B4-BE49-F238E27FC236}">
                <a16:creationId xmlns:a16="http://schemas.microsoft.com/office/drawing/2014/main" id="{919BEA36-03C6-48B0-96F1-F9FAE9D1E8FE}"/>
              </a:ext>
            </a:extLst>
          </p:cNvPr>
          <p:cNvSpPr txBox="1"/>
          <p:nvPr/>
        </p:nvSpPr>
        <p:spPr>
          <a:xfrm>
            <a:off x="1353534" y="1676058"/>
            <a:ext cx="3343762" cy="1107996"/>
          </a:xfrm>
          <a:prstGeom prst="rect">
            <a:avLst/>
          </a:prstGeom>
          <a:noFill/>
        </p:spPr>
        <p:txBody>
          <a:bodyPr wrap="square" lIns="0" tIns="0" rIns="0" bIns="0" rtlCol="0" anchor="t" anchorCtr="0">
            <a:spAutoFit/>
          </a:bodyPr>
          <a:lstStyle/>
          <a:p>
            <a:r>
              <a:rPr lang="en-US" sz="3600">
                <a:solidFill>
                  <a:schemeClr val="bg1"/>
                </a:solidFill>
                <a:latin typeface="+mj-lt"/>
              </a:rPr>
              <a:t>IMAGE</a:t>
            </a:r>
            <a:br>
              <a:rPr lang="en-US" sz="3600">
                <a:solidFill>
                  <a:schemeClr val="bg1"/>
                </a:solidFill>
                <a:latin typeface="+mj-lt"/>
              </a:rPr>
            </a:br>
            <a:r>
              <a:rPr lang="en-US" sz="3600">
                <a:solidFill>
                  <a:schemeClr val="bg1"/>
                </a:solidFill>
                <a:latin typeface="+mj-lt"/>
              </a:rPr>
              <a:t>GALLERY</a:t>
            </a:r>
            <a:endParaRPr lang="en-ID" sz="3600">
              <a:solidFill>
                <a:schemeClr val="bg1"/>
              </a:solidFill>
              <a:latin typeface="+mj-lt"/>
            </a:endParaRPr>
          </a:p>
        </p:txBody>
      </p:sp>
      <p:grpSp>
        <p:nvGrpSpPr>
          <p:cNvPr id="28" name="Shape">
            <a:extLst>
              <a:ext uri="{FF2B5EF4-FFF2-40B4-BE49-F238E27FC236}">
                <a16:creationId xmlns:a16="http://schemas.microsoft.com/office/drawing/2014/main" id="{E3E596BA-1416-4C87-AC53-440952BB1208}"/>
              </a:ext>
            </a:extLst>
          </p:cNvPr>
          <p:cNvGrpSpPr>
            <a:grpSpLocks noChangeAspect="1"/>
          </p:cNvGrpSpPr>
          <p:nvPr/>
        </p:nvGrpSpPr>
        <p:grpSpPr>
          <a:xfrm>
            <a:off x="1353534" y="4923180"/>
            <a:ext cx="1393333" cy="258762"/>
            <a:chOff x="10072536" y="3772494"/>
            <a:chExt cx="1393333" cy="258762"/>
          </a:xfrm>
        </p:grpSpPr>
        <p:sp>
          <p:nvSpPr>
            <p:cNvPr id="29" name="Base Shape">
              <a:extLst>
                <a:ext uri="{FF2B5EF4-FFF2-40B4-BE49-F238E27FC236}">
                  <a16:creationId xmlns:a16="http://schemas.microsoft.com/office/drawing/2014/main" id="{0492EBE0-EADF-4B01-A9B8-107DDCC2254D}"/>
                </a:ext>
              </a:extLst>
            </p:cNvPr>
            <p:cNvSpPr/>
            <p:nvPr/>
          </p:nvSpPr>
          <p:spPr>
            <a:xfrm>
              <a:off x="10072536" y="3772494"/>
              <a:ext cx="1393333" cy="258762"/>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1" name="Header Text">
              <a:extLst>
                <a:ext uri="{FF2B5EF4-FFF2-40B4-BE49-F238E27FC236}">
                  <a16:creationId xmlns:a16="http://schemas.microsoft.com/office/drawing/2014/main" id="{0C1AF91D-7F12-449E-BFF7-2B209F21EB7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tx1">
                      <a:lumMod val="65000"/>
                      <a:lumOff val="35000"/>
                    </a:schemeClr>
                  </a:solidFill>
                  <a:latin typeface="+mj-lt"/>
                </a:rPr>
                <a:t>LEARN</a:t>
              </a:r>
              <a:endParaRPr lang="en-ID" sz="700" spc="600">
                <a:solidFill>
                  <a:schemeClr val="tx1">
                    <a:lumMod val="65000"/>
                    <a:lumOff val="35000"/>
                  </a:schemeClr>
                </a:solidFill>
                <a:latin typeface="+mj-lt"/>
              </a:endParaRPr>
            </a:p>
          </p:txBody>
        </p:sp>
      </p:grpSp>
      <p:sp>
        <p:nvSpPr>
          <p:cNvPr id="23" name="Justify Text Body">
            <a:extLst>
              <a:ext uri="{FF2B5EF4-FFF2-40B4-BE49-F238E27FC236}">
                <a16:creationId xmlns:a16="http://schemas.microsoft.com/office/drawing/2014/main" id="{A7D15BC9-7014-4188-B668-6084F357FA90}"/>
              </a:ext>
            </a:extLst>
          </p:cNvPr>
          <p:cNvSpPr txBox="1"/>
          <p:nvPr/>
        </p:nvSpPr>
        <p:spPr>
          <a:xfrm>
            <a:off x="1353534" y="3084992"/>
            <a:ext cx="4677263" cy="1354217"/>
          </a:xfrm>
          <a:prstGeom prst="rect">
            <a:avLst/>
          </a:prstGeom>
          <a:noFill/>
        </p:spPr>
        <p:txBody>
          <a:bodyPr wrap="square" lIns="0" tIns="0" rIns="0" bIns="0" rtlCol="0">
            <a:spAutoFit/>
          </a:bodyPr>
          <a:lstStyle/>
          <a:p>
            <a:pPr>
              <a:lnSpc>
                <a:spcPct val="150000"/>
              </a:lnSpc>
            </a:pPr>
            <a:r>
              <a:rPr lang="en-US" sz="1200">
                <a:solidFill>
                  <a:schemeClr val="bg1"/>
                </a:solidFill>
              </a:rPr>
              <a:t>Asuscipit eros iste metus auctor id dapibus quam aliquaim sied pretium viverra ornare ipraesent turpisa antes dolor elementum ipsum volutpat tincidunt dapibus integer mollis da vel magnase hendrerit eleifend nulla dictum pellentesque lacus vitae tristiqui nullam malesuada nulla massa feugiat</a:t>
            </a:r>
            <a:endParaRPr lang="en-ID" sz="1200">
              <a:solidFill>
                <a:schemeClr val="bg1"/>
              </a:solidFill>
            </a:endParaRPr>
          </a:p>
        </p:txBody>
      </p:sp>
      <p:sp>
        <p:nvSpPr>
          <p:cNvPr id="26" name="Diamond 25">
            <a:extLst>
              <a:ext uri="{FF2B5EF4-FFF2-40B4-BE49-F238E27FC236}">
                <a16:creationId xmlns:a16="http://schemas.microsoft.com/office/drawing/2014/main" id="{F20F134E-6143-4F63-9441-6B3CA72F1F8B}"/>
              </a:ext>
            </a:extLst>
          </p:cNvPr>
          <p:cNvSpPr/>
          <p:nvPr/>
        </p:nvSpPr>
        <p:spPr>
          <a:xfrm>
            <a:off x="6678421" y="3529080"/>
            <a:ext cx="1792500" cy="1792500"/>
          </a:xfrm>
          <a:prstGeom prst="diamond">
            <a:avLst/>
          </a:prstGeom>
          <a:solidFill>
            <a:schemeClr val="accent1">
              <a:lumMod val="75000"/>
            </a:schemeClr>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Shape">
            <a:extLst>
              <a:ext uri="{FF2B5EF4-FFF2-40B4-BE49-F238E27FC236}">
                <a16:creationId xmlns:a16="http://schemas.microsoft.com/office/drawing/2014/main" id="{316B0C82-B90C-4EFD-BBFA-B215B3CA0F6C}"/>
              </a:ext>
            </a:extLst>
          </p:cNvPr>
          <p:cNvSpPr>
            <a:spLocks noChangeAspect="1"/>
          </p:cNvSpPr>
          <p:nvPr/>
        </p:nvSpPr>
        <p:spPr>
          <a:xfrm>
            <a:off x="7275047" y="4146777"/>
            <a:ext cx="599249" cy="557106"/>
          </a:xfrm>
          <a:custGeom>
            <a:avLst/>
            <a:gdLst>
              <a:gd name="connsiteX0" fmla="*/ 409873 w 485775"/>
              <a:gd name="connsiteY0" fmla="*/ 0 h 451618"/>
              <a:gd name="connsiteX1" fmla="*/ 75902 w 485775"/>
              <a:gd name="connsiteY1" fmla="*/ 0 h 451618"/>
              <a:gd name="connsiteX2" fmla="*/ 0 w 485775"/>
              <a:gd name="connsiteY2" fmla="*/ 75902 h 451618"/>
              <a:gd name="connsiteX3" fmla="*/ 0 w 485775"/>
              <a:gd name="connsiteY3" fmla="*/ 341561 h 451618"/>
              <a:gd name="connsiteX4" fmla="*/ 75902 w 485775"/>
              <a:gd name="connsiteY4" fmla="*/ 417463 h 451618"/>
              <a:gd name="connsiteX5" fmla="*/ 255677 w 485775"/>
              <a:gd name="connsiteY5" fmla="*/ 417463 h 451618"/>
              <a:gd name="connsiteX6" fmla="*/ 255711 w 485775"/>
              <a:gd name="connsiteY6" fmla="*/ 417463 h 451618"/>
              <a:gd name="connsiteX7" fmla="*/ 255733 w 485775"/>
              <a:gd name="connsiteY7" fmla="*/ 417463 h 451618"/>
              <a:gd name="connsiteX8" fmla="*/ 276095 w 485775"/>
              <a:gd name="connsiteY8" fmla="*/ 417463 h 451618"/>
              <a:gd name="connsiteX9" fmla="*/ 295070 w 485775"/>
              <a:gd name="connsiteY9" fmla="*/ 398487 h 451618"/>
              <a:gd name="connsiteX10" fmla="*/ 276095 w 485775"/>
              <a:gd name="connsiteY10" fmla="*/ 379512 h 451618"/>
              <a:gd name="connsiteX11" fmla="*/ 265028 w 485775"/>
              <a:gd name="connsiteY11" fmla="*/ 379512 h 451618"/>
              <a:gd name="connsiteX12" fmla="*/ 221399 w 485775"/>
              <a:gd name="connsiteY12" fmla="*/ 322911 h 451618"/>
              <a:gd name="connsiteX13" fmla="*/ 359109 w 485775"/>
              <a:gd name="connsiteY13" fmla="*/ 147750 h 451618"/>
              <a:gd name="connsiteX14" fmla="*/ 447824 w 485775"/>
              <a:gd name="connsiteY14" fmla="*/ 253584 h 451618"/>
              <a:gd name="connsiteX15" fmla="*/ 447824 w 485775"/>
              <a:gd name="connsiteY15" fmla="*/ 276095 h 451618"/>
              <a:gd name="connsiteX16" fmla="*/ 466799 w 485775"/>
              <a:gd name="connsiteY16" fmla="*/ 295070 h 451618"/>
              <a:gd name="connsiteX17" fmla="*/ 485775 w 485775"/>
              <a:gd name="connsiteY17" fmla="*/ 276095 h 451618"/>
              <a:gd name="connsiteX18" fmla="*/ 485775 w 485775"/>
              <a:gd name="connsiteY18" fmla="*/ 75902 h 451618"/>
              <a:gd name="connsiteX19" fmla="*/ 409873 w 485775"/>
              <a:gd name="connsiteY19" fmla="*/ 0 h 451618"/>
              <a:gd name="connsiteX20" fmla="*/ 373182 w 485775"/>
              <a:gd name="connsiteY20" fmla="*/ 105459 h 451618"/>
              <a:gd name="connsiteX21" fmla="*/ 358342 w 485775"/>
              <a:gd name="connsiteY21" fmla="*/ 98677 h 451618"/>
              <a:gd name="connsiteX22" fmla="*/ 343721 w 485775"/>
              <a:gd name="connsiteY22" fmla="*/ 105922 h 451618"/>
              <a:gd name="connsiteX23" fmla="*/ 197498 w 485775"/>
              <a:gd name="connsiteY23" fmla="*/ 291905 h 451618"/>
              <a:gd name="connsiteX24" fmla="*/ 147858 w 485775"/>
              <a:gd name="connsiteY24" fmla="*/ 227507 h 451618"/>
              <a:gd name="connsiteX25" fmla="*/ 132829 w 485775"/>
              <a:gd name="connsiteY25" fmla="*/ 220117 h 451618"/>
              <a:gd name="connsiteX26" fmla="*/ 132818 w 485775"/>
              <a:gd name="connsiteY26" fmla="*/ 220117 h 451618"/>
              <a:gd name="connsiteX27" fmla="*/ 117789 w 485775"/>
              <a:gd name="connsiteY27" fmla="*/ 227522 h 451618"/>
              <a:gd name="connsiteX28" fmla="*/ 76028 w 485775"/>
              <a:gd name="connsiteY28" fmla="*/ 281810 h 451618"/>
              <a:gd name="connsiteX29" fmla="*/ 79497 w 485775"/>
              <a:gd name="connsiteY29" fmla="*/ 308420 h 451618"/>
              <a:gd name="connsiteX30" fmla="*/ 106108 w 485775"/>
              <a:gd name="connsiteY30" fmla="*/ 304951 h 451618"/>
              <a:gd name="connsiteX31" fmla="*/ 132844 w 485775"/>
              <a:gd name="connsiteY31" fmla="*/ 270195 h 451618"/>
              <a:gd name="connsiteX32" fmla="*/ 217111 w 485775"/>
              <a:gd name="connsiteY32" fmla="*/ 379512 h 451618"/>
              <a:gd name="connsiteX33" fmla="*/ 75902 w 485775"/>
              <a:gd name="connsiteY33" fmla="*/ 379512 h 451618"/>
              <a:gd name="connsiteX34" fmla="*/ 37951 w 485775"/>
              <a:gd name="connsiteY34" fmla="*/ 341561 h 451618"/>
              <a:gd name="connsiteX35" fmla="*/ 37951 w 485775"/>
              <a:gd name="connsiteY35" fmla="*/ 75902 h 451618"/>
              <a:gd name="connsiteX36" fmla="*/ 75902 w 485775"/>
              <a:gd name="connsiteY36" fmla="*/ 37951 h 451618"/>
              <a:gd name="connsiteX37" fmla="*/ 409873 w 485775"/>
              <a:gd name="connsiteY37" fmla="*/ 37951 h 451618"/>
              <a:gd name="connsiteX38" fmla="*/ 447824 w 485775"/>
              <a:gd name="connsiteY38" fmla="*/ 75902 h 451618"/>
              <a:gd name="connsiteX39" fmla="*/ 447824 w 485775"/>
              <a:gd name="connsiteY39" fmla="*/ 194507 h 451618"/>
              <a:gd name="connsiteX40" fmla="*/ 132829 w 485775"/>
              <a:gd name="connsiteY40" fmla="*/ 68312 h 451618"/>
              <a:gd name="connsiteX41" fmla="*/ 75902 w 485775"/>
              <a:gd name="connsiteY41" fmla="*/ 125239 h 451618"/>
              <a:gd name="connsiteX42" fmla="*/ 132829 w 485775"/>
              <a:gd name="connsiteY42" fmla="*/ 182166 h 451618"/>
              <a:gd name="connsiteX43" fmla="*/ 189756 w 485775"/>
              <a:gd name="connsiteY43" fmla="*/ 125239 h 451618"/>
              <a:gd name="connsiteX44" fmla="*/ 132829 w 485775"/>
              <a:gd name="connsiteY44" fmla="*/ 68312 h 451618"/>
              <a:gd name="connsiteX45" fmla="*/ 132829 w 485775"/>
              <a:gd name="connsiteY45" fmla="*/ 144214 h 451618"/>
              <a:gd name="connsiteX46" fmla="*/ 113854 w 485775"/>
              <a:gd name="connsiteY46" fmla="*/ 125239 h 451618"/>
              <a:gd name="connsiteX47" fmla="*/ 132829 w 485775"/>
              <a:gd name="connsiteY47" fmla="*/ 106263 h 451618"/>
              <a:gd name="connsiteX48" fmla="*/ 151805 w 485775"/>
              <a:gd name="connsiteY48" fmla="*/ 125239 h 451618"/>
              <a:gd name="connsiteX49" fmla="*/ 132829 w 485775"/>
              <a:gd name="connsiteY49" fmla="*/ 144214 h 451618"/>
              <a:gd name="connsiteX50" fmla="*/ 401704 w 485775"/>
              <a:gd name="connsiteY50" fmla="*/ 286813 h 451618"/>
              <a:gd name="connsiteX51" fmla="*/ 393643 w 485775"/>
              <a:gd name="connsiteY51" fmla="*/ 282006 h 451618"/>
              <a:gd name="connsiteX52" fmla="*/ 318475 w 485775"/>
              <a:gd name="connsiteY52" fmla="*/ 259795 h 451618"/>
              <a:gd name="connsiteX53" fmla="*/ 299744 w 485775"/>
              <a:gd name="connsiteY53" fmla="*/ 264509 h 451618"/>
              <a:gd name="connsiteX54" fmla="*/ 294848 w 485775"/>
              <a:gd name="connsiteY54" fmla="*/ 283192 h 451618"/>
              <a:gd name="connsiteX55" fmla="*/ 316540 w 485775"/>
              <a:gd name="connsiteY55" fmla="*/ 359306 h 451618"/>
              <a:gd name="connsiteX56" fmla="*/ 321351 w 485775"/>
              <a:gd name="connsiteY56" fmla="*/ 367504 h 451618"/>
              <a:gd name="connsiteX57" fmla="*/ 388596 w 485775"/>
              <a:gd name="connsiteY57" fmla="*/ 434945 h 451618"/>
              <a:gd name="connsiteX58" fmla="*/ 428848 w 485775"/>
              <a:gd name="connsiteY58" fmla="*/ 451619 h 451618"/>
              <a:gd name="connsiteX59" fmla="*/ 469101 w 485775"/>
              <a:gd name="connsiteY59" fmla="*/ 434945 h 451618"/>
              <a:gd name="connsiteX60" fmla="*/ 485775 w 485775"/>
              <a:gd name="connsiteY60" fmla="*/ 394692 h 451618"/>
              <a:gd name="connsiteX61" fmla="*/ 469123 w 485775"/>
              <a:gd name="connsiteY61" fmla="*/ 354462 h 451618"/>
              <a:gd name="connsiteX62" fmla="*/ 340801 w 485775"/>
              <a:gd name="connsiteY62" fmla="*/ 305967 h 451618"/>
              <a:gd name="connsiteX63" fmla="*/ 378241 w 485775"/>
              <a:gd name="connsiteY63" fmla="*/ 317029 h 451618"/>
              <a:gd name="connsiteX64" fmla="*/ 411274 w 485775"/>
              <a:gd name="connsiteY64" fmla="*/ 350177 h 451618"/>
              <a:gd name="connsiteX65" fmla="*/ 384852 w 485775"/>
              <a:gd name="connsiteY65" fmla="*/ 377444 h 451618"/>
              <a:gd name="connsiteX66" fmla="*/ 351693 w 485775"/>
              <a:gd name="connsiteY66" fmla="*/ 344185 h 451618"/>
              <a:gd name="connsiteX67" fmla="*/ 442265 w 485775"/>
              <a:gd name="connsiteY67" fmla="*/ 408109 h 451618"/>
              <a:gd name="connsiteX68" fmla="*/ 415450 w 485775"/>
              <a:gd name="connsiteY68" fmla="*/ 408131 h 451618"/>
              <a:gd name="connsiteX69" fmla="*/ 411655 w 485775"/>
              <a:gd name="connsiteY69" fmla="*/ 404321 h 451618"/>
              <a:gd name="connsiteX70" fmla="*/ 438069 w 485775"/>
              <a:gd name="connsiteY70" fmla="*/ 377062 h 451618"/>
              <a:gd name="connsiteX71" fmla="*/ 442265 w 485775"/>
              <a:gd name="connsiteY71" fmla="*/ 381276 h 451618"/>
              <a:gd name="connsiteX72" fmla="*/ 447824 w 485775"/>
              <a:gd name="connsiteY72" fmla="*/ 394692 h 451618"/>
              <a:gd name="connsiteX73" fmla="*/ 442265 w 485775"/>
              <a:gd name="connsiteY73" fmla="*/ 408109 h 4516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485775" h="451618">
                <a:moveTo>
                  <a:pt x="409873" y="0"/>
                </a:moveTo>
                <a:lnTo>
                  <a:pt x="75902" y="0"/>
                </a:lnTo>
                <a:cubicBezTo>
                  <a:pt x="34049" y="0"/>
                  <a:pt x="0" y="34049"/>
                  <a:pt x="0" y="75902"/>
                </a:cubicBezTo>
                <a:lnTo>
                  <a:pt x="0" y="341561"/>
                </a:lnTo>
                <a:cubicBezTo>
                  <a:pt x="0" y="383414"/>
                  <a:pt x="34049" y="417463"/>
                  <a:pt x="75902" y="417463"/>
                </a:cubicBezTo>
                <a:lnTo>
                  <a:pt x="255677" y="417463"/>
                </a:lnTo>
                <a:lnTo>
                  <a:pt x="255711" y="417463"/>
                </a:lnTo>
                <a:lnTo>
                  <a:pt x="255733" y="417463"/>
                </a:lnTo>
                <a:lnTo>
                  <a:pt x="276095" y="417463"/>
                </a:lnTo>
                <a:cubicBezTo>
                  <a:pt x="286576" y="417463"/>
                  <a:pt x="295070" y="408968"/>
                  <a:pt x="295070" y="398487"/>
                </a:cubicBezTo>
                <a:cubicBezTo>
                  <a:pt x="295070" y="388006"/>
                  <a:pt x="286576" y="379512"/>
                  <a:pt x="276095" y="379512"/>
                </a:cubicBezTo>
                <a:lnTo>
                  <a:pt x="265028" y="379512"/>
                </a:lnTo>
                <a:lnTo>
                  <a:pt x="221399" y="322911"/>
                </a:lnTo>
                <a:lnTo>
                  <a:pt x="359109" y="147750"/>
                </a:lnTo>
                <a:lnTo>
                  <a:pt x="447824" y="253584"/>
                </a:lnTo>
                <a:lnTo>
                  <a:pt x="447824" y="276095"/>
                </a:lnTo>
                <a:cubicBezTo>
                  <a:pt x="447824" y="286576"/>
                  <a:pt x="456318" y="295070"/>
                  <a:pt x="466799" y="295070"/>
                </a:cubicBezTo>
                <a:cubicBezTo>
                  <a:pt x="477280" y="295070"/>
                  <a:pt x="485775" y="286576"/>
                  <a:pt x="485775" y="276095"/>
                </a:cubicBezTo>
                <a:lnTo>
                  <a:pt x="485775" y="75902"/>
                </a:lnTo>
                <a:cubicBezTo>
                  <a:pt x="485775" y="34049"/>
                  <a:pt x="451726" y="0"/>
                  <a:pt x="409873" y="0"/>
                </a:cubicBezTo>
                <a:close/>
                <a:moveTo>
                  <a:pt x="373182" y="105459"/>
                </a:moveTo>
                <a:cubicBezTo>
                  <a:pt x="369509" y="101078"/>
                  <a:pt x="364046" y="98603"/>
                  <a:pt x="358342" y="98677"/>
                </a:cubicBezTo>
                <a:cubicBezTo>
                  <a:pt x="352623" y="98766"/>
                  <a:pt x="347253" y="101427"/>
                  <a:pt x="343721" y="105922"/>
                </a:cubicBezTo>
                <a:lnTo>
                  <a:pt x="197498" y="291905"/>
                </a:lnTo>
                <a:lnTo>
                  <a:pt x="147858" y="227507"/>
                </a:lnTo>
                <a:cubicBezTo>
                  <a:pt x="144266" y="222848"/>
                  <a:pt x="138715" y="220117"/>
                  <a:pt x="132829" y="220117"/>
                </a:cubicBezTo>
                <a:cubicBezTo>
                  <a:pt x="132825" y="220117"/>
                  <a:pt x="132822" y="220117"/>
                  <a:pt x="132818" y="220117"/>
                </a:cubicBezTo>
                <a:cubicBezTo>
                  <a:pt x="126933" y="220121"/>
                  <a:pt x="121377" y="222856"/>
                  <a:pt x="117789" y="227522"/>
                </a:cubicBezTo>
                <a:lnTo>
                  <a:pt x="76028" y="281810"/>
                </a:lnTo>
                <a:cubicBezTo>
                  <a:pt x="69639" y="290119"/>
                  <a:pt x="71192" y="302031"/>
                  <a:pt x="79497" y="308420"/>
                </a:cubicBezTo>
                <a:cubicBezTo>
                  <a:pt x="87807" y="314813"/>
                  <a:pt x="99718" y="313257"/>
                  <a:pt x="106108" y="304951"/>
                </a:cubicBezTo>
                <a:lnTo>
                  <a:pt x="132844" y="270195"/>
                </a:lnTo>
                <a:lnTo>
                  <a:pt x="217111" y="379512"/>
                </a:lnTo>
                <a:lnTo>
                  <a:pt x="75902" y="379512"/>
                </a:lnTo>
                <a:cubicBezTo>
                  <a:pt x="54977" y="379512"/>
                  <a:pt x="37951" y="362486"/>
                  <a:pt x="37951" y="341561"/>
                </a:cubicBezTo>
                <a:lnTo>
                  <a:pt x="37951" y="75902"/>
                </a:lnTo>
                <a:cubicBezTo>
                  <a:pt x="37951" y="54977"/>
                  <a:pt x="54977" y="37951"/>
                  <a:pt x="75902" y="37951"/>
                </a:cubicBezTo>
                <a:lnTo>
                  <a:pt x="409873" y="37951"/>
                </a:lnTo>
                <a:cubicBezTo>
                  <a:pt x="430798" y="37951"/>
                  <a:pt x="447824" y="54977"/>
                  <a:pt x="447824" y="75902"/>
                </a:cubicBezTo>
                <a:lnTo>
                  <a:pt x="447824" y="194507"/>
                </a:lnTo>
                <a:close/>
                <a:moveTo>
                  <a:pt x="132829" y="68312"/>
                </a:moveTo>
                <a:cubicBezTo>
                  <a:pt x="101438" y="68312"/>
                  <a:pt x="75902" y="93848"/>
                  <a:pt x="75902" y="125239"/>
                </a:cubicBezTo>
                <a:cubicBezTo>
                  <a:pt x="75902" y="156630"/>
                  <a:pt x="101438" y="182166"/>
                  <a:pt x="132829" y="182166"/>
                </a:cubicBezTo>
                <a:cubicBezTo>
                  <a:pt x="164220" y="182166"/>
                  <a:pt x="189756" y="156630"/>
                  <a:pt x="189756" y="125239"/>
                </a:cubicBezTo>
                <a:cubicBezTo>
                  <a:pt x="189756" y="93848"/>
                  <a:pt x="164220" y="68312"/>
                  <a:pt x="132829" y="68312"/>
                </a:cubicBezTo>
                <a:close/>
                <a:moveTo>
                  <a:pt x="132829" y="144214"/>
                </a:moveTo>
                <a:cubicBezTo>
                  <a:pt x="122367" y="144214"/>
                  <a:pt x="113854" y="135701"/>
                  <a:pt x="113854" y="125239"/>
                </a:cubicBezTo>
                <a:cubicBezTo>
                  <a:pt x="113854" y="114776"/>
                  <a:pt x="122367" y="106263"/>
                  <a:pt x="132829" y="106263"/>
                </a:cubicBezTo>
                <a:cubicBezTo>
                  <a:pt x="143292" y="106263"/>
                  <a:pt x="151805" y="114776"/>
                  <a:pt x="151805" y="125239"/>
                </a:cubicBezTo>
                <a:cubicBezTo>
                  <a:pt x="151805" y="135701"/>
                  <a:pt x="143292" y="144214"/>
                  <a:pt x="132829" y="144214"/>
                </a:cubicBezTo>
                <a:close/>
                <a:moveTo>
                  <a:pt x="401704" y="286813"/>
                </a:moveTo>
                <a:cubicBezTo>
                  <a:pt x="399462" y="284560"/>
                  <a:pt x="396690" y="282910"/>
                  <a:pt x="393643" y="282006"/>
                </a:cubicBezTo>
                <a:lnTo>
                  <a:pt x="318475" y="259795"/>
                </a:lnTo>
                <a:cubicBezTo>
                  <a:pt x="311837" y="257834"/>
                  <a:pt x="304662" y="259639"/>
                  <a:pt x="299744" y="264509"/>
                </a:cubicBezTo>
                <a:cubicBezTo>
                  <a:pt x="294826" y="269379"/>
                  <a:pt x="292950" y="276536"/>
                  <a:pt x="294848" y="283192"/>
                </a:cubicBezTo>
                <a:lnTo>
                  <a:pt x="316540" y="359306"/>
                </a:lnTo>
                <a:cubicBezTo>
                  <a:pt x="317422" y="362404"/>
                  <a:pt x="319079" y="365224"/>
                  <a:pt x="321351" y="367504"/>
                </a:cubicBezTo>
                <a:lnTo>
                  <a:pt x="388596" y="434945"/>
                </a:lnTo>
                <a:cubicBezTo>
                  <a:pt x="399347" y="445697"/>
                  <a:pt x="413642" y="451619"/>
                  <a:pt x="428848" y="451619"/>
                </a:cubicBezTo>
                <a:cubicBezTo>
                  <a:pt x="444055" y="451619"/>
                  <a:pt x="458349" y="445697"/>
                  <a:pt x="469101" y="434945"/>
                </a:cubicBezTo>
                <a:cubicBezTo>
                  <a:pt x="479853" y="424193"/>
                  <a:pt x="485775" y="409899"/>
                  <a:pt x="485775" y="394692"/>
                </a:cubicBezTo>
                <a:cubicBezTo>
                  <a:pt x="485775" y="379486"/>
                  <a:pt x="479853" y="365191"/>
                  <a:pt x="469123" y="354462"/>
                </a:cubicBezTo>
                <a:close/>
                <a:moveTo>
                  <a:pt x="340801" y="305967"/>
                </a:moveTo>
                <a:lnTo>
                  <a:pt x="378241" y="317029"/>
                </a:lnTo>
                <a:lnTo>
                  <a:pt x="411274" y="350177"/>
                </a:lnTo>
                <a:lnTo>
                  <a:pt x="384852" y="377444"/>
                </a:lnTo>
                <a:lnTo>
                  <a:pt x="351693" y="344185"/>
                </a:lnTo>
                <a:close/>
                <a:moveTo>
                  <a:pt x="442265" y="408109"/>
                </a:moveTo>
                <a:cubicBezTo>
                  <a:pt x="434867" y="415506"/>
                  <a:pt x="422829" y="415510"/>
                  <a:pt x="415450" y="408131"/>
                </a:cubicBezTo>
                <a:lnTo>
                  <a:pt x="411655" y="404321"/>
                </a:lnTo>
                <a:lnTo>
                  <a:pt x="438069" y="377062"/>
                </a:lnTo>
                <a:lnTo>
                  <a:pt x="442265" y="381276"/>
                </a:lnTo>
                <a:cubicBezTo>
                  <a:pt x="445852" y="384860"/>
                  <a:pt x="447824" y="389622"/>
                  <a:pt x="447824" y="394692"/>
                </a:cubicBezTo>
                <a:cubicBezTo>
                  <a:pt x="447824" y="399762"/>
                  <a:pt x="445852" y="404525"/>
                  <a:pt x="442265" y="408109"/>
                </a:cubicBezTo>
                <a:close/>
              </a:path>
            </a:pathLst>
          </a:custGeom>
          <a:solidFill>
            <a:schemeClr val="bg1"/>
          </a:solidFill>
          <a:ln w="949" cap="flat">
            <a:noFill/>
            <a:prstDash val="solid"/>
            <a:miter/>
          </a:ln>
        </p:spPr>
        <p:txBody>
          <a:bodyPr rtlCol="0" anchor="ctr"/>
          <a:lstStyle/>
          <a:p>
            <a:endParaRPr lang="en-ID"/>
          </a:p>
        </p:txBody>
      </p:sp>
    </p:spTree>
    <p:extLst>
      <p:ext uri="{BB962C8B-B14F-4D97-AF65-F5344CB8AC3E}">
        <p14:creationId xmlns:p14="http://schemas.microsoft.com/office/powerpoint/2010/main" val="24924810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hapes">
            <a:extLst>
              <a:ext uri="{FF2B5EF4-FFF2-40B4-BE49-F238E27FC236}">
                <a16:creationId xmlns:a16="http://schemas.microsoft.com/office/drawing/2014/main" id="{F70DB327-C8A0-4E91-9A54-2CD00855804D}"/>
              </a:ext>
            </a:extLst>
          </p:cNvPr>
          <p:cNvSpPr/>
          <p:nvPr/>
        </p:nvSpPr>
        <p:spPr>
          <a:xfrm>
            <a:off x="0" y="441325"/>
            <a:ext cx="4143828" cy="597534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6" name="PpHolder2">
            <a:extLst>
              <a:ext uri="{FF2B5EF4-FFF2-40B4-BE49-F238E27FC236}">
                <a16:creationId xmlns:a16="http://schemas.microsoft.com/office/drawing/2014/main" id="{54CA576C-0D80-45C3-984B-986CA95B8273}"/>
              </a:ext>
            </a:extLst>
          </p:cNvPr>
          <p:cNvSpPr>
            <a:spLocks noGrp="1"/>
          </p:cNvSpPr>
          <p:nvPr>
            <p:ph type="pic" sz="quarter" idx="13"/>
          </p:nvPr>
        </p:nvSpPr>
        <p:spPr/>
      </p:sp>
      <p:sp>
        <p:nvSpPr>
          <p:cNvPr id="64" name="PpHolder3">
            <a:extLst>
              <a:ext uri="{FF2B5EF4-FFF2-40B4-BE49-F238E27FC236}">
                <a16:creationId xmlns:a16="http://schemas.microsoft.com/office/drawing/2014/main" id="{FF47D074-E09B-4D30-B637-BF7993D5B488}"/>
              </a:ext>
            </a:extLst>
          </p:cNvPr>
          <p:cNvSpPr>
            <a:spLocks noGrp="1"/>
          </p:cNvSpPr>
          <p:nvPr>
            <p:ph type="pic" sz="quarter" idx="12"/>
          </p:nvPr>
        </p:nvSpPr>
        <p:spPr/>
      </p:sp>
      <p:sp>
        <p:nvSpPr>
          <p:cNvPr id="62" name="PpHolder4">
            <a:extLst>
              <a:ext uri="{FF2B5EF4-FFF2-40B4-BE49-F238E27FC236}">
                <a16:creationId xmlns:a16="http://schemas.microsoft.com/office/drawing/2014/main" id="{17FBD732-EB79-4190-958F-3A83558943F3}"/>
              </a:ext>
            </a:extLst>
          </p:cNvPr>
          <p:cNvSpPr>
            <a:spLocks noGrp="1"/>
          </p:cNvSpPr>
          <p:nvPr>
            <p:ph type="pic" sz="quarter" idx="11"/>
          </p:nvPr>
        </p:nvSpPr>
        <p:spPr/>
      </p:sp>
      <p:sp>
        <p:nvSpPr>
          <p:cNvPr id="60" name="PpHolder5">
            <a:extLst>
              <a:ext uri="{FF2B5EF4-FFF2-40B4-BE49-F238E27FC236}">
                <a16:creationId xmlns:a16="http://schemas.microsoft.com/office/drawing/2014/main" id="{187DB377-348B-4AC0-A016-D66D1CC729B2}"/>
              </a:ext>
            </a:extLst>
          </p:cNvPr>
          <p:cNvSpPr>
            <a:spLocks noGrp="1"/>
          </p:cNvSpPr>
          <p:nvPr>
            <p:ph type="pic" sz="quarter" idx="10"/>
          </p:nvPr>
        </p:nvSpPr>
        <p:spPr/>
      </p:sp>
      <p:sp>
        <p:nvSpPr>
          <p:cNvPr id="30" name="Rectangle 48">
            <a:extLst>
              <a:ext uri="{FF2B5EF4-FFF2-40B4-BE49-F238E27FC236}">
                <a16:creationId xmlns:a16="http://schemas.microsoft.com/office/drawing/2014/main" id="{7E171E76-F24B-4C60-A72F-8AA2CF5FDE64}"/>
              </a:ext>
            </a:extLst>
          </p:cNvPr>
          <p:cNvSpPr/>
          <p:nvPr/>
        </p:nvSpPr>
        <p:spPr>
          <a:xfrm>
            <a:off x="2393937" y="2675295"/>
            <a:ext cx="1507410" cy="1507410"/>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Icon 37">
            <a:extLst>
              <a:ext uri="{FF2B5EF4-FFF2-40B4-BE49-F238E27FC236}">
                <a16:creationId xmlns:a16="http://schemas.microsoft.com/office/drawing/2014/main" id="{93BB3171-76EB-4B8E-A6BA-FD8AE3633877}"/>
              </a:ext>
            </a:extLst>
          </p:cNvPr>
          <p:cNvSpPr/>
          <p:nvPr/>
        </p:nvSpPr>
        <p:spPr>
          <a:xfrm>
            <a:off x="2904755" y="3209832"/>
            <a:ext cx="485775" cy="438336"/>
          </a:xfrm>
          <a:custGeom>
            <a:avLst/>
            <a:gdLst>
              <a:gd name="connsiteX0" fmla="*/ 243835 w 485775"/>
              <a:gd name="connsiteY0" fmla="*/ 163190 h 438336"/>
              <a:gd name="connsiteX1" fmla="*/ 163189 w 485775"/>
              <a:gd name="connsiteY1" fmla="*/ 243836 h 438336"/>
              <a:gd name="connsiteX2" fmla="*/ 243835 w 485775"/>
              <a:gd name="connsiteY2" fmla="*/ 324483 h 438336"/>
              <a:gd name="connsiteX3" fmla="*/ 324482 w 485775"/>
              <a:gd name="connsiteY3" fmla="*/ 243836 h 438336"/>
              <a:gd name="connsiteX4" fmla="*/ 243835 w 485775"/>
              <a:gd name="connsiteY4" fmla="*/ 163190 h 438336"/>
              <a:gd name="connsiteX5" fmla="*/ 243835 w 485775"/>
              <a:gd name="connsiteY5" fmla="*/ 125239 h 438336"/>
              <a:gd name="connsiteX6" fmla="*/ 362433 w 485775"/>
              <a:gd name="connsiteY6" fmla="*/ 243836 h 438336"/>
              <a:gd name="connsiteX7" fmla="*/ 243835 w 485775"/>
              <a:gd name="connsiteY7" fmla="*/ 362434 h 438336"/>
              <a:gd name="connsiteX8" fmla="*/ 125238 w 485775"/>
              <a:gd name="connsiteY8" fmla="*/ 243836 h 438336"/>
              <a:gd name="connsiteX9" fmla="*/ 243835 w 485775"/>
              <a:gd name="connsiteY9" fmla="*/ 125239 h 438336"/>
              <a:gd name="connsiteX10" fmla="*/ 182244 w 485775"/>
              <a:gd name="connsiteY10" fmla="*/ 0 h 438336"/>
              <a:gd name="connsiteX11" fmla="*/ 303471 w 485775"/>
              <a:gd name="connsiteY11" fmla="*/ 0 h 438336"/>
              <a:gd name="connsiteX12" fmla="*/ 357362 w 485775"/>
              <a:gd name="connsiteY12" fmla="*/ 38584 h 438336"/>
              <a:gd name="connsiteX13" fmla="*/ 363103 w 485775"/>
              <a:gd name="connsiteY13" fmla="*/ 55450 h 438336"/>
              <a:gd name="connsiteX14" fmla="*/ 381067 w 485775"/>
              <a:gd name="connsiteY14" fmla="*/ 68312 h 438336"/>
              <a:gd name="connsiteX15" fmla="*/ 409873 w 485775"/>
              <a:gd name="connsiteY15" fmla="*/ 68312 h 438336"/>
              <a:gd name="connsiteX16" fmla="*/ 485775 w 485775"/>
              <a:gd name="connsiteY16" fmla="*/ 144214 h 438336"/>
              <a:gd name="connsiteX17" fmla="*/ 485775 w 485775"/>
              <a:gd name="connsiteY17" fmla="*/ 267556 h 438336"/>
              <a:gd name="connsiteX18" fmla="*/ 466799 w 485775"/>
              <a:gd name="connsiteY18" fmla="*/ 286531 h 438336"/>
              <a:gd name="connsiteX19" fmla="*/ 447824 w 485775"/>
              <a:gd name="connsiteY19" fmla="*/ 267556 h 438336"/>
              <a:gd name="connsiteX20" fmla="*/ 447824 w 485775"/>
              <a:gd name="connsiteY20" fmla="*/ 144214 h 438336"/>
              <a:gd name="connsiteX21" fmla="*/ 409873 w 485775"/>
              <a:gd name="connsiteY21" fmla="*/ 106263 h 438336"/>
              <a:gd name="connsiteX22" fmla="*/ 381067 w 485775"/>
              <a:gd name="connsiteY22" fmla="*/ 106263 h 438336"/>
              <a:gd name="connsiteX23" fmla="*/ 327176 w 485775"/>
              <a:gd name="connsiteY23" fmla="*/ 67679 h 438336"/>
              <a:gd name="connsiteX24" fmla="*/ 321435 w 485775"/>
              <a:gd name="connsiteY24" fmla="*/ 50813 h 438336"/>
              <a:gd name="connsiteX25" fmla="*/ 303471 w 485775"/>
              <a:gd name="connsiteY25" fmla="*/ 37951 h 438336"/>
              <a:gd name="connsiteX26" fmla="*/ 182244 w 485775"/>
              <a:gd name="connsiteY26" fmla="*/ 37951 h 438336"/>
              <a:gd name="connsiteX27" fmla="*/ 164397 w 485775"/>
              <a:gd name="connsiteY27" fmla="*/ 50482 h 438336"/>
              <a:gd name="connsiteX28" fmla="*/ 157828 w 485775"/>
              <a:gd name="connsiteY28" fmla="*/ 68672 h 438336"/>
              <a:gd name="connsiteX29" fmla="*/ 104287 w 485775"/>
              <a:gd name="connsiteY29" fmla="*/ 106263 h 438336"/>
              <a:gd name="connsiteX30" fmla="*/ 75902 w 485775"/>
              <a:gd name="connsiteY30" fmla="*/ 106263 h 438336"/>
              <a:gd name="connsiteX31" fmla="*/ 37951 w 485775"/>
              <a:gd name="connsiteY31" fmla="*/ 144214 h 438336"/>
              <a:gd name="connsiteX32" fmla="*/ 37951 w 485775"/>
              <a:gd name="connsiteY32" fmla="*/ 362434 h 438336"/>
              <a:gd name="connsiteX33" fmla="*/ 75902 w 485775"/>
              <a:gd name="connsiteY33" fmla="*/ 400385 h 438336"/>
              <a:gd name="connsiteX34" fmla="*/ 409873 w 485775"/>
              <a:gd name="connsiteY34" fmla="*/ 400385 h 438336"/>
              <a:gd name="connsiteX35" fmla="*/ 447824 w 485775"/>
              <a:gd name="connsiteY35" fmla="*/ 362434 h 438336"/>
              <a:gd name="connsiteX36" fmla="*/ 466799 w 485775"/>
              <a:gd name="connsiteY36" fmla="*/ 343458 h 438336"/>
              <a:gd name="connsiteX37" fmla="*/ 485775 w 485775"/>
              <a:gd name="connsiteY37" fmla="*/ 362434 h 438336"/>
              <a:gd name="connsiteX38" fmla="*/ 409873 w 485775"/>
              <a:gd name="connsiteY38" fmla="*/ 438336 h 438336"/>
              <a:gd name="connsiteX39" fmla="*/ 75902 w 485775"/>
              <a:gd name="connsiteY39" fmla="*/ 438336 h 438336"/>
              <a:gd name="connsiteX40" fmla="*/ 0 w 485775"/>
              <a:gd name="connsiteY40" fmla="*/ 362434 h 438336"/>
              <a:gd name="connsiteX41" fmla="*/ 0 w 485775"/>
              <a:gd name="connsiteY41" fmla="*/ 144214 h 438336"/>
              <a:gd name="connsiteX42" fmla="*/ 75902 w 485775"/>
              <a:gd name="connsiteY42" fmla="*/ 68312 h 438336"/>
              <a:gd name="connsiteX43" fmla="*/ 104287 w 485775"/>
              <a:gd name="connsiteY43" fmla="*/ 68312 h 438336"/>
              <a:gd name="connsiteX44" fmla="*/ 122134 w 485775"/>
              <a:gd name="connsiteY44" fmla="*/ 55782 h 438336"/>
              <a:gd name="connsiteX45" fmla="*/ 128703 w 485775"/>
              <a:gd name="connsiteY45" fmla="*/ 37592 h 438336"/>
              <a:gd name="connsiteX46" fmla="*/ 182244 w 485775"/>
              <a:gd name="connsiteY46" fmla="*/ 0 h 438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85775" h="438336">
                <a:moveTo>
                  <a:pt x="243835" y="163190"/>
                </a:moveTo>
                <a:cubicBezTo>
                  <a:pt x="199367" y="163190"/>
                  <a:pt x="163189" y="199368"/>
                  <a:pt x="163189" y="243836"/>
                </a:cubicBezTo>
                <a:cubicBezTo>
                  <a:pt x="163189" y="288305"/>
                  <a:pt x="199367" y="324483"/>
                  <a:pt x="243835" y="324483"/>
                </a:cubicBezTo>
                <a:cubicBezTo>
                  <a:pt x="288304" y="324483"/>
                  <a:pt x="324482" y="288305"/>
                  <a:pt x="324482" y="243836"/>
                </a:cubicBezTo>
                <a:cubicBezTo>
                  <a:pt x="324482" y="199368"/>
                  <a:pt x="288304" y="163190"/>
                  <a:pt x="243835" y="163190"/>
                </a:cubicBezTo>
                <a:close/>
                <a:moveTo>
                  <a:pt x="243835" y="125239"/>
                </a:moveTo>
                <a:cubicBezTo>
                  <a:pt x="309230" y="125239"/>
                  <a:pt x="362433" y="178442"/>
                  <a:pt x="362433" y="243836"/>
                </a:cubicBezTo>
                <a:cubicBezTo>
                  <a:pt x="362433" y="309231"/>
                  <a:pt x="309230" y="362434"/>
                  <a:pt x="243835" y="362434"/>
                </a:cubicBezTo>
                <a:cubicBezTo>
                  <a:pt x="178441" y="362434"/>
                  <a:pt x="125238" y="309231"/>
                  <a:pt x="125238" y="243836"/>
                </a:cubicBezTo>
                <a:cubicBezTo>
                  <a:pt x="125238" y="178442"/>
                  <a:pt x="178441" y="125239"/>
                  <a:pt x="243835" y="125239"/>
                </a:cubicBezTo>
                <a:close/>
                <a:moveTo>
                  <a:pt x="182244" y="0"/>
                </a:moveTo>
                <a:lnTo>
                  <a:pt x="303471" y="0"/>
                </a:lnTo>
                <a:cubicBezTo>
                  <a:pt x="327849" y="0"/>
                  <a:pt x="349506" y="15506"/>
                  <a:pt x="357362" y="38584"/>
                </a:cubicBezTo>
                <a:lnTo>
                  <a:pt x="363103" y="55450"/>
                </a:lnTo>
                <a:cubicBezTo>
                  <a:pt x="365721" y="63144"/>
                  <a:pt x="372940" y="68312"/>
                  <a:pt x="381067" y="68312"/>
                </a:cubicBezTo>
                <a:lnTo>
                  <a:pt x="409873" y="68312"/>
                </a:lnTo>
                <a:cubicBezTo>
                  <a:pt x="451725" y="68312"/>
                  <a:pt x="485775" y="102362"/>
                  <a:pt x="485775" y="144214"/>
                </a:cubicBezTo>
                <a:lnTo>
                  <a:pt x="485775" y="267556"/>
                </a:lnTo>
                <a:cubicBezTo>
                  <a:pt x="485775" y="278036"/>
                  <a:pt x="477280" y="286531"/>
                  <a:pt x="466799" y="286531"/>
                </a:cubicBezTo>
                <a:cubicBezTo>
                  <a:pt x="456319" y="286531"/>
                  <a:pt x="447824" y="278036"/>
                  <a:pt x="447824" y="267556"/>
                </a:cubicBezTo>
                <a:lnTo>
                  <a:pt x="447824" y="144214"/>
                </a:lnTo>
                <a:cubicBezTo>
                  <a:pt x="447824" y="123288"/>
                  <a:pt x="430799" y="106263"/>
                  <a:pt x="409873" y="106263"/>
                </a:cubicBezTo>
                <a:lnTo>
                  <a:pt x="381067" y="106263"/>
                </a:lnTo>
                <a:cubicBezTo>
                  <a:pt x="356688" y="106263"/>
                  <a:pt x="335031" y="90757"/>
                  <a:pt x="327176" y="67679"/>
                </a:cubicBezTo>
                <a:lnTo>
                  <a:pt x="321435" y="50813"/>
                </a:lnTo>
                <a:cubicBezTo>
                  <a:pt x="318815" y="43120"/>
                  <a:pt x="311597" y="37951"/>
                  <a:pt x="303471" y="37951"/>
                </a:cubicBezTo>
                <a:lnTo>
                  <a:pt x="182244" y="37951"/>
                </a:lnTo>
                <a:cubicBezTo>
                  <a:pt x="174276" y="37951"/>
                  <a:pt x="167104" y="42987"/>
                  <a:pt x="164397" y="50482"/>
                </a:cubicBezTo>
                <a:lnTo>
                  <a:pt x="157828" y="68672"/>
                </a:lnTo>
                <a:cubicBezTo>
                  <a:pt x="149710" y="91156"/>
                  <a:pt x="128192" y="106263"/>
                  <a:pt x="104287" y="106263"/>
                </a:cubicBezTo>
                <a:lnTo>
                  <a:pt x="75902" y="106263"/>
                </a:lnTo>
                <a:cubicBezTo>
                  <a:pt x="54976" y="106263"/>
                  <a:pt x="37951" y="123288"/>
                  <a:pt x="37951" y="144214"/>
                </a:cubicBezTo>
                <a:lnTo>
                  <a:pt x="37951" y="362434"/>
                </a:lnTo>
                <a:cubicBezTo>
                  <a:pt x="37951" y="383360"/>
                  <a:pt x="54976" y="400385"/>
                  <a:pt x="75902" y="400385"/>
                </a:cubicBezTo>
                <a:lnTo>
                  <a:pt x="409873" y="400385"/>
                </a:lnTo>
                <a:cubicBezTo>
                  <a:pt x="430799" y="400385"/>
                  <a:pt x="447824" y="383360"/>
                  <a:pt x="447824" y="362434"/>
                </a:cubicBezTo>
                <a:cubicBezTo>
                  <a:pt x="447824" y="351954"/>
                  <a:pt x="456319" y="343458"/>
                  <a:pt x="466799" y="343458"/>
                </a:cubicBezTo>
                <a:cubicBezTo>
                  <a:pt x="477280" y="343458"/>
                  <a:pt x="485775" y="351954"/>
                  <a:pt x="485775" y="362434"/>
                </a:cubicBezTo>
                <a:cubicBezTo>
                  <a:pt x="485775" y="404286"/>
                  <a:pt x="451725" y="438336"/>
                  <a:pt x="409873" y="438336"/>
                </a:cubicBezTo>
                <a:lnTo>
                  <a:pt x="75902" y="438336"/>
                </a:lnTo>
                <a:cubicBezTo>
                  <a:pt x="34050" y="438336"/>
                  <a:pt x="0" y="404286"/>
                  <a:pt x="0" y="362434"/>
                </a:cubicBezTo>
                <a:lnTo>
                  <a:pt x="0" y="144214"/>
                </a:lnTo>
                <a:cubicBezTo>
                  <a:pt x="0" y="102362"/>
                  <a:pt x="34050" y="68312"/>
                  <a:pt x="75902" y="68312"/>
                </a:cubicBezTo>
                <a:lnTo>
                  <a:pt x="104287" y="68312"/>
                </a:lnTo>
                <a:cubicBezTo>
                  <a:pt x="112256" y="68312"/>
                  <a:pt x="119428" y="63276"/>
                  <a:pt x="122134" y="55782"/>
                </a:cubicBezTo>
                <a:lnTo>
                  <a:pt x="128703" y="37592"/>
                </a:lnTo>
                <a:cubicBezTo>
                  <a:pt x="136822" y="15107"/>
                  <a:pt x="158339" y="0"/>
                  <a:pt x="182244" y="0"/>
                </a:cubicBezTo>
                <a:close/>
              </a:path>
            </a:pathLst>
          </a:custGeom>
          <a:solidFill>
            <a:schemeClr val="bg1"/>
          </a:solidFill>
          <a:ln w="949" cap="flat">
            <a:noFill/>
            <a:prstDash val="solid"/>
            <a:miter/>
          </a:ln>
        </p:spPr>
        <p:txBody>
          <a:bodyPr rtlCol="0" anchor="ctr"/>
          <a:lstStyle/>
          <a:p>
            <a:endParaRPr lang="en-ID"/>
          </a:p>
        </p:txBody>
      </p:sp>
      <p:sp>
        <p:nvSpPr>
          <p:cNvPr id="15" name="Rectangle 14">
            <a:extLst>
              <a:ext uri="{FF2B5EF4-FFF2-40B4-BE49-F238E27FC236}">
                <a16:creationId xmlns:a16="http://schemas.microsoft.com/office/drawing/2014/main" id="{14BE8B42-536B-4C83-8191-1009E4E652A0}"/>
              </a:ext>
            </a:extLst>
          </p:cNvPr>
          <p:cNvSpPr/>
          <p:nvPr/>
        </p:nvSpPr>
        <p:spPr>
          <a:xfrm>
            <a:off x="10033794" y="4838593"/>
            <a:ext cx="926536" cy="287258"/>
          </a:xfrm>
          <a:prstGeom prst="rect">
            <a:avLst/>
          </a:prstGeom>
          <a:noFill/>
        </p:spPr>
        <p:txBody>
          <a:bodyPr wrap="none" lIns="0" tIns="0" rIns="0" bIns="0" rtlCol="0">
            <a:spAutoFit/>
          </a:bodyPr>
          <a:lstStyle/>
          <a:p>
            <a:pPr algn="r">
              <a:lnSpc>
                <a:spcPct val="150000"/>
              </a:lnSpc>
            </a:pPr>
            <a:r>
              <a:rPr lang="en-US" sz="1400" b="1">
                <a:solidFill>
                  <a:schemeClr val="tx1">
                    <a:lumMod val="65000"/>
                    <a:lumOff val="35000"/>
                  </a:schemeClr>
                </a:solidFill>
              </a:rPr>
              <a:t>Description</a:t>
            </a:r>
            <a:endParaRPr lang="en-US" sz="1400" b="1" dirty="0">
              <a:solidFill>
                <a:schemeClr val="tx1">
                  <a:lumMod val="65000"/>
                  <a:lumOff val="35000"/>
                </a:schemeClr>
              </a:solidFill>
            </a:endParaRPr>
          </a:p>
        </p:txBody>
      </p:sp>
      <p:sp>
        <p:nvSpPr>
          <p:cNvPr id="16" name="Rectangle 15">
            <a:extLst>
              <a:ext uri="{FF2B5EF4-FFF2-40B4-BE49-F238E27FC236}">
                <a16:creationId xmlns:a16="http://schemas.microsoft.com/office/drawing/2014/main" id="{2013B377-4E11-404C-A95D-81703BE8517D}"/>
              </a:ext>
            </a:extLst>
          </p:cNvPr>
          <p:cNvSpPr/>
          <p:nvPr/>
        </p:nvSpPr>
        <p:spPr>
          <a:xfrm>
            <a:off x="8949992" y="5173970"/>
            <a:ext cx="2010338" cy="479618"/>
          </a:xfrm>
          <a:prstGeom prst="rect">
            <a:avLst/>
          </a:prstGeom>
          <a:noFill/>
        </p:spPr>
        <p:txBody>
          <a:bodyPr wrap="square" lIns="0" tIns="0" rIns="0" bIns="0" rtlCol="0">
            <a:spAutoFit/>
          </a:bodyPr>
          <a:lstStyle/>
          <a:p>
            <a:pPr algn="r">
              <a:lnSpc>
                <a:spcPct val="150000"/>
              </a:lnSpc>
            </a:pPr>
            <a:r>
              <a:rPr lang="id-ID" sz="1100">
                <a:solidFill>
                  <a:schemeClr val="tx1">
                    <a:lumMod val="50000"/>
                    <a:lumOff val="50000"/>
                  </a:schemeClr>
                </a:solidFill>
              </a:rPr>
              <a:t>nullam  tempor purus nunc  leo magna sit amet consequat</a:t>
            </a:r>
            <a:endParaRPr lang="en-US" sz="1100" dirty="0">
              <a:solidFill>
                <a:schemeClr val="tx1">
                  <a:lumMod val="50000"/>
                  <a:lumOff val="50000"/>
                </a:schemeClr>
              </a:solidFill>
            </a:endParaRPr>
          </a:p>
        </p:txBody>
      </p:sp>
      <p:sp>
        <p:nvSpPr>
          <p:cNvPr id="17" name="Grand Title">
            <a:extLst>
              <a:ext uri="{FF2B5EF4-FFF2-40B4-BE49-F238E27FC236}">
                <a16:creationId xmlns:a16="http://schemas.microsoft.com/office/drawing/2014/main" id="{984402B4-9826-4DB5-A183-02DD10271CF8}"/>
              </a:ext>
            </a:extLst>
          </p:cNvPr>
          <p:cNvSpPr txBox="1"/>
          <p:nvPr/>
        </p:nvSpPr>
        <p:spPr>
          <a:xfrm>
            <a:off x="7909513" y="1204412"/>
            <a:ext cx="3050818" cy="1107996"/>
          </a:xfrm>
          <a:prstGeom prst="rect">
            <a:avLst/>
          </a:prstGeom>
          <a:noFill/>
        </p:spPr>
        <p:txBody>
          <a:bodyPr wrap="square" lIns="0" tIns="0" rIns="0" bIns="0" rtlCol="0" anchor="t" anchorCtr="0">
            <a:spAutoFit/>
          </a:bodyPr>
          <a:lstStyle/>
          <a:p>
            <a:pPr algn="r"/>
            <a:r>
              <a:rPr lang="en-US" sz="3600">
                <a:solidFill>
                  <a:schemeClr val="tx1">
                    <a:lumMod val="75000"/>
                    <a:lumOff val="25000"/>
                  </a:schemeClr>
                </a:solidFill>
                <a:latin typeface="+mj-lt"/>
              </a:rPr>
              <a:t>CREATIVE LAYOUT</a:t>
            </a:r>
            <a:endParaRPr lang="en-ID" sz="3600">
              <a:solidFill>
                <a:schemeClr val="tx1">
                  <a:lumMod val="75000"/>
                  <a:lumOff val="25000"/>
                </a:schemeClr>
              </a:solidFill>
              <a:latin typeface="+mj-lt"/>
            </a:endParaRPr>
          </a:p>
        </p:txBody>
      </p:sp>
      <p:sp>
        <p:nvSpPr>
          <p:cNvPr id="22" name="Rectangle 21">
            <a:extLst>
              <a:ext uri="{FF2B5EF4-FFF2-40B4-BE49-F238E27FC236}">
                <a16:creationId xmlns:a16="http://schemas.microsoft.com/office/drawing/2014/main" id="{30863BB8-8CC3-4F89-A42C-4FEAE1DACF0F}"/>
              </a:ext>
            </a:extLst>
          </p:cNvPr>
          <p:cNvSpPr/>
          <p:nvPr/>
        </p:nvSpPr>
        <p:spPr>
          <a:xfrm>
            <a:off x="7352385" y="4838593"/>
            <a:ext cx="926536" cy="287258"/>
          </a:xfrm>
          <a:prstGeom prst="rect">
            <a:avLst/>
          </a:prstGeom>
          <a:noFill/>
        </p:spPr>
        <p:txBody>
          <a:bodyPr wrap="none" lIns="0" tIns="0" rIns="0" bIns="0" rtlCol="0">
            <a:spAutoFit/>
          </a:bodyPr>
          <a:lstStyle/>
          <a:p>
            <a:pPr algn="r">
              <a:lnSpc>
                <a:spcPct val="150000"/>
              </a:lnSpc>
            </a:pPr>
            <a:r>
              <a:rPr lang="en-US" sz="1400" b="1">
                <a:solidFill>
                  <a:schemeClr val="tx1">
                    <a:lumMod val="65000"/>
                    <a:lumOff val="35000"/>
                  </a:schemeClr>
                </a:solidFill>
              </a:rPr>
              <a:t>Description</a:t>
            </a:r>
            <a:endParaRPr lang="en-US" sz="1400" b="1" dirty="0">
              <a:solidFill>
                <a:schemeClr val="tx1">
                  <a:lumMod val="65000"/>
                  <a:lumOff val="35000"/>
                </a:schemeClr>
              </a:solidFill>
            </a:endParaRPr>
          </a:p>
        </p:txBody>
      </p:sp>
      <p:sp>
        <p:nvSpPr>
          <p:cNvPr id="23" name="Rectangle 22">
            <a:extLst>
              <a:ext uri="{FF2B5EF4-FFF2-40B4-BE49-F238E27FC236}">
                <a16:creationId xmlns:a16="http://schemas.microsoft.com/office/drawing/2014/main" id="{CD7D8A2E-D1FC-444B-A7C1-9055A2AE46B5}"/>
              </a:ext>
            </a:extLst>
          </p:cNvPr>
          <p:cNvSpPr/>
          <p:nvPr/>
        </p:nvSpPr>
        <p:spPr>
          <a:xfrm>
            <a:off x="6268583" y="5173970"/>
            <a:ext cx="2010338" cy="479618"/>
          </a:xfrm>
          <a:prstGeom prst="rect">
            <a:avLst/>
          </a:prstGeom>
          <a:noFill/>
        </p:spPr>
        <p:txBody>
          <a:bodyPr wrap="square" lIns="0" tIns="0" rIns="0" bIns="0" rtlCol="0">
            <a:spAutoFit/>
          </a:bodyPr>
          <a:lstStyle/>
          <a:p>
            <a:pPr algn="r">
              <a:lnSpc>
                <a:spcPct val="150000"/>
              </a:lnSpc>
            </a:pPr>
            <a:r>
              <a:rPr lang="id-ID" sz="1100">
                <a:solidFill>
                  <a:schemeClr val="tx1">
                    <a:lumMod val="50000"/>
                    <a:lumOff val="50000"/>
                  </a:schemeClr>
                </a:solidFill>
              </a:rPr>
              <a:t>nullam  tempor purus nunc  leo magna sit amet consequat</a:t>
            </a:r>
            <a:endParaRPr lang="en-US" sz="1100" dirty="0">
              <a:solidFill>
                <a:schemeClr val="tx1">
                  <a:lumMod val="50000"/>
                  <a:lumOff val="50000"/>
                </a:schemeClr>
              </a:solidFill>
            </a:endParaRPr>
          </a:p>
        </p:txBody>
      </p:sp>
      <p:grpSp>
        <p:nvGrpSpPr>
          <p:cNvPr id="32" name="Shape">
            <a:extLst>
              <a:ext uri="{FF2B5EF4-FFF2-40B4-BE49-F238E27FC236}">
                <a16:creationId xmlns:a16="http://schemas.microsoft.com/office/drawing/2014/main" id="{B89C87BF-19A2-40F4-A153-C0E37B2B64FA}"/>
              </a:ext>
            </a:extLst>
          </p:cNvPr>
          <p:cNvGrpSpPr>
            <a:grpSpLocks noChangeAspect="1"/>
          </p:cNvGrpSpPr>
          <p:nvPr/>
        </p:nvGrpSpPr>
        <p:grpSpPr>
          <a:xfrm>
            <a:off x="9566997" y="4261178"/>
            <a:ext cx="1393333" cy="258762"/>
            <a:chOff x="10072536" y="3772494"/>
            <a:chExt cx="1393333" cy="258762"/>
          </a:xfrm>
        </p:grpSpPr>
        <p:sp>
          <p:nvSpPr>
            <p:cNvPr id="41" name="Base Shape">
              <a:extLst>
                <a:ext uri="{FF2B5EF4-FFF2-40B4-BE49-F238E27FC236}">
                  <a16:creationId xmlns:a16="http://schemas.microsoft.com/office/drawing/2014/main" id="{69D7FF34-A385-4EF9-9C4B-8A152475D7ED}"/>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42" name="Header Text">
              <a:extLst>
                <a:ext uri="{FF2B5EF4-FFF2-40B4-BE49-F238E27FC236}">
                  <a16:creationId xmlns:a16="http://schemas.microsoft.com/office/drawing/2014/main" id="{C4F7DF31-792F-4A5A-B184-5FF3CE1D7BED}"/>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37" name="Justify Text Body">
            <a:extLst>
              <a:ext uri="{FF2B5EF4-FFF2-40B4-BE49-F238E27FC236}">
                <a16:creationId xmlns:a16="http://schemas.microsoft.com/office/drawing/2014/main" id="{B5674389-1154-4F08-AD72-1D93C084A45C}"/>
              </a:ext>
            </a:extLst>
          </p:cNvPr>
          <p:cNvSpPr txBox="1"/>
          <p:nvPr/>
        </p:nvSpPr>
        <p:spPr>
          <a:xfrm flipH="1">
            <a:off x="6309899" y="2539931"/>
            <a:ext cx="4650432"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asuscipit eros iste metus auctor  dapibus quam aliam sied pretium vivera ornare praesen turps antes dolor elementum ipsum volutpat tincidunt lorem  pellentesqu lacus vitae tristique nullam malesuada nulla sed massa feugiat scelerisque ligula fringilla quisque viverras  lorem ipsum dolor sit amet pretium dolor sit amet</a:t>
            </a:r>
            <a:endParaRPr lang="en-ID" sz="1200">
              <a:solidFill>
                <a:schemeClr val="tx1">
                  <a:lumMod val="50000"/>
                  <a:lumOff val="50000"/>
                </a:schemeClr>
              </a:solidFill>
            </a:endParaRPr>
          </a:p>
        </p:txBody>
      </p:sp>
      <p:grpSp>
        <p:nvGrpSpPr>
          <p:cNvPr id="43" name="Group 42">
            <a:extLst>
              <a:ext uri="{FF2B5EF4-FFF2-40B4-BE49-F238E27FC236}">
                <a16:creationId xmlns:a16="http://schemas.microsoft.com/office/drawing/2014/main" id="{0F50FD04-ABFD-42D3-B1A6-792D1D152E05}"/>
              </a:ext>
            </a:extLst>
          </p:cNvPr>
          <p:cNvGrpSpPr/>
          <p:nvPr/>
        </p:nvGrpSpPr>
        <p:grpSpPr>
          <a:xfrm>
            <a:off x="0" y="0"/>
            <a:ext cx="12011025" cy="6680200"/>
            <a:chOff x="0" y="0"/>
            <a:chExt cx="12011025" cy="6680200"/>
          </a:xfrm>
        </p:grpSpPr>
        <p:grpSp>
          <p:nvGrpSpPr>
            <p:cNvPr id="44" name="Group 43">
              <a:extLst>
                <a:ext uri="{FF2B5EF4-FFF2-40B4-BE49-F238E27FC236}">
                  <a16:creationId xmlns:a16="http://schemas.microsoft.com/office/drawing/2014/main" id="{020AAF47-27DB-4E16-A9A5-E188CD20969F}"/>
                </a:ext>
              </a:extLst>
            </p:cNvPr>
            <p:cNvGrpSpPr/>
            <p:nvPr/>
          </p:nvGrpSpPr>
          <p:grpSpPr>
            <a:xfrm>
              <a:off x="0" y="0"/>
              <a:ext cx="5524500" cy="446088"/>
              <a:chOff x="0" y="0"/>
              <a:chExt cx="5524500" cy="446088"/>
            </a:xfrm>
          </p:grpSpPr>
          <p:sp>
            <p:nvSpPr>
              <p:cNvPr id="48" name="Rectangle 47">
                <a:extLst>
                  <a:ext uri="{FF2B5EF4-FFF2-40B4-BE49-F238E27FC236}">
                    <a16:creationId xmlns:a16="http://schemas.microsoft.com/office/drawing/2014/main" id="{7EE452D2-4E20-4312-925E-9F03A56522A1}"/>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9" name="Icon 23">
                <a:extLst>
                  <a:ext uri="{FF2B5EF4-FFF2-40B4-BE49-F238E27FC236}">
                    <a16:creationId xmlns:a16="http://schemas.microsoft.com/office/drawing/2014/main" id="{B030A99C-ECEC-4C4B-A8D3-9ED0DA0C4750}"/>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0" name="Rectangle 49">
                <a:extLst>
                  <a:ext uri="{FF2B5EF4-FFF2-40B4-BE49-F238E27FC236}">
                    <a16:creationId xmlns:a16="http://schemas.microsoft.com/office/drawing/2014/main" id="{141AE974-BA4F-4582-8030-7CC48E2C4F0E}"/>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1" name="PpFooter">
                <a:extLst>
                  <a:ext uri="{FF2B5EF4-FFF2-40B4-BE49-F238E27FC236}">
                    <a16:creationId xmlns:a16="http://schemas.microsoft.com/office/drawing/2014/main" id="{F05168A9-0573-4CEA-AB5B-17B94AADDD13}"/>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2" name="PpFooter">
                <a:extLst>
                  <a:ext uri="{FF2B5EF4-FFF2-40B4-BE49-F238E27FC236}">
                    <a16:creationId xmlns:a16="http://schemas.microsoft.com/office/drawing/2014/main" id="{A8260632-775C-43A6-B8E1-17C944B335E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53" name="PpFooter">
                <a:extLst>
                  <a:ext uri="{FF2B5EF4-FFF2-40B4-BE49-F238E27FC236}">
                    <a16:creationId xmlns:a16="http://schemas.microsoft.com/office/drawing/2014/main" id="{B2475471-A039-4EA7-9571-894445E7D573}"/>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4" name="Straight Connector 53">
                <a:extLst>
                  <a:ext uri="{FF2B5EF4-FFF2-40B4-BE49-F238E27FC236}">
                    <a16:creationId xmlns:a16="http://schemas.microsoft.com/office/drawing/2014/main" id="{CDEAE843-B7AF-4458-8131-E7487CA27E3B}"/>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02B2DE8-3DA5-454B-AE52-FB65B502BCAE}"/>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5" name="Group 44">
              <a:extLst>
                <a:ext uri="{FF2B5EF4-FFF2-40B4-BE49-F238E27FC236}">
                  <a16:creationId xmlns:a16="http://schemas.microsoft.com/office/drawing/2014/main" id="{264C2C66-5814-4151-9702-ACAEE7004683}"/>
                </a:ext>
              </a:extLst>
            </p:cNvPr>
            <p:cNvGrpSpPr/>
            <p:nvPr/>
          </p:nvGrpSpPr>
          <p:grpSpPr>
            <a:xfrm>
              <a:off x="11488737" y="6157912"/>
              <a:ext cx="522288" cy="522288"/>
              <a:chOff x="11486356" y="6155531"/>
              <a:chExt cx="522288" cy="522288"/>
            </a:xfrm>
          </p:grpSpPr>
          <p:sp>
            <p:nvSpPr>
              <p:cNvPr id="46" name="Diamond 53">
                <a:extLst>
                  <a:ext uri="{FF2B5EF4-FFF2-40B4-BE49-F238E27FC236}">
                    <a16:creationId xmlns:a16="http://schemas.microsoft.com/office/drawing/2014/main" id="{A91CB3BC-9AA1-4B84-B0F5-8906A99477C9}"/>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7" name="SlideNo">
                <a:extLst>
                  <a:ext uri="{FF2B5EF4-FFF2-40B4-BE49-F238E27FC236}">
                    <a16:creationId xmlns:a16="http://schemas.microsoft.com/office/drawing/2014/main" id="{6B36BF76-CC87-422F-801B-8E592F65CA14}"/>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18</a:t>
                </a:fld>
                <a:endParaRPr lang="en-ID" sz="1100" b="1">
                  <a:solidFill>
                    <a:schemeClr val="bg1"/>
                  </a:solidFill>
                </a:endParaRPr>
              </a:p>
            </p:txBody>
          </p:sp>
        </p:grpSp>
      </p:grpSp>
    </p:spTree>
    <p:extLst>
      <p:ext uri="{BB962C8B-B14F-4D97-AF65-F5344CB8AC3E}">
        <p14:creationId xmlns:p14="http://schemas.microsoft.com/office/powerpoint/2010/main" val="3950754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PpHolder1">
            <a:extLst>
              <a:ext uri="{FF2B5EF4-FFF2-40B4-BE49-F238E27FC236}">
                <a16:creationId xmlns:a16="http://schemas.microsoft.com/office/drawing/2014/main" id="{4EDFA6D7-0C65-4951-AEDE-D8F02D6B521E}"/>
              </a:ext>
            </a:extLst>
          </p:cNvPr>
          <p:cNvSpPr>
            <a:spLocks noGrp="1"/>
          </p:cNvSpPr>
          <p:nvPr>
            <p:ph type="pic" sz="quarter" idx="13"/>
          </p:nvPr>
        </p:nvSpPr>
        <p:spPr/>
      </p:sp>
      <p:sp>
        <p:nvSpPr>
          <p:cNvPr id="25" name="Grand Title">
            <a:extLst>
              <a:ext uri="{FF2B5EF4-FFF2-40B4-BE49-F238E27FC236}">
                <a16:creationId xmlns:a16="http://schemas.microsoft.com/office/drawing/2014/main" id="{1B70CBA4-A603-4D79-8575-601C849B4789}"/>
              </a:ext>
            </a:extLst>
          </p:cNvPr>
          <p:cNvSpPr txBox="1"/>
          <p:nvPr/>
        </p:nvSpPr>
        <p:spPr>
          <a:xfrm>
            <a:off x="905275" y="1180936"/>
            <a:ext cx="3050818" cy="553998"/>
          </a:xfrm>
          <a:prstGeom prst="rect">
            <a:avLst/>
          </a:prstGeom>
          <a:noFill/>
        </p:spPr>
        <p:txBody>
          <a:bodyPr wrap="square" lIns="0" tIns="0" rIns="0" bIns="0" rtlCol="0" anchor="t" anchorCtr="0">
            <a:spAutoFit/>
          </a:bodyPr>
          <a:lstStyle/>
          <a:p>
            <a:r>
              <a:rPr lang="en-US" sz="3600">
                <a:solidFill>
                  <a:schemeClr val="tx1">
                    <a:lumMod val="75000"/>
                    <a:lumOff val="25000"/>
                  </a:schemeClr>
                </a:solidFill>
                <a:latin typeface="+mj-lt"/>
              </a:rPr>
              <a:t>PORTFOLIO</a:t>
            </a:r>
            <a:endParaRPr lang="en-ID" sz="3600">
              <a:solidFill>
                <a:schemeClr val="tx1">
                  <a:lumMod val="75000"/>
                  <a:lumOff val="25000"/>
                </a:schemeClr>
              </a:solidFill>
              <a:latin typeface="+mj-lt"/>
            </a:endParaRPr>
          </a:p>
        </p:txBody>
      </p:sp>
      <p:grpSp>
        <p:nvGrpSpPr>
          <p:cNvPr id="63" name="Shape">
            <a:extLst>
              <a:ext uri="{FF2B5EF4-FFF2-40B4-BE49-F238E27FC236}">
                <a16:creationId xmlns:a16="http://schemas.microsoft.com/office/drawing/2014/main" id="{693055B2-7A99-4167-970A-EE96DCCD7810}"/>
              </a:ext>
            </a:extLst>
          </p:cNvPr>
          <p:cNvGrpSpPr>
            <a:grpSpLocks noChangeAspect="1"/>
          </p:cNvGrpSpPr>
          <p:nvPr/>
        </p:nvGrpSpPr>
        <p:grpSpPr>
          <a:xfrm>
            <a:off x="905276" y="3717479"/>
            <a:ext cx="1393333" cy="258762"/>
            <a:chOff x="10072536" y="3772494"/>
            <a:chExt cx="1393333" cy="258762"/>
          </a:xfrm>
        </p:grpSpPr>
        <p:sp>
          <p:nvSpPr>
            <p:cNvPr id="64" name="Base Shape">
              <a:extLst>
                <a:ext uri="{FF2B5EF4-FFF2-40B4-BE49-F238E27FC236}">
                  <a16:creationId xmlns:a16="http://schemas.microsoft.com/office/drawing/2014/main" id="{8B170DC6-A3E6-4083-8074-8F572CA9AD97}"/>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65" name="Header Text">
              <a:extLst>
                <a:ext uri="{FF2B5EF4-FFF2-40B4-BE49-F238E27FC236}">
                  <a16:creationId xmlns:a16="http://schemas.microsoft.com/office/drawing/2014/main" id="{34645307-2A40-4A73-B9FC-1E4525C5EF2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31" name="Justify Text Body">
            <a:extLst>
              <a:ext uri="{FF2B5EF4-FFF2-40B4-BE49-F238E27FC236}">
                <a16:creationId xmlns:a16="http://schemas.microsoft.com/office/drawing/2014/main" id="{CD2C5460-E353-4432-B670-557A2C1C628F}"/>
              </a:ext>
            </a:extLst>
          </p:cNvPr>
          <p:cNvSpPr txBox="1"/>
          <p:nvPr/>
        </p:nvSpPr>
        <p:spPr>
          <a:xfrm flipH="1">
            <a:off x="905275" y="1962457"/>
            <a:ext cx="4701748" cy="1354217"/>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asuscipit eros iste metus auctor  dapibus quam aliam sied is pretium tincidunt lorem  pellentesqu lacus vitae tristique nullam at malesuada nulla sed massa feugiat scelerisque ligula fringilla quisque is viveras pretium dolor sit amet suscipit impedit aliquam culpa maiores officia quod excepturi hic tempore malesuada</a:t>
            </a:r>
            <a:endParaRPr lang="en-ID" sz="1200">
              <a:solidFill>
                <a:schemeClr val="tx1">
                  <a:lumMod val="50000"/>
                  <a:lumOff val="50000"/>
                </a:schemeClr>
              </a:solidFill>
            </a:endParaRPr>
          </a:p>
        </p:txBody>
      </p:sp>
      <p:sp>
        <p:nvSpPr>
          <p:cNvPr id="42" name="Justify Text Body">
            <a:extLst>
              <a:ext uri="{FF2B5EF4-FFF2-40B4-BE49-F238E27FC236}">
                <a16:creationId xmlns:a16="http://schemas.microsoft.com/office/drawing/2014/main" id="{BFE4E29F-89E7-47AC-87C8-2A7625EF8C0D}"/>
              </a:ext>
            </a:extLst>
          </p:cNvPr>
          <p:cNvSpPr txBox="1"/>
          <p:nvPr/>
        </p:nvSpPr>
        <p:spPr>
          <a:xfrm flipH="1">
            <a:off x="956591" y="4643079"/>
            <a:ext cx="4650432" cy="800219"/>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asuscipit eros iste metus auctor  dapibus quam aliam sied pretium nulla sed massa feugiat scelerisque ligula fringilla quisque viverras pretium dolor sit amet</a:t>
            </a:r>
            <a:endParaRPr lang="en-ID" sz="1200">
              <a:solidFill>
                <a:schemeClr val="tx1">
                  <a:lumMod val="50000"/>
                  <a:lumOff val="50000"/>
                </a:schemeClr>
              </a:solidFill>
            </a:endParaRPr>
          </a:p>
        </p:txBody>
      </p:sp>
      <p:sp>
        <p:nvSpPr>
          <p:cNvPr id="43" name="TextBox 42">
            <a:extLst>
              <a:ext uri="{FF2B5EF4-FFF2-40B4-BE49-F238E27FC236}">
                <a16:creationId xmlns:a16="http://schemas.microsoft.com/office/drawing/2014/main" id="{E9CF4F20-14DE-4F82-9521-423331EA6740}"/>
              </a:ext>
            </a:extLst>
          </p:cNvPr>
          <p:cNvSpPr txBox="1"/>
          <p:nvPr/>
        </p:nvSpPr>
        <p:spPr>
          <a:xfrm>
            <a:off x="956591" y="4361956"/>
            <a:ext cx="926536" cy="215444"/>
          </a:xfrm>
          <a:prstGeom prst="rect">
            <a:avLst/>
          </a:prstGeom>
          <a:noFill/>
        </p:spPr>
        <p:txBody>
          <a:bodyPr wrap="none" lIns="0" tIns="0" rIns="0" bIns="0" rtlCol="0">
            <a:spAutoFit/>
          </a:bodyPr>
          <a:lstStyle/>
          <a:p>
            <a:r>
              <a:rPr lang="en-US" sz="1400" b="1">
                <a:solidFill>
                  <a:schemeClr val="tx1">
                    <a:lumMod val="65000"/>
                    <a:lumOff val="35000"/>
                  </a:schemeClr>
                </a:solidFill>
              </a:rPr>
              <a:t>Description</a:t>
            </a:r>
            <a:endParaRPr lang="id-ID" sz="1400" b="1" dirty="0">
              <a:solidFill>
                <a:schemeClr val="tx1">
                  <a:lumMod val="65000"/>
                  <a:lumOff val="35000"/>
                </a:schemeClr>
              </a:solidFill>
            </a:endParaRPr>
          </a:p>
        </p:txBody>
      </p:sp>
      <p:sp>
        <p:nvSpPr>
          <p:cNvPr id="24" name="PpHolder7">
            <a:extLst>
              <a:ext uri="{FF2B5EF4-FFF2-40B4-BE49-F238E27FC236}">
                <a16:creationId xmlns:a16="http://schemas.microsoft.com/office/drawing/2014/main" id="{40AB0D56-3F90-4B00-BE7D-D2CF9DE91BFA}"/>
              </a:ext>
            </a:extLst>
          </p:cNvPr>
          <p:cNvSpPr>
            <a:spLocks noGrp="1"/>
          </p:cNvSpPr>
          <p:nvPr>
            <p:ph type="pic" sz="quarter" idx="12"/>
          </p:nvPr>
        </p:nvSpPr>
        <p:spPr/>
      </p:sp>
      <p:sp>
        <p:nvSpPr>
          <p:cNvPr id="22" name="PpHolder8">
            <a:extLst>
              <a:ext uri="{FF2B5EF4-FFF2-40B4-BE49-F238E27FC236}">
                <a16:creationId xmlns:a16="http://schemas.microsoft.com/office/drawing/2014/main" id="{23DCC284-9569-42FB-BB77-5BB9F79AF253}"/>
              </a:ext>
            </a:extLst>
          </p:cNvPr>
          <p:cNvSpPr>
            <a:spLocks noGrp="1"/>
          </p:cNvSpPr>
          <p:nvPr>
            <p:ph type="pic" sz="quarter" idx="11"/>
          </p:nvPr>
        </p:nvSpPr>
        <p:spPr/>
      </p:sp>
      <p:sp>
        <p:nvSpPr>
          <p:cNvPr id="20" name="PpHolder9">
            <a:extLst>
              <a:ext uri="{FF2B5EF4-FFF2-40B4-BE49-F238E27FC236}">
                <a16:creationId xmlns:a16="http://schemas.microsoft.com/office/drawing/2014/main" id="{B959FA9F-EAF2-4FA3-9287-A669368A9C6A}"/>
              </a:ext>
            </a:extLst>
          </p:cNvPr>
          <p:cNvSpPr>
            <a:spLocks noGrp="1"/>
          </p:cNvSpPr>
          <p:nvPr>
            <p:ph type="pic" sz="quarter" idx="10"/>
          </p:nvPr>
        </p:nvSpPr>
        <p:spPr/>
      </p:sp>
      <p:sp>
        <p:nvSpPr>
          <p:cNvPr id="37" name="Rectangle 36">
            <a:extLst>
              <a:ext uri="{FF2B5EF4-FFF2-40B4-BE49-F238E27FC236}">
                <a16:creationId xmlns:a16="http://schemas.microsoft.com/office/drawing/2014/main" id="{619A94B4-D5B3-410B-8368-455F4906CDD2}"/>
              </a:ext>
            </a:extLst>
          </p:cNvPr>
          <p:cNvSpPr/>
          <p:nvPr/>
        </p:nvSpPr>
        <p:spPr>
          <a:xfrm>
            <a:off x="8885288" y="5274843"/>
            <a:ext cx="2403025" cy="408228"/>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solidFill>
                <a:schemeClr val="bg1"/>
              </a:solidFill>
            </a:endParaRPr>
          </a:p>
        </p:txBody>
      </p:sp>
      <p:sp>
        <p:nvSpPr>
          <p:cNvPr id="38" name="Rectangle 37">
            <a:extLst>
              <a:ext uri="{FF2B5EF4-FFF2-40B4-BE49-F238E27FC236}">
                <a16:creationId xmlns:a16="http://schemas.microsoft.com/office/drawing/2014/main" id="{54AFD3A4-4233-485D-B328-4A95492D2EA0}"/>
              </a:ext>
            </a:extLst>
          </p:cNvPr>
          <p:cNvSpPr/>
          <p:nvPr/>
        </p:nvSpPr>
        <p:spPr>
          <a:xfrm>
            <a:off x="6460838" y="5274843"/>
            <a:ext cx="2403025" cy="408228"/>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solidFill>
                <a:schemeClr val="bg1"/>
              </a:solidFill>
            </a:endParaRPr>
          </a:p>
        </p:txBody>
      </p:sp>
      <p:sp>
        <p:nvSpPr>
          <p:cNvPr id="39" name="Rectangle 38">
            <a:extLst>
              <a:ext uri="{FF2B5EF4-FFF2-40B4-BE49-F238E27FC236}">
                <a16:creationId xmlns:a16="http://schemas.microsoft.com/office/drawing/2014/main" id="{4807494D-B2F2-4C62-B8E2-544151A291DB}"/>
              </a:ext>
            </a:extLst>
          </p:cNvPr>
          <p:cNvSpPr>
            <a:spLocks/>
          </p:cNvSpPr>
          <p:nvPr/>
        </p:nvSpPr>
        <p:spPr>
          <a:xfrm>
            <a:off x="8881756" y="3039603"/>
            <a:ext cx="2403025" cy="408228"/>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solidFill>
                <a:schemeClr val="bg1"/>
              </a:solidFill>
            </a:endParaRPr>
          </a:p>
        </p:txBody>
      </p:sp>
      <p:sp>
        <p:nvSpPr>
          <p:cNvPr id="40" name="Rectangle 39">
            <a:extLst>
              <a:ext uri="{FF2B5EF4-FFF2-40B4-BE49-F238E27FC236}">
                <a16:creationId xmlns:a16="http://schemas.microsoft.com/office/drawing/2014/main" id="{7BFE1548-1D3F-4A14-A08C-F507FCBEFB77}"/>
              </a:ext>
            </a:extLst>
          </p:cNvPr>
          <p:cNvSpPr/>
          <p:nvPr/>
        </p:nvSpPr>
        <p:spPr>
          <a:xfrm>
            <a:off x="6460838" y="3039603"/>
            <a:ext cx="2403025" cy="408228"/>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solidFill>
                <a:schemeClr val="bg1"/>
              </a:solidFill>
            </a:endParaRPr>
          </a:p>
        </p:txBody>
      </p:sp>
      <p:sp>
        <p:nvSpPr>
          <p:cNvPr id="45" name="TextBox 44">
            <a:extLst>
              <a:ext uri="{FF2B5EF4-FFF2-40B4-BE49-F238E27FC236}">
                <a16:creationId xmlns:a16="http://schemas.microsoft.com/office/drawing/2014/main" id="{6534C86A-2B16-40AE-B436-C53212539452}"/>
              </a:ext>
            </a:extLst>
          </p:cNvPr>
          <p:cNvSpPr txBox="1"/>
          <p:nvPr/>
        </p:nvSpPr>
        <p:spPr>
          <a:xfrm>
            <a:off x="7199085" y="3135995"/>
            <a:ext cx="926537" cy="215444"/>
          </a:xfrm>
          <a:prstGeom prst="rect">
            <a:avLst/>
          </a:prstGeom>
          <a:noFill/>
        </p:spPr>
        <p:txBody>
          <a:bodyPr wrap="none" lIns="0" tIns="0" rIns="0" bIns="0" rtlCol="0">
            <a:spAutoFit/>
          </a:bodyPr>
          <a:lstStyle/>
          <a:p>
            <a:pPr algn="ctr"/>
            <a:r>
              <a:rPr lang="en-US" sz="1400" b="1">
                <a:solidFill>
                  <a:schemeClr val="bg1"/>
                </a:solidFill>
              </a:rPr>
              <a:t>Description</a:t>
            </a:r>
            <a:endParaRPr lang="id-ID" sz="1400" b="1" dirty="0">
              <a:solidFill>
                <a:schemeClr val="bg1"/>
              </a:solidFill>
            </a:endParaRPr>
          </a:p>
        </p:txBody>
      </p:sp>
      <p:sp>
        <p:nvSpPr>
          <p:cNvPr id="46" name="TextBox 45">
            <a:extLst>
              <a:ext uri="{FF2B5EF4-FFF2-40B4-BE49-F238E27FC236}">
                <a16:creationId xmlns:a16="http://schemas.microsoft.com/office/drawing/2014/main" id="{869BE6BB-1CA2-46D6-ACAE-EF293D285E63}"/>
              </a:ext>
            </a:extLst>
          </p:cNvPr>
          <p:cNvSpPr txBox="1"/>
          <p:nvPr/>
        </p:nvSpPr>
        <p:spPr>
          <a:xfrm>
            <a:off x="9623533" y="5371235"/>
            <a:ext cx="926537" cy="215444"/>
          </a:xfrm>
          <a:prstGeom prst="rect">
            <a:avLst/>
          </a:prstGeom>
          <a:noFill/>
        </p:spPr>
        <p:txBody>
          <a:bodyPr wrap="none" lIns="0" tIns="0" rIns="0" bIns="0" rtlCol="0">
            <a:spAutoFit/>
          </a:bodyPr>
          <a:lstStyle/>
          <a:p>
            <a:pPr algn="ctr"/>
            <a:r>
              <a:rPr lang="en-US" sz="1400" b="1">
                <a:solidFill>
                  <a:schemeClr val="bg1"/>
                </a:solidFill>
              </a:rPr>
              <a:t>Description</a:t>
            </a:r>
            <a:endParaRPr lang="id-ID" sz="1400" b="1" dirty="0">
              <a:solidFill>
                <a:schemeClr val="bg1"/>
              </a:solidFill>
            </a:endParaRPr>
          </a:p>
        </p:txBody>
      </p:sp>
      <p:sp>
        <p:nvSpPr>
          <p:cNvPr id="47" name="TextBox 46">
            <a:extLst>
              <a:ext uri="{FF2B5EF4-FFF2-40B4-BE49-F238E27FC236}">
                <a16:creationId xmlns:a16="http://schemas.microsoft.com/office/drawing/2014/main" id="{A532BD24-FD3D-4E1B-B953-53B8C60EFA42}"/>
              </a:ext>
            </a:extLst>
          </p:cNvPr>
          <p:cNvSpPr txBox="1"/>
          <p:nvPr/>
        </p:nvSpPr>
        <p:spPr>
          <a:xfrm>
            <a:off x="9623533" y="3135995"/>
            <a:ext cx="926537" cy="215444"/>
          </a:xfrm>
          <a:prstGeom prst="rect">
            <a:avLst/>
          </a:prstGeom>
          <a:noFill/>
        </p:spPr>
        <p:txBody>
          <a:bodyPr wrap="none" lIns="0" tIns="0" rIns="0" bIns="0" rtlCol="0">
            <a:spAutoFit/>
          </a:bodyPr>
          <a:lstStyle/>
          <a:p>
            <a:pPr algn="ctr"/>
            <a:r>
              <a:rPr lang="en-US" sz="1400" b="1">
                <a:solidFill>
                  <a:schemeClr val="bg1"/>
                </a:solidFill>
              </a:rPr>
              <a:t>Description</a:t>
            </a:r>
            <a:endParaRPr lang="id-ID" sz="1400" b="1" dirty="0">
              <a:solidFill>
                <a:schemeClr val="bg1"/>
              </a:solidFill>
            </a:endParaRPr>
          </a:p>
        </p:txBody>
      </p:sp>
      <p:sp>
        <p:nvSpPr>
          <p:cNvPr id="48" name="TextBox 47">
            <a:extLst>
              <a:ext uri="{FF2B5EF4-FFF2-40B4-BE49-F238E27FC236}">
                <a16:creationId xmlns:a16="http://schemas.microsoft.com/office/drawing/2014/main" id="{F7D21493-EBC2-4884-AB4E-F704B6AA86E7}"/>
              </a:ext>
            </a:extLst>
          </p:cNvPr>
          <p:cNvSpPr txBox="1"/>
          <p:nvPr/>
        </p:nvSpPr>
        <p:spPr>
          <a:xfrm>
            <a:off x="7199082" y="5371235"/>
            <a:ext cx="926537" cy="215444"/>
          </a:xfrm>
          <a:prstGeom prst="rect">
            <a:avLst/>
          </a:prstGeom>
        </p:spPr>
        <p:txBody>
          <a:bodyPr wrap="none" lIns="0" tIns="0" rIns="0" bIns="0" rtlCol="0">
            <a:spAutoFit/>
          </a:bodyPr>
          <a:lstStyle/>
          <a:p>
            <a:pPr algn="ctr"/>
            <a:r>
              <a:rPr lang="en-US" sz="1400" b="1">
                <a:solidFill>
                  <a:schemeClr val="bg1"/>
                </a:solidFill>
              </a:rPr>
              <a:t>Description</a:t>
            </a:r>
            <a:endParaRPr lang="id-ID" sz="1400" b="1" dirty="0">
              <a:solidFill>
                <a:schemeClr val="bg1"/>
              </a:solidFill>
            </a:endParaRPr>
          </a:p>
        </p:txBody>
      </p:sp>
      <p:grpSp>
        <p:nvGrpSpPr>
          <p:cNvPr id="50" name="Group 49">
            <a:extLst>
              <a:ext uri="{FF2B5EF4-FFF2-40B4-BE49-F238E27FC236}">
                <a16:creationId xmlns:a16="http://schemas.microsoft.com/office/drawing/2014/main" id="{4A07135F-AF88-47CF-B412-A9F49919469E}"/>
              </a:ext>
            </a:extLst>
          </p:cNvPr>
          <p:cNvGrpSpPr/>
          <p:nvPr/>
        </p:nvGrpSpPr>
        <p:grpSpPr>
          <a:xfrm>
            <a:off x="0" y="0"/>
            <a:ext cx="12011025" cy="6680200"/>
            <a:chOff x="0" y="0"/>
            <a:chExt cx="12011025" cy="6680200"/>
          </a:xfrm>
        </p:grpSpPr>
        <p:grpSp>
          <p:nvGrpSpPr>
            <p:cNvPr id="51" name="Group 50">
              <a:extLst>
                <a:ext uri="{FF2B5EF4-FFF2-40B4-BE49-F238E27FC236}">
                  <a16:creationId xmlns:a16="http://schemas.microsoft.com/office/drawing/2014/main" id="{0BEB5700-C180-45AB-A465-0E9AE5520125}"/>
                </a:ext>
              </a:extLst>
            </p:cNvPr>
            <p:cNvGrpSpPr/>
            <p:nvPr/>
          </p:nvGrpSpPr>
          <p:grpSpPr>
            <a:xfrm>
              <a:off x="0" y="0"/>
              <a:ext cx="5524500" cy="446088"/>
              <a:chOff x="0" y="0"/>
              <a:chExt cx="5524500" cy="446088"/>
            </a:xfrm>
          </p:grpSpPr>
          <p:sp>
            <p:nvSpPr>
              <p:cNvPr id="55" name="Rectangle 54">
                <a:extLst>
                  <a:ext uri="{FF2B5EF4-FFF2-40B4-BE49-F238E27FC236}">
                    <a16:creationId xmlns:a16="http://schemas.microsoft.com/office/drawing/2014/main" id="{C1636DEF-DAC8-4699-B538-8B1E45CED65B}"/>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6" name="Icon 23">
                <a:extLst>
                  <a:ext uri="{FF2B5EF4-FFF2-40B4-BE49-F238E27FC236}">
                    <a16:creationId xmlns:a16="http://schemas.microsoft.com/office/drawing/2014/main" id="{0A79992C-6471-4D34-959E-CD714ED3F9E5}"/>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7" name="Rectangle 56">
                <a:extLst>
                  <a:ext uri="{FF2B5EF4-FFF2-40B4-BE49-F238E27FC236}">
                    <a16:creationId xmlns:a16="http://schemas.microsoft.com/office/drawing/2014/main" id="{0F2EA824-5842-450E-B885-EF1A8CA5CE25}"/>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8" name="PpFooter">
                <a:extLst>
                  <a:ext uri="{FF2B5EF4-FFF2-40B4-BE49-F238E27FC236}">
                    <a16:creationId xmlns:a16="http://schemas.microsoft.com/office/drawing/2014/main" id="{5AD1EE94-6A28-4E29-9FDE-3B3AAE2DE407}"/>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9" name="PpFooter">
                <a:extLst>
                  <a:ext uri="{FF2B5EF4-FFF2-40B4-BE49-F238E27FC236}">
                    <a16:creationId xmlns:a16="http://schemas.microsoft.com/office/drawing/2014/main" id="{0E9A05E1-6D00-4097-B136-DC53114012DE}"/>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60" name="PpFooter">
                <a:extLst>
                  <a:ext uri="{FF2B5EF4-FFF2-40B4-BE49-F238E27FC236}">
                    <a16:creationId xmlns:a16="http://schemas.microsoft.com/office/drawing/2014/main" id="{6F5B5681-7F7F-4346-8900-FDE9A1087A62}"/>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61" name="Straight Connector 60">
                <a:extLst>
                  <a:ext uri="{FF2B5EF4-FFF2-40B4-BE49-F238E27FC236}">
                    <a16:creationId xmlns:a16="http://schemas.microsoft.com/office/drawing/2014/main" id="{0ECD095D-CBA3-4594-AE64-69E06E2C0393}"/>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5D36C643-9224-4FA2-8CF1-5C6B176F326F}"/>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52" name="Group 51">
              <a:extLst>
                <a:ext uri="{FF2B5EF4-FFF2-40B4-BE49-F238E27FC236}">
                  <a16:creationId xmlns:a16="http://schemas.microsoft.com/office/drawing/2014/main" id="{F3E04E43-FD4B-4CCD-B92B-73CF0CC9B1EB}"/>
                </a:ext>
              </a:extLst>
            </p:cNvPr>
            <p:cNvGrpSpPr/>
            <p:nvPr/>
          </p:nvGrpSpPr>
          <p:grpSpPr>
            <a:xfrm>
              <a:off x="11488737" y="6157912"/>
              <a:ext cx="522288" cy="522288"/>
              <a:chOff x="11486356" y="6155531"/>
              <a:chExt cx="522288" cy="522288"/>
            </a:xfrm>
          </p:grpSpPr>
          <p:sp>
            <p:nvSpPr>
              <p:cNvPr id="53" name="Diamond 53">
                <a:extLst>
                  <a:ext uri="{FF2B5EF4-FFF2-40B4-BE49-F238E27FC236}">
                    <a16:creationId xmlns:a16="http://schemas.microsoft.com/office/drawing/2014/main" id="{39F8FB8D-FDF5-4239-812A-F0076CA7C545}"/>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4" name="SlideNo">
                <a:extLst>
                  <a:ext uri="{FF2B5EF4-FFF2-40B4-BE49-F238E27FC236}">
                    <a16:creationId xmlns:a16="http://schemas.microsoft.com/office/drawing/2014/main" id="{8EB67200-D719-4F72-A713-F44F184CA918}"/>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19</a:t>
                </a:fld>
                <a:endParaRPr lang="en-ID" sz="1100" b="1">
                  <a:solidFill>
                    <a:schemeClr val="bg1"/>
                  </a:solidFill>
                </a:endParaRPr>
              </a:p>
            </p:txBody>
          </p:sp>
        </p:grpSp>
      </p:grpSp>
    </p:spTree>
    <p:extLst>
      <p:ext uri="{BB962C8B-B14F-4D97-AF65-F5344CB8AC3E}">
        <p14:creationId xmlns:p14="http://schemas.microsoft.com/office/powerpoint/2010/main" val="722077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pHolder1">
            <a:extLst>
              <a:ext uri="{FF2B5EF4-FFF2-40B4-BE49-F238E27FC236}">
                <a16:creationId xmlns:a16="http://schemas.microsoft.com/office/drawing/2014/main" id="{6797AD9A-720A-46BB-BD55-C72C19473B47}"/>
              </a:ext>
            </a:extLst>
          </p:cNvPr>
          <p:cNvSpPr>
            <a:spLocks noGrp="1"/>
          </p:cNvSpPr>
          <p:nvPr>
            <p:ph type="pic" sz="quarter" idx="10"/>
          </p:nvPr>
        </p:nvSpPr>
        <p:spPr/>
      </p:sp>
      <p:sp>
        <p:nvSpPr>
          <p:cNvPr id="53" name="Oval 52">
            <a:extLst>
              <a:ext uri="{FF2B5EF4-FFF2-40B4-BE49-F238E27FC236}">
                <a16:creationId xmlns:a16="http://schemas.microsoft.com/office/drawing/2014/main" id="{5EBA9AEA-F6ED-4F17-BFC9-C517942F70DD}"/>
              </a:ext>
            </a:extLst>
          </p:cNvPr>
          <p:cNvSpPr/>
          <p:nvPr/>
        </p:nvSpPr>
        <p:spPr>
          <a:xfrm>
            <a:off x="3610688" y="4464647"/>
            <a:ext cx="1666809" cy="1666809"/>
          </a:xfrm>
          <a:prstGeom prst="ellipse">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5" name="Group 4">
            <a:extLst>
              <a:ext uri="{FF2B5EF4-FFF2-40B4-BE49-F238E27FC236}">
                <a16:creationId xmlns:a16="http://schemas.microsoft.com/office/drawing/2014/main" id="{47FA609C-5EDA-4C33-9C07-3E3D6C856A95}"/>
              </a:ext>
            </a:extLst>
          </p:cNvPr>
          <p:cNvGrpSpPr/>
          <p:nvPr/>
        </p:nvGrpSpPr>
        <p:grpSpPr>
          <a:xfrm>
            <a:off x="0" y="0"/>
            <a:ext cx="12011025" cy="6680200"/>
            <a:chOff x="0" y="0"/>
            <a:chExt cx="12011025" cy="6680200"/>
          </a:xfrm>
        </p:grpSpPr>
        <p:grpSp>
          <p:nvGrpSpPr>
            <p:cNvPr id="41" name="Group 40">
              <a:extLst>
                <a:ext uri="{FF2B5EF4-FFF2-40B4-BE49-F238E27FC236}">
                  <a16:creationId xmlns:a16="http://schemas.microsoft.com/office/drawing/2014/main" id="{43B4F8BA-FFE0-4C7B-B61D-5D15ABE506DE}"/>
                </a:ext>
              </a:extLst>
            </p:cNvPr>
            <p:cNvGrpSpPr/>
            <p:nvPr/>
          </p:nvGrpSpPr>
          <p:grpSpPr>
            <a:xfrm>
              <a:off x="0" y="0"/>
              <a:ext cx="5524500" cy="446088"/>
              <a:chOff x="0" y="0"/>
              <a:chExt cx="5524500" cy="446088"/>
            </a:xfrm>
          </p:grpSpPr>
          <p:sp>
            <p:nvSpPr>
              <p:cNvPr id="42" name="Rectangle 41">
                <a:extLst>
                  <a:ext uri="{FF2B5EF4-FFF2-40B4-BE49-F238E27FC236}">
                    <a16:creationId xmlns:a16="http://schemas.microsoft.com/office/drawing/2014/main" id="{6CCDB39B-6147-449A-9D64-76E0AAEC4F18}"/>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Icon 23">
                <a:extLst>
                  <a:ext uri="{FF2B5EF4-FFF2-40B4-BE49-F238E27FC236}">
                    <a16:creationId xmlns:a16="http://schemas.microsoft.com/office/drawing/2014/main" id="{B2898CFE-56AC-4A9C-85BF-D81AD680C0B5}"/>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4" name="Rectangle 43">
                <a:extLst>
                  <a:ext uri="{FF2B5EF4-FFF2-40B4-BE49-F238E27FC236}">
                    <a16:creationId xmlns:a16="http://schemas.microsoft.com/office/drawing/2014/main" id="{4EDB93F4-D76B-4560-8385-AAEA03BBA3BB}"/>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PpFooter">
                <a:extLst>
                  <a:ext uri="{FF2B5EF4-FFF2-40B4-BE49-F238E27FC236}">
                    <a16:creationId xmlns:a16="http://schemas.microsoft.com/office/drawing/2014/main" id="{849AB07F-A439-4491-887B-B0223F59F7A7}"/>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6" name="PpFooter">
                <a:extLst>
                  <a:ext uri="{FF2B5EF4-FFF2-40B4-BE49-F238E27FC236}">
                    <a16:creationId xmlns:a16="http://schemas.microsoft.com/office/drawing/2014/main" id="{F109FFA3-D1E4-4AFB-882C-186C082697CA}"/>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7" name="PpFooter">
                <a:extLst>
                  <a:ext uri="{FF2B5EF4-FFF2-40B4-BE49-F238E27FC236}">
                    <a16:creationId xmlns:a16="http://schemas.microsoft.com/office/drawing/2014/main" id="{75119F3D-812B-484E-BF0F-38A855516425}"/>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8" name="Straight Connector 47">
                <a:extLst>
                  <a:ext uri="{FF2B5EF4-FFF2-40B4-BE49-F238E27FC236}">
                    <a16:creationId xmlns:a16="http://schemas.microsoft.com/office/drawing/2014/main" id="{2AB358C4-9091-4C84-B6BB-1CA07B76F2FE}"/>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6D8BAF4B-AB2C-45EF-BA42-47D85E0CDCB0}"/>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 name="Group 2">
              <a:extLst>
                <a:ext uri="{FF2B5EF4-FFF2-40B4-BE49-F238E27FC236}">
                  <a16:creationId xmlns:a16="http://schemas.microsoft.com/office/drawing/2014/main" id="{D38344AC-9A33-4088-8ECF-548D63D7733D}"/>
                </a:ext>
              </a:extLst>
            </p:cNvPr>
            <p:cNvGrpSpPr/>
            <p:nvPr/>
          </p:nvGrpSpPr>
          <p:grpSpPr>
            <a:xfrm>
              <a:off x="11488737" y="6157912"/>
              <a:ext cx="522288" cy="522288"/>
              <a:chOff x="11486356" y="6155531"/>
              <a:chExt cx="522288" cy="522288"/>
            </a:xfrm>
          </p:grpSpPr>
          <p:sp>
            <p:nvSpPr>
              <p:cNvPr id="64" name="Diamond 53">
                <a:extLst>
                  <a:ext uri="{FF2B5EF4-FFF2-40B4-BE49-F238E27FC236}">
                    <a16:creationId xmlns:a16="http://schemas.microsoft.com/office/drawing/2014/main" id="{5294ECE7-D703-48D8-A6D2-C1513FD58107}"/>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5" name="SlideNo">
                <a:extLst>
                  <a:ext uri="{FF2B5EF4-FFF2-40B4-BE49-F238E27FC236}">
                    <a16:creationId xmlns:a16="http://schemas.microsoft.com/office/drawing/2014/main" id="{DDFD992D-98B9-467E-AEC7-06D904AC9CF2}"/>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2</a:t>
                </a:fld>
                <a:endParaRPr lang="en-ID" sz="1100" b="1">
                  <a:solidFill>
                    <a:schemeClr val="bg1"/>
                  </a:solidFill>
                </a:endParaRPr>
              </a:p>
            </p:txBody>
          </p:sp>
        </p:grpSp>
      </p:grpSp>
      <p:sp>
        <p:nvSpPr>
          <p:cNvPr id="6" name="Justify Text Body">
            <a:extLst>
              <a:ext uri="{FF2B5EF4-FFF2-40B4-BE49-F238E27FC236}">
                <a16:creationId xmlns:a16="http://schemas.microsoft.com/office/drawing/2014/main" id="{447239DA-A8F0-4C30-A5AD-A6E5E1B24811}"/>
              </a:ext>
            </a:extLst>
          </p:cNvPr>
          <p:cNvSpPr txBox="1"/>
          <p:nvPr/>
        </p:nvSpPr>
        <p:spPr>
          <a:xfrm>
            <a:off x="5710499" y="2263443"/>
            <a:ext cx="5195333"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Vivera ornare praesent turpis ante dolor elementum ipsum as volutpat lorem pellentesque lacus vitae tristique nullam malesuada nulla sed massa feugiat ac scelerisque ligula assumenda suscipit culpa animi minus et maiores alias fringillast integer accusamus similique sit at dictum sed optio maxime rerum lorem iusto turpis voluptates dolorum expedita</a:t>
            </a:r>
            <a:endParaRPr lang="en-ID" sz="1200">
              <a:solidFill>
                <a:schemeClr val="tx1">
                  <a:lumMod val="50000"/>
                  <a:lumOff val="50000"/>
                </a:schemeClr>
              </a:solidFill>
            </a:endParaRPr>
          </a:p>
        </p:txBody>
      </p:sp>
      <p:sp>
        <p:nvSpPr>
          <p:cNvPr id="7" name="Grand Title">
            <a:extLst>
              <a:ext uri="{FF2B5EF4-FFF2-40B4-BE49-F238E27FC236}">
                <a16:creationId xmlns:a16="http://schemas.microsoft.com/office/drawing/2014/main" id="{33A0636D-7E9D-4784-BE22-1AC77C24B080}"/>
              </a:ext>
            </a:extLst>
          </p:cNvPr>
          <p:cNvSpPr txBox="1"/>
          <p:nvPr/>
        </p:nvSpPr>
        <p:spPr>
          <a:xfrm flipH="1">
            <a:off x="7283045" y="1234992"/>
            <a:ext cx="3622787" cy="923330"/>
          </a:xfrm>
          <a:prstGeom prst="rect">
            <a:avLst/>
          </a:prstGeom>
          <a:noFill/>
        </p:spPr>
        <p:txBody>
          <a:bodyPr wrap="none" lIns="0" tIns="0" rIns="0" bIns="0" rtlCol="0" anchor="t" anchorCtr="0">
            <a:spAutoFit/>
          </a:bodyPr>
          <a:lstStyle/>
          <a:p>
            <a:pPr algn="r"/>
            <a:r>
              <a:rPr lang="en-ID" sz="6000">
                <a:solidFill>
                  <a:schemeClr val="tx1">
                    <a:lumMod val="75000"/>
                    <a:lumOff val="25000"/>
                  </a:schemeClr>
                </a:solidFill>
                <a:latin typeface="+mj-lt"/>
              </a:rPr>
              <a:t>SAFELUCK</a:t>
            </a:r>
          </a:p>
        </p:txBody>
      </p:sp>
      <p:sp>
        <p:nvSpPr>
          <p:cNvPr id="12" name="TextBox 11">
            <a:extLst>
              <a:ext uri="{FF2B5EF4-FFF2-40B4-BE49-F238E27FC236}">
                <a16:creationId xmlns:a16="http://schemas.microsoft.com/office/drawing/2014/main" id="{A5B4CC7D-7E5B-4A39-97C9-D3C43B2C69E7}"/>
              </a:ext>
            </a:extLst>
          </p:cNvPr>
          <p:cNvSpPr txBox="1"/>
          <p:nvPr/>
        </p:nvSpPr>
        <p:spPr>
          <a:xfrm>
            <a:off x="9054363" y="4624849"/>
            <a:ext cx="1851469" cy="215444"/>
          </a:xfrm>
          <a:prstGeom prst="rect">
            <a:avLst/>
          </a:prstGeom>
          <a:noFill/>
        </p:spPr>
        <p:txBody>
          <a:bodyPr wrap="none" lIns="0" tIns="0" rIns="0" bIns="0" rtlCol="0">
            <a:spAutoFit/>
          </a:bodyPr>
          <a:lstStyle/>
          <a:p>
            <a:pPr algn="r"/>
            <a:r>
              <a:rPr lang="en-US" sz="1400" b="1">
                <a:solidFill>
                  <a:schemeClr val="tx1">
                    <a:lumMod val="65000"/>
                    <a:lumOff val="35000"/>
                  </a:schemeClr>
                </a:solidFill>
              </a:rPr>
              <a:t>Presentation Template</a:t>
            </a:r>
            <a:endParaRPr lang="id-ID" sz="1400" b="1" dirty="0">
              <a:solidFill>
                <a:schemeClr val="tx1">
                  <a:lumMod val="65000"/>
                  <a:lumOff val="35000"/>
                </a:schemeClr>
              </a:solidFill>
            </a:endParaRPr>
          </a:p>
        </p:txBody>
      </p:sp>
      <p:sp>
        <p:nvSpPr>
          <p:cNvPr id="59" name="Justify Text Body">
            <a:extLst>
              <a:ext uri="{FF2B5EF4-FFF2-40B4-BE49-F238E27FC236}">
                <a16:creationId xmlns:a16="http://schemas.microsoft.com/office/drawing/2014/main" id="{7872DFBC-B737-47FD-9191-6559CC193EC2}"/>
              </a:ext>
            </a:extLst>
          </p:cNvPr>
          <p:cNvSpPr txBox="1"/>
          <p:nvPr/>
        </p:nvSpPr>
        <p:spPr>
          <a:xfrm>
            <a:off x="7211037" y="5069197"/>
            <a:ext cx="3694795" cy="553998"/>
          </a:xfrm>
          <a:prstGeom prst="rect">
            <a:avLst/>
          </a:prstGeom>
          <a:noFill/>
        </p:spPr>
        <p:txBody>
          <a:bodyPr wrap="square" lIns="0" tIns="0" rIns="0" bIns="0" rtlCol="0">
            <a:spAutoFit/>
          </a:bodyPr>
          <a:lstStyle/>
          <a:p>
            <a:pPr algn="r"/>
            <a:r>
              <a:rPr lang="en-US" sz="1200">
                <a:solidFill>
                  <a:schemeClr val="tx1">
                    <a:lumMod val="50000"/>
                    <a:lumOff val="50000"/>
                  </a:schemeClr>
                </a:solidFill>
              </a:rPr>
              <a:t>volutpat lorem sed scelerisque ligula assumenda suscipit culpa animi minus et maiores alias mollis eros occaecati voluptatum autem</a:t>
            </a:r>
            <a:endParaRPr lang="en-ID" sz="1200">
              <a:solidFill>
                <a:schemeClr val="tx1">
                  <a:lumMod val="50000"/>
                  <a:lumOff val="50000"/>
                </a:schemeClr>
              </a:solidFill>
            </a:endParaRPr>
          </a:p>
        </p:txBody>
      </p:sp>
      <p:grpSp>
        <p:nvGrpSpPr>
          <p:cNvPr id="4" name="Group 3">
            <a:extLst>
              <a:ext uri="{FF2B5EF4-FFF2-40B4-BE49-F238E27FC236}">
                <a16:creationId xmlns:a16="http://schemas.microsoft.com/office/drawing/2014/main" id="{9B6CC833-BEDF-4BFF-863C-544CC448E78B}"/>
              </a:ext>
            </a:extLst>
          </p:cNvPr>
          <p:cNvGrpSpPr/>
          <p:nvPr/>
        </p:nvGrpSpPr>
        <p:grpSpPr>
          <a:xfrm>
            <a:off x="9512499" y="3860184"/>
            <a:ext cx="1393333" cy="258762"/>
            <a:chOff x="10072536" y="3772494"/>
            <a:chExt cx="1393333" cy="258762"/>
          </a:xfrm>
        </p:grpSpPr>
        <p:sp>
          <p:nvSpPr>
            <p:cNvPr id="67" name="Base Shape">
              <a:extLst>
                <a:ext uri="{FF2B5EF4-FFF2-40B4-BE49-F238E27FC236}">
                  <a16:creationId xmlns:a16="http://schemas.microsoft.com/office/drawing/2014/main" id="{CD0571E2-2278-4464-A100-9E40F66DD5AF}"/>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68" name="Header Text">
              <a:extLst>
                <a:ext uri="{FF2B5EF4-FFF2-40B4-BE49-F238E27FC236}">
                  <a16:creationId xmlns:a16="http://schemas.microsoft.com/office/drawing/2014/main" id="{AC5F817D-D149-461A-9414-6F5A8241117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29" name="Shape">
            <a:extLst>
              <a:ext uri="{FF2B5EF4-FFF2-40B4-BE49-F238E27FC236}">
                <a16:creationId xmlns:a16="http://schemas.microsoft.com/office/drawing/2014/main" id="{AE2216EF-9360-4606-B917-4F2F032D93CF}"/>
              </a:ext>
            </a:extLst>
          </p:cNvPr>
          <p:cNvSpPr>
            <a:spLocks noChangeAspect="1"/>
          </p:cNvSpPr>
          <p:nvPr/>
        </p:nvSpPr>
        <p:spPr>
          <a:xfrm>
            <a:off x="4129408" y="4983367"/>
            <a:ext cx="629369" cy="629369"/>
          </a:xfrm>
          <a:custGeom>
            <a:avLst/>
            <a:gdLst>
              <a:gd name="connsiteX0" fmla="*/ 346297 w 485775"/>
              <a:gd name="connsiteY0" fmla="*/ 116699 h 485775"/>
              <a:gd name="connsiteX1" fmla="*/ 346364 w 485775"/>
              <a:gd name="connsiteY1" fmla="*/ 116699 h 485775"/>
              <a:gd name="connsiteX2" fmla="*/ 359861 w 485775"/>
              <a:gd name="connsiteY2" fmla="*/ 122403 h 485775"/>
              <a:gd name="connsiteX3" fmla="*/ 402564 w 485775"/>
              <a:gd name="connsiteY3" fmla="*/ 166047 h 485775"/>
              <a:gd name="connsiteX4" fmla="*/ 402270 w 485775"/>
              <a:gd name="connsiteY4" fmla="*/ 192881 h 485775"/>
              <a:gd name="connsiteX5" fmla="*/ 375436 w 485775"/>
              <a:gd name="connsiteY5" fmla="*/ 192589 h 485775"/>
              <a:gd name="connsiteX6" fmla="*/ 346202 w 485775"/>
              <a:gd name="connsiteY6" fmla="*/ 162710 h 485775"/>
              <a:gd name="connsiteX7" fmla="*/ 237382 w 485775"/>
              <a:gd name="connsiteY7" fmla="*/ 272380 h 485775"/>
              <a:gd name="connsiteX8" fmla="*/ 223912 w 485775"/>
              <a:gd name="connsiteY8" fmla="*/ 277991 h 485775"/>
              <a:gd name="connsiteX9" fmla="*/ 223879 w 485775"/>
              <a:gd name="connsiteY9" fmla="*/ 277991 h 485775"/>
              <a:gd name="connsiteX10" fmla="*/ 210395 w 485775"/>
              <a:gd name="connsiteY10" fmla="*/ 272333 h 485775"/>
              <a:gd name="connsiteX11" fmla="*/ 169519 w 485775"/>
              <a:gd name="connsiteY11" fmla="*/ 230846 h 485775"/>
              <a:gd name="connsiteX12" fmla="*/ 110118 w 485775"/>
              <a:gd name="connsiteY12" fmla="*/ 289587 h 485775"/>
              <a:gd name="connsiteX13" fmla="*/ 96777 w 485775"/>
              <a:gd name="connsiteY13" fmla="*/ 295070 h 485775"/>
              <a:gd name="connsiteX14" fmla="*/ 83283 w 485775"/>
              <a:gd name="connsiteY14" fmla="*/ 289437 h 485775"/>
              <a:gd name="connsiteX15" fmla="*/ 83433 w 485775"/>
              <a:gd name="connsiteY15" fmla="*/ 262601 h 485775"/>
              <a:gd name="connsiteX16" fmla="*/ 156351 w 485775"/>
              <a:gd name="connsiteY16" fmla="*/ 190494 h 485775"/>
              <a:gd name="connsiteX17" fmla="*/ 169693 w 485775"/>
              <a:gd name="connsiteY17" fmla="*/ 185011 h 485775"/>
              <a:gd name="connsiteX18" fmla="*/ 169817 w 485775"/>
              <a:gd name="connsiteY18" fmla="*/ 185011 h 485775"/>
              <a:gd name="connsiteX19" fmla="*/ 183211 w 485775"/>
              <a:gd name="connsiteY19" fmla="*/ 190669 h 485775"/>
              <a:gd name="connsiteX20" fmla="*/ 223959 w 485775"/>
              <a:gd name="connsiteY20" fmla="*/ 232027 h 485775"/>
              <a:gd name="connsiteX21" fmla="*/ 332827 w 485775"/>
              <a:gd name="connsiteY21" fmla="*/ 122309 h 485775"/>
              <a:gd name="connsiteX22" fmla="*/ 346297 w 485775"/>
              <a:gd name="connsiteY22" fmla="*/ 116699 h 485775"/>
              <a:gd name="connsiteX23" fmla="*/ 242888 w 485775"/>
              <a:gd name="connsiteY23" fmla="*/ 0 h 485775"/>
              <a:gd name="connsiteX24" fmla="*/ 261863 w 485775"/>
              <a:gd name="connsiteY24" fmla="*/ 18976 h 485775"/>
              <a:gd name="connsiteX25" fmla="*/ 261863 w 485775"/>
              <a:gd name="connsiteY25" fmla="*/ 38900 h 485775"/>
              <a:gd name="connsiteX26" fmla="*/ 466799 w 485775"/>
              <a:gd name="connsiteY26" fmla="*/ 38900 h 485775"/>
              <a:gd name="connsiteX27" fmla="*/ 485775 w 485775"/>
              <a:gd name="connsiteY27" fmla="*/ 57876 h 485775"/>
              <a:gd name="connsiteX28" fmla="*/ 485775 w 485775"/>
              <a:gd name="connsiteY28" fmla="*/ 210629 h 485775"/>
              <a:gd name="connsiteX29" fmla="*/ 466799 w 485775"/>
              <a:gd name="connsiteY29" fmla="*/ 229605 h 485775"/>
              <a:gd name="connsiteX30" fmla="*/ 447824 w 485775"/>
              <a:gd name="connsiteY30" fmla="*/ 210629 h 485775"/>
              <a:gd name="connsiteX31" fmla="*/ 447824 w 485775"/>
              <a:gd name="connsiteY31" fmla="*/ 76851 h 485775"/>
              <a:gd name="connsiteX32" fmla="*/ 37951 w 485775"/>
              <a:gd name="connsiteY32" fmla="*/ 76851 h 485775"/>
              <a:gd name="connsiteX33" fmla="*/ 37951 w 485775"/>
              <a:gd name="connsiteY33" fmla="*/ 306456 h 485775"/>
              <a:gd name="connsiteX34" fmla="*/ 75902 w 485775"/>
              <a:gd name="connsiteY34" fmla="*/ 344407 h 485775"/>
              <a:gd name="connsiteX35" fmla="*/ 409873 w 485775"/>
              <a:gd name="connsiteY35" fmla="*/ 344407 h 485775"/>
              <a:gd name="connsiteX36" fmla="*/ 447824 w 485775"/>
              <a:gd name="connsiteY36" fmla="*/ 306456 h 485775"/>
              <a:gd name="connsiteX37" fmla="*/ 466799 w 485775"/>
              <a:gd name="connsiteY37" fmla="*/ 287480 h 485775"/>
              <a:gd name="connsiteX38" fmla="*/ 485775 w 485775"/>
              <a:gd name="connsiteY38" fmla="*/ 306456 h 485775"/>
              <a:gd name="connsiteX39" fmla="*/ 409873 w 485775"/>
              <a:gd name="connsiteY39" fmla="*/ 382358 h 485775"/>
              <a:gd name="connsiteX40" fmla="*/ 261863 w 485775"/>
              <a:gd name="connsiteY40" fmla="*/ 382358 h 485775"/>
              <a:gd name="connsiteX41" fmla="*/ 261863 w 485775"/>
              <a:gd name="connsiteY41" fmla="*/ 447824 h 485775"/>
              <a:gd name="connsiteX42" fmla="*/ 317841 w 485775"/>
              <a:gd name="connsiteY42" fmla="*/ 447824 h 485775"/>
              <a:gd name="connsiteX43" fmla="*/ 336817 w 485775"/>
              <a:gd name="connsiteY43" fmla="*/ 466799 h 485775"/>
              <a:gd name="connsiteX44" fmla="*/ 317841 w 485775"/>
              <a:gd name="connsiteY44" fmla="*/ 485775 h 485775"/>
              <a:gd name="connsiteX45" fmla="*/ 166985 w 485775"/>
              <a:gd name="connsiteY45" fmla="*/ 485775 h 485775"/>
              <a:gd name="connsiteX46" fmla="*/ 148010 w 485775"/>
              <a:gd name="connsiteY46" fmla="*/ 466799 h 485775"/>
              <a:gd name="connsiteX47" fmla="*/ 166985 w 485775"/>
              <a:gd name="connsiteY47" fmla="*/ 447824 h 485775"/>
              <a:gd name="connsiteX48" fmla="*/ 223912 w 485775"/>
              <a:gd name="connsiteY48" fmla="*/ 447824 h 485775"/>
              <a:gd name="connsiteX49" fmla="*/ 223912 w 485775"/>
              <a:gd name="connsiteY49" fmla="*/ 382358 h 485775"/>
              <a:gd name="connsiteX50" fmla="*/ 75902 w 485775"/>
              <a:gd name="connsiteY50" fmla="*/ 382358 h 485775"/>
              <a:gd name="connsiteX51" fmla="*/ 0 w 485775"/>
              <a:gd name="connsiteY51" fmla="*/ 306456 h 485775"/>
              <a:gd name="connsiteX52" fmla="*/ 0 w 485775"/>
              <a:gd name="connsiteY52" fmla="*/ 57876 h 485775"/>
              <a:gd name="connsiteX53" fmla="*/ 18976 w 485775"/>
              <a:gd name="connsiteY53" fmla="*/ 38900 h 485775"/>
              <a:gd name="connsiteX54" fmla="*/ 223912 w 485775"/>
              <a:gd name="connsiteY54" fmla="*/ 38900 h 485775"/>
              <a:gd name="connsiteX55" fmla="*/ 223912 w 485775"/>
              <a:gd name="connsiteY55" fmla="*/ 18976 h 485775"/>
              <a:gd name="connsiteX56" fmla="*/ 242888 w 485775"/>
              <a:gd name="connsiteY56"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485775" h="485775">
                <a:moveTo>
                  <a:pt x="346297" y="116699"/>
                </a:moveTo>
                <a:cubicBezTo>
                  <a:pt x="346319" y="116699"/>
                  <a:pt x="346342" y="116699"/>
                  <a:pt x="346364" y="116699"/>
                </a:cubicBezTo>
                <a:cubicBezTo>
                  <a:pt x="351444" y="116717"/>
                  <a:pt x="356306" y="118772"/>
                  <a:pt x="359861" y="122403"/>
                </a:cubicBezTo>
                <a:lnTo>
                  <a:pt x="402564" y="166047"/>
                </a:lnTo>
                <a:cubicBezTo>
                  <a:pt x="409892" y="173538"/>
                  <a:pt x="409761" y="185552"/>
                  <a:pt x="402270" y="192881"/>
                </a:cubicBezTo>
                <a:cubicBezTo>
                  <a:pt x="394781" y="200210"/>
                  <a:pt x="382768" y="200081"/>
                  <a:pt x="375436" y="192589"/>
                </a:cubicBezTo>
                <a:lnTo>
                  <a:pt x="346202" y="162710"/>
                </a:lnTo>
                <a:lnTo>
                  <a:pt x="237382" y="272380"/>
                </a:lnTo>
                <a:cubicBezTo>
                  <a:pt x="233818" y="275972"/>
                  <a:pt x="228970" y="277991"/>
                  <a:pt x="223912" y="277991"/>
                </a:cubicBezTo>
                <a:cubicBezTo>
                  <a:pt x="223901" y="277991"/>
                  <a:pt x="223890" y="277991"/>
                  <a:pt x="223879" y="277991"/>
                </a:cubicBezTo>
                <a:cubicBezTo>
                  <a:pt x="218809" y="277982"/>
                  <a:pt x="213954" y="275945"/>
                  <a:pt x="210395" y="272333"/>
                </a:cubicBezTo>
                <a:lnTo>
                  <a:pt x="169519" y="230846"/>
                </a:lnTo>
                <a:lnTo>
                  <a:pt x="110118" y="289587"/>
                </a:lnTo>
                <a:cubicBezTo>
                  <a:pt x="106420" y="293243"/>
                  <a:pt x="101597" y="295070"/>
                  <a:pt x="96777" y="295070"/>
                </a:cubicBezTo>
                <a:cubicBezTo>
                  <a:pt x="91883" y="295070"/>
                  <a:pt x="86995" y="293190"/>
                  <a:pt x="83283" y="289437"/>
                </a:cubicBezTo>
                <a:cubicBezTo>
                  <a:pt x="75914" y="281985"/>
                  <a:pt x="75981" y="269970"/>
                  <a:pt x="83433" y="262601"/>
                </a:cubicBezTo>
                <a:lnTo>
                  <a:pt x="156351" y="190494"/>
                </a:lnTo>
                <a:cubicBezTo>
                  <a:pt x="159905" y="186981"/>
                  <a:pt x="164699" y="185011"/>
                  <a:pt x="169693" y="185011"/>
                </a:cubicBezTo>
                <a:cubicBezTo>
                  <a:pt x="169735" y="185011"/>
                  <a:pt x="169775" y="185011"/>
                  <a:pt x="169817" y="185011"/>
                </a:cubicBezTo>
                <a:cubicBezTo>
                  <a:pt x="174855" y="185044"/>
                  <a:pt x="179673" y="187079"/>
                  <a:pt x="183211" y="190669"/>
                </a:cubicBezTo>
                <a:lnTo>
                  <a:pt x="223959" y="232027"/>
                </a:lnTo>
                <a:lnTo>
                  <a:pt x="332827" y="122309"/>
                </a:lnTo>
                <a:cubicBezTo>
                  <a:pt x="336391" y="118718"/>
                  <a:pt x="341240" y="116699"/>
                  <a:pt x="346297" y="116699"/>
                </a:cubicBezTo>
                <a:close/>
                <a:moveTo>
                  <a:pt x="242888" y="0"/>
                </a:moveTo>
                <a:cubicBezTo>
                  <a:pt x="253368" y="0"/>
                  <a:pt x="261863" y="8495"/>
                  <a:pt x="261863" y="18976"/>
                </a:cubicBezTo>
                <a:lnTo>
                  <a:pt x="261863" y="38900"/>
                </a:lnTo>
                <a:lnTo>
                  <a:pt x="466799" y="38900"/>
                </a:lnTo>
                <a:cubicBezTo>
                  <a:pt x="477280" y="38900"/>
                  <a:pt x="485775" y="47395"/>
                  <a:pt x="485775" y="57876"/>
                </a:cubicBezTo>
                <a:lnTo>
                  <a:pt x="485775" y="210629"/>
                </a:lnTo>
                <a:cubicBezTo>
                  <a:pt x="485775" y="221109"/>
                  <a:pt x="477280" y="229605"/>
                  <a:pt x="466799" y="229605"/>
                </a:cubicBezTo>
                <a:cubicBezTo>
                  <a:pt x="456319" y="229605"/>
                  <a:pt x="447824" y="221109"/>
                  <a:pt x="447824" y="210629"/>
                </a:cubicBezTo>
                <a:lnTo>
                  <a:pt x="447824" y="76851"/>
                </a:lnTo>
                <a:lnTo>
                  <a:pt x="37951" y="76851"/>
                </a:lnTo>
                <a:lnTo>
                  <a:pt x="37951" y="306456"/>
                </a:lnTo>
                <a:cubicBezTo>
                  <a:pt x="37951" y="327382"/>
                  <a:pt x="54976" y="344407"/>
                  <a:pt x="75902" y="344407"/>
                </a:cubicBezTo>
                <a:lnTo>
                  <a:pt x="409873" y="344407"/>
                </a:lnTo>
                <a:cubicBezTo>
                  <a:pt x="430799" y="344407"/>
                  <a:pt x="447824" y="327382"/>
                  <a:pt x="447824" y="306456"/>
                </a:cubicBezTo>
                <a:cubicBezTo>
                  <a:pt x="447824" y="295976"/>
                  <a:pt x="456319" y="287480"/>
                  <a:pt x="466799" y="287480"/>
                </a:cubicBezTo>
                <a:cubicBezTo>
                  <a:pt x="477280" y="287480"/>
                  <a:pt x="485775" y="295976"/>
                  <a:pt x="485775" y="306456"/>
                </a:cubicBezTo>
                <a:cubicBezTo>
                  <a:pt x="485775" y="348308"/>
                  <a:pt x="451725" y="382358"/>
                  <a:pt x="409873" y="382358"/>
                </a:cubicBezTo>
                <a:lnTo>
                  <a:pt x="261863" y="382358"/>
                </a:lnTo>
                <a:lnTo>
                  <a:pt x="261863" y="447824"/>
                </a:lnTo>
                <a:lnTo>
                  <a:pt x="317841" y="447824"/>
                </a:lnTo>
                <a:cubicBezTo>
                  <a:pt x="328321" y="447824"/>
                  <a:pt x="336817" y="456319"/>
                  <a:pt x="336817" y="466799"/>
                </a:cubicBezTo>
                <a:cubicBezTo>
                  <a:pt x="336817" y="477280"/>
                  <a:pt x="328321" y="485775"/>
                  <a:pt x="317841" y="485775"/>
                </a:cubicBezTo>
                <a:lnTo>
                  <a:pt x="166985" y="485775"/>
                </a:lnTo>
                <a:cubicBezTo>
                  <a:pt x="156505" y="485775"/>
                  <a:pt x="148010" y="477280"/>
                  <a:pt x="148010" y="466799"/>
                </a:cubicBezTo>
                <a:cubicBezTo>
                  <a:pt x="148010" y="456319"/>
                  <a:pt x="156505" y="447824"/>
                  <a:pt x="166985" y="447824"/>
                </a:cubicBezTo>
                <a:lnTo>
                  <a:pt x="223912" y="447824"/>
                </a:lnTo>
                <a:lnTo>
                  <a:pt x="223912" y="382358"/>
                </a:lnTo>
                <a:lnTo>
                  <a:pt x="75902" y="382358"/>
                </a:lnTo>
                <a:cubicBezTo>
                  <a:pt x="34050" y="382358"/>
                  <a:pt x="0" y="348308"/>
                  <a:pt x="0" y="306456"/>
                </a:cubicBezTo>
                <a:lnTo>
                  <a:pt x="0" y="57876"/>
                </a:lnTo>
                <a:cubicBezTo>
                  <a:pt x="0" y="47395"/>
                  <a:pt x="8495" y="38900"/>
                  <a:pt x="18976" y="38900"/>
                </a:cubicBezTo>
                <a:lnTo>
                  <a:pt x="223912" y="38900"/>
                </a:lnTo>
                <a:lnTo>
                  <a:pt x="223912" y="18976"/>
                </a:lnTo>
                <a:cubicBezTo>
                  <a:pt x="223912" y="8495"/>
                  <a:pt x="232407" y="0"/>
                  <a:pt x="242888" y="0"/>
                </a:cubicBezTo>
                <a:close/>
              </a:path>
            </a:pathLst>
          </a:custGeom>
          <a:solidFill>
            <a:schemeClr val="accent1"/>
          </a:solidFill>
          <a:ln w="949" cap="flat">
            <a:noFill/>
            <a:prstDash val="solid"/>
            <a:miter/>
          </a:ln>
        </p:spPr>
        <p:txBody>
          <a:bodyPr rtlCol="0" anchor="ctr"/>
          <a:lstStyle/>
          <a:p>
            <a:endParaRPr lang="en-ID"/>
          </a:p>
        </p:txBody>
      </p:sp>
    </p:spTree>
    <p:extLst>
      <p:ext uri="{BB962C8B-B14F-4D97-AF65-F5344CB8AC3E}">
        <p14:creationId xmlns:p14="http://schemas.microsoft.com/office/powerpoint/2010/main" val="11754798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PpHolder1">
            <a:extLst>
              <a:ext uri="{FF2B5EF4-FFF2-40B4-BE49-F238E27FC236}">
                <a16:creationId xmlns:a16="http://schemas.microsoft.com/office/drawing/2014/main" id="{E1507B6D-CAAB-4459-90C6-EBAE7416C5BB}"/>
              </a:ext>
            </a:extLst>
          </p:cNvPr>
          <p:cNvSpPr>
            <a:spLocks noGrp="1"/>
          </p:cNvSpPr>
          <p:nvPr>
            <p:ph type="pic" sz="quarter" idx="12"/>
          </p:nvPr>
        </p:nvSpPr>
        <p:spPr/>
      </p:sp>
      <p:sp>
        <p:nvSpPr>
          <p:cNvPr id="16" name="Rectangle: Rounded Corners 15">
            <a:extLst>
              <a:ext uri="{FF2B5EF4-FFF2-40B4-BE49-F238E27FC236}">
                <a16:creationId xmlns:a16="http://schemas.microsoft.com/office/drawing/2014/main" id="{972B7E64-4ECE-45F6-B5C8-97E742647C95}"/>
              </a:ext>
            </a:extLst>
          </p:cNvPr>
          <p:cNvSpPr/>
          <p:nvPr/>
        </p:nvSpPr>
        <p:spPr>
          <a:xfrm>
            <a:off x="4320577" y="921968"/>
            <a:ext cx="3552438" cy="2753466"/>
          </a:xfrm>
          <a:prstGeom prst="roundRect">
            <a:avLst>
              <a:gd name="adj" fmla="val 1650"/>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bg1"/>
              </a:solidFill>
            </a:endParaRPr>
          </a:p>
        </p:txBody>
      </p:sp>
      <p:sp>
        <p:nvSpPr>
          <p:cNvPr id="18" name="TextBox 17">
            <a:extLst>
              <a:ext uri="{FF2B5EF4-FFF2-40B4-BE49-F238E27FC236}">
                <a16:creationId xmlns:a16="http://schemas.microsoft.com/office/drawing/2014/main" id="{A8B50F5C-E4E3-4EA2-8FAC-39A4BB61B825}"/>
              </a:ext>
            </a:extLst>
          </p:cNvPr>
          <p:cNvSpPr txBox="1"/>
          <p:nvPr/>
        </p:nvSpPr>
        <p:spPr>
          <a:xfrm>
            <a:off x="5633528" y="2252499"/>
            <a:ext cx="926536"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vl2pPr defTabSz="914400"/>
            <a:lvl3pPr defTabSz="914400"/>
            <a:lvl4pPr defTabSz="914400"/>
            <a:lvl5pPr defTabSz="914400"/>
            <a:lvl6pPr defTabSz="914400"/>
            <a:lvl7pPr defTabSz="914400"/>
            <a:lvl8pPr defTabSz="914400"/>
            <a:lvl9pPr defTabSz="914400"/>
          </a:lstStyle>
          <a:p>
            <a:r>
              <a:rPr lang="en-US" dirty="0">
                <a:solidFill>
                  <a:schemeClr val="bg1"/>
                </a:solidFill>
              </a:rPr>
              <a:t>Description</a:t>
            </a:r>
            <a:endParaRPr lang="id-ID" dirty="0">
              <a:solidFill>
                <a:schemeClr val="bg1"/>
              </a:solidFill>
            </a:endParaRPr>
          </a:p>
        </p:txBody>
      </p:sp>
      <p:sp>
        <p:nvSpPr>
          <p:cNvPr id="19" name="TextBox 18">
            <a:extLst>
              <a:ext uri="{FF2B5EF4-FFF2-40B4-BE49-F238E27FC236}">
                <a16:creationId xmlns:a16="http://schemas.microsoft.com/office/drawing/2014/main" id="{1B9A57EF-71D3-4ED3-A501-E58157273ED0}"/>
              </a:ext>
            </a:extLst>
          </p:cNvPr>
          <p:cNvSpPr txBox="1">
            <a:spLocks/>
          </p:cNvSpPr>
          <p:nvPr/>
        </p:nvSpPr>
        <p:spPr>
          <a:xfrm>
            <a:off x="4954591" y="2594852"/>
            <a:ext cx="2284410" cy="479618"/>
          </a:xfrm>
          <a:prstGeom prst="rect">
            <a:avLst/>
          </a:prstGeom>
          <a:noFill/>
        </p:spPr>
        <p:txBody>
          <a:bodyPr wrap="square" lIns="0" tIns="0" rIns="0" bIns="0" rtlCol="0">
            <a:spAutoFit/>
          </a:bodyPr>
          <a:lstStyle>
            <a:defPPr>
              <a:defRPr lang="en-US"/>
            </a:defPPr>
            <a:lvl1pPr algn="ctr">
              <a:lnSpc>
                <a:spcPct val="150000"/>
              </a:lnSpc>
              <a:defRPr sz="1050">
                <a:solidFill>
                  <a:schemeClr val="tx1">
                    <a:lumMod val="50000"/>
                    <a:lumOff val="50000"/>
                  </a:schemeClr>
                </a:solidFill>
              </a:defRPr>
            </a:lvl1pPr>
            <a:lvl2pPr defTabSz="914400"/>
            <a:lvl3pPr defTabSz="914400"/>
            <a:lvl4pPr defTabSz="914400"/>
            <a:lvl5pPr defTabSz="914400"/>
            <a:lvl6pPr defTabSz="914400"/>
            <a:lvl7pPr defTabSz="914400"/>
            <a:lvl8pPr defTabSz="914400"/>
            <a:lvl9pPr defTabSz="914400"/>
          </a:lstStyle>
          <a:p>
            <a:r>
              <a:rPr lang="en-US" sz="1100" dirty="0" err="1">
                <a:solidFill>
                  <a:schemeClr val="bg1"/>
                </a:solidFill>
              </a:rPr>
              <a:t>maecenas</a:t>
            </a:r>
            <a:r>
              <a:rPr lang="en-US" sz="1100" dirty="0">
                <a:solidFill>
                  <a:schemeClr val="bg1"/>
                </a:solidFill>
              </a:rPr>
              <a:t> poor </a:t>
            </a:r>
            <a:r>
              <a:rPr lang="en-US" sz="1100" dirty="0" err="1">
                <a:solidFill>
                  <a:schemeClr val="bg1"/>
                </a:solidFill>
              </a:rPr>
              <a:t>adipiscing</a:t>
            </a:r>
            <a:r>
              <a:rPr lang="en-US" sz="1100" dirty="0">
                <a:solidFill>
                  <a:schemeClr val="bg1"/>
                </a:solidFill>
              </a:rPr>
              <a:t> </a:t>
            </a:r>
            <a:r>
              <a:rPr lang="en-US" sz="1100" dirty="0" err="1">
                <a:solidFill>
                  <a:schemeClr val="bg1"/>
                </a:solidFill>
              </a:rPr>
              <a:t>elit</a:t>
            </a:r>
            <a:r>
              <a:rPr lang="en-US" sz="1100" dirty="0">
                <a:solidFill>
                  <a:schemeClr val="bg1"/>
                </a:solidFill>
              </a:rPr>
              <a:t> </a:t>
            </a:r>
            <a:r>
              <a:rPr lang="en-US" sz="1100">
                <a:solidFill>
                  <a:schemeClr val="bg1"/>
                </a:solidFill>
              </a:rPr>
              <a:t>auctor tenetur non cumque</a:t>
            </a:r>
            <a:endParaRPr lang="en-US" sz="1100" dirty="0">
              <a:solidFill>
                <a:schemeClr val="bg1"/>
              </a:solidFill>
            </a:endParaRPr>
          </a:p>
        </p:txBody>
      </p:sp>
      <p:sp>
        <p:nvSpPr>
          <p:cNvPr id="25" name="Shape">
            <a:extLst>
              <a:ext uri="{FF2B5EF4-FFF2-40B4-BE49-F238E27FC236}">
                <a16:creationId xmlns:a16="http://schemas.microsoft.com/office/drawing/2014/main" id="{BCD63B84-360A-4E43-B9B2-16D6F75F1731}"/>
              </a:ext>
            </a:extLst>
          </p:cNvPr>
          <p:cNvSpPr>
            <a:spLocks noChangeAspect="1"/>
          </p:cNvSpPr>
          <p:nvPr/>
        </p:nvSpPr>
        <p:spPr>
          <a:xfrm>
            <a:off x="5768399" y="1439518"/>
            <a:ext cx="656793" cy="657104"/>
          </a:xfrm>
          <a:custGeom>
            <a:avLst/>
            <a:gdLst>
              <a:gd name="connsiteX0" fmla="*/ 47416 w 485545"/>
              <a:gd name="connsiteY0" fmla="*/ 218231 h 485775"/>
              <a:gd name="connsiteX1" fmla="*/ 37933 w 485545"/>
              <a:gd name="connsiteY1" fmla="*/ 227715 h 485775"/>
              <a:gd name="connsiteX2" fmla="*/ 37933 w 485545"/>
              <a:gd name="connsiteY2" fmla="*/ 341514 h 485775"/>
              <a:gd name="connsiteX3" fmla="*/ 47416 w 485545"/>
              <a:gd name="connsiteY3" fmla="*/ 350997 h 485775"/>
              <a:gd name="connsiteX4" fmla="*/ 85350 w 485545"/>
              <a:gd name="connsiteY4" fmla="*/ 350997 h 485775"/>
              <a:gd name="connsiteX5" fmla="*/ 94833 w 485545"/>
              <a:gd name="connsiteY5" fmla="*/ 341514 h 485775"/>
              <a:gd name="connsiteX6" fmla="*/ 94832 w 485545"/>
              <a:gd name="connsiteY6" fmla="*/ 341514 h 485775"/>
              <a:gd name="connsiteX7" fmla="*/ 94832 w 485545"/>
              <a:gd name="connsiteY7" fmla="*/ 227715 h 485775"/>
              <a:gd name="connsiteX8" fmla="*/ 85349 w 485545"/>
              <a:gd name="connsiteY8" fmla="*/ 218231 h 485775"/>
              <a:gd name="connsiteX9" fmla="*/ 222858 w 485545"/>
              <a:gd name="connsiteY9" fmla="*/ 123398 h 485775"/>
              <a:gd name="connsiteX10" fmla="*/ 213375 w 485545"/>
              <a:gd name="connsiteY10" fmla="*/ 132882 h 485775"/>
              <a:gd name="connsiteX11" fmla="*/ 213375 w 485545"/>
              <a:gd name="connsiteY11" fmla="*/ 202109 h 485775"/>
              <a:gd name="connsiteX12" fmla="*/ 222858 w 485545"/>
              <a:gd name="connsiteY12" fmla="*/ 211592 h 485775"/>
              <a:gd name="connsiteX13" fmla="*/ 262688 w 485545"/>
              <a:gd name="connsiteY13" fmla="*/ 211592 h 485775"/>
              <a:gd name="connsiteX14" fmla="*/ 272171 w 485545"/>
              <a:gd name="connsiteY14" fmla="*/ 202109 h 485775"/>
              <a:gd name="connsiteX15" fmla="*/ 272171 w 485545"/>
              <a:gd name="connsiteY15" fmla="*/ 132882 h 485775"/>
              <a:gd name="connsiteX16" fmla="*/ 262688 w 485545"/>
              <a:gd name="connsiteY16" fmla="*/ 123398 h 485775"/>
              <a:gd name="connsiteX17" fmla="*/ 66383 w 485545"/>
              <a:gd name="connsiteY17" fmla="*/ 85465 h 485775"/>
              <a:gd name="connsiteX18" fmla="*/ 85349 w 485545"/>
              <a:gd name="connsiteY18" fmla="*/ 104432 h 485775"/>
              <a:gd name="connsiteX19" fmla="*/ 85349 w 485545"/>
              <a:gd name="connsiteY19" fmla="*/ 180298 h 485775"/>
              <a:gd name="connsiteX20" fmla="*/ 132766 w 485545"/>
              <a:gd name="connsiteY20" fmla="*/ 227715 h 485775"/>
              <a:gd name="connsiteX21" fmla="*/ 132766 w 485545"/>
              <a:gd name="connsiteY21" fmla="*/ 341514 h 485775"/>
              <a:gd name="connsiteX22" fmla="*/ 85349 w 485545"/>
              <a:gd name="connsiteY22" fmla="*/ 388930 h 485775"/>
              <a:gd name="connsiteX23" fmla="*/ 85349 w 485545"/>
              <a:gd name="connsiteY23" fmla="*/ 466809 h 485775"/>
              <a:gd name="connsiteX24" fmla="*/ 66383 w 485545"/>
              <a:gd name="connsiteY24" fmla="*/ 485775 h 485775"/>
              <a:gd name="connsiteX25" fmla="*/ 47416 w 485545"/>
              <a:gd name="connsiteY25" fmla="*/ 466809 h 485775"/>
              <a:gd name="connsiteX26" fmla="*/ 47416 w 485545"/>
              <a:gd name="connsiteY26" fmla="*/ 388930 h 485775"/>
              <a:gd name="connsiteX27" fmla="*/ 0 w 485545"/>
              <a:gd name="connsiteY27" fmla="*/ 341514 h 485775"/>
              <a:gd name="connsiteX28" fmla="*/ 0 w 485545"/>
              <a:gd name="connsiteY28" fmla="*/ 227715 h 485775"/>
              <a:gd name="connsiteX29" fmla="*/ 47416 w 485545"/>
              <a:gd name="connsiteY29" fmla="*/ 180298 h 485775"/>
              <a:gd name="connsiteX30" fmla="*/ 47416 w 485545"/>
              <a:gd name="connsiteY30" fmla="*/ 104432 h 485775"/>
              <a:gd name="connsiteX31" fmla="*/ 66383 w 485545"/>
              <a:gd name="connsiteY31" fmla="*/ 85465 h 485775"/>
              <a:gd name="connsiteX32" fmla="*/ 242773 w 485545"/>
              <a:gd name="connsiteY32" fmla="*/ 34254 h 485775"/>
              <a:gd name="connsiteX33" fmla="*/ 261739 w 485545"/>
              <a:gd name="connsiteY33" fmla="*/ 53221 h 485775"/>
              <a:gd name="connsiteX34" fmla="*/ 261739 w 485545"/>
              <a:gd name="connsiteY34" fmla="*/ 85464 h 485775"/>
              <a:gd name="connsiteX35" fmla="*/ 262688 w 485545"/>
              <a:gd name="connsiteY35" fmla="*/ 85464 h 485775"/>
              <a:gd name="connsiteX36" fmla="*/ 310104 w 485545"/>
              <a:gd name="connsiteY36" fmla="*/ 132881 h 485775"/>
              <a:gd name="connsiteX37" fmla="*/ 310104 w 485545"/>
              <a:gd name="connsiteY37" fmla="*/ 202108 h 485775"/>
              <a:gd name="connsiteX38" fmla="*/ 262688 w 485545"/>
              <a:gd name="connsiteY38" fmla="*/ 249524 h 485775"/>
              <a:gd name="connsiteX39" fmla="*/ 261739 w 485545"/>
              <a:gd name="connsiteY39" fmla="*/ 249524 h 485775"/>
              <a:gd name="connsiteX40" fmla="*/ 261739 w 485545"/>
              <a:gd name="connsiteY40" fmla="*/ 350048 h 485775"/>
              <a:gd name="connsiteX41" fmla="*/ 242773 w 485545"/>
              <a:gd name="connsiteY41" fmla="*/ 369015 h 485775"/>
              <a:gd name="connsiteX42" fmla="*/ 223806 w 485545"/>
              <a:gd name="connsiteY42" fmla="*/ 350048 h 485775"/>
              <a:gd name="connsiteX43" fmla="*/ 223806 w 485545"/>
              <a:gd name="connsiteY43" fmla="*/ 249524 h 485775"/>
              <a:gd name="connsiteX44" fmla="*/ 222857 w 485545"/>
              <a:gd name="connsiteY44" fmla="*/ 249524 h 485775"/>
              <a:gd name="connsiteX45" fmla="*/ 175441 w 485545"/>
              <a:gd name="connsiteY45" fmla="*/ 202108 h 485775"/>
              <a:gd name="connsiteX46" fmla="*/ 175441 w 485545"/>
              <a:gd name="connsiteY46" fmla="*/ 132881 h 485775"/>
              <a:gd name="connsiteX47" fmla="*/ 222857 w 485545"/>
              <a:gd name="connsiteY47" fmla="*/ 85464 h 485775"/>
              <a:gd name="connsiteX48" fmla="*/ 223806 w 485545"/>
              <a:gd name="connsiteY48" fmla="*/ 85464 h 485775"/>
              <a:gd name="connsiteX49" fmla="*/ 223806 w 485545"/>
              <a:gd name="connsiteY49" fmla="*/ 53221 h 485775"/>
              <a:gd name="connsiteX50" fmla="*/ 242773 w 485545"/>
              <a:gd name="connsiteY50" fmla="*/ 34254 h 485775"/>
              <a:gd name="connsiteX51" fmla="*/ 419161 w 485545"/>
              <a:gd name="connsiteY51" fmla="*/ 0 h 485775"/>
              <a:gd name="connsiteX52" fmla="*/ 438129 w 485545"/>
              <a:gd name="connsiteY52" fmla="*/ 18967 h 485775"/>
              <a:gd name="connsiteX53" fmla="*/ 438129 w 485545"/>
              <a:gd name="connsiteY53" fmla="*/ 75982 h 485775"/>
              <a:gd name="connsiteX54" fmla="*/ 485545 w 485545"/>
              <a:gd name="connsiteY54" fmla="*/ 123398 h 485775"/>
              <a:gd name="connsiteX55" fmla="*/ 485545 w 485545"/>
              <a:gd name="connsiteY55" fmla="*/ 218232 h 485775"/>
              <a:gd name="connsiteX56" fmla="*/ 466578 w 485545"/>
              <a:gd name="connsiteY56" fmla="*/ 237198 h 485775"/>
              <a:gd name="connsiteX57" fmla="*/ 447611 w 485545"/>
              <a:gd name="connsiteY57" fmla="*/ 218232 h 485775"/>
              <a:gd name="connsiteX58" fmla="*/ 447611 w 485545"/>
              <a:gd name="connsiteY58" fmla="*/ 123398 h 485775"/>
              <a:gd name="connsiteX59" fmla="*/ 438128 w 485545"/>
              <a:gd name="connsiteY59" fmla="*/ 113915 h 485775"/>
              <a:gd name="connsiteX60" fmla="*/ 400195 w 485545"/>
              <a:gd name="connsiteY60" fmla="*/ 113915 h 485775"/>
              <a:gd name="connsiteX61" fmla="*/ 390712 w 485545"/>
              <a:gd name="connsiteY61" fmla="*/ 123398 h 485775"/>
              <a:gd name="connsiteX62" fmla="*/ 390712 w 485545"/>
              <a:gd name="connsiteY62" fmla="*/ 313064 h 485775"/>
              <a:gd name="connsiteX63" fmla="*/ 400195 w 485545"/>
              <a:gd name="connsiteY63" fmla="*/ 322547 h 485775"/>
              <a:gd name="connsiteX64" fmla="*/ 438128 w 485545"/>
              <a:gd name="connsiteY64" fmla="*/ 322547 h 485775"/>
              <a:gd name="connsiteX65" fmla="*/ 447611 w 485545"/>
              <a:gd name="connsiteY65" fmla="*/ 313064 h 485775"/>
              <a:gd name="connsiteX66" fmla="*/ 466577 w 485545"/>
              <a:gd name="connsiteY66" fmla="*/ 294098 h 485775"/>
              <a:gd name="connsiteX67" fmla="*/ 485544 w 485545"/>
              <a:gd name="connsiteY67" fmla="*/ 313064 h 485775"/>
              <a:gd name="connsiteX68" fmla="*/ 438128 w 485545"/>
              <a:gd name="connsiteY68" fmla="*/ 360480 h 485775"/>
              <a:gd name="connsiteX69" fmla="*/ 438128 w 485545"/>
              <a:gd name="connsiteY69" fmla="*/ 428760 h 485775"/>
              <a:gd name="connsiteX70" fmla="*/ 419161 w 485545"/>
              <a:gd name="connsiteY70" fmla="*/ 447727 h 485775"/>
              <a:gd name="connsiteX71" fmla="*/ 400194 w 485545"/>
              <a:gd name="connsiteY71" fmla="*/ 428760 h 485775"/>
              <a:gd name="connsiteX72" fmla="*/ 400194 w 485545"/>
              <a:gd name="connsiteY72" fmla="*/ 360480 h 485775"/>
              <a:gd name="connsiteX73" fmla="*/ 352778 w 485545"/>
              <a:gd name="connsiteY73" fmla="*/ 313064 h 485775"/>
              <a:gd name="connsiteX74" fmla="*/ 352778 w 485545"/>
              <a:gd name="connsiteY74" fmla="*/ 123398 h 485775"/>
              <a:gd name="connsiteX75" fmla="*/ 400194 w 485545"/>
              <a:gd name="connsiteY75" fmla="*/ 75982 h 485775"/>
              <a:gd name="connsiteX76" fmla="*/ 400194 w 485545"/>
              <a:gd name="connsiteY76" fmla="*/ 18967 h 485775"/>
              <a:gd name="connsiteX77" fmla="*/ 419161 w 485545"/>
              <a:gd name="connsiteY77"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485545" h="485775">
                <a:moveTo>
                  <a:pt x="47416" y="218231"/>
                </a:moveTo>
                <a:cubicBezTo>
                  <a:pt x="42187" y="218231"/>
                  <a:pt x="37933" y="222486"/>
                  <a:pt x="37933" y="227715"/>
                </a:cubicBezTo>
                <a:lnTo>
                  <a:pt x="37933" y="341514"/>
                </a:lnTo>
                <a:cubicBezTo>
                  <a:pt x="37933" y="346743"/>
                  <a:pt x="42187" y="350997"/>
                  <a:pt x="47416" y="350997"/>
                </a:cubicBezTo>
                <a:lnTo>
                  <a:pt x="85350" y="350997"/>
                </a:lnTo>
                <a:cubicBezTo>
                  <a:pt x="90579" y="350997"/>
                  <a:pt x="94833" y="346743"/>
                  <a:pt x="94833" y="341514"/>
                </a:cubicBezTo>
                <a:lnTo>
                  <a:pt x="94832" y="341514"/>
                </a:lnTo>
                <a:lnTo>
                  <a:pt x="94832" y="227715"/>
                </a:lnTo>
                <a:cubicBezTo>
                  <a:pt x="94832" y="222486"/>
                  <a:pt x="90578" y="218231"/>
                  <a:pt x="85349" y="218231"/>
                </a:cubicBezTo>
                <a:close/>
                <a:moveTo>
                  <a:pt x="222858" y="123398"/>
                </a:moveTo>
                <a:cubicBezTo>
                  <a:pt x="217629" y="123398"/>
                  <a:pt x="213375" y="127653"/>
                  <a:pt x="213375" y="132882"/>
                </a:cubicBezTo>
                <a:lnTo>
                  <a:pt x="213375" y="202109"/>
                </a:lnTo>
                <a:cubicBezTo>
                  <a:pt x="213375" y="207338"/>
                  <a:pt x="217629" y="211592"/>
                  <a:pt x="222858" y="211592"/>
                </a:cubicBezTo>
                <a:lnTo>
                  <a:pt x="262688" y="211592"/>
                </a:lnTo>
                <a:cubicBezTo>
                  <a:pt x="267917" y="211592"/>
                  <a:pt x="272171" y="207338"/>
                  <a:pt x="272171" y="202109"/>
                </a:cubicBezTo>
                <a:lnTo>
                  <a:pt x="272171" y="132882"/>
                </a:lnTo>
                <a:cubicBezTo>
                  <a:pt x="272171" y="127653"/>
                  <a:pt x="267917" y="123398"/>
                  <a:pt x="262688" y="123398"/>
                </a:cubicBezTo>
                <a:close/>
                <a:moveTo>
                  <a:pt x="66383" y="85465"/>
                </a:moveTo>
                <a:cubicBezTo>
                  <a:pt x="76858" y="85465"/>
                  <a:pt x="85349" y="93957"/>
                  <a:pt x="85349" y="104432"/>
                </a:cubicBezTo>
                <a:lnTo>
                  <a:pt x="85349" y="180298"/>
                </a:lnTo>
                <a:cubicBezTo>
                  <a:pt x="111495" y="180298"/>
                  <a:pt x="132766" y="201568"/>
                  <a:pt x="132766" y="227715"/>
                </a:cubicBezTo>
                <a:lnTo>
                  <a:pt x="132766" y="341514"/>
                </a:lnTo>
                <a:cubicBezTo>
                  <a:pt x="132766" y="367659"/>
                  <a:pt x="111495" y="388930"/>
                  <a:pt x="85349" y="388930"/>
                </a:cubicBezTo>
                <a:lnTo>
                  <a:pt x="85349" y="466809"/>
                </a:lnTo>
                <a:cubicBezTo>
                  <a:pt x="85349" y="477283"/>
                  <a:pt x="76859" y="485775"/>
                  <a:pt x="66383" y="485775"/>
                </a:cubicBezTo>
                <a:cubicBezTo>
                  <a:pt x="55908" y="485775"/>
                  <a:pt x="47416" y="477284"/>
                  <a:pt x="47416" y="466809"/>
                </a:cubicBezTo>
                <a:lnTo>
                  <a:pt x="47416" y="388930"/>
                </a:lnTo>
                <a:cubicBezTo>
                  <a:pt x="21271" y="388930"/>
                  <a:pt x="0" y="367659"/>
                  <a:pt x="0" y="341514"/>
                </a:cubicBezTo>
                <a:lnTo>
                  <a:pt x="0" y="227715"/>
                </a:lnTo>
                <a:cubicBezTo>
                  <a:pt x="0" y="201569"/>
                  <a:pt x="21271" y="180298"/>
                  <a:pt x="47416" y="180298"/>
                </a:cubicBezTo>
                <a:lnTo>
                  <a:pt x="47416" y="104432"/>
                </a:lnTo>
                <a:cubicBezTo>
                  <a:pt x="47416" y="93957"/>
                  <a:pt x="55909" y="85465"/>
                  <a:pt x="66383" y="85465"/>
                </a:cubicBezTo>
                <a:close/>
                <a:moveTo>
                  <a:pt x="242773" y="34254"/>
                </a:moveTo>
                <a:cubicBezTo>
                  <a:pt x="253248" y="34254"/>
                  <a:pt x="261739" y="42746"/>
                  <a:pt x="261739" y="53221"/>
                </a:cubicBezTo>
                <a:lnTo>
                  <a:pt x="261739" y="85464"/>
                </a:lnTo>
                <a:lnTo>
                  <a:pt x="262688" y="85464"/>
                </a:lnTo>
                <a:cubicBezTo>
                  <a:pt x="288832" y="85464"/>
                  <a:pt x="310104" y="106736"/>
                  <a:pt x="310104" y="132881"/>
                </a:cubicBezTo>
                <a:lnTo>
                  <a:pt x="310104" y="202108"/>
                </a:lnTo>
                <a:cubicBezTo>
                  <a:pt x="310104" y="228254"/>
                  <a:pt x="288833" y="249524"/>
                  <a:pt x="262688" y="249524"/>
                </a:cubicBezTo>
                <a:lnTo>
                  <a:pt x="261739" y="249524"/>
                </a:lnTo>
                <a:lnTo>
                  <a:pt x="261739" y="350048"/>
                </a:lnTo>
                <a:cubicBezTo>
                  <a:pt x="261739" y="360523"/>
                  <a:pt x="253248" y="369015"/>
                  <a:pt x="242773" y="369015"/>
                </a:cubicBezTo>
                <a:cubicBezTo>
                  <a:pt x="232298" y="369015"/>
                  <a:pt x="223806" y="360523"/>
                  <a:pt x="223806" y="350048"/>
                </a:cubicBezTo>
                <a:lnTo>
                  <a:pt x="223806" y="249524"/>
                </a:lnTo>
                <a:lnTo>
                  <a:pt x="222857" y="249524"/>
                </a:lnTo>
                <a:cubicBezTo>
                  <a:pt x="196712" y="249524"/>
                  <a:pt x="175441" y="228254"/>
                  <a:pt x="175441" y="202108"/>
                </a:cubicBezTo>
                <a:lnTo>
                  <a:pt x="175441" y="132881"/>
                </a:lnTo>
                <a:cubicBezTo>
                  <a:pt x="175441" y="106735"/>
                  <a:pt x="196712" y="85464"/>
                  <a:pt x="222857" y="85464"/>
                </a:cubicBezTo>
                <a:lnTo>
                  <a:pt x="223806" y="85464"/>
                </a:lnTo>
                <a:lnTo>
                  <a:pt x="223806" y="53221"/>
                </a:lnTo>
                <a:cubicBezTo>
                  <a:pt x="223806" y="42746"/>
                  <a:pt x="232298" y="34254"/>
                  <a:pt x="242773" y="34254"/>
                </a:cubicBezTo>
                <a:close/>
                <a:moveTo>
                  <a:pt x="419161" y="0"/>
                </a:moveTo>
                <a:cubicBezTo>
                  <a:pt x="429637" y="0"/>
                  <a:pt x="438128" y="8492"/>
                  <a:pt x="438129" y="18967"/>
                </a:cubicBezTo>
                <a:lnTo>
                  <a:pt x="438129" y="75982"/>
                </a:lnTo>
                <a:cubicBezTo>
                  <a:pt x="464275" y="75982"/>
                  <a:pt x="485545" y="97253"/>
                  <a:pt x="485545" y="123398"/>
                </a:cubicBezTo>
                <a:lnTo>
                  <a:pt x="485545" y="218232"/>
                </a:lnTo>
                <a:cubicBezTo>
                  <a:pt x="485545" y="228706"/>
                  <a:pt x="477054" y="237198"/>
                  <a:pt x="466578" y="237198"/>
                </a:cubicBezTo>
                <a:cubicBezTo>
                  <a:pt x="456103" y="237198"/>
                  <a:pt x="447611" y="228706"/>
                  <a:pt x="447611" y="218232"/>
                </a:cubicBezTo>
                <a:lnTo>
                  <a:pt x="447611" y="123398"/>
                </a:lnTo>
                <a:cubicBezTo>
                  <a:pt x="447611" y="118170"/>
                  <a:pt x="443357" y="113915"/>
                  <a:pt x="438128" y="113915"/>
                </a:cubicBezTo>
                <a:lnTo>
                  <a:pt x="400195" y="113915"/>
                </a:lnTo>
                <a:cubicBezTo>
                  <a:pt x="394966" y="113915"/>
                  <a:pt x="390712" y="118170"/>
                  <a:pt x="390712" y="123398"/>
                </a:cubicBezTo>
                <a:lnTo>
                  <a:pt x="390712" y="313064"/>
                </a:lnTo>
                <a:cubicBezTo>
                  <a:pt x="390712" y="318293"/>
                  <a:pt x="394966" y="322547"/>
                  <a:pt x="400195" y="322547"/>
                </a:cubicBezTo>
                <a:lnTo>
                  <a:pt x="438128" y="322547"/>
                </a:lnTo>
                <a:cubicBezTo>
                  <a:pt x="443357" y="322547"/>
                  <a:pt x="447611" y="318293"/>
                  <a:pt x="447611" y="313064"/>
                </a:cubicBezTo>
                <a:cubicBezTo>
                  <a:pt x="447611" y="302589"/>
                  <a:pt x="456102" y="294098"/>
                  <a:pt x="466577" y="294098"/>
                </a:cubicBezTo>
                <a:cubicBezTo>
                  <a:pt x="477053" y="294098"/>
                  <a:pt x="485544" y="302589"/>
                  <a:pt x="485544" y="313064"/>
                </a:cubicBezTo>
                <a:cubicBezTo>
                  <a:pt x="485544" y="339209"/>
                  <a:pt x="464274" y="360480"/>
                  <a:pt x="438128" y="360480"/>
                </a:cubicBezTo>
                <a:lnTo>
                  <a:pt x="438128" y="428760"/>
                </a:lnTo>
                <a:cubicBezTo>
                  <a:pt x="438128" y="439235"/>
                  <a:pt x="429637" y="447727"/>
                  <a:pt x="419161" y="447727"/>
                </a:cubicBezTo>
                <a:cubicBezTo>
                  <a:pt x="408686" y="447727"/>
                  <a:pt x="400194" y="439235"/>
                  <a:pt x="400194" y="428760"/>
                </a:cubicBezTo>
                <a:lnTo>
                  <a:pt x="400194" y="360480"/>
                </a:lnTo>
                <a:cubicBezTo>
                  <a:pt x="374049" y="360480"/>
                  <a:pt x="352778" y="339209"/>
                  <a:pt x="352778" y="313064"/>
                </a:cubicBezTo>
                <a:lnTo>
                  <a:pt x="352778" y="123398"/>
                </a:lnTo>
                <a:cubicBezTo>
                  <a:pt x="352778" y="97253"/>
                  <a:pt x="374049" y="75982"/>
                  <a:pt x="400194" y="75982"/>
                </a:cubicBezTo>
                <a:lnTo>
                  <a:pt x="400194" y="18967"/>
                </a:lnTo>
                <a:cubicBezTo>
                  <a:pt x="400194" y="8492"/>
                  <a:pt x="408686" y="0"/>
                  <a:pt x="419161" y="0"/>
                </a:cubicBezTo>
                <a:close/>
              </a:path>
            </a:pathLst>
          </a:custGeom>
          <a:solidFill>
            <a:schemeClr val="bg1"/>
          </a:solidFill>
          <a:ln w="949" cap="flat">
            <a:noFill/>
            <a:prstDash val="solid"/>
            <a:miter/>
          </a:ln>
        </p:spPr>
        <p:txBody>
          <a:bodyPr rtlCol="0" anchor="ctr"/>
          <a:lstStyle/>
          <a:p>
            <a:endParaRPr lang="en-ID"/>
          </a:p>
        </p:txBody>
      </p:sp>
      <p:sp>
        <p:nvSpPr>
          <p:cNvPr id="21" name="Justify Text Body">
            <a:extLst>
              <a:ext uri="{FF2B5EF4-FFF2-40B4-BE49-F238E27FC236}">
                <a16:creationId xmlns:a16="http://schemas.microsoft.com/office/drawing/2014/main" id="{9DAA192D-5836-4D84-9AA6-22BD855FCE53}"/>
              </a:ext>
            </a:extLst>
          </p:cNvPr>
          <p:cNvSpPr txBox="1"/>
          <p:nvPr/>
        </p:nvSpPr>
        <p:spPr>
          <a:xfrm>
            <a:off x="4320577" y="4261887"/>
            <a:ext cx="7082970" cy="1077218"/>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asuscip eros iste metus auctor lorem dapibus quam aliqua sied pretium vivera onare ipent turpisa antes dolor elementum ipsum volutpat tinciduntil dapibus integer mollis da vel magna hendrerit eleifend dictui pellentesque lacus vitae tristique nullam malesuada nulla sed massa feugiat dolor laborum fringilla ame qui feug dolorum maxime ornare amet nobis nihil at impedit</a:t>
            </a:r>
            <a:endParaRPr lang="en-ID" sz="1200" dirty="0">
              <a:solidFill>
                <a:schemeClr val="tx1">
                  <a:lumMod val="50000"/>
                  <a:lumOff val="50000"/>
                </a:schemeClr>
              </a:solidFill>
            </a:endParaRPr>
          </a:p>
        </p:txBody>
      </p:sp>
      <p:sp>
        <p:nvSpPr>
          <p:cNvPr id="22" name="Grand Title">
            <a:extLst>
              <a:ext uri="{FF2B5EF4-FFF2-40B4-BE49-F238E27FC236}">
                <a16:creationId xmlns:a16="http://schemas.microsoft.com/office/drawing/2014/main" id="{CC31B7D4-2268-4E2D-9B13-CCE8F527050B}"/>
              </a:ext>
            </a:extLst>
          </p:cNvPr>
          <p:cNvSpPr txBox="1"/>
          <p:nvPr/>
        </p:nvSpPr>
        <p:spPr>
          <a:xfrm>
            <a:off x="883701" y="4246498"/>
            <a:ext cx="3085145" cy="1107996"/>
          </a:xfrm>
          <a:prstGeom prst="rect">
            <a:avLst/>
          </a:prstGeom>
          <a:noFill/>
        </p:spPr>
        <p:txBody>
          <a:bodyPr wrap="square" lIns="0" tIns="0" rIns="0" bIns="0" rtlCol="0" anchor="t" anchorCtr="0">
            <a:spAutoFit/>
          </a:bodyPr>
          <a:lstStyle/>
          <a:p>
            <a:r>
              <a:rPr lang="en-US" sz="3600">
                <a:solidFill>
                  <a:schemeClr val="tx1">
                    <a:lumMod val="75000"/>
                    <a:lumOff val="25000"/>
                  </a:schemeClr>
                </a:solidFill>
                <a:latin typeface="+mj-lt"/>
              </a:rPr>
              <a:t>THREE IMAGE LAYOUT</a:t>
            </a:r>
            <a:endParaRPr lang="en-ID" sz="3600" dirty="0">
              <a:solidFill>
                <a:schemeClr val="tx1">
                  <a:lumMod val="75000"/>
                  <a:lumOff val="25000"/>
                </a:schemeClr>
              </a:solidFill>
              <a:latin typeface="+mj-lt"/>
            </a:endParaRPr>
          </a:p>
        </p:txBody>
      </p:sp>
      <p:sp>
        <p:nvSpPr>
          <p:cNvPr id="52" name="PpHolder8">
            <a:extLst>
              <a:ext uri="{FF2B5EF4-FFF2-40B4-BE49-F238E27FC236}">
                <a16:creationId xmlns:a16="http://schemas.microsoft.com/office/drawing/2014/main" id="{7BC6824C-7299-4478-A7A9-754BD8D70221}"/>
              </a:ext>
            </a:extLst>
          </p:cNvPr>
          <p:cNvSpPr>
            <a:spLocks noGrp="1"/>
          </p:cNvSpPr>
          <p:nvPr>
            <p:ph type="pic" sz="quarter" idx="11"/>
          </p:nvPr>
        </p:nvSpPr>
        <p:spPr/>
      </p:sp>
      <p:sp>
        <p:nvSpPr>
          <p:cNvPr id="50" name="PpHolder9">
            <a:extLst>
              <a:ext uri="{FF2B5EF4-FFF2-40B4-BE49-F238E27FC236}">
                <a16:creationId xmlns:a16="http://schemas.microsoft.com/office/drawing/2014/main" id="{230C9072-AFDA-439D-B60D-3261DA107FF4}"/>
              </a:ext>
            </a:extLst>
          </p:cNvPr>
          <p:cNvSpPr>
            <a:spLocks noGrp="1"/>
          </p:cNvSpPr>
          <p:nvPr>
            <p:ph type="pic" sz="quarter" idx="10"/>
          </p:nvPr>
        </p:nvSpPr>
        <p:spPr/>
      </p:sp>
      <p:grpSp>
        <p:nvGrpSpPr>
          <p:cNvPr id="26" name="Shape">
            <a:extLst>
              <a:ext uri="{FF2B5EF4-FFF2-40B4-BE49-F238E27FC236}">
                <a16:creationId xmlns:a16="http://schemas.microsoft.com/office/drawing/2014/main" id="{2A25CEC2-EC2F-4DBC-890C-BA89C665EB99}"/>
              </a:ext>
            </a:extLst>
          </p:cNvPr>
          <p:cNvGrpSpPr>
            <a:grpSpLocks noChangeAspect="1"/>
          </p:cNvGrpSpPr>
          <p:nvPr/>
        </p:nvGrpSpPr>
        <p:grpSpPr>
          <a:xfrm>
            <a:off x="4320577" y="5677271"/>
            <a:ext cx="1393333" cy="258762"/>
            <a:chOff x="10072536" y="3772494"/>
            <a:chExt cx="1393333" cy="258762"/>
          </a:xfrm>
        </p:grpSpPr>
        <p:sp>
          <p:nvSpPr>
            <p:cNvPr id="33" name="Base Shape">
              <a:extLst>
                <a:ext uri="{FF2B5EF4-FFF2-40B4-BE49-F238E27FC236}">
                  <a16:creationId xmlns:a16="http://schemas.microsoft.com/office/drawing/2014/main" id="{DC0978DD-22FB-460D-82CF-3F61C0DE2FCF}"/>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4" name="Header Text">
              <a:extLst>
                <a:ext uri="{FF2B5EF4-FFF2-40B4-BE49-F238E27FC236}">
                  <a16:creationId xmlns:a16="http://schemas.microsoft.com/office/drawing/2014/main" id="{EADF276A-1664-4F91-B833-88C2D3828490}"/>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35" name="Group 34">
            <a:extLst>
              <a:ext uri="{FF2B5EF4-FFF2-40B4-BE49-F238E27FC236}">
                <a16:creationId xmlns:a16="http://schemas.microsoft.com/office/drawing/2014/main" id="{FAEC826A-BFEA-4629-9CB2-E0292132D8D0}"/>
              </a:ext>
            </a:extLst>
          </p:cNvPr>
          <p:cNvGrpSpPr/>
          <p:nvPr/>
        </p:nvGrpSpPr>
        <p:grpSpPr>
          <a:xfrm>
            <a:off x="0" y="0"/>
            <a:ext cx="12011025" cy="6680200"/>
            <a:chOff x="0" y="0"/>
            <a:chExt cx="12011025" cy="6680200"/>
          </a:xfrm>
        </p:grpSpPr>
        <p:grpSp>
          <p:nvGrpSpPr>
            <p:cNvPr id="36" name="Group 35">
              <a:extLst>
                <a:ext uri="{FF2B5EF4-FFF2-40B4-BE49-F238E27FC236}">
                  <a16:creationId xmlns:a16="http://schemas.microsoft.com/office/drawing/2014/main" id="{1BCBD9B7-AA34-4524-8CA9-5016BB95C7A0}"/>
                </a:ext>
              </a:extLst>
            </p:cNvPr>
            <p:cNvGrpSpPr/>
            <p:nvPr/>
          </p:nvGrpSpPr>
          <p:grpSpPr>
            <a:xfrm>
              <a:off x="0" y="0"/>
              <a:ext cx="5524500" cy="446088"/>
              <a:chOff x="0" y="0"/>
              <a:chExt cx="5524500" cy="446088"/>
            </a:xfrm>
          </p:grpSpPr>
          <p:sp>
            <p:nvSpPr>
              <p:cNvPr id="40" name="Rectangle 39">
                <a:extLst>
                  <a:ext uri="{FF2B5EF4-FFF2-40B4-BE49-F238E27FC236}">
                    <a16:creationId xmlns:a16="http://schemas.microsoft.com/office/drawing/2014/main" id="{621BBC6E-7A0E-4272-A64A-131FDFA658A9}"/>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Icon 23">
                <a:extLst>
                  <a:ext uri="{FF2B5EF4-FFF2-40B4-BE49-F238E27FC236}">
                    <a16:creationId xmlns:a16="http://schemas.microsoft.com/office/drawing/2014/main" id="{1F089BA6-E085-44C1-8A03-17ECC3540DA9}"/>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2" name="Rectangle 41">
                <a:extLst>
                  <a:ext uri="{FF2B5EF4-FFF2-40B4-BE49-F238E27FC236}">
                    <a16:creationId xmlns:a16="http://schemas.microsoft.com/office/drawing/2014/main" id="{40BCB308-1324-43A3-ADC4-F13B48506A1D}"/>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PpFooter">
                <a:extLst>
                  <a:ext uri="{FF2B5EF4-FFF2-40B4-BE49-F238E27FC236}">
                    <a16:creationId xmlns:a16="http://schemas.microsoft.com/office/drawing/2014/main" id="{673583E0-7BA8-4A9E-9536-4E90D4B8DEFD}"/>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4" name="PpFooter">
                <a:extLst>
                  <a:ext uri="{FF2B5EF4-FFF2-40B4-BE49-F238E27FC236}">
                    <a16:creationId xmlns:a16="http://schemas.microsoft.com/office/drawing/2014/main" id="{5E55CF46-DC53-43C8-AADF-26AAF475F87A}"/>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5" name="PpFooter">
                <a:extLst>
                  <a:ext uri="{FF2B5EF4-FFF2-40B4-BE49-F238E27FC236}">
                    <a16:creationId xmlns:a16="http://schemas.microsoft.com/office/drawing/2014/main" id="{85C3ABE6-8F9F-4302-8C3B-17FF627EC843}"/>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6" name="Straight Connector 45">
                <a:extLst>
                  <a:ext uri="{FF2B5EF4-FFF2-40B4-BE49-F238E27FC236}">
                    <a16:creationId xmlns:a16="http://schemas.microsoft.com/office/drawing/2014/main" id="{6A7348CC-27AD-4C31-AE1F-C841B84A854C}"/>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5D9D400D-A355-47C9-A683-0EF1624BE6D4}"/>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7" name="Group 36">
              <a:extLst>
                <a:ext uri="{FF2B5EF4-FFF2-40B4-BE49-F238E27FC236}">
                  <a16:creationId xmlns:a16="http://schemas.microsoft.com/office/drawing/2014/main" id="{90405CF2-83AB-461A-B24C-411554DE59EC}"/>
                </a:ext>
              </a:extLst>
            </p:cNvPr>
            <p:cNvGrpSpPr/>
            <p:nvPr/>
          </p:nvGrpSpPr>
          <p:grpSpPr>
            <a:xfrm>
              <a:off x="11488737" y="6157912"/>
              <a:ext cx="522288" cy="522288"/>
              <a:chOff x="11486356" y="6155531"/>
              <a:chExt cx="522288" cy="522288"/>
            </a:xfrm>
          </p:grpSpPr>
          <p:sp>
            <p:nvSpPr>
              <p:cNvPr id="38" name="Diamond 53">
                <a:extLst>
                  <a:ext uri="{FF2B5EF4-FFF2-40B4-BE49-F238E27FC236}">
                    <a16:creationId xmlns:a16="http://schemas.microsoft.com/office/drawing/2014/main" id="{D8B13AEC-DD7B-4E55-83F5-F8CD6648C4AE}"/>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39" name="SlideNo">
                <a:extLst>
                  <a:ext uri="{FF2B5EF4-FFF2-40B4-BE49-F238E27FC236}">
                    <a16:creationId xmlns:a16="http://schemas.microsoft.com/office/drawing/2014/main" id="{6D25EEF9-D849-4B14-A8D2-B336515580E7}"/>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20</a:t>
                </a:fld>
                <a:endParaRPr lang="en-ID" sz="1100" b="1">
                  <a:solidFill>
                    <a:schemeClr val="bg1"/>
                  </a:solidFill>
                </a:endParaRPr>
              </a:p>
            </p:txBody>
          </p:sp>
        </p:grpSp>
      </p:grpSp>
    </p:spTree>
    <p:extLst>
      <p:ext uri="{BB962C8B-B14F-4D97-AF65-F5344CB8AC3E}">
        <p14:creationId xmlns:p14="http://schemas.microsoft.com/office/powerpoint/2010/main" val="34660251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PpHolder1">
            <a:extLst>
              <a:ext uri="{FF2B5EF4-FFF2-40B4-BE49-F238E27FC236}">
                <a16:creationId xmlns:a16="http://schemas.microsoft.com/office/drawing/2014/main" id="{A1445479-C008-4B00-901A-BCF5FCA54C57}"/>
              </a:ext>
            </a:extLst>
          </p:cNvPr>
          <p:cNvSpPr>
            <a:spLocks noGrp="1"/>
          </p:cNvSpPr>
          <p:nvPr>
            <p:ph type="pic" sz="quarter" idx="11"/>
          </p:nvPr>
        </p:nvSpPr>
        <p:spPr/>
      </p:sp>
      <p:pic>
        <p:nvPicPr>
          <p:cNvPr id="43" name="Mockup">
            <a:extLst>
              <a:ext uri="{FF2B5EF4-FFF2-40B4-BE49-F238E27FC236}">
                <a16:creationId xmlns:a16="http://schemas.microsoft.com/office/drawing/2014/main" id="{4EAE17D8-759E-4608-8617-57D3387FB0AF}"/>
              </a:ext>
            </a:extLst>
          </p:cNvPr>
          <p:cNvPicPr>
            <a:picLocks noChangeAspect="1"/>
          </p:cNvPicPr>
          <p:nvPr/>
        </p:nvPicPr>
        <p:blipFill>
          <a:blip r:embed="rId2" cstate="print">
            <a:grayscl/>
            <a:extLst>
              <a:ext uri="{28A0092B-C50C-407E-A947-70E740481C1C}">
                <a14:useLocalDpi xmlns:a14="http://schemas.microsoft.com/office/drawing/2010/main" val="0"/>
              </a:ext>
            </a:extLst>
          </a:blip>
          <a:srcRect/>
          <a:stretch>
            <a:fillRect/>
          </a:stretch>
        </p:blipFill>
        <p:spPr>
          <a:xfrm>
            <a:off x="-1455659" y="1231394"/>
            <a:ext cx="6757732" cy="3835403"/>
          </a:xfrm>
          <a:custGeom>
            <a:avLst/>
            <a:gdLst>
              <a:gd name="connsiteX0" fmla="*/ 1540669 w 10058400"/>
              <a:gd name="connsiteY0" fmla="*/ 561217 h 5708723"/>
              <a:gd name="connsiteX1" fmla="*/ 1540669 w 10058400"/>
              <a:gd name="connsiteY1" fmla="*/ 4926049 h 5708723"/>
              <a:gd name="connsiteX2" fmla="*/ 8520112 w 10058400"/>
              <a:gd name="connsiteY2" fmla="*/ 4926049 h 5708723"/>
              <a:gd name="connsiteX3" fmla="*/ 8520112 w 10058400"/>
              <a:gd name="connsiteY3" fmla="*/ 561217 h 5708723"/>
              <a:gd name="connsiteX4" fmla="*/ 0 w 10058400"/>
              <a:gd name="connsiteY4" fmla="*/ 0 h 5708723"/>
              <a:gd name="connsiteX5" fmla="*/ 10058400 w 10058400"/>
              <a:gd name="connsiteY5" fmla="*/ 0 h 5708723"/>
              <a:gd name="connsiteX6" fmla="*/ 10058400 w 10058400"/>
              <a:gd name="connsiteY6" fmla="*/ 5708723 h 5708723"/>
              <a:gd name="connsiteX7" fmla="*/ 0 w 10058400"/>
              <a:gd name="connsiteY7" fmla="*/ 5708723 h 5708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058400" h="5708723">
                <a:moveTo>
                  <a:pt x="1540669" y="561217"/>
                </a:moveTo>
                <a:lnTo>
                  <a:pt x="1540669" y="4926049"/>
                </a:lnTo>
                <a:lnTo>
                  <a:pt x="8520112" y="4926049"/>
                </a:lnTo>
                <a:lnTo>
                  <a:pt x="8520112" y="561217"/>
                </a:lnTo>
                <a:close/>
                <a:moveTo>
                  <a:pt x="0" y="0"/>
                </a:moveTo>
                <a:lnTo>
                  <a:pt x="10058400" y="0"/>
                </a:lnTo>
                <a:lnTo>
                  <a:pt x="10058400" y="5708723"/>
                </a:lnTo>
                <a:lnTo>
                  <a:pt x="0" y="5708723"/>
                </a:lnTo>
                <a:close/>
              </a:path>
            </a:pathLst>
          </a:custGeom>
        </p:spPr>
      </p:pic>
      <p:pic>
        <p:nvPicPr>
          <p:cNvPr id="47" name="Mockup">
            <a:extLst>
              <a:ext uri="{FF2B5EF4-FFF2-40B4-BE49-F238E27FC236}">
                <a16:creationId xmlns:a16="http://schemas.microsoft.com/office/drawing/2014/main" id="{EB79E63C-C7BC-4B0B-B1A5-75E1F5E6E8A2}"/>
              </a:ext>
            </a:extLst>
          </p:cNvPr>
          <p:cNvPicPr>
            <a:picLocks noChangeAspect="1"/>
          </p:cNvPicPr>
          <p:nvPr/>
        </p:nvPicPr>
        <p:blipFill>
          <a:blip r:embed="rId3" cstate="print">
            <a:grayscl/>
            <a:extLst>
              <a:ext uri="{28A0092B-C50C-407E-A947-70E740481C1C}">
                <a14:useLocalDpi xmlns:a14="http://schemas.microsoft.com/office/drawing/2010/main" val="0"/>
              </a:ext>
            </a:extLst>
          </a:blip>
          <a:srcRect/>
          <a:stretch/>
        </p:blipFill>
        <p:spPr>
          <a:xfrm>
            <a:off x="3438729" y="2250575"/>
            <a:ext cx="1692302" cy="3331050"/>
          </a:xfrm>
          <a:custGeom>
            <a:avLst/>
            <a:gdLst>
              <a:gd name="connsiteX0" fmla="*/ 0 w 2887376"/>
              <a:gd name="connsiteY0" fmla="*/ 0 h 5688986"/>
              <a:gd name="connsiteX1" fmla="*/ 2887376 w 2887376"/>
              <a:gd name="connsiteY1" fmla="*/ 0 h 5688986"/>
              <a:gd name="connsiteX2" fmla="*/ 2887376 w 2887376"/>
              <a:gd name="connsiteY2" fmla="*/ 5688986 h 5688986"/>
              <a:gd name="connsiteX3" fmla="*/ 0 w 2887376"/>
              <a:gd name="connsiteY3" fmla="*/ 5688986 h 5688986"/>
            </a:gdLst>
            <a:ahLst/>
            <a:cxnLst>
              <a:cxn ang="0">
                <a:pos x="connsiteX0" y="connsiteY0"/>
              </a:cxn>
              <a:cxn ang="0">
                <a:pos x="connsiteX1" y="connsiteY1"/>
              </a:cxn>
              <a:cxn ang="0">
                <a:pos x="connsiteX2" y="connsiteY2"/>
              </a:cxn>
              <a:cxn ang="0">
                <a:pos x="connsiteX3" y="connsiteY3"/>
              </a:cxn>
            </a:cxnLst>
            <a:rect l="l" t="t" r="r" b="b"/>
            <a:pathLst>
              <a:path w="2887376" h="5688986">
                <a:moveTo>
                  <a:pt x="0" y="0"/>
                </a:moveTo>
                <a:lnTo>
                  <a:pt x="2887376" y="0"/>
                </a:lnTo>
                <a:lnTo>
                  <a:pt x="2887376" y="5688986"/>
                </a:lnTo>
                <a:lnTo>
                  <a:pt x="0" y="5688986"/>
                </a:lnTo>
                <a:close/>
              </a:path>
            </a:pathLst>
          </a:custGeom>
        </p:spPr>
      </p:pic>
      <p:sp>
        <p:nvSpPr>
          <p:cNvPr id="30" name="Rectangle 29">
            <a:extLst>
              <a:ext uri="{FF2B5EF4-FFF2-40B4-BE49-F238E27FC236}">
                <a16:creationId xmlns:a16="http://schemas.microsoft.com/office/drawing/2014/main" id="{3E15D89F-5F97-4531-A3FA-C2C011E4352E}"/>
              </a:ext>
            </a:extLst>
          </p:cNvPr>
          <p:cNvSpPr/>
          <p:nvPr/>
        </p:nvSpPr>
        <p:spPr>
          <a:xfrm flipH="1">
            <a:off x="1134652" y="4187359"/>
            <a:ext cx="1243232" cy="1243232"/>
          </a:xfrm>
          <a:prstGeom prst="rect">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1" name="Icon 10">
            <a:extLst>
              <a:ext uri="{FF2B5EF4-FFF2-40B4-BE49-F238E27FC236}">
                <a16:creationId xmlns:a16="http://schemas.microsoft.com/office/drawing/2014/main" id="{28AD415B-69F4-4258-A85E-6C92922EF7EB}"/>
              </a:ext>
            </a:extLst>
          </p:cNvPr>
          <p:cNvSpPr/>
          <p:nvPr/>
        </p:nvSpPr>
        <p:spPr>
          <a:xfrm>
            <a:off x="1513381" y="4575575"/>
            <a:ext cx="485775" cy="466800"/>
          </a:xfrm>
          <a:custGeom>
            <a:avLst/>
            <a:gdLst>
              <a:gd name="connsiteX0" fmla="*/ 371921 w 485775"/>
              <a:gd name="connsiteY0" fmla="*/ 251510 h 466800"/>
              <a:gd name="connsiteX1" fmla="*/ 296019 w 485775"/>
              <a:gd name="connsiteY1" fmla="*/ 285425 h 466800"/>
              <a:gd name="connsiteX2" fmla="*/ 296019 w 485775"/>
              <a:gd name="connsiteY2" fmla="*/ 345380 h 466800"/>
              <a:gd name="connsiteX3" fmla="*/ 370641 w 485775"/>
              <a:gd name="connsiteY3" fmla="*/ 428849 h 466800"/>
              <a:gd name="connsiteX4" fmla="*/ 373201 w 485775"/>
              <a:gd name="connsiteY4" fmla="*/ 428849 h 466800"/>
              <a:gd name="connsiteX5" fmla="*/ 447823 w 485775"/>
              <a:gd name="connsiteY5" fmla="*/ 345380 h 466800"/>
              <a:gd name="connsiteX6" fmla="*/ 447824 w 485775"/>
              <a:gd name="connsiteY6" fmla="*/ 345380 h 466800"/>
              <a:gd name="connsiteX7" fmla="*/ 447824 w 485775"/>
              <a:gd name="connsiteY7" fmla="*/ 285425 h 466800"/>
              <a:gd name="connsiteX8" fmla="*/ 371921 w 485775"/>
              <a:gd name="connsiteY8" fmla="*/ 212604 h 466800"/>
              <a:gd name="connsiteX9" fmla="*/ 381401 w 485775"/>
              <a:gd name="connsiteY9" fmla="*/ 214178 h 466800"/>
              <a:gd name="connsiteX10" fmla="*/ 474540 w 485775"/>
              <a:gd name="connsiteY10" fmla="*/ 255795 h 466800"/>
              <a:gd name="connsiteX11" fmla="*/ 485774 w 485775"/>
              <a:gd name="connsiteY11" fmla="*/ 273120 h 466800"/>
              <a:gd name="connsiteX12" fmla="*/ 485774 w 485775"/>
              <a:gd name="connsiteY12" fmla="*/ 345380 h 466800"/>
              <a:gd name="connsiteX13" fmla="*/ 453604 w 485775"/>
              <a:gd name="connsiteY13" fmla="*/ 428489 h 466800"/>
              <a:gd name="connsiteX14" fmla="*/ 373200 w 485775"/>
              <a:gd name="connsiteY14" fmla="*/ 466800 h 466800"/>
              <a:gd name="connsiteX15" fmla="*/ 370640 w 485775"/>
              <a:gd name="connsiteY15" fmla="*/ 466800 h 466800"/>
              <a:gd name="connsiteX16" fmla="*/ 290236 w 485775"/>
              <a:gd name="connsiteY16" fmla="*/ 428489 h 466800"/>
              <a:gd name="connsiteX17" fmla="*/ 258067 w 485775"/>
              <a:gd name="connsiteY17" fmla="*/ 345380 h 466800"/>
              <a:gd name="connsiteX18" fmla="*/ 258067 w 485775"/>
              <a:gd name="connsiteY18" fmla="*/ 273120 h 466800"/>
              <a:gd name="connsiteX19" fmla="*/ 269301 w 485775"/>
              <a:gd name="connsiteY19" fmla="*/ 255795 h 466800"/>
              <a:gd name="connsiteX20" fmla="*/ 362440 w 485775"/>
              <a:gd name="connsiteY20" fmla="*/ 214178 h 466800"/>
              <a:gd name="connsiteX21" fmla="*/ 371921 w 485775"/>
              <a:gd name="connsiteY21" fmla="*/ 212604 h 466800"/>
              <a:gd name="connsiteX22" fmla="*/ 427899 w 485775"/>
              <a:gd name="connsiteY22" fmla="*/ 37951 h 466800"/>
              <a:gd name="connsiteX23" fmla="*/ 408924 w 485775"/>
              <a:gd name="connsiteY23" fmla="*/ 56927 h 466800"/>
              <a:gd name="connsiteX24" fmla="*/ 427899 w 485775"/>
              <a:gd name="connsiteY24" fmla="*/ 75902 h 466800"/>
              <a:gd name="connsiteX25" fmla="*/ 446875 w 485775"/>
              <a:gd name="connsiteY25" fmla="*/ 56927 h 466800"/>
              <a:gd name="connsiteX26" fmla="*/ 427899 w 485775"/>
              <a:gd name="connsiteY26" fmla="*/ 37951 h 466800"/>
              <a:gd name="connsiteX27" fmla="*/ 351997 w 485775"/>
              <a:gd name="connsiteY27" fmla="*/ 37951 h 466800"/>
              <a:gd name="connsiteX28" fmla="*/ 333022 w 485775"/>
              <a:gd name="connsiteY28" fmla="*/ 56927 h 466800"/>
              <a:gd name="connsiteX29" fmla="*/ 351997 w 485775"/>
              <a:gd name="connsiteY29" fmla="*/ 75902 h 466800"/>
              <a:gd name="connsiteX30" fmla="*/ 370973 w 485775"/>
              <a:gd name="connsiteY30" fmla="*/ 56927 h 466800"/>
              <a:gd name="connsiteX31" fmla="*/ 351997 w 485775"/>
              <a:gd name="connsiteY31" fmla="*/ 37951 h 466800"/>
              <a:gd name="connsiteX32" fmla="*/ 56927 w 485775"/>
              <a:gd name="connsiteY32" fmla="*/ 37951 h 466800"/>
              <a:gd name="connsiteX33" fmla="*/ 37951 w 485775"/>
              <a:gd name="connsiteY33" fmla="*/ 56927 h 466800"/>
              <a:gd name="connsiteX34" fmla="*/ 37951 w 485775"/>
              <a:gd name="connsiteY34" fmla="*/ 76851 h 466800"/>
              <a:gd name="connsiteX35" fmla="*/ 298677 w 485775"/>
              <a:gd name="connsiteY35" fmla="*/ 76851 h 466800"/>
              <a:gd name="connsiteX36" fmla="*/ 295070 w 485775"/>
              <a:gd name="connsiteY36" fmla="*/ 56927 h 466800"/>
              <a:gd name="connsiteX37" fmla="*/ 298334 w 485775"/>
              <a:gd name="connsiteY37" fmla="*/ 37951 h 466800"/>
              <a:gd name="connsiteX38" fmla="*/ 56927 w 485775"/>
              <a:gd name="connsiteY38" fmla="*/ 0 h 466800"/>
              <a:gd name="connsiteX39" fmla="*/ 428848 w 485775"/>
              <a:gd name="connsiteY39" fmla="*/ 0 h 466800"/>
              <a:gd name="connsiteX40" fmla="*/ 485775 w 485775"/>
              <a:gd name="connsiteY40" fmla="*/ 56927 h 466800"/>
              <a:gd name="connsiteX41" fmla="*/ 485775 w 485775"/>
              <a:gd name="connsiteY41" fmla="*/ 192602 h 466800"/>
              <a:gd name="connsiteX42" fmla="*/ 466799 w 485775"/>
              <a:gd name="connsiteY42" fmla="*/ 211578 h 466800"/>
              <a:gd name="connsiteX43" fmla="*/ 447824 w 485775"/>
              <a:gd name="connsiteY43" fmla="*/ 192602 h 466800"/>
              <a:gd name="connsiteX44" fmla="*/ 447824 w 485775"/>
              <a:gd name="connsiteY44" fmla="*/ 114802 h 466800"/>
              <a:gd name="connsiteX45" fmla="*/ 37951 w 485775"/>
              <a:gd name="connsiteY45" fmla="*/ 114802 h 466800"/>
              <a:gd name="connsiteX46" fmla="*/ 37951 w 485775"/>
              <a:gd name="connsiteY46" fmla="*/ 371922 h 466800"/>
              <a:gd name="connsiteX47" fmla="*/ 75902 w 485775"/>
              <a:gd name="connsiteY47" fmla="*/ 409873 h 466800"/>
              <a:gd name="connsiteX48" fmla="*/ 217270 w 485775"/>
              <a:gd name="connsiteY48" fmla="*/ 409873 h 466800"/>
              <a:gd name="connsiteX49" fmla="*/ 236246 w 485775"/>
              <a:gd name="connsiteY49" fmla="*/ 428848 h 466800"/>
              <a:gd name="connsiteX50" fmla="*/ 217270 w 485775"/>
              <a:gd name="connsiteY50" fmla="*/ 447824 h 466800"/>
              <a:gd name="connsiteX51" fmla="*/ 75902 w 485775"/>
              <a:gd name="connsiteY51" fmla="*/ 447824 h 466800"/>
              <a:gd name="connsiteX52" fmla="*/ 0 w 485775"/>
              <a:gd name="connsiteY52" fmla="*/ 371922 h 466800"/>
              <a:gd name="connsiteX53" fmla="*/ 0 w 485775"/>
              <a:gd name="connsiteY53" fmla="*/ 56927 h 466800"/>
              <a:gd name="connsiteX54" fmla="*/ 56927 w 485775"/>
              <a:gd name="connsiteY54" fmla="*/ 0 h 4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85775" h="466800">
                <a:moveTo>
                  <a:pt x="371921" y="251510"/>
                </a:moveTo>
                <a:lnTo>
                  <a:pt x="296019" y="285425"/>
                </a:lnTo>
                <a:lnTo>
                  <a:pt x="296019" y="345380"/>
                </a:lnTo>
                <a:cubicBezTo>
                  <a:pt x="296019" y="384782"/>
                  <a:pt x="327931" y="428849"/>
                  <a:pt x="370641" y="428849"/>
                </a:cubicBezTo>
                <a:lnTo>
                  <a:pt x="373201" y="428849"/>
                </a:lnTo>
                <a:cubicBezTo>
                  <a:pt x="415910" y="428849"/>
                  <a:pt x="447823" y="384782"/>
                  <a:pt x="447823" y="345380"/>
                </a:cubicBezTo>
                <a:lnTo>
                  <a:pt x="447824" y="345380"/>
                </a:lnTo>
                <a:lnTo>
                  <a:pt x="447824" y="285425"/>
                </a:lnTo>
                <a:close/>
                <a:moveTo>
                  <a:pt x="371921" y="212604"/>
                </a:moveTo>
                <a:cubicBezTo>
                  <a:pt x="375064" y="212307"/>
                  <a:pt x="378317" y="212801"/>
                  <a:pt x="381401" y="214178"/>
                </a:cubicBezTo>
                <a:lnTo>
                  <a:pt x="474540" y="255795"/>
                </a:lnTo>
                <a:cubicBezTo>
                  <a:pt x="481374" y="258850"/>
                  <a:pt x="485774" y="265635"/>
                  <a:pt x="485774" y="273120"/>
                </a:cubicBezTo>
                <a:lnTo>
                  <a:pt x="485774" y="345380"/>
                </a:lnTo>
                <a:cubicBezTo>
                  <a:pt x="485774" y="375059"/>
                  <a:pt x="474049" y="405351"/>
                  <a:pt x="453604" y="428489"/>
                </a:cubicBezTo>
                <a:cubicBezTo>
                  <a:pt x="431775" y="453195"/>
                  <a:pt x="403222" y="466800"/>
                  <a:pt x="373200" y="466800"/>
                </a:cubicBezTo>
                <a:lnTo>
                  <a:pt x="370640" y="466800"/>
                </a:lnTo>
                <a:cubicBezTo>
                  <a:pt x="340619" y="466800"/>
                  <a:pt x="312065" y="453195"/>
                  <a:pt x="290236" y="428489"/>
                </a:cubicBezTo>
                <a:cubicBezTo>
                  <a:pt x="269792" y="405351"/>
                  <a:pt x="258067" y="375058"/>
                  <a:pt x="258067" y="345380"/>
                </a:cubicBezTo>
                <a:lnTo>
                  <a:pt x="258067" y="273120"/>
                </a:lnTo>
                <a:cubicBezTo>
                  <a:pt x="258067" y="265634"/>
                  <a:pt x="262467" y="258850"/>
                  <a:pt x="269301" y="255795"/>
                </a:cubicBezTo>
                <a:lnTo>
                  <a:pt x="362440" y="214178"/>
                </a:lnTo>
                <a:cubicBezTo>
                  <a:pt x="365523" y="212800"/>
                  <a:pt x="368780" y="212307"/>
                  <a:pt x="371921" y="212604"/>
                </a:cubicBezTo>
                <a:close/>
                <a:moveTo>
                  <a:pt x="427899" y="37951"/>
                </a:moveTo>
                <a:cubicBezTo>
                  <a:pt x="417436" y="37951"/>
                  <a:pt x="408924" y="46464"/>
                  <a:pt x="408924" y="56927"/>
                </a:cubicBezTo>
                <a:cubicBezTo>
                  <a:pt x="408924" y="67390"/>
                  <a:pt x="417436" y="75902"/>
                  <a:pt x="427899" y="75902"/>
                </a:cubicBezTo>
                <a:cubicBezTo>
                  <a:pt x="438363" y="75902"/>
                  <a:pt x="446875" y="67390"/>
                  <a:pt x="446875" y="56927"/>
                </a:cubicBezTo>
                <a:cubicBezTo>
                  <a:pt x="446875" y="46464"/>
                  <a:pt x="438363" y="37951"/>
                  <a:pt x="427899" y="37951"/>
                </a:cubicBezTo>
                <a:close/>
                <a:moveTo>
                  <a:pt x="351997" y="37951"/>
                </a:moveTo>
                <a:cubicBezTo>
                  <a:pt x="341534" y="37951"/>
                  <a:pt x="333022" y="46464"/>
                  <a:pt x="333022" y="56927"/>
                </a:cubicBezTo>
                <a:cubicBezTo>
                  <a:pt x="333022" y="67390"/>
                  <a:pt x="341534" y="75902"/>
                  <a:pt x="351997" y="75902"/>
                </a:cubicBezTo>
                <a:cubicBezTo>
                  <a:pt x="362460" y="75902"/>
                  <a:pt x="370973" y="67390"/>
                  <a:pt x="370973" y="56927"/>
                </a:cubicBezTo>
                <a:cubicBezTo>
                  <a:pt x="370973" y="46464"/>
                  <a:pt x="362460" y="37951"/>
                  <a:pt x="351997" y="37951"/>
                </a:cubicBezTo>
                <a:close/>
                <a:moveTo>
                  <a:pt x="56927" y="37951"/>
                </a:moveTo>
                <a:cubicBezTo>
                  <a:pt x="46464" y="37951"/>
                  <a:pt x="37951" y="46464"/>
                  <a:pt x="37951" y="56927"/>
                </a:cubicBezTo>
                <a:lnTo>
                  <a:pt x="37951" y="76851"/>
                </a:lnTo>
                <a:lnTo>
                  <a:pt x="298677" y="76851"/>
                </a:lnTo>
                <a:cubicBezTo>
                  <a:pt x="296350" y="70646"/>
                  <a:pt x="295070" y="63934"/>
                  <a:pt x="295070" y="56927"/>
                </a:cubicBezTo>
                <a:cubicBezTo>
                  <a:pt x="295070" y="50275"/>
                  <a:pt x="296228" y="43891"/>
                  <a:pt x="298334" y="37951"/>
                </a:cubicBezTo>
                <a:close/>
                <a:moveTo>
                  <a:pt x="56927" y="0"/>
                </a:moveTo>
                <a:lnTo>
                  <a:pt x="428848" y="0"/>
                </a:lnTo>
                <a:cubicBezTo>
                  <a:pt x="460238" y="0"/>
                  <a:pt x="485775" y="25537"/>
                  <a:pt x="485775" y="56927"/>
                </a:cubicBezTo>
                <a:lnTo>
                  <a:pt x="485775" y="192602"/>
                </a:lnTo>
                <a:cubicBezTo>
                  <a:pt x="485775" y="203082"/>
                  <a:pt x="477280" y="211578"/>
                  <a:pt x="466799" y="211578"/>
                </a:cubicBezTo>
                <a:cubicBezTo>
                  <a:pt x="456319" y="211578"/>
                  <a:pt x="447824" y="203082"/>
                  <a:pt x="447824" y="192602"/>
                </a:cubicBezTo>
                <a:lnTo>
                  <a:pt x="447824" y="114802"/>
                </a:lnTo>
                <a:lnTo>
                  <a:pt x="37951" y="114802"/>
                </a:lnTo>
                <a:lnTo>
                  <a:pt x="37951" y="371922"/>
                </a:lnTo>
                <a:cubicBezTo>
                  <a:pt x="37951" y="392848"/>
                  <a:pt x="54976" y="409873"/>
                  <a:pt x="75902" y="409873"/>
                </a:cubicBezTo>
                <a:lnTo>
                  <a:pt x="217270" y="409873"/>
                </a:lnTo>
                <a:cubicBezTo>
                  <a:pt x="227751" y="409873"/>
                  <a:pt x="236246" y="418368"/>
                  <a:pt x="236246" y="428848"/>
                </a:cubicBezTo>
                <a:cubicBezTo>
                  <a:pt x="236246" y="439328"/>
                  <a:pt x="227751" y="447824"/>
                  <a:pt x="217270" y="447824"/>
                </a:cubicBezTo>
                <a:lnTo>
                  <a:pt x="75902" y="447824"/>
                </a:lnTo>
                <a:cubicBezTo>
                  <a:pt x="34050" y="447824"/>
                  <a:pt x="0" y="413774"/>
                  <a:pt x="0" y="371922"/>
                </a:cubicBezTo>
                <a:lnTo>
                  <a:pt x="0" y="56927"/>
                </a:lnTo>
                <a:cubicBezTo>
                  <a:pt x="0" y="25537"/>
                  <a:pt x="25537" y="0"/>
                  <a:pt x="56927" y="0"/>
                </a:cubicBezTo>
                <a:close/>
              </a:path>
            </a:pathLst>
          </a:custGeom>
          <a:solidFill>
            <a:schemeClr val="accent1"/>
          </a:solidFill>
          <a:ln w="949" cap="flat">
            <a:noFill/>
            <a:prstDash val="solid"/>
            <a:miter/>
          </a:ln>
        </p:spPr>
        <p:txBody>
          <a:bodyPr rtlCol="0" anchor="ctr"/>
          <a:lstStyle/>
          <a:p>
            <a:endParaRPr lang="en-ID"/>
          </a:p>
        </p:txBody>
      </p:sp>
      <p:sp>
        <p:nvSpPr>
          <p:cNvPr id="26" name="TextBox">
            <a:extLst>
              <a:ext uri="{FF2B5EF4-FFF2-40B4-BE49-F238E27FC236}">
                <a16:creationId xmlns:a16="http://schemas.microsoft.com/office/drawing/2014/main" id="{9E02F4B1-788F-4D45-9CEA-2CF5BF6594BC}"/>
              </a:ext>
            </a:extLst>
          </p:cNvPr>
          <p:cNvSpPr txBox="1"/>
          <p:nvPr/>
        </p:nvSpPr>
        <p:spPr>
          <a:xfrm>
            <a:off x="8891735" y="4947051"/>
            <a:ext cx="2277015" cy="523220"/>
          </a:xfrm>
          <a:prstGeom prst="rect">
            <a:avLst/>
          </a:prstGeom>
          <a:noFill/>
        </p:spPr>
        <p:txBody>
          <a:bodyPr wrap="square" lIns="0" tIns="0" rIns="0" bIns="0" rtlCol="0">
            <a:spAutoFit/>
          </a:bodyPr>
          <a:lstStyle>
            <a:defPPr>
              <a:defRPr lang="en-US"/>
            </a:defPPr>
            <a:lvl1pPr>
              <a:lnSpc>
                <a:spcPct val="150000"/>
              </a:lnSpc>
              <a:defRPr sz="1200">
                <a:solidFill>
                  <a:schemeClr val="bg1">
                    <a:lumMod val="85000"/>
                  </a:schemeClr>
                </a:solidFill>
              </a:defRPr>
            </a:lvl1pPr>
          </a:lstStyle>
          <a:p>
            <a:pPr algn="r"/>
            <a:r>
              <a:rPr lang="en-US">
                <a:solidFill>
                  <a:schemeClr val="tx1">
                    <a:lumMod val="50000"/>
                    <a:lumOff val="50000"/>
                  </a:schemeClr>
                </a:solidFill>
              </a:rPr>
              <a:t>ipsum volut tincidunt dapibus integer eleifenad dictum</a:t>
            </a:r>
            <a:endParaRPr lang="en-ID">
              <a:solidFill>
                <a:schemeClr val="tx1">
                  <a:lumMod val="50000"/>
                  <a:lumOff val="50000"/>
                </a:schemeClr>
              </a:solidFill>
            </a:endParaRPr>
          </a:p>
        </p:txBody>
      </p:sp>
      <p:sp>
        <p:nvSpPr>
          <p:cNvPr id="27" name="RightSub">
            <a:extLst>
              <a:ext uri="{FF2B5EF4-FFF2-40B4-BE49-F238E27FC236}">
                <a16:creationId xmlns:a16="http://schemas.microsoft.com/office/drawing/2014/main" id="{0FA0601C-2210-4EE0-B137-C7A30F732A45}"/>
              </a:ext>
            </a:extLst>
          </p:cNvPr>
          <p:cNvSpPr txBox="1"/>
          <p:nvPr/>
        </p:nvSpPr>
        <p:spPr>
          <a:xfrm>
            <a:off x="10232596" y="4622936"/>
            <a:ext cx="936154" cy="284693"/>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t>Description</a:t>
            </a:r>
          </a:p>
        </p:txBody>
      </p:sp>
      <p:sp>
        <p:nvSpPr>
          <p:cNvPr id="28" name="TextBox">
            <a:extLst>
              <a:ext uri="{FF2B5EF4-FFF2-40B4-BE49-F238E27FC236}">
                <a16:creationId xmlns:a16="http://schemas.microsoft.com/office/drawing/2014/main" id="{E9723FC2-E954-4599-B6AF-876682D27F5A}"/>
              </a:ext>
            </a:extLst>
          </p:cNvPr>
          <p:cNvSpPr txBox="1"/>
          <p:nvPr/>
        </p:nvSpPr>
        <p:spPr>
          <a:xfrm>
            <a:off x="6207157" y="4947051"/>
            <a:ext cx="2277015" cy="523220"/>
          </a:xfrm>
          <a:prstGeom prst="rect">
            <a:avLst/>
          </a:prstGeom>
          <a:noFill/>
        </p:spPr>
        <p:txBody>
          <a:bodyPr wrap="square" lIns="0" tIns="0" rIns="0" bIns="0" rtlCol="0">
            <a:spAutoFit/>
          </a:bodyPr>
          <a:lstStyle>
            <a:defPPr>
              <a:defRPr lang="en-US"/>
            </a:defPPr>
            <a:lvl1pPr>
              <a:lnSpc>
                <a:spcPct val="150000"/>
              </a:lnSpc>
              <a:defRPr sz="1200">
                <a:solidFill>
                  <a:schemeClr val="bg1">
                    <a:lumMod val="85000"/>
                  </a:schemeClr>
                </a:solidFill>
              </a:defRPr>
            </a:lvl1pPr>
          </a:lstStyle>
          <a:p>
            <a:pPr algn="r"/>
            <a:r>
              <a:rPr lang="en-US">
                <a:solidFill>
                  <a:schemeClr val="tx1">
                    <a:lumMod val="50000"/>
                    <a:lumOff val="50000"/>
                  </a:schemeClr>
                </a:solidFill>
              </a:rPr>
              <a:t>ipsum volut tincidunt dapibus integer eleifenad dictum</a:t>
            </a:r>
            <a:endParaRPr lang="en-ID">
              <a:solidFill>
                <a:schemeClr val="tx1">
                  <a:lumMod val="50000"/>
                  <a:lumOff val="50000"/>
                </a:schemeClr>
              </a:solidFill>
            </a:endParaRPr>
          </a:p>
        </p:txBody>
      </p:sp>
      <p:sp>
        <p:nvSpPr>
          <p:cNvPr id="29" name="RightSub">
            <a:extLst>
              <a:ext uri="{FF2B5EF4-FFF2-40B4-BE49-F238E27FC236}">
                <a16:creationId xmlns:a16="http://schemas.microsoft.com/office/drawing/2014/main" id="{9DA6BADA-E8B5-41B4-AFA8-2C0B77A81B13}"/>
              </a:ext>
            </a:extLst>
          </p:cNvPr>
          <p:cNvSpPr txBox="1"/>
          <p:nvPr/>
        </p:nvSpPr>
        <p:spPr>
          <a:xfrm>
            <a:off x="7548018" y="4622936"/>
            <a:ext cx="936154" cy="284693"/>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t>Description</a:t>
            </a:r>
          </a:p>
        </p:txBody>
      </p:sp>
      <p:sp>
        <p:nvSpPr>
          <p:cNvPr id="32" name="Grand Title">
            <a:extLst>
              <a:ext uri="{FF2B5EF4-FFF2-40B4-BE49-F238E27FC236}">
                <a16:creationId xmlns:a16="http://schemas.microsoft.com/office/drawing/2014/main" id="{39DCE7CD-2234-491F-AC20-085A84856F8C}"/>
              </a:ext>
            </a:extLst>
          </p:cNvPr>
          <p:cNvSpPr txBox="1"/>
          <p:nvPr/>
        </p:nvSpPr>
        <p:spPr>
          <a:xfrm>
            <a:off x="7753350" y="1387729"/>
            <a:ext cx="3415400" cy="553998"/>
          </a:xfrm>
          <a:prstGeom prst="rect">
            <a:avLst/>
          </a:prstGeom>
          <a:noFill/>
        </p:spPr>
        <p:txBody>
          <a:bodyPr wrap="square" lIns="0" tIns="0" rIns="0" bIns="0" rtlCol="0" anchor="t" anchorCtr="0">
            <a:spAutoFit/>
          </a:bodyPr>
          <a:lstStyle/>
          <a:p>
            <a:pPr algn="r"/>
            <a:r>
              <a:rPr lang="en-US" sz="3600">
                <a:solidFill>
                  <a:schemeClr val="tx1">
                    <a:lumMod val="75000"/>
                    <a:lumOff val="25000"/>
                  </a:schemeClr>
                </a:solidFill>
                <a:latin typeface="+mj-lt"/>
              </a:rPr>
              <a:t>DEVICE MOCKUP</a:t>
            </a:r>
            <a:endParaRPr lang="en-ID" sz="3600">
              <a:solidFill>
                <a:schemeClr val="tx1">
                  <a:lumMod val="75000"/>
                  <a:lumOff val="25000"/>
                </a:schemeClr>
              </a:solidFill>
              <a:latin typeface="+mj-lt"/>
            </a:endParaRPr>
          </a:p>
        </p:txBody>
      </p:sp>
      <p:grpSp>
        <p:nvGrpSpPr>
          <p:cNvPr id="56" name="Shape">
            <a:extLst>
              <a:ext uri="{FF2B5EF4-FFF2-40B4-BE49-F238E27FC236}">
                <a16:creationId xmlns:a16="http://schemas.microsoft.com/office/drawing/2014/main" id="{3F527F2F-BE64-4C83-8A0F-706B782C94AD}"/>
              </a:ext>
            </a:extLst>
          </p:cNvPr>
          <p:cNvGrpSpPr>
            <a:grpSpLocks noChangeAspect="1"/>
          </p:cNvGrpSpPr>
          <p:nvPr/>
        </p:nvGrpSpPr>
        <p:grpSpPr>
          <a:xfrm>
            <a:off x="9775417" y="3928597"/>
            <a:ext cx="1393333" cy="258762"/>
            <a:chOff x="10072536" y="3772494"/>
            <a:chExt cx="1393333" cy="258762"/>
          </a:xfrm>
        </p:grpSpPr>
        <p:sp>
          <p:nvSpPr>
            <p:cNvPr id="57" name="Base Shape">
              <a:extLst>
                <a:ext uri="{FF2B5EF4-FFF2-40B4-BE49-F238E27FC236}">
                  <a16:creationId xmlns:a16="http://schemas.microsoft.com/office/drawing/2014/main" id="{A0435C0A-1B2F-469E-BD13-A70D40AE3916}"/>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58" name="Header Text">
              <a:extLst>
                <a:ext uri="{FF2B5EF4-FFF2-40B4-BE49-F238E27FC236}">
                  <a16:creationId xmlns:a16="http://schemas.microsoft.com/office/drawing/2014/main" id="{BC658216-81C6-4723-9AFA-13019BD95C77}"/>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36" name="Justify Text Body">
            <a:extLst>
              <a:ext uri="{FF2B5EF4-FFF2-40B4-BE49-F238E27FC236}">
                <a16:creationId xmlns:a16="http://schemas.microsoft.com/office/drawing/2014/main" id="{BEE0A575-4394-4C54-92F2-65E8B309BD59}"/>
              </a:ext>
            </a:extLst>
          </p:cNvPr>
          <p:cNvSpPr txBox="1"/>
          <p:nvPr/>
        </p:nvSpPr>
        <p:spPr>
          <a:xfrm flipH="1">
            <a:off x="6096794" y="2169250"/>
            <a:ext cx="5071956"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asuscipit eros iste metus auctor  dapibus quam aliam sied pretium vivera as ornare praesen turps antes dolor elementum ipsum volutpat tincidunt lorem  pellentesqu lacus vitae tristique nullam malesuada nulla sed massa feugiat scelerisque as ligula fringilla quisque viverras pretium dolor animi  lorem ipsum molestiae facere quidem autem</a:t>
            </a:r>
            <a:endParaRPr lang="en-ID" sz="1200">
              <a:solidFill>
                <a:schemeClr val="tx1">
                  <a:lumMod val="50000"/>
                  <a:lumOff val="50000"/>
                </a:schemeClr>
              </a:solidFill>
            </a:endParaRPr>
          </a:p>
        </p:txBody>
      </p:sp>
      <p:grpSp>
        <p:nvGrpSpPr>
          <p:cNvPr id="37" name="Group 36">
            <a:extLst>
              <a:ext uri="{FF2B5EF4-FFF2-40B4-BE49-F238E27FC236}">
                <a16:creationId xmlns:a16="http://schemas.microsoft.com/office/drawing/2014/main" id="{20C1CE69-0FD0-4779-9A4D-0CCBC0506FF0}"/>
              </a:ext>
            </a:extLst>
          </p:cNvPr>
          <p:cNvGrpSpPr/>
          <p:nvPr/>
        </p:nvGrpSpPr>
        <p:grpSpPr>
          <a:xfrm>
            <a:off x="0" y="0"/>
            <a:ext cx="12011025" cy="6680200"/>
            <a:chOff x="0" y="0"/>
            <a:chExt cx="12011025" cy="6680200"/>
          </a:xfrm>
        </p:grpSpPr>
        <p:grpSp>
          <p:nvGrpSpPr>
            <p:cNvPr id="38" name="Group 37">
              <a:extLst>
                <a:ext uri="{FF2B5EF4-FFF2-40B4-BE49-F238E27FC236}">
                  <a16:creationId xmlns:a16="http://schemas.microsoft.com/office/drawing/2014/main" id="{3BDDF123-EAE3-41BA-A068-1B436E37F29E}"/>
                </a:ext>
              </a:extLst>
            </p:cNvPr>
            <p:cNvGrpSpPr/>
            <p:nvPr/>
          </p:nvGrpSpPr>
          <p:grpSpPr>
            <a:xfrm>
              <a:off x="0" y="0"/>
              <a:ext cx="5524500" cy="446088"/>
              <a:chOff x="0" y="0"/>
              <a:chExt cx="5524500" cy="446088"/>
            </a:xfrm>
          </p:grpSpPr>
          <p:sp>
            <p:nvSpPr>
              <p:cNvPr id="48" name="Rectangle 47">
                <a:extLst>
                  <a:ext uri="{FF2B5EF4-FFF2-40B4-BE49-F238E27FC236}">
                    <a16:creationId xmlns:a16="http://schemas.microsoft.com/office/drawing/2014/main" id="{810186B7-C023-4E5D-8466-CEED19CE8872}"/>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9" name="Icon 23">
                <a:extLst>
                  <a:ext uri="{FF2B5EF4-FFF2-40B4-BE49-F238E27FC236}">
                    <a16:creationId xmlns:a16="http://schemas.microsoft.com/office/drawing/2014/main" id="{6DB21579-D2F0-4727-AFCA-C6177BFB56AF}"/>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0" name="Rectangle 49">
                <a:extLst>
                  <a:ext uri="{FF2B5EF4-FFF2-40B4-BE49-F238E27FC236}">
                    <a16:creationId xmlns:a16="http://schemas.microsoft.com/office/drawing/2014/main" id="{AA9FB72C-669E-4CFE-BCF4-FC3920595636}"/>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1" name="PpFooter">
                <a:extLst>
                  <a:ext uri="{FF2B5EF4-FFF2-40B4-BE49-F238E27FC236}">
                    <a16:creationId xmlns:a16="http://schemas.microsoft.com/office/drawing/2014/main" id="{B74F415C-BF6A-4C35-945F-C02B2C2E050E}"/>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2" name="PpFooter">
                <a:extLst>
                  <a:ext uri="{FF2B5EF4-FFF2-40B4-BE49-F238E27FC236}">
                    <a16:creationId xmlns:a16="http://schemas.microsoft.com/office/drawing/2014/main" id="{4B39A733-1F74-4512-A1C9-4D27202CB7C8}"/>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53" name="PpFooter">
                <a:extLst>
                  <a:ext uri="{FF2B5EF4-FFF2-40B4-BE49-F238E27FC236}">
                    <a16:creationId xmlns:a16="http://schemas.microsoft.com/office/drawing/2014/main" id="{A7FC8A76-AE7C-4DF4-88E1-DAB209B8AF90}"/>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4" name="Straight Connector 53">
                <a:extLst>
                  <a:ext uri="{FF2B5EF4-FFF2-40B4-BE49-F238E27FC236}">
                    <a16:creationId xmlns:a16="http://schemas.microsoft.com/office/drawing/2014/main" id="{B289DE50-C9B4-4821-8576-7A2982E297ED}"/>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931CB898-252C-4377-A7D6-CB3726827BD0}"/>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0AE4B4CF-6EC3-4808-A498-F11C929E30E9}"/>
                </a:ext>
              </a:extLst>
            </p:cNvPr>
            <p:cNvGrpSpPr/>
            <p:nvPr/>
          </p:nvGrpSpPr>
          <p:grpSpPr>
            <a:xfrm>
              <a:off x="11488737" y="6157912"/>
              <a:ext cx="522288" cy="522288"/>
              <a:chOff x="11486356" y="6155531"/>
              <a:chExt cx="522288" cy="522288"/>
            </a:xfrm>
          </p:grpSpPr>
          <p:sp>
            <p:nvSpPr>
              <p:cNvPr id="40" name="Diamond 53">
                <a:extLst>
                  <a:ext uri="{FF2B5EF4-FFF2-40B4-BE49-F238E27FC236}">
                    <a16:creationId xmlns:a16="http://schemas.microsoft.com/office/drawing/2014/main" id="{016F5C1A-8B2A-40B6-B22D-A9377486CDC0}"/>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4" name="SlideNo">
                <a:extLst>
                  <a:ext uri="{FF2B5EF4-FFF2-40B4-BE49-F238E27FC236}">
                    <a16:creationId xmlns:a16="http://schemas.microsoft.com/office/drawing/2014/main" id="{68A5DD5E-F52E-437B-8239-3DCEE38738FE}"/>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21</a:t>
                </a:fld>
                <a:endParaRPr lang="en-ID" sz="1100" b="1">
                  <a:solidFill>
                    <a:schemeClr val="bg1"/>
                  </a:solidFill>
                </a:endParaRPr>
              </a:p>
            </p:txBody>
          </p:sp>
        </p:grpSp>
      </p:grpSp>
      <p:sp>
        <p:nvSpPr>
          <p:cNvPr id="21" name="PpHolder14">
            <a:extLst>
              <a:ext uri="{FF2B5EF4-FFF2-40B4-BE49-F238E27FC236}">
                <a16:creationId xmlns:a16="http://schemas.microsoft.com/office/drawing/2014/main" id="{922D4B15-EAB7-4D14-A9A3-9D3B40329EAB}"/>
              </a:ext>
            </a:extLst>
          </p:cNvPr>
          <p:cNvSpPr>
            <a:spLocks noGrp="1"/>
          </p:cNvSpPr>
          <p:nvPr>
            <p:ph type="pic" sz="quarter" idx="10"/>
          </p:nvPr>
        </p:nvSpPr>
        <p:spPr/>
      </p:sp>
    </p:spTree>
    <p:extLst>
      <p:ext uri="{BB962C8B-B14F-4D97-AF65-F5344CB8AC3E}">
        <p14:creationId xmlns:p14="http://schemas.microsoft.com/office/powerpoint/2010/main" val="9163880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PpHolder1">
            <a:extLst>
              <a:ext uri="{FF2B5EF4-FFF2-40B4-BE49-F238E27FC236}">
                <a16:creationId xmlns:a16="http://schemas.microsoft.com/office/drawing/2014/main" id="{D48016B5-30C1-442C-B1F4-868BB782C801}"/>
              </a:ext>
            </a:extLst>
          </p:cNvPr>
          <p:cNvSpPr>
            <a:spLocks noGrp="1"/>
          </p:cNvSpPr>
          <p:nvPr>
            <p:ph type="pic" sz="quarter" idx="10"/>
          </p:nvPr>
        </p:nvSpPr>
        <p:spPr/>
      </p:sp>
      <p:sp>
        <p:nvSpPr>
          <p:cNvPr id="49" name="Shape">
            <a:extLst>
              <a:ext uri="{FF2B5EF4-FFF2-40B4-BE49-F238E27FC236}">
                <a16:creationId xmlns:a16="http://schemas.microsoft.com/office/drawing/2014/main" id="{9CCC2658-AE78-444F-A23E-2AA7819EC147}"/>
              </a:ext>
            </a:extLst>
          </p:cNvPr>
          <p:cNvSpPr>
            <a:spLocks noChangeAspect="1"/>
          </p:cNvSpPr>
          <p:nvPr/>
        </p:nvSpPr>
        <p:spPr>
          <a:xfrm>
            <a:off x="8577943" y="0"/>
            <a:ext cx="3615645" cy="6858000"/>
          </a:xfrm>
          <a:custGeom>
            <a:avLst/>
            <a:gdLst>
              <a:gd name="connsiteX0" fmla="*/ 0 w 3615645"/>
              <a:gd name="connsiteY0" fmla="*/ 0 h 6858000"/>
              <a:gd name="connsiteX1" fmla="*/ 3615645 w 3615645"/>
              <a:gd name="connsiteY1" fmla="*/ 0 h 6858000"/>
              <a:gd name="connsiteX2" fmla="*/ 3615645 w 3615645"/>
              <a:gd name="connsiteY2" fmla="*/ 6858000 h 6858000"/>
              <a:gd name="connsiteX3" fmla="*/ 0 w 3615645"/>
              <a:gd name="connsiteY3" fmla="*/ 6858000 h 6858000"/>
              <a:gd name="connsiteX4" fmla="*/ 0 w 3615645"/>
              <a:gd name="connsiteY4" fmla="*/ 4278576 h 6858000"/>
              <a:gd name="connsiteX5" fmla="*/ 1678526 w 3615645"/>
              <a:gd name="connsiteY5" fmla="*/ 4125982 h 6858000"/>
              <a:gd name="connsiteX6" fmla="*/ 1843073 w 3615645"/>
              <a:gd name="connsiteY6" fmla="*/ 1268857 h 6858000"/>
              <a:gd name="connsiteX7" fmla="*/ 0 w 3615645"/>
              <a:gd name="connsiteY7" fmla="*/ 18531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15645" h="6858000">
                <a:moveTo>
                  <a:pt x="0" y="0"/>
                </a:moveTo>
                <a:lnTo>
                  <a:pt x="3615645" y="0"/>
                </a:lnTo>
                <a:lnTo>
                  <a:pt x="3615645" y="6858000"/>
                </a:lnTo>
                <a:lnTo>
                  <a:pt x="0" y="6858000"/>
                </a:lnTo>
                <a:lnTo>
                  <a:pt x="0" y="4278576"/>
                </a:lnTo>
                <a:lnTo>
                  <a:pt x="1678526" y="4125982"/>
                </a:lnTo>
                <a:lnTo>
                  <a:pt x="1843073" y="1268857"/>
                </a:lnTo>
                <a:lnTo>
                  <a:pt x="0" y="1853152"/>
                </a:lnTo>
                <a:close/>
              </a:path>
            </a:pathLst>
          </a:cu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25" name="Mockup">
            <a:extLst>
              <a:ext uri="{FF2B5EF4-FFF2-40B4-BE49-F238E27FC236}">
                <a16:creationId xmlns:a16="http://schemas.microsoft.com/office/drawing/2014/main" id="{0E7A83B5-09DC-4720-A3D6-4504D3E469E8}"/>
              </a:ext>
            </a:extLst>
          </p:cNvPr>
          <p:cNvPicPr>
            <a:picLocks noChangeAspect="1"/>
          </p:cNvPicPr>
          <p:nvPr/>
        </p:nvPicPr>
        <p:blipFill rotWithShape="1">
          <a:blip r:embed="rId2">
            <a:grayscl/>
            <a:extLst>
              <a:ext uri="{28A0092B-C50C-407E-A947-70E740481C1C}">
                <a14:useLocalDpi xmlns:a14="http://schemas.microsoft.com/office/drawing/2010/main" val="0"/>
              </a:ext>
            </a:extLst>
          </a:blip>
          <a:srcRect l="5677" t="3316" r="5517" b="6082"/>
          <a:stretch/>
        </p:blipFill>
        <p:spPr>
          <a:xfrm flipH="1">
            <a:off x="6323763" y="946150"/>
            <a:ext cx="4445000" cy="4965700"/>
          </a:xfrm>
          <a:custGeom>
            <a:avLst/>
            <a:gdLst>
              <a:gd name="connsiteX0" fmla="*/ 347747 w 4445000"/>
              <a:gd name="connsiteY0" fmla="*/ 322707 h 4965700"/>
              <a:gd name="connsiteX1" fmla="*/ 512294 w 4445000"/>
              <a:gd name="connsiteY1" fmla="*/ 3179832 h 4965700"/>
              <a:gd name="connsiteX2" fmla="*/ 4132317 w 4445000"/>
              <a:gd name="connsiteY2" fmla="*/ 3508925 h 4965700"/>
              <a:gd name="connsiteX3" fmla="*/ 3725625 w 4445000"/>
              <a:gd name="connsiteY3" fmla="*/ 1393568 h 4965700"/>
              <a:gd name="connsiteX4" fmla="*/ 0 w 4445000"/>
              <a:gd name="connsiteY4" fmla="*/ 0 h 4965700"/>
              <a:gd name="connsiteX5" fmla="*/ 4445000 w 4445000"/>
              <a:gd name="connsiteY5" fmla="*/ 0 h 4965700"/>
              <a:gd name="connsiteX6" fmla="*/ 4445000 w 4445000"/>
              <a:gd name="connsiteY6" fmla="*/ 4965700 h 4965700"/>
              <a:gd name="connsiteX7" fmla="*/ 0 w 4445000"/>
              <a:gd name="connsiteY7" fmla="*/ 4965700 h 4965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45000" h="4965700">
                <a:moveTo>
                  <a:pt x="347747" y="322707"/>
                </a:moveTo>
                <a:lnTo>
                  <a:pt x="512294" y="3179832"/>
                </a:lnTo>
                <a:lnTo>
                  <a:pt x="4132317" y="3508925"/>
                </a:lnTo>
                <a:lnTo>
                  <a:pt x="3725625" y="1393568"/>
                </a:lnTo>
                <a:close/>
                <a:moveTo>
                  <a:pt x="0" y="0"/>
                </a:moveTo>
                <a:lnTo>
                  <a:pt x="4445000" y="0"/>
                </a:lnTo>
                <a:lnTo>
                  <a:pt x="4445000" y="4965700"/>
                </a:lnTo>
                <a:lnTo>
                  <a:pt x="0" y="4965700"/>
                </a:lnTo>
                <a:close/>
              </a:path>
            </a:pathLst>
          </a:custGeom>
        </p:spPr>
      </p:pic>
      <p:sp>
        <p:nvSpPr>
          <p:cNvPr id="18" name="Justify Text Body">
            <a:extLst>
              <a:ext uri="{FF2B5EF4-FFF2-40B4-BE49-F238E27FC236}">
                <a16:creationId xmlns:a16="http://schemas.microsoft.com/office/drawing/2014/main" id="{1C85D18A-60C5-49F9-9936-D3B12D98A1F0}"/>
              </a:ext>
            </a:extLst>
          </p:cNvPr>
          <p:cNvSpPr txBox="1"/>
          <p:nvPr/>
        </p:nvSpPr>
        <p:spPr>
          <a:xfrm>
            <a:off x="1017873" y="2143257"/>
            <a:ext cx="5195333" cy="1354217"/>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Vivera ornare praesent turpis ante dolor elementum ipsum as volutpat lorem tincidunt dapibus integer mollis da vel magna hendrerit eleifend nulla dictum pellentesque lacus vitae tristique nullam malesuada nulla sed massa feugiat ac scelerisque ligula assumenda suscipit culpa animi minus et maiores alias mollis eros occaecati</a:t>
            </a:r>
            <a:endParaRPr lang="en-ID" sz="1200">
              <a:solidFill>
                <a:schemeClr val="tx1">
                  <a:lumMod val="50000"/>
                  <a:lumOff val="50000"/>
                </a:schemeClr>
              </a:solidFill>
            </a:endParaRPr>
          </a:p>
        </p:txBody>
      </p:sp>
      <p:sp>
        <p:nvSpPr>
          <p:cNvPr id="19" name="Grand Title">
            <a:extLst>
              <a:ext uri="{FF2B5EF4-FFF2-40B4-BE49-F238E27FC236}">
                <a16:creationId xmlns:a16="http://schemas.microsoft.com/office/drawing/2014/main" id="{690A967A-EE81-482E-A578-541FB9A29C90}"/>
              </a:ext>
            </a:extLst>
          </p:cNvPr>
          <p:cNvSpPr txBox="1"/>
          <p:nvPr/>
        </p:nvSpPr>
        <p:spPr>
          <a:xfrm flipH="1">
            <a:off x="1017873" y="1333162"/>
            <a:ext cx="3948522" cy="553998"/>
          </a:xfrm>
          <a:prstGeom prst="rect">
            <a:avLst/>
          </a:prstGeom>
          <a:noFill/>
        </p:spPr>
        <p:txBody>
          <a:bodyPr wrap="square" lIns="0" tIns="0" rIns="0" bIns="0" rtlCol="0" anchor="t" anchorCtr="0">
            <a:spAutoFit/>
          </a:bodyPr>
          <a:lstStyle/>
          <a:p>
            <a:r>
              <a:rPr lang="en-ID" sz="3600">
                <a:solidFill>
                  <a:schemeClr val="tx1">
                    <a:lumMod val="75000"/>
                    <a:lumOff val="25000"/>
                  </a:schemeClr>
                </a:solidFill>
                <a:latin typeface="+mj-lt"/>
              </a:rPr>
              <a:t>SCREEN MOCKUP</a:t>
            </a:r>
          </a:p>
        </p:txBody>
      </p:sp>
      <p:sp>
        <p:nvSpPr>
          <p:cNvPr id="27" name="Justify Text Body">
            <a:extLst>
              <a:ext uri="{FF2B5EF4-FFF2-40B4-BE49-F238E27FC236}">
                <a16:creationId xmlns:a16="http://schemas.microsoft.com/office/drawing/2014/main" id="{E0E88CEE-B1C1-4EB3-9D8D-710631F2911F}"/>
              </a:ext>
            </a:extLst>
          </p:cNvPr>
          <p:cNvSpPr txBox="1"/>
          <p:nvPr/>
        </p:nvSpPr>
        <p:spPr>
          <a:xfrm flipH="1">
            <a:off x="1017873" y="4791303"/>
            <a:ext cx="4445001" cy="733534"/>
          </a:xfrm>
          <a:prstGeom prst="rect">
            <a:avLst/>
          </a:prstGeom>
          <a:noFill/>
        </p:spPr>
        <p:txBody>
          <a:bodyPr wrap="square" lIns="0" tIns="0" rIns="0" bIns="0" rtlCol="0">
            <a:spAutoFit/>
          </a:bodyPr>
          <a:lstStyle/>
          <a:p>
            <a:pPr>
              <a:lnSpc>
                <a:spcPct val="150000"/>
              </a:lnSpc>
            </a:pPr>
            <a:r>
              <a:rPr lang="en-US" sz="1100">
                <a:solidFill>
                  <a:schemeClr val="tx1">
                    <a:lumMod val="50000"/>
                    <a:lumOff val="50000"/>
                  </a:schemeClr>
                </a:solidFill>
              </a:rPr>
              <a:t>Asuscipit eros iste metus auctor  dapibus quam aliam sied pretium nulla sed massa feugiat scelerisque ligula fringilla quisque viverras pretium dolor sit amet</a:t>
            </a:r>
            <a:endParaRPr lang="en-ID" sz="1100">
              <a:solidFill>
                <a:schemeClr val="tx1">
                  <a:lumMod val="50000"/>
                  <a:lumOff val="50000"/>
                </a:schemeClr>
              </a:solidFill>
            </a:endParaRPr>
          </a:p>
        </p:txBody>
      </p:sp>
      <p:sp>
        <p:nvSpPr>
          <p:cNvPr id="28" name="TextBox 27">
            <a:extLst>
              <a:ext uri="{FF2B5EF4-FFF2-40B4-BE49-F238E27FC236}">
                <a16:creationId xmlns:a16="http://schemas.microsoft.com/office/drawing/2014/main" id="{69BBB1AC-7CF7-4482-91BE-5D2C8E731AB4}"/>
              </a:ext>
            </a:extLst>
          </p:cNvPr>
          <p:cNvSpPr txBox="1"/>
          <p:nvPr/>
        </p:nvSpPr>
        <p:spPr>
          <a:xfrm>
            <a:off x="1017873" y="4510180"/>
            <a:ext cx="926536" cy="215444"/>
          </a:xfrm>
          <a:prstGeom prst="rect">
            <a:avLst/>
          </a:prstGeom>
          <a:noFill/>
        </p:spPr>
        <p:txBody>
          <a:bodyPr wrap="none" lIns="0" tIns="0" rIns="0" bIns="0" rtlCol="0">
            <a:spAutoFit/>
          </a:bodyPr>
          <a:lstStyle/>
          <a:p>
            <a:r>
              <a:rPr lang="en-US" sz="1400" b="1">
                <a:solidFill>
                  <a:schemeClr val="tx1">
                    <a:lumMod val="65000"/>
                    <a:lumOff val="35000"/>
                  </a:schemeClr>
                </a:solidFill>
              </a:rPr>
              <a:t>Description</a:t>
            </a:r>
            <a:endParaRPr lang="id-ID" sz="1400" b="1" dirty="0">
              <a:solidFill>
                <a:schemeClr val="tx1">
                  <a:lumMod val="65000"/>
                  <a:lumOff val="35000"/>
                </a:schemeClr>
              </a:solidFill>
            </a:endParaRPr>
          </a:p>
        </p:txBody>
      </p:sp>
      <p:grpSp>
        <p:nvGrpSpPr>
          <p:cNvPr id="44" name="Shape">
            <a:extLst>
              <a:ext uri="{FF2B5EF4-FFF2-40B4-BE49-F238E27FC236}">
                <a16:creationId xmlns:a16="http://schemas.microsoft.com/office/drawing/2014/main" id="{6BBF617C-987F-42B7-AB96-37DE5221CB9F}"/>
              </a:ext>
            </a:extLst>
          </p:cNvPr>
          <p:cNvGrpSpPr>
            <a:grpSpLocks noChangeAspect="1"/>
          </p:cNvGrpSpPr>
          <p:nvPr/>
        </p:nvGrpSpPr>
        <p:grpSpPr>
          <a:xfrm>
            <a:off x="1017873" y="3865264"/>
            <a:ext cx="1393333" cy="258762"/>
            <a:chOff x="10072536" y="3772494"/>
            <a:chExt cx="1393333" cy="258762"/>
          </a:xfrm>
        </p:grpSpPr>
        <p:sp>
          <p:nvSpPr>
            <p:cNvPr id="45" name="Base Shape">
              <a:extLst>
                <a:ext uri="{FF2B5EF4-FFF2-40B4-BE49-F238E27FC236}">
                  <a16:creationId xmlns:a16="http://schemas.microsoft.com/office/drawing/2014/main" id="{CAB15CA6-3D36-4B93-801C-0DE7E7B9AB22}"/>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46" name="Header Text">
              <a:extLst>
                <a:ext uri="{FF2B5EF4-FFF2-40B4-BE49-F238E27FC236}">
                  <a16:creationId xmlns:a16="http://schemas.microsoft.com/office/drawing/2014/main" id="{A23DFEE5-E84D-4844-A703-8C3813BF869C}"/>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26" name="Group 25">
            <a:extLst>
              <a:ext uri="{FF2B5EF4-FFF2-40B4-BE49-F238E27FC236}">
                <a16:creationId xmlns:a16="http://schemas.microsoft.com/office/drawing/2014/main" id="{7812F3C1-3CFC-4A34-95AC-4F140630835D}"/>
              </a:ext>
            </a:extLst>
          </p:cNvPr>
          <p:cNvGrpSpPr/>
          <p:nvPr/>
        </p:nvGrpSpPr>
        <p:grpSpPr>
          <a:xfrm>
            <a:off x="0" y="0"/>
            <a:ext cx="12011025" cy="6680200"/>
            <a:chOff x="0" y="0"/>
            <a:chExt cx="12011025" cy="6680200"/>
          </a:xfrm>
        </p:grpSpPr>
        <p:grpSp>
          <p:nvGrpSpPr>
            <p:cNvPr id="29" name="Group 28">
              <a:extLst>
                <a:ext uri="{FF2B5EF4-FFF2-40B4-BE49-F238E27FC236}">
                  <a16:creationId xmlns:a16="http://schemas.microsoft.com/office/drawing/2014/main" id="{C048F340-1462-4753-9D52-28FB717B2E1F}"/>
                </a:ext>
              </a:extLst>
            </p:cNvPr>
            <p:cNvGrpSpPr/>
            <p:nvPr/>
          </p:nvGrpSpPr>
          <p:grpSpPr>
            <a:xfrm>
              <a:off x="0" y="0"/>
              <a:ext cx="5524500" cy="446088"/>
              <a:chOff x="0" y="0"/>
              <a:chExt cx="5524500" cy="446088"/>
            </a:xfrm>
          </p:grpSpPr>
          <p:sp>
            <p:nvSpPr>
              <p:cNvPr id="36" name="Rectangle 35">
                <a:extLst>
                  <a:ext uri="{FF2B5EF4-FFF2-40B4-BE49-F238E27FC236}">
                    <a16:creationId xmlns:a16="http://schemas.microsoft.com/office/drawing/2014/main" id="{11DCEEBF-DE65-4321-8036-EA4CBFDC563E}"/>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7" name="Icon 23">
                <a:extLst>
                  <a:ext uri="{FF2B5EF4-FFF2-40B4-BE49-F238E27FC236}">
                    <a16:creationId xmlns:a16="http://schemas.microsoft.com/office/drawing/2014/main" id="{B0E14E7A-9FE5-4C1C-8143-9A05250828FB}"/>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38" name="Rectangle 37">
                <a:extLst>
                  <a:ext uri="{FF2B5EF4-FFF2-40B4-BE49-F238E27FC236}">
                    <a16:creationId xmlns:a16="http://schemas.microsoft.com/office/drawing/2014/main" id="{968CC6D6-1EBC-42D2-84F5-4F1559F7E57A}"/>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PpFooter">
                <a:extLst>
                  <a:ext uri="{FF2B5EF4-FFF2-40B4-BE49-F238E27FC236}">
                    <a16:creationId xmlns:a16="http://schemas.microsoft.com/office/drawing/2014/main" id="{344D0A7A-3957-4895-BAA0-A60AA1CBDFE7}"/>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0" name="PpFooter">
                <a:extLst>
                  <a:ext uri="{FF2B5EF4-FFF2-40B4-BE49-F238E27FC236}">
                    <a16:creationId xmlns:a16="http://schemas.microsoft.com/office/drawing/2014/main" id="{E9C8C0C7-7BFC-40B0-A271-052B7E95D341}"/>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1" name="PpFooter">
                <a:extLst>
                  <a:ext uri="{FF2B5EF4-FFF2-40B4-BE49-F238E27FC236}">
                    <a16:creationId xmlns:a16="http://schemas.microsoft.com/office/drawing/2014/main" id="{400900EF-6778-45F6-8B5B-B030E95999EF}"/>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2" name="Straight Connector 41">
                <a:extLst>
                  <a:ext uri="{FF2B5EF4-FFF2-40B4-BE49-F238E27FC236}">
                    <a16:creationId xmlns:a16="http://schemas.microsoft.com/office/drawing/2014/main" id="{0621B750-454F-4065-A554-7142F031EDD3}"/>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65CE0269-166D-49E7-80A7-2EE707B784C6}"/>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0" name="Group 29">
              <a:extLst>
                <a:ext uri="{FF2B5EF4-FFF2-40B4-BE49-F238E27FC236}">
                  <a16:creationId xmlns:a16="http://schemas.microsoft.com/office/drawing/2014/main" id="{085875E6-1AB1-4E4D-BA4A-20C9B8BCB5AA}"/>
                </a:ext>
              </a:extLst>
            </p:cNvPr>
            <p:cNvGrpSpPr/>
            <p:nvPr/>
          </p:nvGrpSpPr>
          <p:grpSpPr>
            <a:xfrm>
              <a:off x="11488737" y="6157912"/>
              <a:ext cx="522288" cy="522288"/>
              <a:chOff x="11486356" y="6155531"/>
              <a:chExt cx="522288" cy="522288"/>
            </a:xfrm>
          </p:grpSpPr>
          <p:sp>
            <p:nvSpPr>
              <p:cNvPr id="34" name="Diamond 53">
                <a:extLst>
                  <a:ext uri="{FF2B5EF4-FFF2-40B4-BE49-F238E27FC236}">
                    <a16:creationId xmlns:a16="http://schemas.microsoft.com/office/drawing/2014/main" id="{B6C11BD4-6570-48A0-9FDA-D72472AF1DE8}"/>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35" name="SlideNo">
                <a:extLst>
                  <a:ext uri="{FF2B5EF4-FFF2-40B4-BE49-F238E27FC236}">
                    <a16:creationId xmlns:a16="http://schemas.microsoft.com/office/drawing/2014/main" id="{8A9B125B-44D3-4BED-B047-C6A2AED4C6F7}"/>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22</a:t>
                </a:fld>
                <a:endParaRPr lang="en-ID" sz="1100" b="1">
                  <a:solidFill>
                    <a:schemeClr val="bg1"/>
                  </a:solidFill>
                </a:endParaRPr>
              </a:p>
            </p:txBody>
          </p:sp>
        </p:grpSp>
      </p:grpSp>
    </p:spTree>
    <p:extLst>
      <p:ext uri="{BB962C8B-B14F-4D97-AF65-F5344CB8AC3E}">
        <p14:creationId xmlns:p14="http://schemas.microsoft.com/office/powerpoint/2010/main" val="24079941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2" name="Grand Title">
            <a:extLst>
              <a:ext uri="{FF2B5EF4-FFF2-40B4-BE49-F238E27FC236}">
                <a16:creationId xmlns:a16="http://schemas.microsoft.com/office/drawing/2014/main" id="{EE6ECFA2-B79C-4B9C-BB8C-BA8C52939494}"/>
              </a:ext>
            </a:extLst>
          </p:cNvPr>
          <p:cNvSpPr txBox="1"/>
          <p:nvPr/>
        </p:nvSpPr>
        <p:spPr>
          <a:xfrm flipH="1">
            <a:off x="7496292" y="3882229"/>
            <a:ext cx="4382837" cy="4416594"/>
          </a:xfrm>
          <a:prstGeom prst="rect">
            <a:avLst/>
          </a:prstGeom>
          <a:noFill/>
        </p:spPr>
        <p:txBody>
          <a:bodyPr wrap="square" lIns="0" tIns="0" rIns="0" bIns="0" rtlCol="0" anchor="t" anchorCtr="0">
            <a:spAutoFit/>
          </a:bodyPr>
          <a:lstStyle/>
          <a:p>
            <a:pPr algn="r"/>
            <a:r>
              <a:rPr lang="en-US" sz="28700">
                <a:solidFill>
                  <a:schemeClr val="accent1">
                    <a:lumMod val="75000"/>
                    <a:alpha val="40000"/>
                  </a:schemeClr>
                </a:solidFill>
                <a:latin typeface="+mj-lt"/>
              </a:rPr>
              <a:t>04</a:t>
            </a:r>
            <a:endParaRPr lang="en-ID" sz="28700">
              <a:solidFill>
                <a:schemeClr val="accent1">
                  <a:lumMod val="75000"/>
                  <a:alpha val="40000"/>
                </a:schemeClr>
              </a:solidFill>
              <a:latin typeface="+mj-lt"/>
            </a:endParaRPr>
          </a:p>
        </p:txBody>
      </p:sp>
      <p:sp>
        <p:nvSpPr>
          <p:cNvPr id="33" name="Diamond 29">
            <a:extLst>
              <a:ext uri="{FF2B5EF4-FFF2-40B4-BE49-F238E27FC236}">
                <a16:creationId xmlns:a16="http://schemas.microsoft.com/office/drawing/2014/main" id="{D7D6BBA5-0945-4913-8D4E-21E65C6A7199}"/>
              </a:ext>
            </a:extLst>
          </p:cNvPr>
          <p:cNvSpPr/>
          <p:nvPr/>
        </p:nvSpPr>
        <p:spPr>
          <a:xfrm flipH="1">
            <a:off x="314458" y="1"/>
            <a:ext cx="5332701" cy="4439209"/>
          </a:xfrm>
          <a:custGeom>
            <a:avLst/>
            <a:gdLst>
              <a:gd name="connsiteX0" fmla="*/ 1772859 w 5332701"/>
              <a:gd name="connsiteY0" fmla="*/ 0 h 4439209"/>
              <a:gd name="connsiteX1" fmla="*/ 3559843 w 5332701"/>
              <a:gd name="connsiteY1" fmla="*/ 0 h 4439209"/>
              <a:gd name="connsiteX2" fmla="*/ 5332701 w 5332701"/>
              <a:gd name="connsiteY2" fmla="*/ 1772859 h 4439209"/>
              <a:gd name="connsiteX3" fmla="*/ 2666351 w 5332701"/>
              <a:gd name="connsiteY3" fmla="*/ 4439209 h 4439209"/>
              <a:gd name="connsiteX4" fmla="*/ 0 w 5332701"/>
              <a:gd name="connsiteY4" fmla="*/ 1772859 h 4439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32701" h="4439209">
                <a:moveTo>
                  <a:pt x="1772859" y="0"/>
                </a:moveTo>
                <a:lnTo>
                  <a:pt x="3559843" y="0"/>
                </a:lnTo>
                <a:lnTo>
                  <a:pt x="5332701" y="1772859"/>
                </a:lnTo>
                <a:lnTo>
                  <a:pt x="2666351" y="4439209"/>
                </a:lnTo>
                <a:lnTo>
                  <a:pt x="0" y="1772859"/>
                </a:lnTo>
                <a:close/>
              </a:path>
            </a:pathLst>
          </a:custGeom>
          <a:solidFill>
            <a:schemeClr val="accent1">
              <a:lumMod val="75000"/>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PpHolder3">
            <a:extLst>
              <a:ext uri="{FF2B5EF4-FFF2-40B4-BE49-F238E27FC236}">
                <a16:creationId xmlns:a16="http://schemas.microsoft.com/office/drawing/2014/main" id="{C2D9EF5D-B100-4791-A990-F1319BA98ED3}"/>
              </a:ext>
            </a:extLst>
          </p:cNvPr>
          <p:cNvSpPr>
            <a:spLocks noGrp="1"/>
          </p:cNvSpPr>
          <p:nvPr>
            <p:ph type="pic" sz="quarter" idx="10"/>
          </p:nvPr>
        </p:nvSpPr>
        <p:spPr/>
      </p:sp>
      <p:sp>
        <p:nvSpPr>
          <p:cNvPr id="19" name="Grand Title">
            <a:extLst>
              <a:ext uri="{FF2B5EF4-FFF2-40B4-BE49-F238E27FC236}">
                <a16:creationId xmlns:a16="http://schemas.microsoft.com/office/drawing/2014/main" id="{919BEA36-03C6-48B0-96F1-F9FAE9D1E8FE}"/>
              </a:ext>
            </a:extLst>
          </p:cNvPr>
          <p:cNvSpPr txBox="1"/>
          <p:nvPr/>
        </p:nvSpPr>
        <p:spPr>
          <a:xfrm>
            <a:off x="7496292" y="1676058"/>
            <a:ext cx="3343762" cy="1107996"/>
          </a:xfrm>
          <a:prstGeom prst="rect">
            <a:avLst/>
          </a:prstGeom>
          <a:noFill/>
        </p:spPr>
        <p:txBody>
          <a:bodyPr wrap="square" lIns="0" tIns="0" rIns="0" bIns="0" rtlCol="0" anchor="t" anchorCtr="0">
            <a:spAutoFit/>
          </a:bodyPr>
          <a:lstStyle/>
          <a:p>
            <a:pPr algn="r"/>
            <a:r>
              <a:rPr lang="en-US" sz="3600">
                <a:solidFill>
                  <a:schemeClr val="bg1"/>
                </a:solidFill>
                <a:latin typeface="+mj-lt"/>
              </a:rPr>
              <a:t>INFO</a:t>
            </a:r>
            <a:br>
              <a:rPr lang="en-US" sz="3600">
                <a:solidFill>
                  <a:schemeClr val="bg1"/>
                </a:solidFill>
                <a:latin typeface="+mj-lt"/>
              </a:rPr>
            </a:br>
            <a:r>
              <a:rPr lang="en-US" sz="3600">
                <a:solidFill>
                  <a:schemeClr val="bg1"/>
                </a:solidFill>
                <a:latin typeface="+mj-lt"/>
              </a:rPr>
              <a:t>GRAPHICS</a:t>
            </a:r>
            <a:endParaRPr lang="en-ID" sz="3600">
              <a:solidFill>
                <a:schemeClr val="bg1"/>
              </a:solidFill>
              <a:latin typeface="+mj-lt"/>
            </a:endParaRPr>
          </a:p>
        </p:txBody>
      </p:sp>
      <p:grpSp>
        <p:nvGrpSpPr>
          <p:cNvPr id="28" name="Shape">
            <a:extLst>
              <a:ext uri="{FF2B5EF4-FFF2-40B4-BE49-F238E27FC236}">
                <a16:creationId xmlns:a16="http://schemas.microsoft.com/office/drawing/2014/main" id="{E3E596BA-1416-4C87-AC53-440952BB1208}"/>
              </a:ext>
            </a:extLst>
          </p:cNvPr>
          <p:cNvGrpSpPr>
            <a:grpSpLocks noChangeAspect="1"/>
          </p:cNvGrpSpPr>
          <p:nvPr/>
        </p:nvGrpSpPr>
        <p:grpSpPr>
          <a:xfrm>
            <a:off x="9446721" y="4923180"/>
            <a:ext cx="1393333" cy="258762"/>
            <a:chOff x="10072536" y="3772494"/>
            <a:chExt cx="1393333" cy="258762"/>
          </a:xfrm>
        </p:grpSpPr>
        <p:sp>
          <p:nvSpPr>
            <p:cNvPr id="29" name="Base Shape">
              <a:extLst>
                <a:ext uri="{FF2B5EF4-FFF2-40B4-BE49-F238E27FC236}">
                  <a16:creationId xmlns:a16="http://schemas.microsoft.com/office/drawing/2014/main" id="{0492EBE0-EADF-4B01-A9B8-107DDCC2254D}"/>
                </a:ext>
              </a:extLst>
            </p:cNvPr>
            <p:cNvSpPr/>
            <p:nvPr/>
          </p:nvSpPr>
          <p:spPr>
            <a:xfrm>
              <a:off x="10072536" y="3772494"/>
              <a:ext cx="1393333" cy="258762"/>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1" name="Header Text">
              <a:extLst>
                <a:ext uri="{FF2B5EF4-FFF2-40B4-BE49-F238E27FC236}">
                  <a16:creationId xmlns:a16="http://schemas.microsoft.com/office/drawing/2014/main" id="{0C1AF91D-7F12-449E-BFF7-2B209F21EB7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tx1">
                      <a:lumMod val="65000"/>
                      <a:lumOff val="35000"/>
                    </a:schemeClr>
                  </a:solidFill>
                  <a:latin typeface="+mj-lt"/>
                </a:rPr>
                <a:t>LEARN</a:t>
              </a:r>
              <a:endParaRPr lang="en-ID" sz="700" spc="600">
                <a:solidFill>
                  <a:schemeClr val="tx1">
                    <a:lumMod val="65000"/>
                    <a:lumOff val="35000"/>
                  </a:schemeClr>
                </a:solidFill>
                <a:latin typeface="+mj-lt"/>
              </a:endParaRPr>
            </a:p>
          </p:txBody>
        </p:sp>
      </p:grpSp>
      <p:sp>
        <p:nvSpPr>
          <p:cNvPr id="23" name="Justify Text Body">
            <a:extLst>
              <a:ext uri="{FF2B5EF4-FFF2-40B4-BE49-F238E27FC236}">
                <a16:creationId xmlns:a16="http://schemas.microsoft.com/office/drawing/2014/main" id="{A7D15BC9-7014-4188-B668-6084F357FA90}"/>
              </a:ext>
            </a:extLst>
          </p:cNvPr>
          <p:cNvSpPr txBox="1"/>
          <p:nvPr/>
        </p:nvSpPr>
        <p:spPr>
          <a:xfrm>
            <a:off x="6162791" y="3084992"/>
            <a:ext cx="4677263" cy="1354217"/>
          </a:xfrm>
          <a:prstGeom prst="rect">
            <a:avLst/>
          </a:prstGeom>
          <a:noFill/>
        </p:spPr>
        <p:txBody>
          <a:bodyPr wrap="square" lIns="0" tIns="0" rIns="0" bIns="0" rtlCol="0">
            <a:spAutoFit/>
          </a:bodyPr>
          <a:lstStyle/>
          <a:p>
            <a:pPr algn="r">
              <a:lnSpc>
                <a:spcPct val="150000"/>
              </a:lnSpc>
            </a:pPr>
            <a:r>
              <a:rPr lang="en-US" sz="1200">
                <a:solidFill>
                  <a:schemeClr val="bg1"/>
                </a:solidFill>
              </a:rPr>
              <a:t>Asuscipit eros iste metus auctor id dapibus quam aliquaim sied pretium viverra ornare ipraesent turpisa antes dolor elementum ipsum volutpat tincidunt dapibus integer mollis da vel magnase hendrerit eleifend nulla dictum pellentesque lacus vitae tristiqui nullam malesuada nulla massa feugiat</a:t>
            </a:r>
            <a:endParaRPr lang="en-ID" sz="1200">
              <a:solidFill>
                <a:schemeClr val="bg1"/>
              </a:solidFill>
            </a:endParaRPr>
          </a:p>
        </p:txBody>
      </p:sp>
      <p:sp>
        <p:nvSpPr>
          <p:cNvPr id="26" name="Diamond 25">
            <a:extLst>
              <a:ext uri="{FF2B5EF4-FFF2-40B4-BE49-F238E27FC236}">
                <a16:creationId xmlns:a16="http://schemas.microsoft.com/office/drawing/2014/main" id="{F20F134E-6143-4F63-9441-6B3CA72F1F8B}"/>
              </a:ext>
            </a:extLst>
          </p:cNvPr>
          <p:cNvSpPr/>
          <p:nvPr/>
        </p:nvSpPr>
        <p:spPr>
          <a:xfrm>
            <a:off x="3722667" y="3529080"/>
            <a:ext cx="1792500" cy="1792500"/>
          </a:xfrm>
          <a:prstGeom prst="diamond">
            <a:avLst/>
          </a:prstGeom>
          <a:solidFill>
            <a:schemeClr val="accent1">
              <a:lumMod val="75000"/>
            </a:schemeClr>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Shape">
            <a:extLst>
              <a:ext uri="{FF2B5EF4-FFF2-40B4-BE49-F238E27FC236}">
                <a16:creationId xmlns:a16="http://schemas.microsoft.com/office/drawing/2014/main" id="{81EBBB8B-F13B-4E43-B4DC-20E2276B0B80}"/>
              </a:ext>
            </a:extLst>
          </p:cNvPr>
          <p:cNvSpPr>
            <a:spLocks noChangeAspect="1"/>
          </p:cNvSpPr>
          <p:nvPr/>
        </p:nvSpPr>
        <p:spPr>
          <a:xfrm>
            <a:off x="4319877" y="4125706"/>
            <a:ext cx="598079" cy="599249"/>
          </a:xfrm>
          <a:custGeom>
            <a:avLst/>
            <a:gdLst>
              <a:gd name="connsiteX0" fmla="*/ 465890 w 484828"/>
              <a:gd name="connsiteY0" fmla="*/ 400551 h 485775"/>
              <a:gd name="connsiteX1" fmla="*/ 484828 w 484828"/>
              <a:gd name="connsiteY1" fmla="*/ 381612 h 485775"/>
              <a:gd name="connsiteX2" fmla="*/ 484828 w 484828"/>
              <a:gd name="connsiteY2" fmla="*/ 182758 h 485775"/>
              <a:gd name="connsiteX3" fmla="*/ 437481 w 484828"/>
              <a:gd name="connsiteY3" fmla="*/ 135411 h 485775"/>
              <a:gd name="connsiteX4" fmla="*/ 395816 w 484828"/>
              <a:gd name="connsiteY4" fmla="*/ 135411 h 485775"/>
              <a:gd name="connsiteX5" fmla="*/ 348470 w 484828"/>
              <a:gd name="connsiteY5" fmla="*/ 182758 h 485775"/>
              <a:gd name="connsiteX6" fmla="*/ 348470 w 484828"/>
              <a:gd name="connsiteY6" fmla="*/ 447898 h 485775"/>
              <a:gd name="connsiteX7" fmla="*/ 212112 w 484828"/>
              <a:gd name="connsiteY7" fmla="*/ 447898 h 485775"/>
              <a:gd name="connsiteX8" fmla="*/ 212112 w 484828"/>
              <a:gd name="connsiteY8" fmla="*/ 334266 h 485775"/>
              <a:gd name="connsiteX9" fmla="*/ 272715 w 484828"/>
              <a:gd name="connsiteY9" fmla="*/ 334266 h 485775"/>
              <a:gd name="connsiteX10" fmla="*/ 272715 w 484828"/>
              <a:gd name="connsiteY10" fmla="*/ 381613 h 485775"/>
              <a:gd name="connsiteX11" fmla="*/ 291654 w 484828"/>
              <a:gd name="connsiteY11" fmla="*/ 400552 h 485775"/>
              <a:gd name="connsiteX12" fmla="*/ 310592 w 484828"/>
              <a:gd name="connsiteY12" fmla="*/ 381613 h 485775"/>
              <a:gd name="connsiteX13" fmla="*/ 310592 w 484828"/>
              <a:gd name="connsiteY13" fmla="*/ 47347 h 485775"/>
              <a:gd name="connsiteX14" fmla="*/ 263246 w 484828"/>
              <a:gd name="connsiteY14" fmla="*/ 0 h 485775"/>
              <a:gd name="connsiteX15" fmla="*/ 221582 w 484828"/>
              <a:gd name="connsiteY15" fmla="*/ 0 h 485775"/>
              <a:gd name="connsiteX16" fmla="*/ 174235 w 484828"/>
              <a:gd name="connsiteY16" fmla="*/ 47347 h 485775"/>
              <a:gd name="connsiteX17" fmla="*/ 174235 w 484828"/>
              <a:gd name="connsiteY17" fmla="*/ 447898 h 485775"/>
              <a:gd name="connsiteX18" fmla="*/ 37877 w 484828"/>
              <a:gd name="connsiteY18" fmla="*/ 447898 h 485775"/>
              <a:gd name="connsiteX19" fmla="*/ 37877 w 484828"/>
              <a:gd name="connsiteY19" fmla="*/ 334266 h 485775"/>
              <a:gd name="connsiteX20" fmla="*/ 98480 w 484828"/>
              <a:gd name="connsiteY20" fmla="*/ 334266 h 485775"/>
              <a:gd name="connsiteX21" fmla="*/ 98480 w 484828"/>
              <a:gd name="connsiteY21" fmla="*/ 381613 h 485775"/>
              <a:gd name="connsiteX22" fmla="*/ 117419 w 484828"/>
              <a:gd name="connsiteY22" fmla="*/ 400552 h 485775"/>
              <a:gd name="connsiteX23" fmla="*/ 136358 w 484828"/>
              <a:gd name="connsiteY23" fmla="*/ 381613 h 485775"/>
              <a:gd name="connsiteX24" fmla="*/ 136358 w 484828"/>
              <a:gd name="connsiteY24" fmla="*/ 249042 h 485775"/>
              <a:gd name="connsiteX25" fmla="*/ 89011 w 484828"/>
              <a:gd name="connsiteY25" fmla="*/ 201695 h 485775"/>
              <a:gd name="connsiteX26" fmla="*/ 47347 w 484828"/>
              <a:gd name="connsiteY26" fmla="*/ 201695 h 485775"/>
              <a:gd name="connsiteX27" fmla="*/ 0 w 484828"/>
              <a:gd name="connsiteY27" fmla="*/ 249042 h 485775"/>
              <a:gd name="connsiteX28" fmla="*/ 0 w 484828"/>
              <a:gd name="connsiteY28" fmla="*/ 466836 h 485775"/>
              <a:gd name="connsiteX29" fmla="*/ 18939 w 484828"/>
              <a:gd name="connsiteY29" fmla="*/ 485775 h 485775"/>
              <a:gd name="connsiteX30" fmla="*/ 465890 w 484828"/>
              <a:gd name="connsiteY30" fmla="*/ 485775 h 485775"/>
              <a:gd name="connsiteX31" fmla="*/ 484828 w 484828"/>
              <a:gd name="connsiteY31" fmla="*/ 466836 h 485775"/>
              <a:gd name="connsiteX32" fmla="*/ 465890 w 484828"/>
              <a:gd name="connsiteY32" fmla="*/ 447898 h 485775"/>
              <a:gd name="connsiteX33" fmla="*/ 386348 w 484828"/>
              <a:gd name="connsiteY33" fmla="*/ 447898 h 485775"/>
              <a:gd name="connsiteX34" fmla="*/ 386348 w 484828"/>
              <a:gd name="connsiteY34" fmla="*/ 334266 h 485775"/>
              <a:gd name="connsiteX35" fmla="*/ 446951 w 484828"/>
              <a:gd name="connsiteY35" fmla="*/ 334266 h 485775"/>
              <a:gd name="connsiteX36" fmla="*/ 446951 w 484828"/>
              <a:gd name="connsiteY36" fmla="*/ 381613 h 485775"/>
              <a:gd name="connsiteX37" fmla="*/ 465890 w 484828"/>
              <a:gd name="connsiteY37" fmla="*/ 400551 h 485775"/>
              <a:gd name="connsiteX38" fmla="*/ 212112 w 484828"/>
              <a:gd name="connsiteY38" fmla="*/ 47347 h 485775"/>
              <a:gd name="connsiteX39" fmla="*/ 221582 w 484828"/>
              <a:gd name="connsiteY39" fmla="*/ 37877 h 485775"/>
              <a:gd name="connsiteX40" fmla="*/ 263246 w 484828"/>
              <a:gd name="connsiteY40" fmla="*/ 37877 h 485775"/>
              <a:gd name="connsiteX41" fmla="*/ 272716 w 484828"/>
              <a:gd name="connsiteY41" fmla="*/ 47347 h 485775"/>
              <a:gd name="connsiteX42" fmla="*/ 272716 w 484828"/>
              <a:gd name="connsiteY42" fmla="*/ 296389 h 485775"/>
              <a:gd name="connsiteX43" fmla="*/ 212113 w 484828"/>
              <a:gd name="connsiteY43" fmla="*/ 296389 h 485775"/>
              <a:gd name="connsiteX44" fmla="*/ 212113 w 484828"/>
              <a:gd name="connsiteY44" fmla="*/ 47347 h 485775"/>
              <a:gd name="connsiteX45" fmla="*/ 37877 w 484828"/>
              <a:gd name="connsiteY45" fmla="*/ 249042 h 485775"/>
              <a:gd name="connsiteX46" fmla="*/ 47346 w 484828"/>
              <a:gd name="connsiteY46" fmla="*/ 239573 h 485775"/>
              <a:gd name="connsiteX47" fmla="*/ 89011 w 484828"/>
              <a:gd name="connsiteY47" fmla="*/ 239573 h 485775"/>
              <a:gd name="connsiteX48" fmla="*/ 98480 w 484828"/>
              <a:gd name="connsiteY48" fmla="*/ 249042 h 485775"/>
              <a:gd name="connsiteX49" fmla="*/ 98480 w 484828"/>
              <a:gd name="connsiteY49" fmla="*/ 296389 h 485775"/>
              <a:gd name="connsiteX50" fmla="*/ 37877 w 484828"/>
              <a:gd name="connsiteY50" fmla="*/ 296389 h 485775"/>
              <a:gd name="connsiteX51" fmla="*/ 37877 w 484828"/>
              <a:gd name="connsiteY51" fmla="*/ 249042 h 485775"/>
              <a:gd name="connsiteX52" fmla="*/ 386348 w 484828"/>
              <a:gd name="connsiteY52" fmla="*/ 296389 h 485775"/>
              <a:gd name="connsiteX53" fmla="*/ 386348 w 484828"/>
              <a:gd name="connsiteY53" fmla="*/ 182758 h 485775"/>
              <a:gd name="connsiteX54" fmla="*/ 395816 w 484828"/>
              <a:gd name="connsiteY54" fmla="*/ 173288 h 485775"/>
              <a:gd name="connsiteX55" fmla="*/ 437481 w 484828"/>
              <a:gd name="connsiteY55" fmla="*/ 173288 h 485775"/>
              <a:gd name="connsiteX56" fmla="*/ 446951 w 484828"/>
              <a:gd name="connsiteY56" fmla="*/ 182758 h 485775"/>
              <a:gd name="connsiteX57" fmla="*/ 446951 w 484828"/>
              <a:gd name="connsiteY57" fmla="*/ 296389 h 485775"/>
              <a:gd name="connsiteX58" fmla="*/ 386348 w 484828"/>
              <a:gd name="connsiteY58" fmla="*/ 296389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484828" h="485775">
                <a:moveTo>
                  <a:pt x="465890" y="400551"/>
                </a:moveTo>
                <a:cubicBezTo>
                  <a:pt x="476349" y="400551"/>
                  <a:pt x="484828" y="392072"/>
                  <a:pt x="484828" y="381612"/>
                </a:cubicBezTo>
                <a:lnTo>
                  <a:pt x="484828" y="182758"/>
                </a:lnTo>
                <a:cubicBezTo>
                  <a:pt x="484828" y="156651"/>
                  <a:pt x="463589" y="135411"/>
                  <a:pt x="437481" y="135411"/>
                </a:cubicBezTo>
                <a:lnTo>
                  <a:pt x="395816" y="135411"/>
                </a:lnTo>
                <a:cubicBezTo>
                  <a:pt x="369710" y="135411"/>
                  <a:pt x="348470" y="156650"/>
                  <a:pt x="348470" y="182758"/>
                </a:cubicBezTo>
                <a:lnTo>
                  <a:pt x="348470" y="447898"/>
                </a:lnTo>
                <a:lnTo>
                  <a:pt x="212112" y="447898"/>
                </a:lnTo>
                <a:lnTo>
                  <a:pt x="212112" y="334266"/>
                </a:lnTo>
                <a:lnTo>
                  <a:pt x="272715" y="334266"/>
                </a:lnTo>
                <a:lnTo>
                  <a:pt x="272715" y="381613"/>
                </a:lnTo>
                <a:cubicBezTo>
                  <a:pt x="272715" y="392073"/>
                  <a:pt x="281194" y="400552"/>
                  <a:pt x="291654" y="400552"/>
                </a:cubicBezTo>
                <a:cubicBezTo>
                  <a:pt x="302113" y="400552"/>
                  <a:pt x="310592" y="392073"/>
                  <a:pt x="310592" y="381613"/>
                </a:cubicBezTo>
                <a:lnTo>
                  <a:pt x="310592" y="47347"/>
                </a:lnTo>
                <a:cubicBezTo>
                  <a:pt x="310593" y="21239"/>
                  <a:pt x="289353" y="0"/>
                  <a:pt x="263246" y="0"/>
                </a:cubicBezTo>
                <a:lnTo>
                  <a:pt x="221582" y="0"/>
                </a:lnTo>
                <a:cubicBezTo>
                  <a:pt x="195475" y="0"/>
                  <a:pt x="174235" y="21239"/>
                  <a:pt x="174235" y="47347"/>
                </a:cubicBezTo>
                <a:lnTo>
                  <a:pt x="174235" y="447898"/>
                </a:lnTo>
                <a:lnTo>
                  <a:pt x="37877" y="447898"/>
                </a:lnTo>
                <a:lnTo>
                  <a:pt x="37877" y="334266"/>
                </a:lnTo>
                <a:lnTo>
                  <a:pt x="98480" y="334266"/>
                </a:lnTo>
                <a:lnTo>
                  <a:pt x="98480" y="381613"/>
                </a:lnTo>
                <a:cubicBezTo>
                  <a:pt x="98480" y="392073"/>
                  <a:pt x="106960" y="400552"/>
                  <a:pt x="117419" y="400552"/>
                </a:cubicBezTo>
                <a:cubicBezTo>
                  <a:pt x="127878" y="400552"/>
                  <a:pt x="136358" y="392073"/>
                  <a:pt x="136358" y="381613"/>
                </a:cubicBezTo>
                <a:lnTo>
                  <a:pt x="136358" y="249042"/>
                </a:lnTo>
                <a:cubicBezTo>
                  <a:pt x="136358" y="222936"/>
                  <a:pt x="115118" y="201695"/>
                  <a:pt x="89011" y="201695"/>
                </a:cubicBezTo>
                <a:lnTo>
                  <a:pt x="47347" y="201695"/>
                </a:lnTo>
                <a:cubicBezTo>
                  <a:pt x="21240" y="201695"/>
                  <a:pt x="0" y="222935"/>
                  <a:pt x="0" y="249042"/>
                </a:cubicBezTo>
                <a:lnTo>
                  <a:pt x="0" y="466836"/>
                </a:lnTo>
                <a:cubicBezTo>
                  <a:pt x="0" y="477296"/>
                  <a:pt x="8479" y="485775"/>
                  <a:pt x="18939" y="485775"/>
                </a:cubicBezTo>
                <a:lnTo>
                  <a:pt x="465890" y="485775"/>
                </a:lnTo>
                <a:cubicBezTo>
                  <a:pt x="476349" y="485775"/>
                  <a:pt x="484828" y="477296"/>
                  <a:pt x="484828" y="466836"/>
                </a:cubicBezTo>
                <a:cubicBezTo>
                  <a:pt x="484828" y="456377"/>
                  <a:pt x="476349" y="447898"/>
                  <a:pt x="465890" y="447898"/>
                </a:cubicBezTo>
                <a:lnTo>
                  <a:pt x="386348" y="447898"/>
                </a:lnTo>
                <a:lnTo>
                  <a:pt x="386348" y="334266"/>
                </a:lnTo>
                <a:lnTo>
                  <a:pt x="446951" y="334266"/>
                </a:lnTo>
                <a:lnTo>
                  <a:pt x="446951" y="381613"/>
                </a:lnTo>
                <a:cubicBezTo>
                  <a:pt x="446951" y="392073"/>
                  <a:pt x="455430" y="400551"/>
                  <a:pt x="465890" y="400551"/>
                </a:cubicBezTo>
                <a:close/>
                <a:moveTo>
                  <a:pt x="212112" y="47347"/>
                </a:moveTo>
                <a:cubicBezTo>
                  <a:pt x="212112" y="42126"/>
                  <a:pt x="216360" y="37877"/>
                  <a:pt x="221582" y="37877"/>
                </a:cubicBezTo>
                <a:lnTo>
                  <a:pt x="263246" y="37877"/>
                </a:lnTo>
                <a:cubicBezTo>
                  <a:pt x="268468" y="37877"/>
                  <a:pt x="272716" y="42125"/>
                  <a:pt x="272716" y="47347"/>
                </a:cubicBezTo>
                <a:lnTo>
                  <a:pt x="272716" y="296389"/>
                </a:lnTo>
                <a:lnTo>
                  <a:pt x="212113" y="296389"/>
                </a:lnTo>
                <a:lnTo>
                  <a:pt x="212113" y="47347"/>
                </a:lnTo>
                <a:close/>
                <a:moveTo>
                  <a:pt x="37877" y="249042"/>
                </a:moveTo>
                <a:cubicBezTo>
                  <a:pt x="37877" y="243821"/>
                  <a:pt x="42125" y="239573"/>
                  <a:pt x="47346" y="239573"/>
                </a:cubicBezTo>
                <a:lnTo>
                  <a:pt x="89011" y="239573"/>
                </a:lnTo>
                <a:cubicBezTo>
                  <a:pt x="94232" y="239573"/>
                  <a:pt x="98480" y="243821"/>
                  <a:pt x="98480" y="249042"/>
                </a:cubicBezTo>
                <a:lnTo>
                  <a:pt x="98480" y="296389"/>
                </a:lnTo>
                <a:lnTo>
                  <a:pt x="37877" y="296389"/>
                </a:lnTo>
                <a:lnTo>
                  <a:pt x="37877" y="249042"/>
                </a:lnTo>
                <a:close/>
                <a:moveTo>
                  <a:pt x="386348" y="296389"/>
                </a:moveTo>
                <a:lnTo>
                  <a:pt x="386348" y="182758"/>
                </a:lnTo>
                <a:cubicBezTo>
                  <a:pt x="386348" y="177537"/>
                  <a:pt x="390595" y="173288"/>
                  <a:pt x="395816" y="173288"/>
                </a:cubicBezTo>
                <a:lnTo>
                  <a:pt x="437481" y="173288"/>
                </a:lnTo>
                <a:cubicBezTo>
                  <a:pt x="442702" y="173288"/>
                  <a:pt x="446951" y="177536"/>
                  <a:pt x="446951" y="182758"/>
                </a:cubicBezTo>
                <a:lnTo>
                  <a:pt x="446951" y="296389"/>
                </a:lnTo>
                <a:lnTo>
                  <a:pt x="386348" y="296389"/>
                </a:lnTo>
                <a:close/>
              </a:path>
            </a:pathLst>
          </a:custGeom>
          <a:solidFill>
            <a:schemeClr val="bg1"/>
          </a:solidFill>
          <a:ln w="949" cap="flat">
            <a:noFill/>
            <a:prstDash val="solid"/>
            <a:miter/>
          </a:ln>
        </p:spPr>
        <p:txBody>
          <a:bodyPr rtlCol="0" anchor="ctr"/>
          <a:lstStyle/>
          <a:p>
            <a:endParaRPr lang="en-ID"/>
          </a:p>
        </p:txBody>
      </p:sp>
      <p:grpSp>
        <p:nvGrpSpPr>
          <p:cNvPr id="2" name="Group 1">
            <a:extLst>
              <a:ext uri="{FF2B5EF4-FFF2-40B4-BE49-F238E27FC236}">
                <a16:creationId xmlns:a16="http://schemas.microsoft.com/office/drawing/2014/main" id="{0B7A79FE-E0DD-4D7D-BB32-6F13160BB144}"/>
              </a:ext>
            </a:extLst>
          </p:cNvPr>
          <p:cNvGrpSpPr/>
          <p:nvPr/>
        </p:nvGrpSpPr>
        <p:grpSpPr>
          <a:xfrm>
            <a:off x="0" y="0"/>
            <a:ext cx="4143830" cy="446088"/>
            <a:chOff x="0" y="0"/>
            <a:chExt cx="4143830" cy="446088"/>
          </a:xfrm>
        </p:grpSpPr>
        <p:sp>
          <p:nvSpPr>
            <p:cNvPr id="3" name="Rectangle 2">
              <a:extLst>
                <a:ext uri="{FF2B5EF4-FFF2-40B4-BE49-F238E27FC236}">
                  <a16:creationId xmlns:a16="http://schemas.microsoft.com/office/drawing/2014/main" id="{4B151204-2848-4F35-94E3-97EA6E2A1244}"/>
                </a:ext>
              </a:extLst>
            </p:cNvPr>
            <p:cNvSpPr/>
            <p:nvPr/>
          </p:nvSpPr>
          <p:spPr>
            <a:xfrm>
              <a:off x="0" y="0"/>
              <a:ext cx="446088" cy="446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Icon 23">
              <a:extLst>
                <a:ext uri="{FF2B5EF4-FFF2-40B4-BE49-F238E27FC236}">
                  <a16:creationId xmlns:a16="http://schemas.microsoft.com/office/drawing/2014/main" id="{27745DED-0AD8-4337-83B0-F6C3E682DFBC}"/>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 name="PpFooter">
              <a:extLst>
                <a:ext uri="{FF2B5EF4-FFF2-40B4-BE49-F238E27FC236}">
                  <a16:creationId xmlns:a16="http://schemas.microsoft.com/office/drawing/2014/main" id="{D0F838CD-1D3A-4620-B5A9-FFC59C58B566}"/>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bg1"/>
                  </a:solidFill>
                </a:rPr>
                <a:t>Home</a:t>
              </a:r>
              <a:endParaRPr lang="en-ID" sz="1000" dirty="0">
                <a:solidFill>
                  <a:schemeClr val="bg1"/>
                </a:solidFill>
              </a:endParaRPr>
            </a:p>
          </p:txBody>
        </p:sp>
        <p:sp>
          <p:nvSpPr>
            <p:cNvPr id="6" name="PpFooter">
              <a:extLst>
                <a:ext uri="{FF2B5EF4-FFF2-40B4-BE49-F238E27FC236}">
                  <a16:creationId xmlns:a16="http://schemas.microsoft.com/office/drawing/2014/main" id="{D4B3C15D-94AE-411B-8FEE-489C24ECB57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bg1"/>
                  </a:solidFill>
                </a:rPr>
                <a:t>Profile</a:t>
              </a:r>
              <a:endParaRPr lang="en-ID" sz="1000" dirty="0">
                <a:solidFill>
                  <a:schemeClr val="bg1"/>
                </a:solidFill>
              </a:endParaRPr>
            </a:p>
          </p:txBody>
        </p:sp>
        <p:sp>
          <p:nvSpPr>
            <p:cNvPr id="7" name="PpFooter">
              <a:extLst>
                <a:ext uri="{FF2B5EF4-FFF2-40B4-BE49-F238E27FC236}">
                  <a16:creationId xmlns:a16="http://schemas.microsoft.com/office/drawing/2014/main" id="{B3055555-80E8-49B9-9ABC-5144C317031D}"/>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bg1"/>
                  </a:solidFill>
                </a:rPr>
                <a:t>Teams</a:t>
              </a:r>
              <a:endParaRPr lang="en-ID" sz="1000" dirty="0">
                <a:solidFill>
                  <a:schemeClr val="bg1"/>
                </a:solidFill>
              </a:endParaRPr>
            </a:p>
          </p:txBody>
        </p:sp>
        <p:cxnSp>
          <p:nvCxnSpPr>
            <p:cNvPr id="8" name="Straight Connector 7">
              <a:extLst>
                <a:ext uri="{FF2B5EF4-FFF2-40B4-BE49-F238E27FC236}">
                  <a16:creationId xmlns:a16="http://schemas.microsoft.com/office/drawing/2014/main" id="{8C8D9A4D-8F61-4202-984A-5934DF608508}"/>
                </a:ext>
              </a:extLst>
            </p:cNvPr>
            <p:cNvCxnSpPr/>
            <p:nvPr/>
          </p:nvCxnSpPr>
          <p:spPr>
            <a:xfrm>
              <a:off x="1815793"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830603B-189A-46F8-B914-10E84444DB77}"/>
                </a:ext>
              </a:extLst>
            </p:cNvPr>
            <p:cNvCxnSpPr/>
            <p:nvPr/>
          </p:nvCxnSpPr>
          <p:spPr>
            <a:xfrm>
              <a:off x="3236905"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38396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rand Title">
            <a:extLst>
              <a:ext uri="{FF2B5EF4-FFF2-40B4-BE49-F238E27FC236}">
                <a16:creationId xmlns:a16="http://schemas.microsoft.com/office/drawing/2014/main" id="{43E12231-652C-4213-AB64-77ADE1EBBA18}"/>
              </a:ext>
            </a:extLst>
          </p:cNvPr>
          <p:cNvSpPr txBox="1"/>
          <p:nvPr/>
        </p:nvSpPr>
        <p:spPr>
          <a:xfrm>
            <a:off x="4485764" y="767476"/>
            <a:ext cx="3222059"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INFOGRAPHIC</a:t>
            </a:r>
            <a:endParaRPr lang="en-ID" sz="3600">
              <a:solidFill>
                <a:schemeClr val="tx1">
                  <a:lumMod val="75000"/>
                  <a:lumOff val="25000"/>
                </a:schemeClr>
              </a:solidFill>
              <a:latin typeface="+mj-lt"/>
            </a:endParaRPr>
          </a:p>
        </p:txBody>
      </p:sp>
      <p:sp>
        <p:nvSpPr>
          <p:cNvPr id="19" name="Shape 3748">
            <a:extLst>
              <a:ext uri="{FF2B5EF4-FFF2-40B4-BE49-F238E27FC236}">
                <a16:creationId xmlns:a16="http://schemas.microsoft.com/office/drawing/2014/main" id="{526C551D-1B52-491E-9699-90442A4C2395}"/>
              </a:ext>
            </a:extLst>
          </p:cNvPr>
          <p:cNvSpPr/>
          <p:nvPr/>
        </p:nvSpPr>
        <p:spPr>
          <a:xfrm rot="18900000">
            <a:off x="4036219" y="2522871"/>
            <a:ext cx="1616907" cy="38838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20" name="Shape 3750">
            <a:extLst>
              <a:ext uri="{FF2B5EF4-FFF2-40B4-BE49-F238E27FC236}">
                <a16:creationId xmlns:a16="http://schemas.microsoft.com/office/drawing/2014/main" id="{72F56747-1691-44D0-A70A-4FFAC955D20F}"/>
              </a:ext>
            </a:extLst>
          </p:cNvPr>
          <p:cNvSpPr/>
          <p:nvPr/>
        </p:nvSpPr>
        <p:spPr>
          <a:xfrm rot="2700000" flipH="1">
            <a:off x="6538875" y="2520018"/>
            <a:ext cx="1616907" cy="38838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lt1"/>
              </a:solidFill>
            </a:endParaRPr>
          </a:p>
        </p:txBody>
      </p:sp>
      <p:sp>
        <p:nvSpPr>
          <p:cNvPr id="21" name="Shape 3752">
            <a:extLst>
              <a:ext uri="{FF2B5EF4-FFF2-40B4-BE49-F238E27FC236}">
                <a16:creationId xmlns:a16="http://schemas.microsoft.com/office/drawing/2014/main" id="{23E721D5-3E18-47EF-A302-05AC6A29EB29}"/>
              </a:ext>
            </a:extLst>
          </p:cNvPr>
          <p:cNvSpPr/>
          <p:nvPr/>
        </p:nvSpPr>
        <p:spPr>
          <a:xfrm rot="8100000">
            <a:off x="6538875" y="4996824"/>
            <a:ext cx="1616907" cy="38838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22" name="Shape 3753">
            <a:extLst>
              <a:ext uri="{FF2B5EF4-FFF2-40B4-BE49-F238E27FC236}">
                <a16:creationId xmlns:a16="http://schemas.microsoft.com/office/drawing/2014/main" id="{161CF6A5-58E3-40AC-94AB-D6A4FC27A72D}"/>
              </a:ext>
            </a:extLst>
          </p:cNvPr>
          <p:cNvSpPr/>
          <p:nvPr/>
        </p:nvSpPr>
        <p:spPr>
          <a:xfrm rot="16190568">
            <a:off x="5741906" y="4744733"/>
            <a:ext cx="1945035" cy="391096"/>
          </a:xfrm>
          <a:custGeom>
            <a:avLst/>
            <a:gdLst/>
            <a:ahLst/>
            <a:cxnLst>
              <a:cxn ang="0">
                <a:pos x="wd2" y="hd2"/>
              </a:cxn>
              <a:cxn ang="5400000">
                <a:pos x="wd2" y="hd2"/>
              </a:cxn>
              <a:cxn ang="10800000">
                <a:pos x="wd2" y="hd2"/>
              </a:cxn>
              <a:cxn ang="16200000">
                <a:pos x="wd2" y="hd2"/>
              </a:cxn>
            </a:cxnLst>
            <a:rect l="0" t="0" r="r" b="b"/>
            <a:pathLst>
              <a:path w="21600" h="21600" extrusionOk="0">
                <a:moveTo>
                  <a:pt x="21600" y="515"/>
                </a:moveTo>
                <a:lnTo>
                  <a:pt x="21588" y="21600"/>
                </a:lnTo>
                <a:lnTo>
                  <a:pt x="10610" y="21450"/>
                </a:lnTo>
                <a:lnTo>
                  <a:pt x="0" y="21450"/>
                </a:lnTo>
                <a:lnTo>
                  <a:pt x="0" y="21270"/>
                </a:lnTo>
                <a:lnTo>
                  <a:pt x="4300" y="0"/>
                </a:lnTo>
                <a:lnTo>
                  <a:pt x="17128" y="0"/>
                </a:lnTo>
                <a:lnTo>
                  <a:pt x="17128" y="45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23" name="Shape 3754">
            <a:extLst>
              <a:ext uri="{FF2B5EF4-FFF2-40B4-BE49-F238E27FC236}">
                <a16:creationId xmlns:a16="http://schemas.microsoft.com/office/drawing/2014/main" id="{2A285ACC-7CD7-4719-958B-D54E8AA348E4}"/>
              </a:ext>
            </a:extLst>
          </p:cNvPr>
          <p:cNvSpPr/>
          <p:nvPr/>
        </p:nvSpPr>
        <p:spPr>
          <a:xfrm rot="13500000" flipH="1">
            <a:off x="4033240" y="4997057"/>
            <a:ext cx="1616907" cy="38838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lt1"/>
              </a:solidFill>
            </a:endParaRPr>
          </a:p>
        </p:txBody>
      </p:sp>
      <p:sp>
        <p:nvSpPr>
          <p:cNvPr id="24" name="Shape 3755">
            <a:extLst>
              <a:ext uri="{FF2B5EF4-FFF2-40B4-BE49-F238E27FC236}">
                <a16:creationId xmlns:a16="http://schemas.microsoft.com/office/drawing/2014/main" id="{25C58D65-53BA-466C-B509-EB1CFD6C0BB0}"/>
              </a:ext>
            </a:extLst>
          </p:cNvPr>
          <p:cNvSpPr/>
          <p:nvPr/>
        </p:nvSpPr>
        <p:spPr>
          <a:xfrm>
            <a:off x="5282075" y="1995804"/>
            <a:ext cx="392614" cy="1989075"/>
          </a:xfrm>
          <a:custGeom>
            <a:avLst/>
            <a:gdLst/>
            <a:ahLst/>
            <a:cxnLst>
              <a:cxn ang="0">
                <a:pos x="wd2" y="hd2"/>
              </a:cxn>
              <a:cxn ang="5400000">
                <a:pos x="wd2" y="hd2"/>
              </a:cxn>
              <a:cxn ang="10800000">
                <a:pos x="wd2" y="hd2"/>
              </a:cxn>
              <a:cxn ang="16200000">
                <a:pos x="wd2" y="hd2"/>
              </a:cxn>
            </a:cxnLst>
            <a:rect l="0" t="0" r="r" b="b"/>
            <a:pathLst>
              <a:path w="21600" h="21600" extrusionOk="0">
                <a:moveTo>
                  <a:pt x="179" y="0"/>
                </a:moveTo>
                <a:lnTo>
                  <a:pt x="21426" y="4194"/>
                </a:lnTo>
                <a:lnTo>
                  <a:pt x="21600" y="16738"/>
                </a:lnTo>
                <a:lnTo>
                  <a:pt x="21259" y="16738"/>
                </a:lnTo>
                <a:lnTo>
                  <a:pt x="21259" y="21600"/>
                </a:lnTo>
                <a:lnTo>
                  <a:pt x="255" y="21600"/>
                </a:lnTo>
                <a:lnTo>
                  <a:pt x="255" y="16749"/>
                </a:lnTo>
                <a:lnTo>
                  <a:pt x="233" y="16749"/>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25" name="Shape 3756">
            <a:extLst>
              <a:ext uri="{FF2B5EF4-FFF2-40B4-BE49-F238E27FC236}">
                <a16:creationId xmlns:a16="http://schemas.microsoft.com/office/drawing/2014/main" id="{60AF75AA-8F61-44F3-8D45-9A302E872206}"/>
              </a:ext>
            </a:extLst>
          </p:cNvPr>
          <p:cNvSpPr/>
          <p:nvPr/>
        </p:nvSpPr>
        <p:spPr>
          <a:xfrm>
            <a:off x="5279095" y="3984472"/>
            <a:ext cx="392614" cy="1928038"/>
          </a:xfrm>
          <a:custGeom>
            <a:avLst/>
            <a:gdLst/>
            <a:ahLst/>
            <a:cxnLst>
              <a:cxn ang="0">
                <a:pos x="wd2" y="hd2"/>
              </a:cxn>
              <a:cxn ang="5400000">
                <a:pos x="wd2" y="hd2"/>
              </a:cxn>
              <a:cxn ang="10800000">
                <a:pos x="wd2" y="hd2"/>
              </a:cxn>
              <a:cxn ang="16200000">
                <a:pos x="wd2" y="hd2"/>
              </a:cxn>
            </a:cxnLst>
            <a:rect l="0" t="0" r="r" b="b"/>
            <a:pathLst>
              <a:path w="21600" h="21600" extrusionOk="0">
                <a:moveTo>
                  <a:pt x="419" y="0"/>
                </a:moveTo>
                <a:lnTo>
                  <a:pt x="21423" y="0"/>
                </a:lnTo>
                <a:lnTo>
                  <a:pt x="21423" y="4332"/>
                </a:lnTo>
                <a:lnTo>
                  <a:pt x="21600" y="4333"/>
                </a:lnTo>
                <a:lnTo>
                  <a:pt x="21426" y="17273"/>
                </a:lnTo>
                <a:lnTo>
                  <a:pt x="179" y="21600"/>
                </a:lnTo>
                <a:lnTo>
                  <a:pt x="0" y="21600"/>
                </a:lnTo>
                <a:lnTo>
                  <a:pt x="233" y="4321"/>
                </a:lnTo>
                <a:lnTo>
                  <a:pt x="419" y="4321"/>
                </a:ln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26" name="Shape 3758">
            <a:extLst>
              <a:ext uri="{FF2B5EF4-FFF2-40B4-BE49-F238E27FC236}">
                <a16:creationId xmlns:a16="http://schemas.microsoft.com/office/drawing/2014/main" id="{FE7B1337-5F86-4E27-8259-D9567B21D7BC}"/>
              </a:ext>
            </a:extLst>
          </p:cNvPr>
          <p:cNvSpPr/>
          <p:nvPr/>
        </p:nvSpPr>
        <p:spPr>
          <a:xfrm rot="16200000">
            <a:off x="6880870" y="3581474"/>
            <a:ext cx="391541" cy="1965387"/>
          </a:xfrm>
          <a:custGeom>
            <a:avLst/>
            <a:gdLst/>
            <a:ahLst/>
            <a:cxnLst>
              <a:cxn ang="0">
                <a:pos x="wd2" y="hd2"/>
              </a:cxn>
              <a:cxn ang="5400000">
                <a:pos x="wd2" y="hd2"/>
              </a:cxn>
              <a:cxn ang="10800000">
                <a:pos x="wd2" y="hd2"/>
              </a:cxn>
              <a:cxn ang="16200000">
                <a:pos x="wd2" y="hd2"/>
              </a:cxn>
            </a:cxnLst>
            <a:rect l="0" t="0" r="r" b="b"/>
            <a:pathLst>
              <a:path w="21600" h="21600" extrusionOk="0">
                <a:moveTo>
                  <a:pt x="21600" y="17343"/>
                </a:moveTo>
                <a:lnTo>
                  <a:pt x="233" y="21600"/>
                </a:lnTo>
                <a:lnTo>
                  <a:pt x="0" y="4706"/>
                </a:lnTo>
                <a:lnTo>
                  <a:pt x="183" y="4706"/>
                </a:lnTo>
                <a:lnTo>
                  <a:pt x="183" y="0"/>
                </a:lnTo>
                <a:lnTo>
                  <a:pt x="21245" y="0"/>
                </a:lnTo>
                <a:lnTo>
                  <a:pt x="21245" y="4694"/>
                </a:lnTo>
                <a:lnTo>
                  <a:pt x="21426" y="469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27" name="Shape 3759">
            <a:extLst>
              <a:ext uri="{FF2B5EF4-FFF2-40B4-BE49-F238E27FC236}">
                <a16:creationId xmlns:a16="http://schemas.microsoft.com/office/drawing/2014/main" id="{817836E9-3BF2-43E5-B87E-C7EDDA688CC6}"/>
              </a:ext>
            </a:extLst>
          </p:cNvPr>
          <p:cNvSpPr/>
          <p:nvPr/>
        </p:nvSpPr>
        <p:spPr>
          <a:xfrm rot="5400000">
            <a:off x="4917567" y="3580752"/>
            <a:ext cx="391541" cy="1967296"/>
          </a:xfrm>
          <a:custGeom>
            <a:avLst/>
            <a:gdLst/>
            <a:ahLst/>
            <a:cxnLst>
              <a:cxn ang="0">
                <a:pos x="wd2" y="hd2"/>
              </a:cxn>
              <a:cxn ang="5400000">
                <a:pos x="wd2" y="hd2"/>
              </a:cxn>
              <a:cxn ang="10800000">
                <a:pos x="wd2" y="hd2"/>
              </a:cxn>
              <a:cxn ang="16200000">
                <a:pos x="wd2" y="hd2"/>
              </a:cxn>
            </a:cxnLst>
            <a:rect l="0" t="0" r="r" b="b"/>
            <a:pathLst>
              <a:path w="21600" h="21600" extrusionOk="0">
                <a:moveTo>
                  <a:pt x="0" y="17347"/>
                </a:moveTo>
                <a:lnTo>
                  <a:pt x="174" y="4711"/>
                </a:lnTo>
                <a:lnTo>
                  <a:pt x="508" y="4711"/>
                </a:lnTo>
                <a:lnTo>
                  <a:pt x="508" y="0"/>
                </a:lnTo>
                <a:lnTo>
                  <a:pt x="21570" y="0"/>
                </a:lnTo>
                <a:lnTo>
                  <a:pt x="21570" y="4722"/>
                </a:lnTo>
                <a:lnTo>
                  <a:pt x="21600" y="4722"/>
                </a:lnTo>
                <a:lnTo>
                  <a:pt x="21570" y="6911"/>
                </a:lnTo>
                <a:lnTo>
                  <a:pt x="21570" y="13065"/>
                </a:lnTo>
                <a:lnTo>
                  <a:pt x="21485" y="13065"/>
                </a:lnTo>
                <a:lnTo>
                  <a:pt x="21367" y="21600"/>
                </a:ln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28" name="Shape 3760">
            <a:extLst>
              <a:ext uri="{FF2B5EF4-FFF2-40B4-BE49-F238E27FC236}">
                <a16:creationId xmlns:a16="http://schemas.microsoft.com/office/drawing/2014/main" id="{A9A79789-291D-4917-A5F1-2F0386408F73}"/>
              </a:ext>
            </a:extLst>
          </p:cNvPr>
          <p:cNvSpPr/>
          <p:nvPr/>
        </p:nvSpPr>
        <p:spPr>
          <a:xfrm>
            <a:off x="6517312" y="1992951"/>
            <a:ext cx="392614" cy="1982710"/>
          </a:xfrm>
          <a:custGeom>
            <a:avLst/>
            <a:gdLst/>
            <a:ahLst/>
            <a:cxnLst>
              <a:cxn ang="0">
                <a:pos x="wd2" y="hd2"/>
              </a:cxn>
              <a:cxn ang="5400000">
                <a:pos x="wd2" y="hd2"/>
              </a:cxn>
              <a:cxn ang="10800000">
                <a:pos x="wd2" y="hd2"/>
              </a:cxn>
              <a:cxn ang="16200000">
                <a:pos x="wd2" y="hd2"/>
              </a:cxn>
            </a:cxnLst>
            <a:rect l="0" t="0" r="r" b="b"/>
            <a:pathLst>
              <a:path w="21600" h="21600" extrusionOk="0">
                <a:moveTo>
                  <a:pt x="21421" y="0"/>
                </a:moveTo>
                <a:lnTo>
                  <a:pt x="21600" y="0"/>
                </a:lnTo>
                <a:lnTo>
                  <a:pt x="21480" y="8637"/>
                </a:lnTo>
                <a:lnTo>
                  <a:pt x="21483" y="8637"/>
                </a:lnTo>
                <a:lnTo>
                  <a:pt x="21483" y="21600"/>
                </a:lnTo>
                <a:lnTo>
                  <a:pt x="479" y="21600"/>
                </a:lnTo>
                <a:lnTo>
                  <a:pt x="479" y="16792"/>
                </a:lnTo>
                <a:lnTo>
                  <a:pt x="0" y="16791"/>
                </a:lnTo>
                <a:lnTo>
                  <a:pt x="174" y="4207"/>
                </a:ln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29" name="Freeform: Shape 28">
            <a:extLst>
              <a:ext uri="{FF2B5EF4-FFF2-40B4-BE49-F238E27FC236}">
                <a16:creationId xmlns:a16="http://schemas.microsoft.com/office/drawing/2014/main" id="{212488ED-B087-4B34-88EF-538A04746805}"/>
              </a:ext>
            </a:extLst>
          </p:cNvPr>
          <p:cNvSpPr/>
          <p:nvPr/>
        </p:nvSpPr>
        <p:spPr>
          <a:xfrm>
            <a:off x="6093132" y="3112005"/>
            <a:ext cx="1966201" cy="458601"/>
          </a:xfrm>
          <a:custGeom>
            <a:avLst/>
            <a:gdLst>
              <a:gd name="connsiteX0" fmla="*/ 0 w 1966201"/>
              <a:gd name="connsiteY0" fmla="*/ 458220 h 458601"/>
              <a:gd name="connsiteX1" fmla="*/ 1889 w 1966201"/>
              <a:gd name="connsiteY1" fmla="*/ 458411 h 458601"/>
              <a:gd name="connsiteX2" fmla="*/ 0 w 1966201"/>
              <a:gd name="connsiteY2" fmla="*/ 458601 h 458601"/>
              <a:gd name="connsiteX3" fmla="*/ 2627 w 1966201"/>
              <a:gd name="connsiteY3" fmla="*/ 265 h 458601"/>
              <a:gd name="connsiteX4" fmla="*/ 46212 w 1966201"/>
              <a:gd name="connsiteY4" fmla="*/ 4659 h 458601"/>
              <a:gd name="connsiteX5" fmla="*/ 89253 w 1966201"/>
              <a:gd name="connsiteY5" fmla="*/ 18019 h 458601"/>
              <a:gd name="connsiteX6" fmla="*/ 116286 w 1966201"/>
              <a:gd name="connsiteY6" fmla="*/ 32691 h 458601"/>
              <a:gd name="connsiteX7" fmla="*/ 1528302 w 1966201"/>
              <a:gd name="connsiteY7" fmla="*/ 32691 h 458601"/>
              <a:gd name="connsiteX8" fmla="*/ 1528302 w 1966201"/>
              <a:gd name="connsiteY8" fmla="*/ 36299 h 458601"/>
              <a:gd name="connsiteX9" fmla="*/ 1966201 w 1966201"/>
              <a:gd name="connsiteY9" fmla="*/ 37500 h 458601"/>
              <a:gd name="connsiteX10" fmla="*/ 1578847 w 1966201"/>
              <a:gd name="connsiteY10" fmla="*/ 429631 h 458601"/>
              <a:gd name="connsiteX11" fmla="*/ 427916 w 1966201"/>
              <a:gd name="connsiteY11" fmla="*/ 426473 h 458601"/>
              <a:gd name="connsiteX12" fmla="*/ 427918 w 1966201"/>
              <a:gd name="connsiteY12" fmla="*/ 425883 h 458601"/>
              <a:gd name="connsiteX13" fmla="*/ 116336 w 1966201"/>
              <a:gd name="connsiteY13" fmla="*/ 425883 h 458601"/>
              <a:gd name="connsiteX14" fmla="*/ 89253 w 1966201"/>
              <a:gd name="connsiteY14" fmla="*/ 440583 h 458601"/>
              <a:gd name="connsiteX15" fmla="*/ 46212 w 1966201"/>
              <a:gd name="connsiteY15" fmla="*/ 453943 h 458601"/>
              <a:gd name="connsiteX16" fmla="*/ 2627 w 1966201"/>
              <a:gd name="connsiteY16" fmla="*/ 458336 h 458601"/>
              <a:gd name="connsiteX17" fmla="*/ 0 w 1966201"/>
              <a:gd name="connsiteY17" fmla="*/ 0 h 458601"/>
              <a:gd name="connsiteX18" fmla="*/ 1116 w 1966201"/>
              <a:gd name="connsiteY18" fmla="*/ 113 h 458601"/>
              <a:gd name="connsiteX19" fmla="*/ 0 w 1966201"/>
              <a:gd name="connsiteY19" fmla="*/ 281 h 458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66201" h="458601">
                <a:moveTo>
                  <a:pt x="0" y="458220"/>
                </a:moveTo>
                <a:lnTo>
                  <a:pt x="1889" y="458411"/>
                </a:lnTo>
                <a:lnTo>
                  <a:pt x="0" y="458601"/>
                </a:lnTo>
                <a:close/>
                <a:moveTo>
                  <a:pt x="2627" y="265"/>
                </a:moveTo>
                <a:lnTo>
                  <a:pt x="46212" y="4659"/>
                </a:lnTo>
                <a:cubicBezTo>
                  <a:pt x="61138" y="7713"/>
                  <a:pt x="75537" y="12218"/>
                  <a:pt x="89253" y="18019"/>
                </a:cubicBezTo>
                <a:lnTo>
                  <a:pt x="116286" y="32691"/>
                </a:lnTo>
                <a:lnTo>
                  <a:pt x="1528302" y="32691"/>
                </a:lnTo>
                <a:lnTo>
                  <a:pt x="1528302" y="36299"/>
                </a:lnTo>
                <a:lnTo>
                  <a:pt x="1966201" y="37500"/>
                </a:lnTo>
                <a:lnTo>
                  <a:pt x="1578847" y="429631"/>
                </a:lnTo>
                <a:lnTo>
                  <a:pt x="427916" y="426473"/>
                </a:lnTo>
                <a:lnTo>
                  <a:pt x="427918" y="425883"/>
                </a:lnTo>
                <a:lnTo>
                  <a:pt x="116336" y="425883"/>
                </a:lnTo>
                <a:lnTo>
                  <a:pt x="89253" y="440583"/>
                </a:lnTo>
                <a:cubicBezTo>
                  <a:pt x="75537" y="446384"/>
                  <a:pt x="61138" y="450889"/>
                  <a:pt x="46212" y="453943"/>
                </a:cubicBezTo>
                <a:lnTo>
                  <a:pt x="2627" y="458336"/>
                </a:lnTo>
                <a:close/>
                <a:moveTo>
                  <a:pt x="0" y="0"/>
                </a:moveTo>
                <a:lnTo>
                  <a:pt x="1116" y="113"/>
                </a:lnTo>
                <a:lnTo>
                  <a:pt x="0" y="281"/>
                </a:ln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30" name="Shape 3763">
            <a:extLst>
              <a:ext uri="{FF2B5EF4-FFF2-40B4-BE49-F238E27FC236}">
                <a16:creationId xmlns:a16="http://schemas.microsoft.com/office/drawing/2014/main" id="{4962935E-A829-4977-91C2-B31FDD5B3D7A}"/>
              </a:ext>
            </a:extLst>
          </p:cNvPr>
          <p:cNvSpPr/>
          <p:nvPr/>
        </p:nvSpPr>
        <p:spPr>
          <a:xfrm rot="5400000">
            <a:off x="5360809" y="3653432"/>
            <a:ext cx="229301" cy="45860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6765"/>
                  <a:pt x="0" y="10800"/>
                </a:cubicBezTo>
                <a:cubicBezTo>
                  <a:pt x="0" y="4835"/>
                  <a:pt x="9671" y="0"/>
                  <a:pt x="2160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31" name="Shape 3764">
            <a:extLst>
              <a:ext uri="{FF2B5EF4-FFF2-40B4-BE49-F238E27FC236}">
                <a16:creationId xmlns:a16="http://schemas.microsoft.com/office/drawing/2014/main" id="{83EC1C4B-CC12-4599-903B-767B881CCD49}"/>
              </a:ext>
            </a:extLst>
          </p:cNvPr>
          <p:cNvSpPr/>
          <p:nvPr/>
        </p:nvSpPr>
        <p:spPr>
          <a:xfrm rot="5400000">
            <a:off x="5360693" y="3880106"/>
            <a:ext cx="229301" cy="45860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11929" y="0"/>
                  <a:pt x="21600" y="4835"/>
                  <a:pt x="21600" y="10800"/>
                </a:cubicBezTo>
                <a:cubicBezTo>
                  <a:pt x="21600" y="16765"/>
                  <a:pt x="11929" y="21600"/>
                  <a:pt x="0" y="21600"/>
                </a:cubicBez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32" name="Shape 3765">
            <a:extLst>
              <a:ext uri="{FF2B5EF4-FFF2-40B4-BE49-F238E27FC236}">
                <a16:creationId xmlns:a16="http://schemas.microsoft.com/office/drawing/2014/main" id="{718D5FA8-AEBF-4D77-AC91-EBACC31BF3C4}"/>
              </a:ext>
            </a:extLst>
          </p:cNvPr>
          <p:cNvSpPr/>
          <p:nvPr/>
        </p:nvSpPr>
        <p:spPr>
          <a:xfrm rot="5400000">
            <a:off x="6608632" y="3640521"/>
            <a:ext cx="229301" cy="45860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6765"/>
                  <a:pt x="0" y="10800"/>
                </a:cubicBezTo>
                <a:cubicBezTo>
                  <a:pt x="0" y="4835"/>
                  <a:pt x="9671" y="0"/>
                  <a:pt x="21600" y="0"/>
                </a:cubicBez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33" name="Shape 3766">
            <a:extLst>
              <a:ext uri="{FF2B5EF4-FFF2-40B4-BE49-F238E27FC236}">
                <a16:creationId xmlns:a16="http://schemas.microsoft.com/office/drawing/2014/main" id="{F27B22D4-40EC-4126-AE15-41307F717FA2}"/>
              </a:ext>
            </a:extLst>
          </p:cNvPr>
          <p:cNvSpPr/>
          <p:nvPr/>
        </p:nvSpPr>
        <p:spPr>
          <a:xfrm rot="5400000">
            <a:off x="6608516" y="3867193"/>
            <a:ext cx="229301" cy="45860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11929" y="0"/>
                  <a:pt x="21600" y="4835"/>
                  <a:pt x="21600" y="10800"/>
                </a:cubicBezTo>
                <a:cubicBezTo>
                  <a:pt x="21600" y="16765"/>
                  <a:pt x="11929" y="21600"/>
                  <a:pt x="0" y="2160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34" name="Shape 3767">
            <a:extLst>
              <a:ext uri="{FF2B5EF4-FFF2-40B4-BE49-F238E27FC236}">
                <a16:creationId xmlns:a16="http://schemas.microsoft.com/office/drawing/2014/main" id="{9A1AA32B-BA7B-4171-92EE-4886B193EA5F}"/>
              </a:ext>
            </a:extLst>
          </p:cNvPr>
          <p:cNvSpPr/>
          <p:nvPr/>
        </p:nvSpPr>
        <p:spPr>
          <a:xfrm>
            <a:off x="5869327" y="4332178"/>
            <a:ext cx="229301" cy="45860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6765"/>
                  <a:pt x="0" y="10800"/>
                </a:cubicBezTo>
                <a:cubicBezTo>
                  <a:pt x="0" y="4835"/>
                  <a:pt x="9671" y="0"/>
                  <a:pt x="21600" y="0"/>
                </a:cubicBez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35" name="Shape 3768">
            <a:extLst>
              <a:ext uri="{FF2B5EF4-FFF2-40B4-BE49-F238E27FC236}">
                <a16:creationId xmlns:a16="http://schemas.microsoft.com/office/drawing/2014/main" id="{28F7DBF3-7B50-41E1-B01E-B8F5269384C4}"/>
              </a:ext>
            </a:extLst>
          </p:cNvPr>
          <p:cNvSpPr/>
          <p:nvPr/>
        </p:nvSpPr>
        <p:spPr>
          <a:xfrm>
            <a:off x="6096000" y="4332294"/>
            <a:ext cx="229301" cy="45860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11929" y="0"/>
                  <a:pt x="21600" y="4835"/>
                  <a:pt x="21600" y="10800"/>
                </a:cubicBezTo>
                <a:cubicBezTo>
                  <a:pt x="21600" y="16765"/>
                  <a:pt x="11929" y="21600"/>
                  <a:pt x="0" y="2160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36" name="Shape 3770">
            <a:extLst>
              <a:ext uri="{FF2B5EF4-FFF2-40B4-BE49-F238E27FC236}">
                <a16:creationId xmlns:a16="http://schemas.microsoft.com/office/drawing/2014/main" id="{8CAAE79E-0561-4340-9771-52D81C88D88D}"/>
              </a:ext>
            </a:extLst>
          </p:cNvPr>
          <p:cNvSpPr/>
          <p:nvPr/>
        </p:nvSpPr>
        <p:spPr>
          <a:xfrm>
            <a:off x="7341061" y="2178867"/>
            <a:ext cx="591049" cy="591049"/>
          </a:xfrm>
          <a:prstGeom prst="roundRect">
            <a:avLst/>
          </a:pr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solidFill>
                <a:schemeClr val="tx1"/>
              </a:solidFill>
            </a:endParaRPr>
          </a:p>
        </p:txBody>
      </p:sp>
      <p:sp>
        <p:nvSpPr>
          <p:cNvPr id="37" name="Shape 3771">
            <a:extLst>
              <a:ext uri="{FF2B5EF4-FFF2-40B4-BE49-F238E27FC236}">
                <a16:creationId xmlns:a16="http://schemas.microsoft.com/office/drawing/2014/main" id="{53507869-C5ED-4F0D-94B2-9242CBC1B595}"/>
              </a:ext>
            </a:extLst>
          </p:cNvPr>
          <p:cNvSpPr/>
          <p:nvPr/>
        </p:nvSpPr>
        <p:spPr>
          <a:xfrm>
            <a:off x="7341061" y="5143863"/>
            <a:ext cx="591049" cy="591049"/>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38" name="Shape 3772">
            <a:extLst>
              <a:ext uri="{FF2B5EF4-FFF2-40B4-BE49-F238E27FC236}">
                <a16:creationId xmlns:a16="http://schemas.microsoft.com/office/drawing/2014/main" id="{85178BC9-3CF4-435C-8342-E47C9B6A96B3}"/>
              </a:ext>
            </a:extLst>
          </p:cNvPr>
          <p:cNvSpPr/>
          <p:nvPr/>
        </p:nvSpPr>
        <p:spPr>
          <a:xfrm>
            <a:off x="4250643" y="5143863"/>
            <a:ext cx="591049" cy="591049"/>
          </a:xfrm>
          <a:prstGeom prst="roundRect">
            <a:avLst/>
          </a:pr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solidFill>
                <a:schemeClr val="tx1"/>
              </a:solidFill>
            </a:endParaRPr>
          </a:p>
        </p:txBody>
      </p:sp>
      <p:sp>
        <p:nvSpPr>
          <p:cNvPr id="39" name="Shape 3773">
            <a:extLst>
              <a:ext uri="{FF2B5EF4-FFF2-40B4-BE49-F238E27FC236}">
                <a16:creationId xmlns:a16="http://schemas.microsoft.com/office/drawing/2014/main" id="{8EF68D6B-4605-4064-92EA-3AB6AE384D67}"/>
              </a:ext>
            </a:extLst>
          </p:cNvPr>
          <p:cNvSpPr/>
          <p:nvPr/>
        </p:nvSpPr>
        <p:spPr>
          <a:xfrm>
            <a:off x="4250643" y="2178867"/>
            <a:ext cx="591049" cy="591049"/>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40" name="Freeform: Shape 39">
            <a:extLst>
              <a:ext uri="{FF2B5EF4-FFF2-40B4-BE49-F238E27FC236}">
                <a16:creationId xmlns:a16="http://schemas.microsoft.com/office/drawing/2014/main" id="{1123E73C-5297-402A-906F-36F931447368}"/>
              </a:ext>
            </a:extLst>
          </p:cNvPr>
          <p:cNvSpPr/>
          <p:nvPr/>
        </p:nvSpPr>
        <p:spPr>
          <a:xfrm>
            <a:off x="4132667" y="3111889"/>
            <a:ext cx="1963092" cy="458601"/>
          </a:xfrm>
          <a:custGeom>
            <a:avLst/>
            <a:gdLst>
              <a:gd name="connsiteX0" fmla="*/ 1963092 w 1963092"/>
              <a:gd name="connsiteY0" fmla="*/ 0 h 458601"/>
              <a:gd name="connsiteX1" fmla="*/ 1963092 w 1963092"/>
              <a:gd name="connsiteY1" fmla="*/ 458601 h 458601"/>
              <a:gd name="connsiteX2" fmla="*/ 1873840 w 1963092"/>
              <a:gd name="connsiteY2" fmla="*/ 440583 h 458601"/>
              <a:gd name="connsiteX3" fmla="*/ 1861086 w 1963092"/>
              <a:gd name="connsiteY3" fmla="*/ 433661 h 458601"/>
              <a:gd name="connsiteX4" fmla="*/ 764151 w 1963092"/>
              <a:gd name="connsiteY4" fmla="*/ 433661 h 458601"/>
              <a:gd name="connsiteX5" fmla="*/ 764151 w 1963092"/>
              <a:gd name="connsiteY5" fmla="*/ 431567 h 458601"/>
              <a:gd name="connsiteX6" fmla="*/ 387368 w 1963092"/>
              <a:gd name="connsiteY6" fmla="*/ 432600 h 458601"/>
              <a:gd name="connsiteX7" fmla="*/ 0 w 1963092"/>
              <a:gd name="connsiteY7" fmla="*/ 40470 h 458601"/>
              <a:gd name="connsiteX8" fmla="*/ 1537186 w 1963092"/>
              <a:gd name="connsiteY8" fmla="*/ 36252 h 458601"/>
              <a:gd name="connsiteX9" fmla="*/ 1537198 w 1963092"/>
              <a:gd name="connsiteY9" fmla="*/ 40469 h 458601"/>
              <a:gd name="connsiteX10" fmla="*/ 1833303 w 1963092"/>
              <a:gd name="connsiteY10" fmla="*/ 40469 h 458601"/>
              <a:gd name="connsiteX11" fmla="*/ 1834890 w 1963092"/>
              <a:gd name="connsiteY11" fmla="*/ 39159 h 458601"/>
              <a:gd name="connsiteX12" fmla="*/ 1963092 w 1963092"/>
              <a:gd name="connsiteY12" fmla="*/ 0 h 458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63092" h="458601">
                <a:moveTo>
                  <a:pt x="1963092" y="0"/>
                </a:moveTo>
                <a:lnTo>
                  <a:pt x="1963092" y="458601"/>
                </a:lnTo>
                <a:cubicBezTo>
                  <a:pt x="1931433" y="458601"/>
                  <a:pt x="1901273" y="452185"/>
                  <a:pt x="1873840" y="440583"/>
                </a:cubicBezTo>
                <a:lnTo>
                  <a:pt x="1861086" y="433661"/>
                </a:lnTo>
                <a:lnTo>
                  <a:pt x="764151" y="433661"/>
                </a:lnTo>
                <a:lnTo>
                  <a:pt x="764151" y="431567"/>
                </a:lnTo>
                <a:lnTo>
                  <a:pt x="387368" y="432600"/>
                </a:lnTo>
                <a:lnTo>
                  <a:pt x="0" y="40470"/>
                </a:lnTo>
                <a:lnTo>
                  <a:pt x="1537186" y="36252"/>
                </a:lnTo>
                <a:lnTo>
                  <a:pt x="1537198" y="40469"/>
                </a:lnTo>
                <a:lnTo>
                  <a:pt x="1833303" y="40469"/>
                </a:lnTo>
                <a:lnTo>
                  <a:pt x="1834890" y="39159"/>
                </a:lnTo>
                <a:cubicBezTo>
                  <a:pt x="1871486" y="14436"/>
                  <a:pt x="1915604" y="0"/>
                  <a:pt x="196309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41" name="Justify Text Body">
            <a:extLst>
              <a:ext uri="{FF2B5EF4-FFF2-40B4-BE49-F238E27FC236}">
                <a16:creationId xmlns:a16="http://schemas.microsoft.com/office/drawing/2014/main" id="{2A239D55-03A7-4450-875F-EC34A9349012}"/>
              </a:ext>
            </a:extLst>
          </p:cNvPr>
          <p:cNvSpPr txBox="1"/>
          <p:nvPr/>
        </p:nvSpPr>
        <p:spPr>
          <a:xfrm>
            <a:off x="1980690" y="2230845"/>
            <a:ext cx="1920253" cy="733534"/>
          </a:xfrm>
          <a:prstGeom prst="rect">
            <a:avLst/>
          </a:prstGeom>
          <a:noFill/>
        </p:spPr>
        <p:txBody>
          <a:bodyPr wrap="square" lIns="0" tIns="0" rIns="0" bIns="0" rtlCol="0">
            <a:spAutoFit/>
          </a:bodyPr>
          <a:lstStyle/>
          <a:p>
            <a:pPr algn="r">
              <a:lnSpc>
                <a:spcPct val="150000"/>
              </a:lnSpc>
            </a:pPr>
            <a:r>
              <a:rPr lang="en-US" sz="1100">
                <a:solidFill>
                  <a:schemeClr val="tx1">
                    <a:lumMod val="50000"/>
                    <a:lumOff val="50000"/>
                  </a:schemeClr>
                </a:solidFill>
              </a:rPr>
              <a:t>asuscipit eros metus auctor dapib quam hendreritquas animi autem praesent</a:t>
            </a:r>
            <a:endParaRPr lang="en-ID" sz="1100">
              <a:solidFill>
                <a:schemeClr val="tx1">
                  <a:lumMod val="50000"/>
                  <a:lumOff val="50000"/>
                </a:schemeClr>
              </a:solidFill>
            </a:endParaRPr>
          </a:p>
        </p:txBody>
      </p:sp>
      <p:sp>
        <p:nvSpPr>
          <p:cNvPr id="42" name="LeftSub">
            <a:extLst>
              <a:ext uri="{FF2B5EF4-FFF2-40B4-BE49-F238E27FC236}">
                <a16:creationId xmlns:a16="http://schemas.microsoft.com/office/drawing/2014/main" id="{613FB98A-2C50-4081-90F1-12C8DE27A29D}"/>
              </a:ext>
            </a:extLst>
          </p:cNvPr>
          <p:cNvSpPr txBox="1"/>
          <p:nvPr/>
        </p:nvSpPr>
        <p:spPr>
          <a:xfrm>
            <a:off x="2974407" y="1930419"/>
            <a:ext cx="926536" cy="287258"/>
          </a:xfrm>
          <a:prstGeom prst="rect">
            <a:avLst/>
          </a:prstGeom>
          <a:noFill/>
        </p:spPr>
        <p:txBody>
          <a:bodyPr wrap="squar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t>Description</a:t>
            </a:r>
          </a:p>
        </p:txBody>
      </p:sp>
      <p:sp>
        <p:nvSpPr>
          <p:cNvPr id="43" name="Justify Text Body">
            <a:extLst>
              <a:ext uri="{FF2B5EF4-FFF2-40B4-BE49-F238E27FC236}">
                <a16:creationId xmlns:a16="http://schemas.microsoft.com/office/drawing/2014/main" id="{B0EC4EE2-1AA7-4625-A2B7-EBC31863679F}"/>
              </a:ext>
            </a:extLst>
          </p:cNvPr>
          <p:cNvSpPr txBox="1"/>
          <p:nvPr/>
        </p:nvSpPr>
        <p:spPr>
          <a:xfrm>
            <a:off x="8292645" y="2230845"/>
            <a:ext cx="1920253" cy="733534"/>
          </a:xfrm>
          <a:prstGeom prst="rect">
            <a:avLst/>
          </a:prstGeom>
          <a:noFill/>
        </p:spPr>
        <p:txBody>
          <a:bodyPr wrap="square" lIns="0" tIns="0" rIns="0" bIns="0" rtlCol="0">
            <a:spAutoFit/>
          </a:bodyPr>
          <a:lstStyle/>
          <a:p>
            <a:pPr>
              <a:lnSpc>
                <a:spcPct val="150000"/>
              </a:lnSpc>
            </a:pPr>
            <a:r>
              <a:rPr lang="en-US" sz="1100">
                <a:solidFill>
                  <a:schemeClr val="tx1">
                    <a:lumMod val="50000"/>
                    <a:lumOff val="50000"/>
                  </a:schemeClr>
                </a:solidFill>
              </a:rPr>
              <a:t>asuscipit eros metus auctor dapib quam hendreritquas animi autem praesent</a:t>
            </a:r>
            <a:endParaRPr lang="en-ID" sz="1100">
              <a:solidFill>
                <a:schemeClr val="tx1">
                  <a:lumMod val="50000"/>
                  <a:lumOff val="50000"/>
                </a:schemeClr>
              </a:solidFill>
            </a:endParaRPr>
          </a:p>
        </p:txBody>
      </p:sp>
      <p:sp>
        <p:nvSpPr>
          <p:cNvPr id="44" name="LeftSub">
            <a:extLst>
              <a:ext uri="{FF2B5EF4-FFF2-40B4-BE49-F238E27FC236}">
                <a16:creationId xmlns:a16="http://schemas.microsoft.com/office/drawing/2014/main" id="{9116B129-463F-43DB-A4E1-B1A421A8D0B4}"/>
              </a:ext>
            </a:extLst>
          </p:cNvPr>
          <p:cNvSpPr txBox="1"/>
          <p:nvPr/>
        </p:nvSpPr>
        <p:spPr>
          <a:xfrm>
            <a:off x="8292645" y="1930419"/>
            <a:ext cx="926536" cy="287258"/>
          </a:xfrm>
          <a:prstGeom prst="rect">
            <a:avLst/>
          </a:prstGeom>
          <a:noFill/>
        </p:spPr>
        <p:txBody>
          <a:bodyPr wrap="squar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l"/>
            <a:r>
              <a:rPr lang="en-ID"/>
              <a:t>Description</a:t>
            </a:r>
          </a:p>
        </p:txBody>
      </p:sp>
      <p:sp>
        <p:nvSpPr>
          <p:cNvPr id="45" name="Justify Text Body">
            <a:extLst>
              <a:ext uri="{FF2B5EF4-FFF2-40B4-BE49-F238E27FC236}">
                <a16:creationId xmlns:a16="http://schemas.microsoft.com/office/drawing/2014/main" id="{7F1BC72A-9501-409E-AF30-49FE33705743}"/>
              </a:ext>
            </a:extLst>
          </p:cNvPr>
          <p:cNvSpPr txBox="1"/>
          <p:nvPr/>
        </p:nvSpPr>
        <p:spPr>
          <a:xfrm>
            <a:off x="1966177" y="5195841"/>
            <a:ext cx="1920253" cy="733534"/>
          </a:xfrm>
          <a:prstGeom prst="rect">
            <a:avLst/>
          </a:prstGeom>
          <a:noFill/>
        </p:spPr>
        <p:txBody>
          <a:bodyPr wrap="square" lIns="0" tIns="0" rIns="0" bIns="0" rtlCol="0">
            <a:spAutoFit/>
          </a:bodyPr>
          <a:lstStyle/>
          <a:p>
            <a:pPr algn="r">
              <a:lnSpc>
                <a:spcPct val="150000"/>
              </a:lnSpc>
            </a:pPr>
            <a:r>
              <a:rPr lang="en-US" sz="1100">
                <a:solidFill>
                  <a:schemeClr val="tx1">
                    <a:lumMod val="50000"/>
                    <a:lumOff val="50000"/>
                  </a:schemeClr>
                </a:solidFill>
              </a:rPr>
              <a:t>asuscipit eros metus auctor dapib quam hendreritquas animi autem praesent</a:t>
            </a:r>
            <a:endParaRPr lang="en-ID" sz="1100">
              <a:solidFill>
                <a:schemeClr val="tx1">
                  <a:lumMod val="50000"/>
                  <a:lumOff val="50000"/>
                </a:schemeClr>
              </a:solidFill>
            </a:endParaRPr>
          </a:p>
        </p:txBody>
      </p:sp>
      <p:sp>
        <p:nvSpPr>
          <p:cNvPr id="46" name="LeftSub">
            <a:extLst>
              <a:ext uri="{FF2B5EF4-FFF2-40B4-BE49-F238E27FC236}">
                <a16:creationId xmlns:a16="http://schemas.microsoft.com/office/drawing/2014/main" id="{3899B395-798D-4D35-AAB8-E2D5CF4E6AA4}"/>
              </a:ext>
            </a:extLst>
          </p:cNvPr>
          <p:cNvSpPr txBox="1"/>
          <p:nvPr/>
        </p:nvSpPr>
        <p:spPr>
          <a:xfrm>
            <a:off x="2959894" y="4895415"/>
            <a:ext cx="926536" cy="287258"/>
          </a:xfrm>
          <a:prstGeom prst="rect">
            <a:avLst/>
          </a:prstGeom>
          <a:noFill/>
        </p:spPr>
        <p:txBody>
          <a:bodyPr wrap="squar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t>Description</a:t>
            </a:r>
          </a:p>
        </p:txBody>
      </p:sp>
      <p:sp>
        <p:nvSpPr>
          <p:cNvPr id="47" name="Justify Text Body">
            <a:extLst>
              <a:ext uri="{FF2B5EF4-FFF2-40B4-BE49-F238E27FC236}">
                <a16:creationId xmlns:a16="http://schemas.microsoft.com/office/drawing/2014/main" id="{2936688B-4AE6-45E8-93D9-9E99BF77A9A6}"/>
              </a:ext>
            </a:extLst>
          </p:cNvPr>
          <p:cNvSpPr txBox="1"/>
          <p:nvPr/>
        </p:nvSpPr>
        <p:spPr>
          <a:xfrm>
            <a:off x="8307158" y="5195841"/>
            <a:ext cx="1920253" cy="733534"/>
          </a:xfrm>
          <a:prstGeom prst="rect">
            <a:avLst/>
          </a:prstGeom>
          <a:noFill/>
        </p:spPr>
        <p:txBody>
          <a:bodyPr wrap="square" lIns="0" tIns="0" rIns="0" bIns="0" rtlCol="0">
            <a:spAutoFit/>
          </a:bodyPr>
          <a:lstStyle/>
          <a:p>
            <a:pPr>
              <a:lnSpc>
                <a:spcPct val="150000"/>
              </a:lnSpc>
            </a:pPr>
            <a:r>
              <a:rPr lang="en-US" sz="1100">
                <a:solidFill>
                  <a:schemeClr val="tx1">
                    <a:lumMod val="50000"/>
                    <a:lumOff val="50000"/>
                  </a:schemeClr>
                </a:solidFill>
              </a:rPr>
              <a:t>asuscipit eros metus auctor dapib quam hendreritquas animi autem praesent</a:t>
            </a:r>
            <a:endParaRPr lang="en-ID" sz="1100">
              <a:solidFill>
                <a:schemeClr val="tx1">
                  <a:lumMod val="50000"/>
                  <a:lumOff val="50000"/>
                </a:schemeClr>
              </a:solidFill>
            </a:endParaRPr>
          </a:p>
        </p:txBody>
      </p:sp>
      <p:sp>
        <p:nvSpPr>
          <p:cNvPr id="48" name="LeftSub">
            <a:extLst>
              <a:ext uri="{FF2B5EF4-FFF2-40B4-BE49-F238E27FC236}">
                <a16:creationId xmlns:a16="http://schemas.microsoft.com/office/drawing/2014/main" id="{0772B2E9-7BC0-42C0-B0BF-E3EA1B2AB425}"/>
              </a:ext>
            </a:extLst>
          </p:cNvPr>
          <p:cNvSpPr txBox="1"/>
          <p:nvPr/>
        </p:nvSpPr>
        <p:spPr>
          <a:xfrm>
            <a:off x="8307158" y="4895415"/>
            <a:ext cx="926536" cy="287258"/>
          </a:xfrm>
          <a:prstGeom prst="rect">
            <a:avLst/>
          </a:prstGeom>
          <a:noFill/>
        </p:spPr>
        <p:txBody>
          <a:bodyPr wrap="squar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l"/>
            <a:r>
              <a:rPr lang="en-ID"/>
              <a:t>Description</a:t>
            </a:r>
          </a:p>
        </p:txBody>
      </p:sp>
      <p:sp>
        <p:nvSpPr>
          <p:cNvPr id="49" name="Icon 31">
            <a:extLst>
              <a:ext uri="{FF2B5EF4-FFF2-40B4-BE49-F238E27FC236}">
                <a16:creationId xmlns:a16="http://schemas.microsoft.com/office/drawing/2014/main" id="{8C9930DC-F6EF-4ACC-9A7B-6C3DB5DEF3A0}"/>
              </a:ext>
            </a:extLst>
          </p:cNvPr>
          <p:cNvSpPr/>
          <p:nvPr/>
        </p:nvSpPr>
        <p:spPr>
          <a:xfrm>
            <a:off x="4424374" y="2352597"/>
            <a:ext cx="243587" cy="243588"/>
          </a:xfrm>
          <a:custGeom>
            <a:avLst/>
            <a:gdLst>
              <a:gd name="connsiteX0" fmla="*/ 462098 w 485774"/>
              <a:gd name="connsiteY0" fmla="*/ 401541 h 485775"/>
              <a:gd name="connsiteX1" fmla="*/ 484543 w 485774"/>
              <a:gd name="connsiteY1" fmla="*/ 416250 h 485775"/>
              <a:gd name="connsiteX2" fmla="*/ 472813 w 485774"/>
              <a:gd name="connsiteY2" fmla="*/ 464551 h 485775"/>
              <a:gd name="connsiteX3" fmla="*/ 428190 w 485774"/>
              <a:gd name="connsiteY3" fmla="*/ 485774 h 485775"/>
              <a:gd name="connsiteX4" fmla="*/ 342509 w 485774"/>
              <a:gd name="connsiteY4" fmla="*/ 485774 h 485775"/>
              <a:gd name="connsiteX5" fmla="*/ 323533 w 485774"/>
              <a:gd name="connsiteY5" fmla="*/ 466799 h 485775"/>
              <a:gd name="connsiteX6" fmla="*/ 342509 w 485774"/>
              <a:gd name="connsiteY6" fmla="*/ 447823 h 485775"/>
              <a:gd name="connsiteX7" fmla="*/ 428190 w 485774"/>
              <a:gd name="connsiteY7" fmla="*/ 447823 h 485775"/>
              <a:gd name="connsiteX8" fmla="*/ 443370 w 485774"/>
              <a:gd name="connsiteY8" fmla="*/ 440607 h 485775"/>
              <a:gd name="connsiteX9" fmla="*/ 447389 w 485774"/>
              <a:gd name="connsiteY9" fmla="*/ 423986 h 485775"/>
              <a:gd name="connsiteX10" fmla="*/ 462098 w 485774"/>
              <a:gd name="connsiteY10" fmla="*/ 401541 h 485775"/>
              <a:gd name="connsiteX11" fmla="*/ 241937 w 485774"/>
              <a:gd name="connsiteY11" fmla="*/ 343618 h 485775"/>
              <a:gd name="connsiteX12" fmla="*/ 224748 w 485774"/>
              <a:gd name="connsiteY12" fmla="*/ 421821 h 485775"/>
              <a:gd name="connsiteX13" fmla="*/ 241937 w 485774"/>
              <a:gd name="connsiteY13" fmla="*/ 439013 h 485775"/>
              <a:gd name="connsiteX14" fmla="*/ 259125 w 485774"/>
              <a:gd name="connsiteY14" fmla="*/ 421822 h 485775"/>
              <a:gd name="connsiteX15" fmla="*/ 242887 w 485774"/>
              <a:gd name="connsiteY15" fmla="*/ 37951 h 485775"/>
              <a:gd name="connsiteX16" fmla="*/ 151804 w 485774"/>
              <a:gd name="connsiteY16" fmla="*/ 129034 h 485775"/>
              <a:gd name="connsiteX17" fmla="*/ 238448 w 485774"/>
              <a:gd name="connsiteY17" fmla="*/ 220008 h 485775"/>
              <a:gd name="connsiteX18" fmla="*/ 242887 w 485774"/>
              <a:gd name="connsiteY18" fmla="*/ 219959 h 485775"/>
              <a:gd name="connsiteX19" fmla="*/ 247408 w 485774"/>
              <a:gd name="connsiteY19" fmla="*/ 220005 h 485775"/>
              <a:gd name="connsiteX20" fmla="*/ 333970 w 485774"/>
              <a:gd name="connsiteY20" fmla="*/ 129034 h 485775"/>
              <a:gd name="connsiteX21" fmla="*/ 242887 w 485774"/>
              <a:gd name="connsiteY21" fmla="*/ 37951 h 485775"/>
              <a:gd name="connsiteX22" fmla="*/ 242887 w 485774"/>
              <a:gd name="connsiteY22" fmla="*/ 0 h 485775"/>
              <a:gd name="connsiteX23" fmla="*/ 371921 w 485774"/>
              <a:gd name="connsiteY23" fmla="*/ 129034 h 485775"/>
              <a:gd name="connsiteX24" fmla="*/ 320137 w 485774"/>
              <a:gd name="connsiteY24" fmla="*/ 232327 h 485775"/>
              <a:gd name="connsiteX25" fmla="*/ 448044 w 485774"/>
              <a:gd name="connsiteY25" fmla="*/ 329493 h 485775"/>
              <a:gd name="connsiteX26" fmla="*/ 442850 w 485774"/>
              <a:gd name="connsiteY26" fmla="*/ 355822 h 485775"/>
              <a:gd name="connsiteX27" fmla="*/ 416522 w 485774"/>
              <a:gd name="connsiteY27" fmla="*/ 350628 h 485775"/>
              <a:gd name="connsiteX28" fmla="*/ 262153 w 485774"/>
              <a:gd name="connsiteY28" fmla="*/ 258798 h 485775"/>
              <a:gd name="connsiteX29" fmla="*/ 298421 w 485774"/>
              <a:gd name="connsiteY29" fmla="*/ 423820 h 485775"/>
              <a:gd name="connsiteX30" fmla="*/ 293306 w 485774"/>
              <a:gd name="connsiteY30" fmla="*/ 441310 h 485775"/>
              <a:gd name="connsiteX31" fmla="*/ 255357 w 485774"/>
              <a:gd name="connsiteY31" fmla="*/ 479267 h 485775"/>
              <a:gd name="connsiteX32" fmla="*/ 241938 w 485774"/>
              <a:gd name="connsiteY32" fmla="*/ 484826 h 485775"/>
              <a:gd name="connsiteX33" fmla="*/ 228519 w 485774"/>
              <a:gd name="connsiteY33" fmla="*/ 479267 h 485775"/>
              <a:gd name="connsiteX34" fmla="*/ 190566 w 485774"/>
              <a:gd name="connsiteY34" fmla="*/ 441310 h 485775"/>
              <a:gd name="connsiteX35" fmla="*/ 185450 w 485774"/>
              <a:gd name="connsiteY35" fmla="*/ 423819 h 485775"/>
              <a:gd name="connsiteX36" fmla="*/ 221675 w 485774"/>
              <a:gd name="connsiteY36" fmla="*/ 259007 h 485775"/>
              <a:gd name="connsiteX37" fmla="*/ 38383 w 485774"/>
              <a:gd name="connsiteY37" fmla="*/ 423986 h 485775"/>
              <a:gd name="connsiteX38" fmla="*/ 42402 w 485774"/>
              <a:gd name="connsiteY38" fmla="*/ 440607 h 485775"/>
              <a:gd name="connsiteX39" fmla="*/ 57582 w 485774"/>
              <a:gd name="connsiteY39" fmla="*/ 447824 h 485775"/>
              <a:gd name="connsiteX40" fmla="*/ 140419 w 485774"/>
              <a:gd name="connsiteY40" fmla="*/ 447824 h 485775"/>
              <a:gd name="connsiteX41" fmla="*/ 159395 w 485774"/>
              <a:gd name="connsiteY41" fmla="*/ 466799 h 485775"/>
              <a:gd name="connsiteX42" fmla="*/ 140419 w 485774"/>
              <a:gd name="connsiteY42" fmla="*/ 485775 h 485775"/>
              <a:gd name="connsiteX43" fmla="*/ 57584 w 485774"/>
              <a:gd name="connsiteY43" fmla="*/ 485775 h 485775"/>
              <a:gd name="connsiteX44" fmla="*/ 12961 w 485774"/>
              <a:gd name="connsiteY44" fmla="*/ 464552 h 485775"/>
              <a:gd name="connsiteX45" fmla="*/ 1231 w 485774"/>
              <a:gd name="connsiteY45" fmla="*/ 416250 h 485775"/>
              <a:gd name="connsiteX46" fmla="*/ 86177 w 485774"/>
              <a:gd name="connsiteY46" fmla="*/ 276075 h 485775"/>
              <a:gd name="connsiteX47" fmla="*/ 165697 w 485774"/>
              <a:gd name="connsiteY47" fmla="*/ 232372 h 485775"/>
              <a:gd name="connsiteX48" fmla="*/ 113853 w 485774"/>
              <a:gd name="connsiteY48" fmla="*/ 129034 h 485775"/>
              <a:gd name="connsiteX49" fmla="*/ 242887 w 485774"/>
              <a:gd name="connsiteY49"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485774" h="485775">
                <a:moveTo>
                  <a:pt x="462098" y="401541"/>
                </a:moveTo>
                <a:cubicBezTo>
                  <a:pt x="472357" y="399406"/>
                  <a:pt x="482407" y="405991"/>
                  <a:pt x="484543" y="416250"/>
                </a:cubicBezTo>
                <a:cubicBezTo>
                  <a:pt x="488112" y="433391"/>
                  <a:pt x="483836" y="450996"/>
                  <a:pt x="472813" y="464551"/>
                </a:cubicBezTo>
                <a:cubicBezTo>
                  <a:pt x="461844" y="478039"/>
                  <a:pt x="445580" y="485774"/>
                  <a:pt x="428190" y="485774"/>
                </a:cubicBezTo>
                <a:lnTo>
                  <a:pt x="342509" y="485774"/>
                </a:lnTo>
                <a:cubicBezTo>
                  <a:pt x="332028" y="485774"/>
                  <a:pt x="323533" y="477279"/>
                  <a:pt x="323533" y="466799"/>
                </a:cubicBezTo>
                <a:cubicBezTo>
                  <a:pt x="323533" y="456319"/>
                  <a:pt x="332028" y="447823"/>
                  <a:pt x="342509" y="447823"/>
                </a:cubicBezTo>
                <a:lnTo>
                  <a:pt x="428190" y="447823"/>
                </a:lnTo>
                <a:cubicBezTo>
                  <a:pt x="436291" y="447823"/>
                  <a:pt x="441177" y="443301"/>
                  <a:pt x="443370" y="440607"/>
                </a:cubicBezTo>
                <a:cubicBezTo>
                  <a:pt x="447154" y="435953"/>
                  <a:pt x="448619" y="429895"/>
                  <a:pt x="447389" y="423986"/>
                </a:cubicBezTo>
                <a:cubicBezTo>
                  <a:pt x="445252" y="413726"/>
                  <a:pt x="451837" y="403677"/>
                  <a:pt x="462098" y="401541"/>
                </a:cubicBezTo>
                <a:close/>
                <a:moveTo>
                  <a:pt x="241937" y="343618"/>
                </a:moveTo>
                <a:lnTo>
                  <a:pt x="224748" y="421821"/>
                </a:lnTo>
                <a:lnTo>
                  <a:pt x="241937" y="439013"/>
                </a:lnTo>
                <a:lnTo>
                  <a:pt x="259125" y="421822"/>
                </a:lnTo>
                <a:close/>
                <a:moveTo>
                  <a:pt x="242887" y="37951"/>
                </a:moveTo>
                <a:cubicBezTo>
                  <a:pt x="192664" y="37951"/>
                  <a:pt x="151804" y="78810"/>
                  <a:pt x="151804" y="129034"/>
                </a:cubicBezTo>
                <a:cubicBezTo>
                  <a:pt x="151804" y="177769"/>
                  <a:pt x="190278" y="217684"/>
                  <a:pt x="238448" y="220008"/>
                </a:cubicBezTo>
                <a:cubicBezTo>
                  <a:pt x="239927" y="219981"/>
                  <a:pt x="241406" y="219959"/>
                  <a:pt x="242887" y="219959"/>
                </a:cubicBezTo>
                <a:cubicBezTo>
                  <a:pt x="244397" y="219959"/>
                  <a:pt x="245903" y="219977"/>
                  <a:pt x="247408" y="220005"/>
                </a:cubicBezTo>
                <a:cubicBezTo>
                  <a:pt x="295540" y="217640"/>
                  <a:pt x="333970" y="177741"/>
                  <a:pt x="333970" y="129034"/>
                </a:cubicBezTo>
                <a:cubicBezTo>
                  <a:pt x="333970" y="78810"/>
                  <a:pt x="293111" y="37951"/>
                  <a:pt x="242887" y="37951"/>
                </a:cubicBezTo>
                <a:close/>
                <a:moveTo>
                  <a:pt x="242887" y="0"/>
                </a:moveTo>
                <a:cubicBezTo>
                  <a:pt x="314036" y="0"/>
                  <a:pt x="371921" y="57884"/>
                  <a:pt x="371921" y="129034"/>
                </a:cubicBezTo>
                <a:cubicBezTo>
                  <a:pt x="371921" y="171236"/>
                  <a:pt x="351556" y="208769"/>
                  <a:pt x="320137" y="232327"/>
                </a:cubicBezTo>
                <a:cubicBezTo>
                  <a:pt x="371691" y="249293"/>
                  <a:pt x="416907" y="283054"/>
                  <a:pt x="448044" y="329493"/>
                </a:cubicBezTo>
                <a:cubicBezTo>
                  <a:pt x="453880" y="338197"/>
                  <a:pt x="451555" y="349985"/>
                  <a:pt x="442850" y="355822"/>
                </a:cubicBezTo>
                <a:cubicBezTo>
                  <a:pt x="434147" y="361659"/>
                  <a:pt x="422357" y="359332"/>
                  <a:pt x="416522" y="350628"/>
                </a:cubicBezTo>
                <a:cubicBezTo>
                  <a:pt x="381203" y="297953"/>
                  <a:pt x="324495" y="264540"/>
                  <a:pt x="262153" y="258798"/>
                </a:cubicBezTo>
                <a:lnTo>
                  <a:pt x="298421" y="423820"/>
                </a:lnTo>
                <a:cubicBezTo>
                  <a:pt x="299810" y="430140"/>
                  <a:pt x="297882" y="436733"/>
                  <a:pt x="293306" y="441310"/>
                </a:cubicBezTo>
                <a:lnTo>
                  <a:pt x="255357" y="479267"/>
                </a:lnTo>
                <a:cubicBezTo>
                  <a:pt x="251798" y="482826"/>
                  <a:pt x="246972" y="484826"/>
                  <a:pt x="241938" y="484826"/>
                </a:cubicBezTo>
                <a:cubicBezTo>
                  <a:pt x="236904" y="484826"/>
                  <a:pt x="232077" y="482827"/>
                  <a:pt x="228519" y="479267"/>
                </a:cubicBezTo>
                <a:lnTo>
                  <a:pt x="190566" y="441310"/>
                </a:lnTo>
                <a:cubicBezTo>
                  <a:pt x="185990" y="436734"/>
                  <a:pt x="184062" y="430140"/>
                  <a:pt x="185450" y="423819"/>
                </a:cubicBezTo>
                <a:lnTo>
                  <a:pt x="221675" y="259007"/>
                </a:lnTo>
                <a:cubicBezTo>
                  <a:pt x="132294" y="268194"/>
                  <a:pt x="56964" y="334736"/>
                  <a:pt x="38383" y="423986"/>
                </a:cubicBezTo>
                <a:cubicBezTo>
                  <a:pt x="37153" y="429896"/>
                  <a:pt x="38618" y="435953"/>
                  <a:pt x="42402" y="440607"/>
                </a:cubicBezTo>
                <a:cubicBezTo>
                  <a:pt x="44595" y="443303"/>
                  <a:pt x="49481" y="447824"/>
                  <a:pt x="57582" y="447824"/>
                </a:cubicBezTo>
                <a:lnTo>
                  <a:pt x="140419" y="447824"/>
                </a:lnTo>
                <a:cubicBezTo>
                  <a:pt x="150899" y="447824"/>
                  <a:pt x="159395" y="456319"/>
                  <a:pt x="159395" y="466799"/>
                </a:cubicBezTo>
                <a:cubicBezTo>
                  <a:pt x="159395" y="477280"/>
                  <a:pt x="150899" y="485775"/>
                  <a:pt x="140419" y="485775"/>
                </a:cubicBezTo>
                <a:lnTo>
                  <a:pt x="57584" y="485775"/>
                </a:lnTo>
                <a:cubicBezTo>
                  <a:pt x="40194" y="485775"/>
                  <a:pt x="23929" y="478040"/>
                  <a:pt x="12961" y="464552"/>
                </a:cubicBezTo>
                <a:cubicBezTo>
                  <a:pt x="1938" y="450997"/>
                  <a:pt x="-2338" y="433392"/>
                  <a:pt x="1231" y="416250"/>
                </a:cubicBezTo>
                <a:cubicBezTo>
                  <a:pt x="12619" y="361548"/>
                  <a:pt x="42788" y="311765"/>
                  <a:pt x="86177" y="276075"/>
                </a:cubicBezTo>
                <a:cubicBezTo>
                  <a:pt x="109842" y="256611"/>
                  <a:pt x="136882" y="241858"/>
                  <a:pt x="165697" y="232372"/>
                </a:cubicBezTo>
                <a:cubicBezTo>
                  <a:pt x="134244" y="208819"/>
                  <a:pt x="113853" y="171263"/>
                  <a:pt x="113853" y="129034"/>
                </a:cubicBezTo>
                <a:cubicBezTo>
                  <a:pt x="113853" y="57884"/>
                  <a:pt x="171738" y="0"/>
                  <a:pt x="242887" y="0"/>
                </a:cubicBezTo>
                <a:close/>
              </a:path>
            </a:pathLst>
          </a:custGeom>
          <a:solidFill>
            <a:schemeClr val="bg1"/>
          </a:solidFill>
          <a:ln w="949" cap="flat">
            <a:noFill/>
            <a:prstDash val="solid"/>
            <a:miter/>
          </a:ln>
        </p:spPr>
        <p:txBody>
          <a:bodyPr rtlCol="0" anchor="ctr"/>
          <a:lstStyle/>
          <a:p>
            <a:endParaRPr lang="en-ID"/>
          </a:p>
        </p:txBody>
      </p:sp>
      <p:sp>
        <p:nvSpPr>
          <p:cNvPr id="50" name="Icon 32">
            <a:extLst>
              <a:ext uri="{FF2B5EF4-FFF2-40B4-BE49-F238E27FC236}">
                <a16:creationId xmlns:a16="http://schemas.microsoft.com/office/drawing/2014/main" id="{42A51FF6-89D8-4472-B70D-6E39AF04EE54}"/>
              </a:ext>
            </a:extLst>
          </p:cNvPr>
          <p:cNvSpPr/>
          <p:nvPr/>
        </p:nvSpPr>
        <p:spPr>
          <a:xfrm>
            <a:off x="4424373" y="5317594"/>
            <a:ext cx="243588" cy="243588"/>
          </a:xfrm>
          <a:custGeom>
            <a:avLst/>
            <a:gdLst>
              <a:gd name="connsiteX0" fmla="*/ 346297 w 485775"/>
              <a:gd name="connsiteY0" fmla="*/ 116699 h 485775"/>
              <a:gd name="connsiteX1" fmla="*/ 346364 w 485775"/>
              <a:gd name="connsiteY1" fmla="*/ 116699 h 485775"/>
              <a:gd name="connsiteX2" fmla="*/ 359861 w 485775"/>
              <a:gd name="connsiteY2" fmla="*/ 122403 h 485775"/>
              <a:gd name="connsiteX3" fmla="*/ 402564 w 485775"/>
              <a:gd name="connsiteY3" fmla="*/ 166047 h 485775"/>
              <a:gd name="connsiteX4" fmla="*/ 402270 w 485775"/>
              <a:gd name="connsiteY4" fmla="*/ 192881 h 485775"/>
              <a:gd name="connsiteX5" fmla="*/ 375436 w 485775"/>
              <a:gd name="connsiteY5" fmla="*/ 192589 h 485775"/>
              <a:gd name="connsiteX6" fmla="*/ 346202 w 485775"/>
              <a:gd name="connsiteY6" fmla="*/ 162710 h 485775"/>
              <a:gd name="connsiteX7" fmla="*/ 237382 w 485775"/>
              <a:gd name="connsiteY7" fmla="*/ 272380 h 485775"/>
              <a:gd name="connsiteX8" fmla="*/ 223912 w 485775"/>
              <a:gd name="connsiteY8" fmla="*/ 277991 h 485775"/>
              <a:gd name="connsiteX9" fmla="*/ 223879 w 485775"/>
              <a:gd name="connsiteY9" fmla="*/ 277991 h 485775"/>
              <a:gd name="connsiteX10" fmla="*/ 210395 w 485775"/>
              <a:gd name="connsiteY10" fmla="*/ 272333 h 485775"/>
              <a:gd name="connsiteX11" fmla="*/ 169519 w 485775"/>
              <a:gd name="connsiteY11" fmla="*/ 230846 h 485775"/>
              <a:gd name="connsiteX12" fmla="*/ 110118 w 485775"/>
              <a:gd name="connsiteY12" fmla="*/ 289587 h 485775"/>
              <a:gd name="connsiteX13" fmla="*/ 96777 w 485775"/>
              <a:gd name="connsiteY13" fmla="*/ 295070 h 485775"/>
              <a:gd name="connsiteX14" fmla="*/ 83283 w 485775"/>
              <a:gd name="connsiteY14" fmla="*/ 289437 h 485775"/>
              <a:gd name="connsiteX15" fmla="*/ 83433 w 485775"/>
              <a:gd name="connsiteY15" fmla="*/ 262601 h 485775"/>
              <a:gd name="connsiteX16" fmla="*/ 156351 w 485775"/>
              <a:gd name="connsiteY16" fmla="*/ 190494 h 485775"/>
              <a:gd name="connsiteX17" fmla="*/ 169693 w 485775"/>
              <a:gd name="connsiteY17" fmla="*/ 185011 h 485775"/>
              <a:gd name="connsiteX18" fmla="*/ 169817 w 485775"/>
              <a:gd name="connsiteY18" fmla="*/ 185011 h 485775"/>
              <a:gd name="connsiteX19" fmla="*/ 183211 w 485775"/>
              <a:gd name="connsiteY19" fmla="*/ 190669 h 485775"/>
              <a:gd name="connsiteX20" fmla="*/ 223959 w 485775"/>
              <a:gd name="connsiteY20" fmla="*/ 232027 h 485775"/>
              <a:gd name="connsiteX21" fmla="*/ 332827 w 485775"/>
              <a:gd name="connsiteY21" fmla="*/ 122309 h 485775"/>
              <a:gd name="connsiteX22" fmla="*/ 346297 w 485775"/>
              <a:gd name="connsiteY22" fmla="*/ 116699 h 485775"/>
              <a:gd name="connsiteX23" fmla="*/ 242888 w 485775"/>
              <a:gd name="connsiteY23" fmla="*/ 0 h 485775"/>
              <a:gd name="connsiteX24" fmla="*/ 261863 w 485775"/>
              <a:gd name="connsiteY24" fmla="*/ 18976 h 485775"/>
              <a:gd name="connsiteX25" fmla="*/ 261863 w 485775"/>
              <a:gd name="connsiteY25" fmla="*/ 38900 h 485775"/>
              <a:gd name="connsiteX26" fmla="*/ 466799 w 485775"/>
              <a:gd name="connsiteY26" fmla="*/ 38900 h 485775"/>
              <a:gd name="connsiteX27" fmla="*/ 485775 w 485775"/>
              <a:gd name="connsiteY27" fmla="*/ 57876 h 485775"/>
              <a:gd name="connsiteX28" fmla="*/ 485775 w 485775"/>
              <a:gd name="connsiteY28" fmla="*/ 210629 h 485775"/>
              <a:gd name="connsiteX29" fmla="*/ 466799 w 485775"/>
              <a:gd name="connsiteY29" fmla="*/ 229605 h 485775"/>
              <a:gd name="connsiteX30" fmla="*/ 447824 w 485775"/>
              <a:gd name="connsiteY30" fmla="*/ 210629 h 485775"/>
              <a:gd name="connsiteX31" fmla="*/ 447824 w 485775"/>
              <a:gd name="connsiteY31" fmla="*/ 76851 h 485775"/>
              <a:gd name="connsiteX32" fmla="*/ 37951 w 485775"/>
              <a:gd name="connsiteY32" fmla="*/ 76851 h 485775"/>
              <a:gd name="connsiteX33" fmla="*/ 37951 w 485775"/>
              <a:gd name="connsiteY33" fmla="*/ 306456 h 485775"/>
              <a:gd name="connsiteX34" fmla="*/ 75902 w 485775"/>
              <a:gd name="connsiteY34" fmla="*/ 344407 h 485775"/>
              <a:gd name="connsiteX35" fmla="*/ 409873 w 485775"/>
              <a:gd name="connsiteY35" fmla="*/ 344407 h 485775"/>
              <a:gd name="connsiteX36" fmla="*/ 447824 w 485775"/>
              <a:gd name="connsiteY36" fmla="*/ 306456 h 485775"/>
              <a:gd name="connsiteX37" fmla="*/ 466799 w 485775"/>
              <a:gd name="connsiteY37" fmla="*/ 287480 h 485775"/>
              <a:gd name="connsiteX38" fmla="*/ 485775 w 485775"/>
              <a:gd name="connsiteY38" fmla="*/ 306456 h 485775"/>
              <a:gd name="connsiteX39" fmla="*/ 409873 w 485775"/>
              <a:gd name="connsiteY39" fmla="*/ 382358 h 485775"/>
              <a:gd name="connsiteX40" fmla="*/ 261863 w 485775"/>
              <a:gd name="connsiteY40" fmla="*/ 382358 h 485775"/>
              <a:gd name="connsiteX41" fmla="*/ 261863 w 485775"/>
              <a:gd name="connsiteY41" fmla="*/ 447824 h 485775"/>
              <a:gd name="connsiteX42" fmla="*/ 317841 w 485775"/>
              <a:gd name="connsiteY42" fmla="*/ 447824 h 485775"/>
              <a:gd name="connsiteX43" fmla="*/ 336817 w 485775"/>
              <a:gd name="connsiteY43" fmla="*/ 466799 h 485775"/>
              <a:gd name="connsiteX44" fmla="*/ 317841 w 485775"/>
              <a:gd name="connsiteY44" fmla="*/ 485775 h 485775"/>
              <a:gd name="connsiteX45" fmla="*/ 166985 w 485775"/>
              <a:gd name="connsiteY45" fmla="*/ 485775 h 485775"/>
              <a:gd name="connsiteX46" fmla="*/ 148010 w 485775"/>
              <a:gd name="connsiteY46" fmla="*/ 466799 h 485775"/>
              <a:gd name="connsiteX47" fmla="*/ 166985 w 485775"/>
              <a:gd name="connsiteY47" fmla="*/ 447824 h 485775"/>
              <a:gd name="connsiteX48" fmla="*/ 223912 w 485775"/>
              <a:gd name="connsiteY48" fmla="*/ 447824 h 485775"/>
              <a:gd name="connsiteX49" fmla="*/ 223912 w 485775"/>
              <a:gd name="connsiteY49" fmla="*/ 382358 h 485775"/>
              <a:gd name="connsiteX50" fmla="*/ 75902 w 485775"/>
              <a:gd name="connsiteY50" fmla="*/ 382358 h 485775"/>
              <a:gd name="connsiteX51" fmla="*/ 0 w 485775"/>
              <a:gd name="connsiteY51" fmla="*/ 306456 h 485775"/>
              <a:gd name="connsiteX52" fmla="*/ 0 w 485775"/>
              <a:gd name="connsiteY52" fmla="*/ 57876 h 485775"/>
              <a:gd name="connsiteX53" fmla="*/ 18976 w 485775"/>
              <a:gd name="connsiteY53" fmla="*/ 38900 h 485775"/>
              <a:gd name="connsiteX54" fmla="*/ 223912 w 485775"/>
              <a:gd name="connsiteY54" fmla="*/ 38900 h 485775"/>
              <a:gd name="connsiteX55" fmla="*/ 223912 w 485775"/>
              <a:gd name="connsiteY55" fmla="*/ 18976 h 485775"/>
              <a:gd name="connsiteX56" fmla="*/ 242888 w 485775"/>
              <a:gd name="connsiteY56"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485775" h="485775">
                <a:moveTo>
                  <a:pt x="346297" y="116699"/>
                </a:moveTo>
                <a:cubicBezTo>
                  <a:pt x="346319" y="116699"/>
                  <a:pt x="346342" y="116699"/>
                  <a:pt x="346364" y="116699"/>
                </a:cubicBezTo>
                <a:cubicBezTo>
                  <a:pt x="351444" y="116717"/>
                  <a:pt x="356306" y="118772"/>
                  <a:pt x="359861" y="122403"/>
                </a:cubicBezTo>
                <a:lnTo>
                  <a:pt x="402564" y="166047"/>
                </a:lnTo>
                <a:cubicBezTo>
                  <a:pt x="409892" y="173538"/>
                  <a:pt x="409761" y="185552"/>
                  <a:pt x="402270" y="192881"/>
                </a:cubicBezTo>
                <a:cubicBezTo>
                  <a:pt x="394781" y="200210"/>
                  <a:pt x="382768" y="200081"/>
                  <a:pt x="375436" y="192589"/>
                </a:cubicBezTo>
                <a:lnTo>
                  <a:pt x="346202" y="162710"/>
                </a:lnTo>
                <a:lnTo>
                  <a:pt x="237382" y="272380"/>
                </a:lnTo>
                <a:cubicBezTo>
                  <a:pt x="233818" y="275972"/>
                  <a:pt x="228970" y="277991"/>
                  <a:pt x="223912" y="277991"/>
                </a:cubicBezTo>
                <a:cubicBezTo>
                  <a:pt x="223901" y="277991"/>
                  <a:pt x="223890" y="277991"/>
                  <a:pt x="223879" y="277991"/>
                </a:cubicBezTo>
                <a:cubicBezTo>
                  <a:pt x="218809" y="277982"/>
                  <a:pt x="213954" y="275945"/>
                  <a:pt x="210395" y="272333"/>
                </a:cubicBezTo>
                <a:lnTo>
                  <a:pt x="169519" y="230846"/>
                </a:lnTo>
                <a:lnTo>
                  <a:pt x="110118" y="289587"/>
                </a:lnTo>
                <a:cubicBezTo>
                  <a:pt x="106420" y="293243"/>
                  <a:pt x="101597" y="295070"/>
                  <a:pt x="96777" y="295070"/>
                </a:cubicBezTo>
                <a:cubicBezTo>
                  <a:pt x="91883" y="295070"/>
                  <a:pt x="86995" y="293190"/>
                  <a:pt x="83283" y="289437"/>
                </a:cubicBezTo>
                <a:cubicBezTo>
                  <a:pt x="75914" y="281985"/>
                  <a:pt x="75981" y="269970"/>
                  <a:pt x="83433" y="262601"/>
                </a:cubicBezTo>
                <a:lnTo>
                  <a:pt x="156351" y="190494"/>
                </a:lnTo>
                <a:cubicBezTo>
                  <a:pt x="159905" y="186981"/>
                  <a:pt x="164699" y="185011"/>
                  <a:pt x="169693" y="185011"/>
                </a:cubicBezTo>
                <a:cubicBezTo>
                  <a:pt x="169735" y="185011"/>
                  <a:pt x="169775" y="185011"/>
                  <a:pt x="169817" y="185011"/>
                </a:cubicBezTo>
                <a:cubicBezTo>
                  <a:pt x="174855" y="185044"/>
                  <a:pt x="179673" y="187079"/>
                  <a:pt x="183211" y="190669"/>
                </a:cubicBezTo>
                <a:lnTo>
                  <a:pt x="223959" y="232027"/>
                </a:lnTo>
                <a:lnTo>
                  <a:pt x="332827" y="122309"/>
                </a:lnTo>
                <a:cubicBezTo>
                  <a:pt x="336391" y="118718"/>
                  <a:pt x="341240" y="116699"/>
                  <a:pt x="346297" y="116699"/>
                </a:cubicBezTo>
                <a:close/>
                <a:moveTo>
                  <a:pt x="242888" y="0"/>
                </a:moveTo>
                <a:cubicBezTo>
                  <a:pt x="253368" y="0"/>
                  <a:pt x="261863" y="8495"/>
                  <a:pt x="261863" y="18976"/>
                </a:cubicBezTo>
                <a:lnTo>
                  <a:pt x="261863" y="38900"/>
                </a:lnTo>
                <a:lnTo>
                  <a:pt x="466799" y="38900"/>
                </a:lnTo>
                <a:cubicBezTo>
                  <a:pt x="477280" y="38900"/>
                  <a:pt x="485775" y="47395"/>
                  <a:pt x="485775" y="57876"/>
                </a:cubicBezTo>
                <a:lnTo>
                  <a:pt x="485775" y="210629"/>
                </a:lnTo>
                <a:cubicBezTo>
                  <a:pt x="485775" y="221109"/>
                  <a:pt x="477280" y="229605"/>
                  <a:pt x="466799" y="229605"/>
                </a:cubicBezTo>
                <a:cubicBezTo>
                  <a:pt x="456319" y="229605"/>
                  <a:pt x="447824" y="221109"/>
                  <a:pt x="447824" y="210629"/>
                </a:cubicBezTo>
                <a:lnTo>
                  <a:pt x="447824" y="76851"/>
                </a:lnTo>
                <a:lnTo>
                  <a:pt x="37951" y="76851"/>
                </a:lnTo>
                <a:lnTo>
                  <a:pt x="37951" y="306456"/>
                </a:lnTo>
                <a:cubicBezTo>
                  <a:pt x="37951" y="327382"/>
                  <a:pt x="54976" y="344407"/>
                  <a:pt x="75902" y="344407"/>
                </a:cubicBezTo>
                <a:lnTo>
                  <a:pt x="409873" y="344407"/>
                </a:lnTo>
                <a:cubicBezTo>
                  <a:pt x="430799" y="344407"/>
                  <a:pt x="447824" y="327382"/>
                  <a:pt x="447824" y="306456"/>
                </a:cubicBezTo>
                <a:cubicBezTo>
                  <a:pt x="447824" y="295976"/>
                  <a:pt x="456319" y="287480"/>
                  <a:pt x="466799" y="287480"/>
                </a:cubicBezTo>
                <a:cubicBezTo>
                  <a:pt x="477280" y="287480"/>
                  <a:pt x="485775" y="295976"/>
                  <a:pt x="485775" y="306456"/>
                </a:cubicBezTo>
                <a:cubicBezTo>
                  <a:pt x="485775" y="348308"/>
                  <a:pt x="451725" y="382358"/>
                  <a:pt x="409873" y="382358"/>
                </a:cubicBezTo>
                <a:lnTo>
                  <a:pt x="261863" y="382358"/>
                </a:lnTo>
                <a:lnTo>
                  <a:pt x="261863" y="447824"/>
                </a:lnTo>
                <a:lnTo>
                  <a:pt x="317841" y="447824"/>
                </a:lnTo>
                <a:cubicBezTo>
                  <a:pt x="328321" y="447824"/>
                  <a:pt x="336817" y="456319"/>
                  <a:pt x="336817" y="466799"/>
                </a:cubicBezTo>
                <a:cubicBezTo>
                  <a:pt x="336817" y="477280"/>
                  <a:pt x="328321" y="485775"/>
                  <a:pt x="317841" y="485775"/>
                </a:cubicBezTo>
                <a:lnTo>
                  <a:pt x="166985" y="485775"/>
                </a:lnTo>
                <a:cubicBezTo>
                  <a:pt x="156505" y="485775"/>
                  <a:pt x="148010" y="477280"/>
                  <a:pt x="148010" y="466799"/>
                </a:cubicBezTo>
                <a:cubicBezTo>
                  <a:pt x="148010" y="456319"/>
                  <a:pt x="156505" y="447824"/>
                  <a:pt x="166985" y="447824"/>
                </a:cubicBezTo>
                <a:lnTo>
                  <a:pt x="223912" y="447824"/>
                </a:lnTo>
                <a:lnTo>
                  <a:pt x="223912" y="382358"/>
                </a:lnTo>
                <a:lnTo>
                  <a:pt x="75902" y="382358"/>
                </a:lnTo>
                <a:cubicBezTo>
                  <a:pt x="34050" y="382358"/>
                  <a:pt x="0" y="348308"/>
                  <a:pt x="0" y="306456"/>
                </a:cubicBezTo>
                <a:lnTo>
                  <a:pt x="0" y="57876"/>
                </a:lnTo>
                <a:cubicBezTo>
                  <a:pt x="0" y="47395"/>
                  <a:pt x="8495" y="38900"/>
                  <a:pt x="18976" y="38900"/>
                </a:cubicBezTo>
                <a:lnTo>
                  <a:pt x="223912" y="38900"/>
                </a:lnTo>
                <a:lnTo>
                  <a:pt x="223912" y="18976"/>
                </a:lnTo>
                <a:cubicBezTo>
                  <a:pt x="223912" y="8495"/>
                  <a:pt x="232407" y="0"/>
                  <a:pt x="242888" y="0"/>
                </a:cubicBezTo>
                <a:close/>
              </a:path>
            </a:pathLst>
          </a:custGeom>
          <a:solidFill>
            <a:schemeClr val="bg1"/>
          </a:solidFill>
          <a:ln w="949" cap="flat">
            <a:noFill/>
            <a:prstDash val="solid"/>
            <a:miter/>
          </a:ln>
        </p:spPr>
        <p:txBody>
          <a:bodyPr rtlCol="0" anchor="ctr"/>
          <a:lstStyle/>
          <a:p>
            <a:endParaRPr lang="en-ID"/>
          </a:p>
        </p:txBody>
      </p:sp>
      <p:sp>
        <p:nvSpPr>
          <p:cNvPr id="51" name="Icon 33">
            <a:extLst>
              <a:ext uri="{FF2B5EF4-FFF2-40B4-BE49-F238E27FC236}">
                <a16:creationId xmlns:a16="http://schemas.microsoft.com/office/drawing/2014/main" id="{0E19CFF5-C16D-4F99-B1B0-D82765FB6612}"/>
              </a:ext>
            </a:extLst>
          </p:cNvPr>
          <p:cNvSpPr/>
          <p:nvPr/>
        </p:nvSpPr>
        <p:spPr>
          <a:xfrm>
            <a:off x="7514792" y="5351374"/>
            <a:ext cx="243587" cy="176028"/>
          </a:xfrm>
          <a:custGeom>
            <a:avLst/>
            <a:gdLst>
              <a:gd name="connsiteX0" fmla="*/ 485134 w 485774"/>
              <a:gd name="connsiteY0" fmla="*/ 327181 h 351045"/>
              <a:gd name="connsiteX1" fmla="*/ 477544 w 485774"/>
              <a:gd name="connsiteY1" fmla="*/ 298717 h 351045"/>
              <a:gd name="connsiteX2" fmla="*/ 454319 w 485774"/>
              <a:gd name="connsiteY2" fmla="*/ 285272 h 351045"/>
              <a:gd name="connsiteX3" fmla="*/ 440873 w 485774"/>
              <a:gd name="connsiteY3" fmla="*/ 308497 h 351045"/>
              <a:gd name="connsiteX4" fmla="*/ 442099 w 485774"/>
              <a:gd name="connsiteY4" fmla="*/ 313095 h 351045"/>
              <a:gd name="connsiteX5" fmla="*/ 337036 w 485774"/>
              <a:gd name="connsiteY5" fmla="*/ 313095 h 351045"/>
              <a:gd name="connsiteX6" fmla="*/ 352610 w 485774"/>
              <a:gd name="connsiteY6" fmla="*/ 246681 h 351045"/>
              <a:gd name="connsiteX7" fmla="*/ 442689 w 485774"/>
              <a:gd name="connsiteY7" fmla="*/ 246681 h 351045"/>
              <a:gd name="connsiteX8" fmla="*/ 461664 w 485774"/>
              <a:gd name="connsiteY8" fmla="*/ 227705 h 351045"/>
              <a:gd name="connsiteX9" fmla="*/ 442689 w 485774"/>
              <a:gd name="connsiteY9" fmla="*/ 208730 h 351045"/>
              <a:gd name="connsiteX10" fmla="*/ 409270 w 485774"/>
              <a:gd name="connsiteY10" fmla="*/ 208730 h 351045"/>
              <a:gd name="connsiteX11" fmla="*/ 405436 w 485774"/>
              <a:gd name="connsiteY11" fmla="*/ 194353 h 351045"/>
              <a:gd name="connsiteX12" fmla="*/ 382210 w 485774"/>
              <a:gd name="connsiteY12" fmla="*/ 180908 h 351045"/>
              <a:gd name="connsiteX13" fmla="*/ 368764 w 485774"/>
              <a:gd name="connsiteY13" fmla="*/ 204132 h 351045"/>
              <a:gd name="connsiteX14" fmla="*/ 369991 w 485774"/>
              <a:gd name="connsiteY14" fmla="*/ 208731 h 351045"/>
              <a:gd name="connsiteX15" fmla="*/ 264929 w 485774"/>
              <a:gd name="connsiteY15" fmla="*/ 208731 h 351045"/>
              <a:gd name="connsiteX16" fmla="*/ 280502 w 485774"/>
              <a:gd name="connsiteY16" fmla="*/ 142316 h 351045"/>
              <a:gd name="connsiteX17" fmla="*/ 370581 w 485774"/>
              <a:gd name="connsiteY17" fmla="*/ 142316 h 351045"/>
              <a:gd name="connsiteX18" fmla="*/ 389557 w 485774"/>
              <a:gd name="connsiteY18" fmla="*/ 123340 h 351045"/>
              <a:gd name="connsiteX19" fmla="*/ 370581 w 485774"/>
              <a:gd name="connsiteY19" fmla="*/ 104365 h 351045"/>
              <a:gd name="connsiteX20" fmla="*/ 334316 w 485774"/>
              <a:gd name="connsiteY20" fmla="*/ 104365 h 351045"/>
              <a:gd name="connsiteX21" fmla="*/ 330482 w 485774"/>
              <a:gd name="connsiteY21" fmla="*/ 89988 h 351045"/>
              <a:gd name="connsiteX22" fmla="*/ 307257 w 485774"/>
              <a:gd name="connsiteY22" fmla="*/ 76543 h 351045"/>
              <a:gd name="connsiteX23" fmla="*/ 293811 w 485774"/>
              <a:gd name="connsiteY23" fmla="*/ 99767 h 351045"/>
              <a:gd name="connsiteX24" fmla="*/ 295038 w 485774"/>
              <a:gd name="connsiteY24" fmla="*/ 104366 h 351045"/>
              <a:gd name="connsiteX25" fmla="*/ 189975 w 485774"/>
              <a:gd name="connsiteY25" fmla="*/ 104366 h 351045"/>
              <a:gd name="connsiteX26" fmla="*/ 205549 w 485774"/>
              <a:gd name="connsiteY26" fmla="*/ 37951 h 351045"/>
              <a:gd name="connsiteX27" fmla="*/ 295628 w 485774"/>
              <a:gd name="connsiteY27" fmla="*/ 37951 h 351045"/>
              <a:gd name="connsiteX28" fmla="*/ 314603 w 485774"/>
              <a:gd name="connsiteY28" fmla="*/ 18976 h 351045"/>
              <a:gd name="connsiteX29" fmla="*/ 295628 w 485774"/>
              <a:gd name="connsiteY29" fmla="*/ 0 h 351045"/>
              <a:gd name="connsiteX30" fmla="*/ 190509 w 485774"/>
              <a:gd name="connsiteY30" fmla="*/ 0 h 351045"/>
              <a:gd name="connsiteX31" fmla="*/ 172034 w 485774"/>
              <a:gd name="connsiteY31" fmla="*/ 14643 h 351045"/>
              <a:gd name="connsiteX32" fmla="*/ 150995 w 485774"/>
              <a:gd name="connsiteY32" fmla="*/ 104363 h 351045"/>
              <a:gd name="connsiteX33" fmla="*/ 112440 w 485774"/>
              <a:gd name="connsiteY33" fmla="*/ 104363 h 351045"/>
              <a:gd name="connsiteX34" fmla="*/ 93956 w 485774"/>
              <a:gd name="connsiteY34" fmla="*/ 119048 h 351045"/>
              <a:gd name="connsiteX35" fmla="*/ 73140 w 485774"/>
              <a:gd name="connsiteY35" fmla="*/ 208729 h 351045"/>
              <a:gd name="connsiteX36" fmla="*/ 43084 w 485774"/>
              <a:gd name="connsiteY36" fmla="*/ 208729 h 351045"/>
              <a:gd name="connsiteX37" fmla="*/ 24597 w 485774"/>
              <a:gd name="connsiteY37" fmla="*/ 223434 h 351045"/>
              <a:gd name="connsiteX38" fmla="*/ 487 w 485774"/>
              <a:gd name="connsiteY38" fmla="*/ 327799 h 351045"/>
              <a:gd name="connsiteX39" fmla="*/ 4124 w 485774"/>
              <a:gd name="connsiteY39" fmla="*/ 343882 h 351045"/>
              <a:gd name="connsiteX40" fmla="*/ 18975 w 485774"/>
              <a:gd name="connsiteY40" fmla="*/ 351045 h 351045"/>
              <a:gd name="connsiteX41" fmla="*/ 466799 w 485774"/>
              <a:gd name="connsiteY41" fmla="*/ 351045 h 351045"/>
              <a:gd name="connsiteX42" fmla="*/ 481846 w 485774"/>
              <a:gd name="connsiteY42" fmla="*/ 343631 h 351045"/>
              <a:gd name="connsiteX43" fmla="*/ 485134 w 485774"/>
              <a:gd name="connsiteY43" fmla="*/ 327181 h 351045"/>
              <a:gd name="connsiteX44" fmla="*/ 127516 w 485774"/>
              <a:gd name="connsiteY44" fmla="*/ 142314 h 351045"/>
              <a:gd name="connsiteX45" fmla="*/ 202996 w 485774"/>
              <a:gd name="connsiteY45" fmla="*/ 142314 h 351045"/>
              <a:gd name="connsiteX46" fmla="*/ 218131 w 485774"/>
              <a:gd name="connsiteY46" fmla="*/ 208729 h 351045"/>
              <a:gd name="connsiteX47" fmla="*/ 112100 w 485774"/>
              <a:gd name="connsiteY47" fmla="*/ 208729 h 351045"/>
              <a:gd name="connsiteX48" fmla="*/ 127516 w 485774"/>
              <a:gd name="connsiteY48" fmla="*/ 142314 h 351045"/>
              <a:gd name="connsiteX49" fmla="*/ 42833 w 485774"/>
              <a:gd name="connsiteY49" fmla="*/ 313094 h 351045"/>
              <a:gd name="connsiteX50" fmla="*/ 58176 w 485774"/>
              <a:gd name="connsiteY50" fmla="*/ 246680 h 351045"/>
              <a:gd name="connsiteX51" fmla="*/ 133164 w 485774"/>
              <a:gd name="connsiteY51" fmla="*/ 246680 h 351045"/>
              <a:gd name="connsiteX52" fmla="*/ 148737 w 485774"/>
              <a:gd name="connsiteY52" fmla="*/ 313094 h 351045"/>
              <a:gd name="connsiteX53" fmla="*/ 42833 w 485774"/>
              <a:gd name="connsiteY53" fmla="*/ 313094 h 351045"/>
              <a:gd name="connsiteX54" fmla="*/ 189827 w 485774"/>
              <a:gd name="connsiteY54" fmla="*/ 313094 h 351045"/>
              <a:gd name="connsiteX55" fmla="*/ 204979 w 485774"/>
              <a:gd name="connsiteY55" fmla="*/ 246680 h 351045"/>
              <a:gd name="connsiteX56" fmla="*/ 280795 w 485774"/>
              <a:gd name="connsiteY56" fmla="*/ 246680 h 351045"/>
              <a:gd name="connsiteX57" fmla="*/ 295947 w 485774"/>
              <a:gd name="connsiteY57" fmla="*/ 313094 h 351045"/>
              <a:gd name="connsiteX58" fmla="*/ 189827 w 485774"/>
              <a:gd name="connsiteY58" fmla="*/ 313094 h 351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485774" h="351045">
                <a:moveTo>
                  <a:pt x="485134" y="327181"/>
                </a:moveTo>
                <a:lnTo>
                  <a:pt x="477544" y="298717"/>
                </a:lnTo>
                <a:cubicBezTo>
                  <a:pt x="474844" y="288591"/>
                  <a:pt x="464444" y="282571"/>
                  <a:pt x="454319" y="285272"/>
                </a:cubicBezTo>
                <a:cubicBezTo>
                  <a:pt x="444192" y="287973"/>
                  <a:pt x="438172" y="298370"/>
                  <a:pt x="440873" y="308497"/>
                </a:cubicBezTo>
                <a:lnTo>
                  <a:pt x="442099" y="313095"/>
                </a:lnTo>
                <a:lnTo>
                  <a:pt x="337036" y="313095"/>
                </a:lnTo>
                <a:lnTo>
                  <a:pt x="352610" y="246681"/>
                </a:lnTo>
                <a:lnTo>
                  <a:pt x="442689" y="246681"/>
                </a:lnTo>
                <a:cubicBezTo>
                  <a:pt x="453169" y="246681"/>
                  <a:pt x="461664" y="238185"/>
                  <a:pt x="461664" y="227705"/>
                </a:cubicBezTo>
                <a:cubicBezTo>
                  <a:pt x="461664" y="217225"/>
                  <a:pt x="453169" y="208730"/>
                  <a:pt x="442689" y="208730"/>
                </a:cubicBezTo>
                <a:lnTo>
                  <a:pt x="409270" y="208730"/>
                </a:lnTo>
                <a:lnTo>
                  <a:pt x="405436" y="194353"/>
                </a:lnTo>
                <a:cubicBezTo>
                  <a:pt x="402735" y="184226"/>
                  <a:pt x="392335" y="178204"/>
                  <a:pt x="382210" y="180908"/>
                </a:cubicBezTo>
                <a:cubicBezTo>
                  <a:pt x="372084" y="183608"/>
                  <a:pt x="366064" y="194005"/>
                  <a:pt x="368764" y="204132"/>
                </a:cubicBezTo>
                <a:lnTo>
                  <a:pt x="369991" y="208731"/>
                </a:lnTo>
                <a:lnTo>
                  <a:pt x="264929" y="208731"/>
                </a:lnTo>
                <a:lnTo>
                  <a:pt x="280502" y="142316"/>
                </a:lnTo>
                <a:lnTo>
                  <a:pt x="370581" y="142316"/>
                </a:lnTo>
                <a:cubicBezTo>
                  <a:pt x="381062" y="142316"/>
                  <a:pt x="389557" y="133821"/>
                  <a:pt x="389557" y="123340"/>
                </a:cubicBezTo>
                <a:cubicBezTo>
                  <a:pt x="389557" y="112860"/>
                  <a:pt x="381062" y="104365"/>
                  <a:pt x="370581" y="104365"/>
                </a:cubicBezTo>
                <a:lnTo>
                  <a:pt x="334316" y="104365"/>
                </a:lnTo>
                <a:lnTo>
                  <a:pt x="330482" y="89988"/>
                </a:lnTo>
                <a:cubicBezTo>
                  <a:pt x="327782" y="79862"/>
                  <a:pt x="317381" y="73842"/>
                  <a:pt x="307257" y="76543"/>
                </a:cubicBezTo>
                <a:cubicBezTo>
                  <a:pt x="297131" y="79243"/>
                  <a:pt x="291111" y="89641"/>
                  <a:pt x="293811" y="99767"/>
                </a:cubicBezTo>
                <a:lnTo>
                  <a:pt x="295038" y="104366"/>
                </a:lnTo>
                <a:lnTo>
                  <a:pt x="189975" y="104366"/>
                </a:lnTo>
                <a:lnTo>
                  <a:pt x="205549" y="37951"/>
                </a:lnTo>
                <a:lnTo>
                  <a:pt x="295628" y="37951"/>
                </a:lnTo>
                <a:cubicBezTo>
                  <a:pt x="306108" y="37951"/>
                  <a:pt x="314603" y="29456"/>
                  <a:pt x="314603" y="18976"/>
                </a:cubicBezTo>
                <a:cubicBezTo>
                  <a:pt x="314603" y="8495"/>
                  <a:pt x="306108" y="0"/>
                  <a:pt x="295628" y="0"/>
                </a:cubicBezTo>
                <a:lnTo>
                  <a:pt x="190509" y="0"/>
                </a:lnTo>
                <a:cubicBezTo>
                  <a:pt x="181697" y="0"/>
                  <a:pt x="174045" y="6066"/>
                  <a:pt x="172034" y="14643"/>
                </a:cubicBezTo>
                <a:lnTo>
                  <a:pt x="150995" y="104363"/>
                </a:lnTo>
                <a:lnTo>
                  <a:pt x="112440" y="104363"/>
                </a:lnTo>
                <a:cubicBezTo>
                  <a:pt x="103613" y="104363"/>
                  <a:pt x="95952" y="110449"/>
                  <a:pt x="93956" y="119048"/>
                </a:cubicBezTo>
                <a:lnTo>
                  <a:pt x="73140" y="208729"/>
                </a:lnTo>
                <a:lnTo>
                  <a:pt x="43084" y="208729"/>
                </a:lnTo>
                <a:cubicBezTo>
                  <a:pt x="34249" y="208729"/>
                  <a:pt x="26584" y="214825"/>
                  <a:pt x="24597" y="223434"/>
                </a:cubicBezTo>
                <a:lnTo>
                  <a:pt x="487" y="327799"/>
                </a:lnTo>
                <a:cubicBezTo>
                  <a:pt x="-815" y="333434"/>
                  <a:pt x="524" y="339356"/>
                  <a:pt x="4124" y="343882"/>
                </a:cubicBezTo>
                <a:cubicBezTo>
                  <a:pt x="7723" y="348408"/>
                  <a:pt x="13191" y="351045"/>
                  <a:pt x="18975" y="351045"/>
                </a:cubicBezTo>
                <a:lnTo>
                  <a:pt x="466799" y="351045"/>
                </a:lnTo>
                <a:cubicBezTo>
                  <a:pt x="472695" y="351045"/>
                  <a:pt x="478254" y="348305"/>
                  <a:pt x="481846" y="343631"/>
                </a:cubicBezTo>
                <a:cubicBezTo>
                  <a:pt x="485438" y="338956"/>
                  <a:pt x="486652" y="332877"/>
                  <a:pt x="485134" y="327181"/>
                </a:cubicBezTo>
                <a:close/>
                <a:moveTo>
                  <a:pt x="127516" y="142314"/>
                </a:moveTo>
                <a:lnTo>
                  <a:pt x="202996" y="142314"/>
                </a:lnTo>
                <a:lnTo>
                  <a:pt x="218131" y="208729"/>
                </a:lnTo>
                <a:lnTo>
                  <a:pt x="112100" y="208729"/>
                </a:lnTo>
                <a:lnTo>
                  <a:pt x="127516" y="142314"/>
                </a:lnTo>
                <a:close/>
                <a:moveTo>
                  <a:pt x="42833" y="313094"/>
                </a:moveTo>
                <a:lnTo>
                  <a:pt x="58176" y="246680"/>
                </a:lnTo>
                <a:lnTo>
                  <a:pt x="133164" y="246680"/>
                </a:lnTo>
                <a:lnTo>
                  <a:pt x="148737" y="313094"/>
                </a:lnTo>
                <a:lnTo>
                  <a:pt x="42833" y="313094"/>
                </a:lnTo>
                <a:close/>
                <a:moveTo>
                  <a:pt x="189827" y="313094"/>
                </a:moveTo>
                <a:lnTo>
                  <a:pt x="204979" y="246680"/>
                </a:lnTo>
                <a:lnTo>
                  <a:pt x="280795" y="246680"/>
                </a:lnTo>
                <a:lnTo>
                  <a:pt x="295947" y="313094"/>
                </a:lnTo>
                <a:lnTo>
                  <a:pt x="189827" y="313094"/>
                </a:lnTo>
                <a:close/>
              </a:path>
            </a:pathLst>
          </a:custGeom>
          <a:solidFill>
            <a:schemeClr val="bg1"/>
          </a:solidFill>
          <a:ln w="949" cap="flat">
            <a:noFill/>
            <a:prstDash val="solid"/>
            <a:miter/>
          </a:ln>
        </p:spPr>
        <p:txBody>
          <a:bodyPr rtlCol="0" anchor="ctr"/>
          <a:lstStyle/>
          <a:p>
            <a:endParaRPr lang="en-ID"/>
          </a:p>
        </p:txBody>
      </p:sp>
      <p:sp>
        <p:nvSpPr>
          <p:cNvPr id="52" name="Icon 35">
            <a:extLst>
              <a:ext uri="{FF2B5EF4-FFF2-40B4-BE49-F238E27FC236}">
                <a16:creationId xmlns:a16="http://schemas.microsoft.com/office/drawing/2014/main" id="{3C9AAAE5-A202-4C43-97FB-47CF0CD58194}"/>
              </a:ext>
            </a:extLst>
          </p:cNvPr>
          <p:cNvSpPr/>
          <p:nvPr/>
        </p:nvSpPr>
        <p:spPr>
          <a:xfrm>
            <a:off x="7514792" y="2352598"/>
            <a:ext cx="243586" cy="243587"/>
          </a:xfrm>
          <a:custGeom>
            <a:avLst/>
            <a:gdLst>
              <a:gd name="connsiteX0" fmla="*/ 466800 w 485773"/>
              <a:gd name="connsiteY0" fmla="*/ 273247 h 485775"/>
              <a:gd name="connsiteX1" fmla="*/ 359620 w 485773"/>
              <a:gd name="connsiteY1" fmla="*/ 273247 h 485775"/>
              <a:gd name="connsiteX2" fmla="*/ 400066 w 485773"/>
              <a:gd name="connsiteY2" fmla="*/ 166990 h 485775"/>
              <a:gd name="connsiteX3" fmla="*/ 422618 w 485773"/>
              <a:gd name="connsiteY3" fmla="*/ 223368 h 485775"/>
              <a:gd name="connsiteX4" fmla="*/ 440241 w 485773"/>
              <a:gd name="connsiteY4" fmla="*/ 235302 h 485775"/>
              <a:gd name="connsiteX5" fmla="*/ 447283 w 485773"/>
              <a:gd name="connsiteY5" fmla="*/ 233940 h 485775"/>
              <a:gd name="connsiteX6" fmla="*/ 457854 w 485773"/>
              <a:gd name="connsiteY6" fmla="*/ 209274 h 485775"/>
              <a:gd name="connsiteX7" fmla="*/ 425185 w 485773"/>
              <a:gd name="connsiteY7" fmla="*/ 127600 h 485775"/>
              <a:gd name="connsiteX8" fmla="*/ 456366 w 485773"/>
              <a:gd name="connsiteY8" fmla="*/ 76851 h 485775"/>
              <a:gd name="connsiteX9" fmla="*/ 437390 w 485773"/>
              <a:gd name="connsiteY9" fmla="*/ 57876 h 485775"/>
              <a:gd name="connsiteX10" fmla="*/ 418414 w 485773"/>
              <a:gd name="connsiteY10" fmla="*/ 76851 h 485775"/>
              <a:gd name="connsiteX11" fmla="*/ 399549 w 485773"/>
              <a:gd name="connsiteY11" fmla="*/ 95827 h 485775"/>
              <a:gd name="connsiteX12" fmla="*/ 368604 w 485773"/>
              <a:gd name="connsiteY12" fmla="*/ 77972 h 485775"/>
              <a:gd name="connsiteX13" fmla="*/ 312416 w 485773"/>
              <a:gd name="connsiteY13" fmla="*/ 47641 h 485775"/>
              <a:gd name="connsiteX14" fmla="*/ 261866 w 485773"/>
              <a:gd name="connsiteY14" fmla="*/ 54429 h 485775"/>
              <a:gd name="connsiteX15" fmla="*/ 261866 w 485773"/>
              <a:gd name="connsiteY15" fmla="*/ 18976 h 485775"/>
              <a:gd name="connsiteX16" fmla="*/ 242890 w 485773"/>
              <a:gd name="connsiteY16" fmla="*/ 0 h 485775"/>
              <a:gd name="connsiteX17" fmla="*/ 223915 w 485773"/>
              <a:gd name="connsiteY17" fmla="*/ 18976 h 485775"/>
              <a:gd name="connsiteX18" fmla="*/ 223915 w 485773"/>
              <a:gd name="connsiteY18" fmla="*/ 53994 h 485775"/>
              <a:gd name="connsiteX19" fmla="*/ 174313 w 485773"/>
              <a:gd name="connsiteY19" fmla="*/ 47641 h 485775"/>
              <a:gd name="connsiteX20" fmla="*/ 118126 w 485773"/>
              <a:gd name="connsiteY20" fmla="*/ 77972 h 485775"/>
              <a:gd name="connsiteX21" fmla="*/ 87180 w 485773"/>
              <a:gd name="connsiteY21" fmla="*/ 95827 h 485775"/>
              <a:gd name="connsiteX22" fmla="*/ 68315 w 485773"/>
              <a:gd name="connsiteY22" fmla="*/ 76851 h 485775"/>
              <a:gd name="connsiteX23" fmla="*/ 49339 w 485773"/>
              <a:gd name="connsiteY23" fmla="*/ 57876 h 485775"/>
              <a:gd name="connsiteX24" fmla="*/ 30364 w 485773"/>
              <a:gd name="connsiteY24" fmla="*/ 76851 h 485775"/>
              <a:gd name="connsiteX25" fmla="*/ 61070 w 485773"/>
              <a:gd name="connsiteY25" fmla="*/ 127355 h 485775"/>
              <a:gd name="connsiteX26" fmla="*/ 1245 w 485773"/>
              <a:gd name="connsiteY26" fmla="*/ 284523 h 485775"/>
              <a:gd name="connsiteX27" fmla="*/ 14 w 485773"/>
              <a:gd name="connsiteY27" fmla="*/ 291999 h 485775"/>
              <a:gd name="connsiteX28" fmla="*/ 3 w 485773"/>
              <a:gd name="connsiteY28" fmla="*/ 292222 h 485775"/>
              <a:gd name="connsiteX29" fmla="*/ 86341 w 485773"/>
              <a:gd name="connsiteY29" fmla="*/ 378560 h 485775"/>
              <a:gd name="connsiteX30" fmla="*/ 172680 w 485773"/>
              <a:gd name="connsiteY30" fmla="*/ 292222 h 485775"/>
              <a:gd name="connsiteX31" fmla="*/ 153704 w 485773"/>
              <a:gd name="connsiteY31" fmla="*/ 273247 h 485775"/>
              <a:gd name="connsiteX32" fmla="*/ 46144 w 485773"/>
              <a:gd name="connsiteY32" fmla="*/ 273247 h 485775"/>
              <a:gd name="connsiteX33" fmla="*/ 90416 w 485773"/>
              <a:gd name="connsiteY33" fmla="*/ 156939 h 485775"/>
              <a:gd name="connsiteX34" fmla="*/ 117123 w 485773"/>
              <a:gd name="connsiteY34" fmla="*/ 223396 h 485775"/>
              <a:gd name="connsiteX35" fmla="*/ 134736 w 485773"/>
              <a:gd name="connsiteY35" fmla="*/ 235301 h 485775"/>
              <a:gd name="connsiteX36" fmla="*/ 141805 w 485773"/>
              <a:gd name="connsiteY36" fmla="*/ 233927 h 485775"/>
              <a:gd name="connsiteX37" fmla="*/ 152337 w 485773"/>
              <a:gd name="connsiteY37" fmla="*/ 209245 h 485775"/>
              <a:gd name="connsiteX38" fmla="*/ 118195 w 485773"/>
              <a:gd name="connsiteY38" fmla="*/ 124287 h 485775"/>
              <a:gd name="connsiteX39" fmla="*/ 141254 w 485773"/>
              <a:gd name="connsiteY39" fmla="*/ 108061 h 485775"/>
              <a:gd name="connsiteX40" fmla="*/ 223915 w 485773"/>
              <a:gd name="connsiteY40" fmla="*/ 98204 h 485775"/>
              <a:gd name="connsiteX41" fmla="*/ 223915 w 485773"/>
              <a:gd name="connsiteY41" fmla="*/ 420360 h 485775"/>
              <a:gd name="connsiteX42" fmla="*/ 130801 w 485773"/>
              <a:gd name="connsiteY42" fmla="*/ 450442 h 485775"/>
              <a:gd name="connsiteX43" fmla="*/ 124067 w 485773"/>
              <a:gd name="connsiteY43" fmla="*/ 476418 h 485775"/>
              <a:gd name="connsiteX44" fmla="*/ 150044 w 485773"/>
              <a:gd name="connsiteY44" fmla="*/ 483153 h 485775"/>
              <a:gd name="connsiteX45" fmla="*/ 242889 w 485773"/>
              <a:gd name="connsiteY45" fmla="*/ 457309 h 485775"/>
              <a:gd name="connsiteX46" fmla="*/ 335735 w 485773"/>
              <a:gd name="connsiteY46" fmla="*/ 483153 h 485775"/>
              <a:gd name="connsiteX47" fmla="*/ 345339 w 485773"/>
              <a:gd name="connsiteY47" fmla="*/ 485776 h 485775"/>
              <a:gd name="connsiteX48" fmla="*/ 361712 w 485773"/>
              <a:gd name="connsiteY48" fmla="*/ 476418 h 485775"/>
              <a:gd name="connsiteX49" fmla="*/ 354977 w 485773"/>
              <a:gd name="connsiteY49" fmla="*/ 450442 h 485775"/>
              <a:gd name="connsiteX50" fmla="*/ 261864 w 485773"/>
              <a:gd name="connsiteY50" fmla="*/ 420360 h 485775"/>
              <a:gd name="connsiteX51" fmla="*/ 261864 w 485773"/>
              <a:gd name="connsiteY51" fmla="*/ 98930 h 485775"/>
              <a:gd name="connsiteX52" fmla="*/ 345473 w 485773"/>
              <a:gd name="connsiteY52" fmla="*/ 108060 h 485775"/>
              <a:gd name="connsiteX53" fmla="*/ 374495 w 485773"/>
              <a:gd name="connsiteY53" fmla="*/ 127481 h 485775"/>
              <a:gd name="connsiteX54" fmla="*/ 314720 w 485773"/>
              <a:gd name="connsiteY54" fmla="*/ 284522 h 485775"/>
              <a:gd name="connsiteX55" fmla="*/ 314678 w 485773"/>
              <a:gd name="connsiteY55" fmla="*/ 284651 h 485775"/>
              <a:gd name="connsiteX56" fmla="*/ 313098 w 485773"/>
              <a:gd name="connsiteY56" fmla="*/ 292220 h 485775"/>
              <a:gd name="connsiteX57" fmla="*/ 399436 w 485773"/>
              <a:gd name="connsiteY57" fmla="*/ 378558 h 485775"/>
              <a:gd name="connsiteX58" fmla="*/ 485774 w 485773"/>
              <a:gd name="connsiteY58" fmla="*/ 292220 h 485775"/>
              <a:gd name="connsiteX59" fmla="*/ 466800 w 485773"/>
              <a:gd name="connsiteY59" fmla="*/ 273247 h 485775"/>
              <a:gd name="connsiteX60" fmla="*/ 130853 w 485773"/>
              <a:gd name="connsiteY60" fmla="*/ 311198 h 485775"/>
              <a:gd name="connsiteX61" fmla="*/ 86342 w 485773"/>
              <a:gd name="connsiteY61" fmla="*/ 340610 h 485775"/>
              <a:gd name="connsiteX62" fmla="*/ 41831 w 485773"/>
              <a:gd name="connsiteY62" fmla="*/ 311198 h 485775"/>
              <a:gd name="connsiteX63" fmla="*/ 130853 w 485773"/>
              <a:gd name="connsiteY63" fmla="*/ 311198 h 485775"/>
              <a:gd name="connsiteX64" fmla="*/ 399437 w 485773"/>
              <a:gd name="connsiteY64" fmla="*/ 340610 h 485775"/>
              <a:gd name="connsiteX65" fmla="*/ 354926 w 485773"/>
              <a:gd name="connsiteY65" fmla="*/ 311198 h 485775"/>
              <a:gd name="connsiteX66" fmla="*/ 443947 w 485773"/>
              <a:gd name="connsiteY66" fmla="*/ 311198 h 485775"/>
              <a:gd name="connsiteX67" fmla="*/ 399437 w 485773"/>
              <a:gd name="connsiteY67" fmla="*/ 34061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485773" h="485775">
                <a:moveTo>
                  <a:pt x="466800" y="273247"/>
                </a:moveTo>
                <a:lnTo>
                  <a:pt x="359620" y="273247"/>
                </a:lnTo>
                <a:lnTo>
                  <a:pt x="400066" y="166990"/>
                </a:lnTo>
                <a:lnTo>
                  <a:pt x="422618" y="223368"/>
                </a:lnTo>
                <a:cubicBezTo>
                  <a:pt x="425585" y="230788"/>
                  <a:pt x="432711" y="235302"/>
                  <a:pt x="440241" y="235302"/>
                </a:cubicBezTo>
                <a:cubicBezTo>
                  <a:pt x="442587" y="235302"/>
                  <a:pt x="444972" y="234865"/>
                  <a:pt x="447283" y="233940"/>
                </a:cubicBezTo>
                <a:cubicBezTo>
                  <a:pt x="457014" y="230048"/>
                  <a:pt x="461746" y="219004"/>
                  <a:pt x="457854" y="209274"/>
                </a:cubicBezTo>
                <a:lnTo>
                  <a:pt x="425185" y="127600"/>
                </a:lnTo>
                <a:cubicBezTo>
                  <a:pt x="443669" y="118185"/>
                  <a:pt x="456366" y="98979"/>
                  <a:pt x="456366" y="76851"/>
                </a:cubicBezTo>
                <a:cubicBezTo>
                  <a:pt x="456366" y="66371"/>
                  <a:pt x="447870" y="57876"/>
                  <a:pt x="437390" y="57876"/>
                </a:cubicBezTo>
                <a:cubicBezTo>
                  <a:pt x="426910" y="57876"/>
                  <a:pt x="418414" y="66371"/>
                  <a:pt x="418414" y="76851"/>
                </a:cubicBezTo>
                <a:cubicBezTo>
                  <a:pt x="418414" y="87277"/>
                  <a:pt x="409962" y="95767"/>
                  <a:pt x="399549" y="95827"/>
                </a:cubicBezTo>
                <a:cubicBezTo>
                  <a:pt x="391755" y="95765"/>
                  <a:pt x="379986" y="86719"/>
                  <a:pt x="368604" y="77972"/>
                </a:cubicBezTo>
                <a:cubicBezTo>
                  <a:pt x="352879" y="65886"/>
                  <a:pt x="335057" y="52189"/>
                  <a:pt x="312416" y="47641"/>
                </a:cubicBezTo>
                <a:cubicBezTo>
                  <a:pt x="295475" y="44238"/>
                  <a:pt x="278748" y="46461"/>
                  <a:pt x="261866" y="54429"/>
                </a:cubicBezTo>
                <a:lnTo>
                  <a:pt x="261866" y="18976"/>
                </a:lnTo>
                <a:cubicBezTo>
                  <a:pt x="261866" y="8495"/>
                  <a:pt x="253370" y="0"/>
                  <a:pt x="242890" y="0"/>
                </a:cubicBezTo>
                <a:cubicBezTo>
                  <a:pt x="232410" y="0"/>
                  <a:pt x="223915" y="8495"/>
                  <a:pt x="223915" y="18976"/>
                </a:cubicBezTo>
                <a:lnTo>
                  <a:pt x="223915" y="53994"/>
                </a:lnTo>
                <a:cubicBezTo>
                  <a:pt x="207355" y="46387"/>
                  <a:pt x="190939" y="44301"/>
                  <a:pt x="174313" y="47641"/>
                </a:cubicBezTo>
                <a:cubicBezTo>
                  <a:pt x="151674" y="52188"/>
                  <a:pt x="133851" y="65886"/>
                  <a:pt x="118126" y="77972"/>
                </a:cubicBezTo>
                <a:cubicBezTo>
                  <a:pt x="106743" y="86720"/>
                  <a:pt x="94975" y="95765"/>
                  <a:pt x="87180" y="95827"/>
                </a:cubicBezTo>
                <a:cubicBezTo>
                  <a:pt x="76768" y="95767"/>
                  <a:pt x="68315" y="87277"/>
                  <a:pt x="68315" y="76851"/>
                </a:cubicBezTo>
                <a:cubicBezTo>
                  <a:pt x="68315" y="66371"/>
                  <a:pt x="59820" y="57876"/>
                  <a:pt x="49339" y="57876"/>
                </a:cubicBezTo>
                <a:cubicBezTo>
                  <a:pt x="38859" y="57876"/>
                  <a:pt x="30364" y="66371"/>
                  <a:pt x="30364" y="76851"/>
                </a:cubicBezTo>
                <a:cubicBezTo>
                  <a:pt x="30364" y="98789"/>
                  <a:pt x="42844" y="117854"/>
                  <a:pt x="61070" y="127355"/>
                </a:cubicBezTo>
                <a:lnTo>
                  <a:pt x="1245" y="284523"/>
                </a:lnTo>
                <a:cubicBezTo>
                  <a:pt x="307" y="286986"/>
                  <a:pt x="-82" y="289522"/>
                  <a:pt x="14" y="291999"/>
                </a:cubicBezTo>
                <a:cubicBezTo>
                  <a:pt x="13" y="292074"/>
                  <a:pt x="3" y="292146"/>
                  <a:pt x="3" y="292222"/>
                </a:cubicBezTo>
                <a:cubicBezTo>
                  <a:pt x="3" y="339830"/>
                  <a:pt x="38734" y="378560"/>
                  <a:pt x="86341" y="378560"/>
                </a:cubicBezTo>
                <a:cubicBezTo>
                  <a:pt x="133948" y="378560"/>
                  <a:pt x="172680" y="339829"/>
                  <a:pt x="172680" y="292222"/>
                </a:cubicBezTo>
                <a:cubicBezTo>
                  <a:pt x="172680" y="281742"/>
                  <a:pt x="164184" y="273247"/>
                  <a:pt x="153704" y="273247"/>
                </a:cubicBezTo>
                <a:lnTo>
                  <a:pt x="46144" y="273247"/>
                </a:lnTo>
                <a:lnTo>
                  <a:pt x="90416" y="156939"/>
                </a:lnTo>
                <a:lnTo>
                  <a:pt x="117123" y="223396"/>
                </a:lnTo>
                <a:cubicBezTo>
                  <a:pt x="120099" y="230801"/>
                  <a:pt x="127216" y="235301"/>
                  <a:pt x="134736" y="235301"/>
                </a:cubicBezTo>
                <a:cubicBezTo>
                  <a:pt x="137090" y="235301"/>
                  <a:pt x="139487" y="234859"/>
                  <a:pt x="141805" y="233927"/>
                </a:cubicBezTo>
                <a:cubicBezTo>
                  <a:pt x="151529" y="230019"/>
                  <a:pt x="156245" y="218969"/>
                  <a:pt x="152337" y="209245"/>
                </a:cubicBezTo>
                <a:lnTo>
                  <a:pt x="118195" y="124287"/>
                </a:lnTo>
                <a:cubicBezTo>
                  <a:pt x="126191" y="119633"/>
                  <a:pt x="133782" y="113804"/>
                  <a:pt x="141254" y="108061"/>
                </a:cubicBezTo>
                <a:cubicBezTo>
                  <a:pt x="168614" y="87031"/>
                  <a:pt x="188822" y="71511"/>
                  <a:pt x="223915" y="98204"/>
                </a:cubicBezTo>
                <a:lnTo>
                  <a:pt x="223915" y="420360"/>
                </a:lnTo>
                <a:cubicBezTo>
                  <a:pt x="173632" y="425561"/>
                  <a:pt x="132723" y="449312"/>
                  <a:pt x="130801" y="450442"/>
                </a:cubicBezTo>
                <a:cubicBezTo>
                  <a:pt x="121768" y="455756"/>
                  <a:pt x="118754" y="467385"/>
                  <a:pt x="124067" y="476418"/>
                </a:cubicBezTo>
                <a:cubicBezTo>
                  <a:pt x="129380" y="485451"/>
                  <a:pt x="141009" y="488466"/>
                  <a:pt x="150044" y="483153"/>
                </a:cubicBezTo>
                <a:cubicBezTo>
                  <a:pt x="150483" y="482895"/>
                  <a:pt x="194538" y="457309"/>
                  <a:pt x="242889" y="457309"/>
                </a:cubicBezTo>
                <a:cubicBezTo>
                  <a:pt x="290897" y="457309"/>
                  <a:pt x="335320" y="482910"/>
                  <a:pt x="335735" y="483153"/>
                </a:cubicBezTo>
                <a:cubicBezTo>
                  <a:pt x="338758" y="484931"/>
                  <a:pt x="342069" y="485776"/>
                  <a:pt x="345339" y="485776"/>
                </a:cubicBezTo>
                <a:cubicBezTo>
                  <a:pt x="351841" y="485776"/>
                  <a:pt x="358175" y="482430"/>
                  <a:pt x="361712" y="476418"/>
                </a:cubicBezTo>
                <a:cubicBezTo>
                  <a:pt x="367026" y="467385"/>
                  <a:pt x="364010" y="455755"/>
                  <a:pt x="354977" y="450442"/>
                </a:cubicBezTo>
                <a:cubicBezTo>
                  <a:pt x="353056" y="449312"/>
                  <a:pt x="312145" y="425562"/>
                  <a:pt x="261864" y="420360"/>
                </a:cubicBezTo>
                <a:lnTo>
                  <a:pt x="261864" y="98930"/>
                </a:lnTo>
                <a:cubicBezTo>
                  <a:pt x="297545" y="71228"/>
                  <a:pt x="317868" y="86842"/>
                  <a:pt x="345473" y="108060"/>
                </a:cubicBezTo>
                <a:cubicBezTo>
                  <a:pt x="354779" y="115212"/>
                  <a:pt x="364266" y="122499"/>
                  <a:pt x="374495" y="127481"/>
                </a:cubicBezTo>
                <a:lnTo>
                  <a:pt x="314720" y="284522"/>
                </a:lnTo>
                <a:cubicBezTo>
                  <a:pt x="314703" y="284565"/>
                  <a:pt x="314694" y="284608"/>
                  <a:pt x="314678" y="284651"/>
                </a:cubicBezTo>
                <a:cubicBezTo>
                  <a:pt x="313666" y="286971"/>
                  <a:pt x="313098" y="289528"/>
                  <a:pt x="313098" y="292220"/>
                </a:cubicBezTo>
                <a:cubicBezTo>
                  <a:pt x="313098" y="339828"/>
                  <a:pt x="351829" y="378558"/>
                  <a:pt x="399436" y="378558"/>
                </a:cubicBezTo>
                <a:cubicBezTo>
                  <a:pt x="447044" y="378558"/>
                  <a:pt x="485774" y="339827"/>
                  <a:pt x="485774" y="292220"/>
                </a:cubicBezTo>
                <a:cubicBezTo>
                  <a:pt x="485775" y="281742"/>
                  <a:pt x="477281" y="273247"/>
                  <a:pt x="466800" y="273247"/>
                </a:cubicBezTo>
                <a:close/>
                <a:moveTo>
                  <a:pt x="130853" y="311198"/>
                </a:moveTo>
                <a:cubicBezTo>
                  <a:pt x="123460" y="328473"/>
                  <a:pt x="106291" y="340610"/>
                  <a:pt x="86342" y="340610"/>
                </a:cubicBezTo>
                <a:cubicBezTo>
                  <a:pt x="66394" y="340610"/>
                  <a:pt x="49224" y="328473"/>
                  <a:pt x="41831" y="311198"/>
                </a:cubicBezTo>
                <a:lnTo>
                  <a:pt x="130853" y="311198"/>
                </a:lnTo>
                <a:close/>
                <a:moveTo>
                  <a:pt x="399437" y="340610"/>
                </a:moveTo>
                <a:cubicBezTo>
                  <a:pt x="379489" y="340610"/>
                  <a:pt x="362319" y="328473"/>
                  <a:pt x="354926" y="311198"/>
                </a:cubicBezTo>
                <a:lnTo>
                  <a:pt x="443947" y="311198"/>
                </a:lnTo>
                <a:cubicBezTo>
                  <a:pt x="436555" y="328473"/>
                  <a:pt x="419386" y="340610"/>
                  <a:pt x="399437" y="340610"/>
                </a:cubicBezTo>
                <a:close/>
              </a:path>
            </a:pathLst>
          </a:custGeom>
          <a:solidFill>
            <a:schemeClr val="bg1"/>
          </a:solidFill>
          <a:ln w="949" cap="flat">
            <a:noFill/>
            <a:prstDash val="solid"/>
            <a:miter/>
          </a:ln>
        </p:spPr>
        <p:txBody>
          <a:bodyPr rtlCol="0" anchor="ctr"/>
          <a:lstStyle/>
          <a:p>
            <a:endParaRPr lang="en-ID"/>
          </a:p>
        </p:txBody>
      </p:sp>
      <p:grpSp>
        <p:nvGrpSpPr>
          <p:cNvPr id="53" name="Group 52">
            <a:extLst>
              <a:ext uri="{FF2B5EF4-FFF2-40B4-BE49-F238E27FC236}">
                <a16:creationId xmlns:a16="http://schemas.microsoft.com/office/drawing/2014/main" id="{F7DB73D0-CBBE-46FF-AEA2-F5BF71D3EE96}"/>
              </a:ext>
            </a:extLst>
          </p:cNvPr>
          <p:cNvGrpSpPr/>
          <p:nvPr/>
        </p:nvGrpSpPr>
        <p:grpSpPr>
          <a:xfrm>
            <a:off x="0" y="0"/>
            <a:ext cx="12011025" cy="6680200"/>
            <a:chOff x="0" y="0"/>
            <a:chExt cx="12011025" cy="6680200"/>
          </a:xfrm>
        </p:grpSpPr>
        <p:grpSp>
          <p:nvGrpSpPr>
            <p:cNvPr id="54" name="Group 53">
              <a:extLst>
                <a:ext uri="{FF2B5EF4-FFF2-40B4-BE49-F238E27FC236}">
                  <a16:creationId xmlns:a16="http://schemas.microsoft.com/office/drawing/2014/main" id="{D96BB35A-AE03-44BC-B6DE-BA406DA79D26}"/>
                </a:ext>
              </a:extLst>
            </p:cNvPr>
            <p:cNvGrpSpPr/>
            <p:nvPr/>
          </p:nvGrpSpPr>
          <p:grpSpPr>
            <a:xfrm>
              <a:off x="0" y="0"/>
              <a:ext cx="5524500" cy="446088"/>
              <a:chOff x="0" y="0"/>
              <a:chExt cx="5524500" cy="446088"/>
            </a:xfrm>
          </p:grpSpPr>
          <p:sp>
            <p:nvSpPr>
              <p:cNvPr id="58" name="Rectangle 57">
                <a:extLst>
                  <a:ext uri="{FF2B5EF4-FFF2-40B4-BE49-F238E27FC236}">
                    <a16:creationId xmlns:a16="http://schemas.microsoft.com/office/drawing/2014/main" id="{33FABC85-7A50-425E-9077-CE12FFAC9360}"/>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9" name="Icon 23">
                <a:extLst>
                  <a:ext uri="{FF2B5EF4-FFF2-40B4-BE49-F238E27FC236}">
                    <a16:creationId xmlns:a16="http://schemas.microsoft.com/office/drawing/2014/main" id="{D9505C92-FEF0-43B7-BC9B-88A155AA806E}"/>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60" name="Rectangle 59">
                <a:extLst>
                  <a:ext uri="{FF2B5EF4-FFF2-40B4-BE49-F238E27FC236}">
                    <a16:creationId xmlns:a16="http://schemas.microsoft.com/office/drawing/2014/main" id="{87855529-7F79-4F61-A536-D0370E11C37F}"/>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1" name="PpFooter">
                <a:extLst>
                  <a:ext uri="{FF2B5EF4-FFF2-40B4-BE49-F238E27FC236}">
                    <a16:creationId xmlns:a16="http://schemas.microsoft.com/office/drawing/2014/main" id="{81AB8CEA-A85E-4E32-B3C9-7FC16DC9B76C}"/>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62" name="PpFooter">
                <a:extLst>
                  <a:ext uri="{FF2B5EF4-FFF2-40B4-BE49-F238E27FC236}">
                    <a16:creationId xmlns:a16="http://schemas.microsoft.com/office/drawing/2014/main" id="{4E656422-5CC9-41B2-A428-42D460B39040}"/>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63" name="PpFooter">
                <a:extLst>
                  <a:ext uri="{FF2B5EF4-FFF2-40B4-BE49-F238E27FC236}">
                    <a16:creationId xmlns:a16="http://schemas.microsoft.com/office/drawing/2014/main" id="{FB6E498F-393E-4062-A010-35BF404E8446}"/>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64" name="Straight Connector 63">
                <a:extLst>
                  <a:ext uri="{FF2B5EF4-FFF2-40B4-BE49-F238E27FC236}">
                    <a16:creationId xmlns:a16="http://schemas.microsoft.com/office/drawing/2014/main" id="{A53B49D5-3A01-40EA-981B-CA0EDE2E2218}"/>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E080B8B7-439E-455E-827F-972CBF497602}"/>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55" name="Group 54">
              <a:extLst>
                <a:ext uri="{FF2B5EF4-FFF2-40B4-BE49-F238E27FC236}">
                  <a16:creationId xmlns:a16="http://schemas.microsoft.com/office/drawing/2014/main" id="{A77D84D4-3F30-4F76-9CD6-66E0CEE106F1}"/>
                </a:ext>
              </a:extLst>
            </p:cNvPr>
            <p:cNvGrpSpPr/>
            <p:nvPr/>
          </p:nvGrpSpPr>
          <p:grpSpPr>
            <a:xfrm>
              <a:off x="11488737" y="6157912"/>
              <a:ext cx="522288" cy="522288"/>
              <a:chOff x="11486356" y="6155531"/>
              <a:chExt cx="522288" cy="522288"/>
            </a:xfrm>
          </p:grpSpPr>
          <p:sp>
            <p:nvSpPr>
              <p:cNvPr id="56" name="Diamond 53">
                <a:extLst>
                  <a:ext uri="{FF2B5EF4-FFF2-40B4-BE49-F238E27FC236}">
                    <a16:creationId xmlns:a16="http://schemas.microsoft.com/office/drawing/2014/main" id="{56925C3F-1A1E-4CF3-9AB1-5C0E36292B5E}"/>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7" name="SlideNo">
                <a:extLst>
                  <a:ext uri="{FF2B5EF4-FFF2-40B4-BE49-F238E27FC236}">
                    <a16:creationId xmlns:a16="http://schemas.microsoft.com/office/drawing/2014/main" id="{1DF13E99-4DEF-439F-8210-EB2EA82ED655}"/>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24</a:t>
                </a:fld>
                <a:endParaRPr lang="en-ID" sz="1100" b="1">
                  <a:solidFill>
                    <a:schemeClr val="bg1"/>
                  </a:solidFill>
                </a:endParaRPr>
              </a:p>
            </p:txBody>
          </p:sp>
        </p:grpSp>
      </p:grpSp>
    </p:spTree>
    <p:extLst>
      <p:ext uri="{BB962C8B-B14F-4D97-AF65-F5344CB8AC3E}">
        <p14:creationId xmlns:p14="http://schemas.microsoft.com/office/powerpoint/2010/main" val="13913119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rand Title">
            <a:extLst>
              <a:ext uri="{FF2B5EF4-FFF2-40B4-BE49-F238E27FC236}">
                <a16:creationId xmlns:a16="http://schemas.microsoft.com/office/drawing/2014/main" id="{AA53BD70-765B-4C14-8C49-5D8BEEB342AB}"/>
              </a:ext>
            </a:extLst>
          </p:cNvPr>
          <p:cNvSpPr txBox="1"/>
          <p:nvPr/>
        </p:nvSpPr>
        <p:spPr>
          <a:xfrm>
            <a:off x="4485764" y="767476"/>
            <a:ext cx="3222059"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INFOGRAPHIC</a:t>
            </a:r>
            <a:endParaRPr lang="en-ID" sz="3600">
              <a:solidFill>
                <a:schemeClr val="tx1">
                  <a:lumMod val="75000"/>
                  <a:lumOff val="25000"/>
                </a:schemeClr>
              </a:solidFill>
              <a:latin typeface="+mj-lt"/>
            </a:endParaRPr>
          </a:p>
        </p:txBody>
      </p:sp>
      <p:sp>
        <p:nvSpPr>
          <p:cNvPr id="19" name="Shape 727">
            <a:extLst>
              <a:ext uri="{FF2B5EF4-FFF2-40B4-BE49-F238E27FC236}">
                <a16:creationId xmlns:a16="http://schemas.microsoft.com/office/drawing/2014/main" id="{A1150ECB-579D-47A7-B806-2E719BA87E62}"/>
              </a:ext>
            </a:extLst>
          </p:cNvPr>
          <p:cNvSpPr/>
          <p:nvPr/>
        </p:nvSpPr>
        <p:spPr>
          <a:xfrm flipH="1">
            <a:off x="5724783" y="1972407"/>
            <a:ext cx="1335765" cy="1572526"/>
          </a:xfrm>
          <a:custGeom>
            <a:avLst/>
            <a:gdLst/>
            <a:ahLst/>
            <a:cxnLst>
              <a:cxn ang="0">
                <a:pos x="wd2" y="hd2"/>
              </a:cxn>
              <a:cxn ang="5400000">
                <a:pos x="wd2" y="hd2"/>
              </a:cxn>
              <a:cxn ang="10800000">
                <a:pos x="wd2" y="hd2"/>
              </a:cxn>
              <a:cxn ang="16200000">
                <a:pos x="wd2" y="hd2"/>
              </a:cxn>
            </a:cxnLst>
            <a:rect l="0" t="0" r="r" b="b"/>
            <a:pathLst>
              <a:path w="21483" h="21600" extrusionOk="0">
                <a:moveTo>
                  <a:pt x="18505" y="14572"/>
                </a:moveTo>
                <a:cubicBezTo>
                  <a:pt x="18974" y="14572"/>
                  <a:pt x="19549" y="14855"/>
                  <a:pt x="19783" y="15202"/>
                </a:cubicBezTo>
                <a:lnTo>
                  <a:pt x="21307" y="17456"/>
                </a:lnTo>
                <a:cubicBezTo>
                  <a:pt x="21541" y="17802"/>
                  <a:pt x="21541" y="18369"/>
                  <a:pt x="21307" y="18716"/>
                </a:cubicBezTo>
                <a:lnTo>
                  <a:pt x="19783" y="20970"/>
                </a:lnTo>
                <a:cubicBezTo>
                  <a:pt x="19549" y="21317"/>
                  <a:pt x="18974" y="21600"/>
                  <a:pt x="18505" y="21600"/>
                </a:cubicBezTo>
                <a:lnTo>
                  <a:pt x="15458" y="21600"/>
                </a:lnTo>
                <a:cubicBezTo>
                  <a:pt x="14989" y="21600"/>
                  <a:pt x="14414" y="21317"/>
                  <a:pt x="14180" y="20970"/>
                </a:cubicBezTo>
                <a:lnTo>
                  <a:pt x="12656" y="18716"/>
                </a:lnTo>
                <a:cubicBezTo>
                  <a:pt x="12422" y="18369"/>
                  <a:pt x="12422" y="17802"/>
                  <a:pt x="12656" y="17456"/>
                </a:cubicBezTo>
                <a:lnTo>
                  <a:pt x="13507" y="16198"/>
                </a:lnTo>
                <a:cubicBezTo>
                  <a:pt x="13741" y="15852"/>
                  <a:pt x="13741" y="15285"/>
                  <a:pt x="13506" y="14939"/>
                </a:cubicBezTo>
                <a:lnTo>
                  <a:pt x="13336" y="14686"/>
                </a:lnTo>
                <a:cubicBezTo>
                  <a:pt x="13102" y="14340"/>
                  <a:pt x="12527" y="14056"/>
                  <a:pt x="12059" y="14056"/>
                </a:cubicBezTo>
                <a:lnTo>
                  <a:pt x="5352" y="14056"/>
                </a:lnTo>
                <a:cubicBezTo>
                  <a:pt x="4884" y="14056"/>
                  <a:pt x="4309" y="13773"/>
                  <a:pt x="4075" y="13426"/>
                </a:cubicBezTo>
                <a:lnTo>
                  <a:pt x="175" y="7658"/>
                </a:lnTo>
                <a:cubicBezTo>
                  <a:pt x="-59" y="7312"/>
                  <a:pt x="-59" y="6745"/>
                  <a:pt x="175" y="6398"/>
                </a:cubicBezTo>
                <a:lnTo>
                  <a:pt x="4075" y="630"/>
                </a:lnTo>
                <a:cubicBezTo>
                  <a:pt x="4309" y="283"/>
                  <a:pt x="4884" y="0"/>
                  <a:pt x="5352" y="0"/>
                </a:cubicBezTo>
                <a:lnTo>
                  <a:pt x="13151" y="0"/>
                </a:lnTo>
                <a:cubicBezTo>
                  <a:pt x="13619" y="0"/>
                  <a:pt x="14194" y="283"/>
                  <a:pt x="14429" y="630"/>
                </a:cubicBezTo>
                <a:lnTo>
                  <a:pt x="18328" y="6398"/>
                </a:lnTo>
                <a:cubicBezTo>
                  <a:pt x="18562" y="6745"/>
                  <a:pt x="18562" y="7312"/>
                  <a:pt x="18328" y="7658"/>
                </a:cubicBezTo>
                <a:lnTo>
                  <a:pt x="14975" y="12618"/>
                </a:lnTo>
                <a:cubicBezTo>
                  <a:pt x="14741" y="12965"/>
                  <a:pt x="14741" y="13532"/>
                  <a:pt x="14975" y="13878"/>
                </a:cubicBezTo>
                <a:lnTo>
                  <a:pt x="15018" y="13942"/>
                </a:lnTo>
                <a:cubicBezTo>
                  <a:pt x="15252" y="14288"/>
                  <a:pt x="15827" y="14572"/>
                  <a:pt x="16295" y="14572"/>
                </a:cubicBezTo>
                <a:cubicBezTo>
                  <a:pt x="16295" y="14572"/>
                  <a:pt x="18505" y="14572"/>
                  <a:pt x="18505" y="14572"/>
                </a:cubicBezTo>
                <a:close/>
              </a:path>
            </a:pathLst>
          </a:custGeom>
          <a:solidFill>
            <a:schemeClr val="accent1"/>
          </a:solidFill>
          <a:ln w="12700">
            <a:noFill/>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000" dirty="0">
              <a:latin typeface="+mj-lt"/>
            </a:endParaRPr>
          </a:p>
        </p:txBody>
      </p:sp>
      <p:sp>
        <p:nvSpPr>
          <p:cNvPr id="20" name="Shape 728">
            <a:extLst>
              <a:ext uri="{FF2B5EF4-FFF2-40B4-BE49-F238E27FC236}">
                <a16:creationId xmlns:a16="http://schemas.microsoft.com/office/drawing/2014/main" id="{C97ECDDB-A20F-4624-B668-B480A7431A89}"/>
              </a:ext>
            </a:extLst>
          </p:cNvPr>
          <p:cNvSpPr/>
          <p:nvPr/>
        </p:nvSpPr>
        <p:spPr>
          <a:xfrm flipH="1">
            <a:off x="6272931" y="3110510"/>
            <a:ext cx="1792609" cy="1023343"/>
          </a:xfrm>
          <a:custGeom>
            <a:avLst/>
            <a:gdLst/>
            <a:ahLst/>
            <a:cxnLst>
              <a:cxn ang="0">
                <a:pos x="wd2" y="hd2"/>
              </a:cxn>
              <a:cxn ang="5400000">
                <a:pos x="wd2" y="hd2"/>
              </a:cxn>
              <a:cxn ang="10800000">
                <a:pos x="wd2" y="hd2"/>
              </a:cxn>
              <a:cxn ang="16200000">
                <a:pos x="wd2" y="hd2"/>
              </a:cxn>
            </a:cxnLst>
            <a:rect l="0" t="0" r="r" b="b"/>
            <a:pathLst>
              <a:path w="21513" h="21600" extrusionOk="0">
                <a:moveTo>
                  <a:pt x="16064" y="6078"/>
                </a:moveTo>
                <a:cubicBezTo>
                  <a:pt x="16238" y="5546"/>
                  <a:pt x="16667" y="5110"/>
                  <a:pt x="17017" y="5110"/>
                </a:cubicBezTo>
                <a:lnTo>
                  <a:pt x="19291" y="5110"/>
                </a:lnTo>
                <a:cubicBezTo>
                  <a:pt x="19640" y="5110"/>
                  <a:pt x="20069" y="5546"/>
                  <a:pt x="20244" y="6078"/>
                </a:cubicBezTo>
                <a:lnTo>
                  <a:pt x="21381" y="9542"/>
                </a:lnTo>
                <a:cubicBezTo>
                  <a:pt x="21556" y="10075"/>
                  <a:pt x="21556" y="10946"/>
                  <a:pt x="21381" y="11478"/>
                </a:cubicBezTo>
                <a:lnTo>
                  <a:pt x="20244" y="14942"/>
                </a:lnTo>
                <a:cubicBezTo>
                  <a:pt x="20069" y="15474"/>
                  <a:pt x="19640" y="15910"/>
                  <a:pt x="19291" y="15910"/>
                </a:cubicBezTo>
                <a:lnTo>
                  <a:pt x="17017" y="15910"/>
                </a:lnTo>
                <a:cubicBezTo>
                  <a:pt x="16667" y="15910"/>
                  <a:pt x="16238" y="15474"/>
                  <a:pt x="16064" y="14942"/>
                </a:cubicBezTo>
                <a:lnTo>
                  <a:pt x="15429" y="13010"/>
                </a:lnTo>
                <a:cubicBezTo>
                  <a:pt x="15254" y="12477"/>
                  <a:pt x="14825" y="12042"/>
                  <a:pt x="14476" y="12042"/>
                </a:cubicBezTo>
                <a:lnTo>
                  <a:pt x="14221" y="12042"/>
                </a:lnTo>
                <a:cubicBezTo>
                  <a:pt x="13872" y="12042"/>
                  <a:pt x="13443" y="12477"/>
                  <a:pt x="13268" y="13010"/>
                </a:cubicBezTo>
                <a:lnTo>
                  <a:pt x="10766" y="20632"/>
                </a:lnTo>
                <a:cubicBezTo>
                  <a:pt x="10591" y="21164"/>
                  <a:pt x="10162" y="21600"/>
                  <a:pt x="9813" y="21600"/>
                </a:cubicBezTo>
                <a:lnTo>
                  <a:pt x="3994" y="21600"/>
                </a:lnTo>
                <a:cubicBezTo>
                  <a:pt x="3644" y="21600"/>
                  <a:pt x="3215" y="21164"/>
                  <a:pt x="3040" y="20632"/>
                </a:cubicBezTo>
                <a:lnTo>
                  <a:pt x="131" y="11768"/>
                </a:lnTo>
                <a:cubicBezTo>
                  <a:pt x="-44" y="11235"/>
                  <a:pt x="-44" y="10364"/>
                  <a:pt x="131" y="9832"/>
                </a:cubicBezTo>
                <a:lnTo>
                  <a:pt x="3040" y="968"/>
                </a:lnTo>
                <a:cubicBezTo>
                  <a:pt x="3215" y="436"/>
                  <a:pt x="3644" y="0"/>
                  <a:pt x="3994" y="0"/>
                </a:cubicBezTo>
                <a:lnTo>
                  <a:pt x="9813" y="0"/>
                </a:lnTo>
                <a:cubicBezTo>
                  <a:pt x="10162" y="0"/>
                  <a:pt x="10591" y="436"/>
                  <a:pt x="10766" y="968"/>
                </a:cubicBezTo>
                <a:lnTo>
                  <a:pt x="13268" y="8590"/>
                </a:lnTo>
                <a:cubicBezTo>
                  <a:pt x="13443" y="9123"/>
                  <a:pt x="13872" y="9558"/>
                  <a:pt x="14221" y="9558"/>
                </a:cubicBezTo>
                <a:lnTo>
                  <a:pt x="14286" y="9558"/>
                </a:lnTo>
                <a:cubicBezTo>
                  <a:pt x="14635" y="9558"/>
                  <a:pt x="15064" y="9123"/>
                  <a:pt x="15239" y="8590"/>
                </a:cubicBezTo>
                <a:cubicBezTo>
                  <a:pt x="15239" y="8590"/>
                  <a:pt x="16064" y="6078"/>
                  <a:pt x="16064" y="6078"/>
                </a:cubicBezTo>
                <a:close/>
              </a:path>
            </a:pathLst>
          </a:custGeom>
          <a:solidFill>
            <a:schemeClr val="accent1">
              <a:lumMod val="75000"/>
            </a:schemeClr>
          </a:solidFill>
          <a:ln w="12700">
            <a:noFill/>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000" dirty="0">
              <a:latin typeface="+mj-lt"/>
            </a:endParaRPr>
          </a:p>
        </p:txBody>
      </p:sp>
      <p:sp>
        <p:nvSpPr>
          <p:cNvPr id="21" name="Shape 729">
            <a:extLst>
              <a:ext uri="{FF2B5EF4-FFF2-40B4-BE49-F238E27FC236}">
                <a16:creationId xmlns:a16="http://schemas.microsoft.com/office/drawing/2014/main" id="{C87C06B8-8CAE-4D9A-8CD5-C3185121C6C5}"/>
              </a:ext>
            </a:extLst>
          </p:cNvPr>
          <p:cNvSpPr/>
          <p:nvPr/>
        </p:nvSpPr>
        <p:spPr>
          <a:xfrm flipH="1">
            <a:off x="6267701" y="3982390"/>
            <a:ext cx="1311982" cy="1586256"/>
          </a:xfrm>
          <a:custGeom>
            <a:avLst/>
            <a:gdLst/>
            <a:ahLst/>
            <a:cxnLst>
              <a:cxn ang="0">
                <a:pos x="wd2" y="hd2"/>
              </a:cxn>
              <a:cxn ang="5400000">
                <a:pos x="wd2" y="hd2"/>
              </a:cxn>
              <a:cxn ang="10800000">
                <a:pos x="wd2" y="hd2"/>
              </a:cxn>
              <a:cxn ang="16200000">
                <a:pos x="wd2" y="hd2"/>
              </a:cxn>
            </a:cxnLst>
            <a:rect l="0" t="0" r="r" b="b"/>
            <a:pathLst>
              <a:path w="21481" h="21600" extrusionOk="0">
                <a:moveTo>
                  <a:pt x="12495" y="4108"/>
                </a:moveTo>
                <a:cubicBezTo>
                  <a:pt x="12257" y="3765"/>
                  <a:pt x="12257" y="3203"/>
                  <a:pt x="12495" y="2859"/>
                </a:cubicBezTo>
                <a:lnTo>
                  <a:pt x="14046" y="624"/>
                </a:lnTo>
                <a:cubicBezTo>
                  <a:pt x="14285" y="281"/>
                  <a:pt x="14870" y="0"/>
                  <a:pt x="15347" y="0"/>
                </a:cubicBezTo>
                <a:lnTo>
                  <a:pt x="18450" y="0"/>
                </a:lnTo>
                <a:cubicBezTo>
                  <a:pt x="18927" y="0"/>
                  <a:pt x="19512" y="281"/>
                  <a:pt x="19750" y="624"/>
                </a:cubicBezTo>
                <a:lnTo>
                  <a:pt x="21302" y="2859"/>
                </a:lnTo>
                <a:cubicBezTo>
                  <a:pt x="21540" y="3203"/>
                  <a:pt x="21540" y="3765"/>
                  <a:pt x="21302" y="4108"/>
                </a:cubicBezTo>
                <a:lnTo>
                  <a:pt x="19750" y="6343"/>
                </a:lnTo>
                <a:cubicBezTo>
                  <a:pt x="19512" y="6686"/>
                  <a:pt x="18927" y="6967"/>
                  <a:pt x="18450" y="6967"/>
                </a:cubicBezTo>
                <a:lnTo>
                  <a:pt x="16719" y="6967"/>
                </a:lnTo>
                <a:cubicBezTo>
                  <a:pt x="16242" y="6967"/>
                  <a:pt x="15657" y="7248"/>
                  <a:pt x="15418" y="7592"/>
                </a:cubicBezTo>
                <a:lnTo>
                  <a:pt x="15245" y="7842"/>
                </a:lnTo>
                <a:cubicBezTo>
                  <a:pt x="15006" y="8185"/>
                  <a:pt x="15006" y="8747"/>
                  <a:pt x="15245" y="9091"/>
                </a:cubicBezTo>
                <a:lnTo>
                  <a:pt x="18658" y="14008"/>
                </a:lnTo>
                <a:cubicBezTo>
                  <a:pt x="18897" y="14352"/>
                  <a:pt x="18897" y="14914"/>
                  <a:pt x="18658" y="15257"/>
                </a:cubicBezTo>
                <a:lnTo>
                  <a:pt x="14689" y="20976"/>
                </a:lnTo>
                <a:cubicBezTo>
                  <a:pt x="14450" y="21319"/>
                  <a:pt x="13865" y="21600"/>
                  <a:pt x="13388" y="21600"/>
                </a:cubicBezTo>
                <a:lnTo>
                  <a:pt x="5449" y="21600"/>
                </a:lnTo>
                <a:cubicBezTo>
                  <a:pt x="4972" y="21600"/>
                  <a:pt x="4387" y="21319"/>
                  <a:pt x="4148" y="20975"/>
                </a:cubicBezTo>
                <a:lnTo>
                  <a:pt x="178" y="15257"/>
                </a:lnTo>
                <a:cubicBezTo>
                  <a:pt x="-60" y="14914"/>
                  <a:pt x="-60" y="14352"/>
                  <a:pt x="178" y="14008"/>
                </a:cubicBezTo>
                <a:lnTo>
                  <a:pt x="4148" y="8290"/>
                </a:lnTo>
                <a:cubicBezTo>
                  <a:pt x="4387" y="7946"/>
                  <a:pt x="4972" y="7665"/>
                  <a:pt x="5449" y="7665"/>
                </a:cubicBezTo>
                <a:lnTo>
                  <a:pt x="12276" y="7665"/>
                </a:lnTo>
                <a:cubicBezTo>
                  <a:pt x="12753" y="7665"/>
                  <a:pt x="13338" y="7384"/>
                  <a:pt x="13576" y="7041"/>
                </a:cubicBezTo>
                <a:lnTo>
                  <a:pt x="13620" y="6978"/>
                </a:lnTo>
                <a:cubicBezTo>
                  <a:pt x="13859" y="6634"/>
                  <a:pt x="13859" y="6072"/>
                  <a:pt x="13620" y="5729"/>
                </a:cubicBezTo>
                <a:cubicBezTo>
                  <a:pt x="13620" y="5729"/>
                  <a:pt x="12495" y="4108"/>
                  <a:pt x="12495" y="4108"/>
                </a:cubicBezTo>
                <a:close/>
              </a:path>
            </a:pathLst>
          </a:custGeom>
          <a:solidFill>
            <a:schemeClr val="accent1"/>
          </a:solidFill>
          <a:ln w="12700">
            <a:noFill/>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000" dirty="0">
              <a:latin typeface="+mj-lt"/>
            </a:endParaRPr>
          </a:p>
        </p:txBody>
      </p:sp>
      <p:sp>
        <p:nvSpPr>
          <p:cNvPr id="22" name="Shape 730">
            <a:extLst>
              <a:ext uri="{FF2B5EF4-FFF2-40B4-BE49-F238E27FC236}">
                <a16:creationId xmlns:a16="http://schemas.microsoft.com/office/drawing/2014/main" id="{DF02DCF0-8126-4968-8045-2C221CD0F8EF}"/>
              </a:ext>
            </a:extLst>
          </p:cNvPr>
          <p:cNvSpPr/>
          <p:nvPr/>
        </p:nvSpPr>
        <p:spPr>
          <a:xfrm flipH="1">
            <a:off x="4946101" y="4301857"/>
            <a:ext cx="1335746" cy="1572522"/>
          </a:xfrm>
          <a:custGeom>
            <a:avLst/>
            <a:gdLst/>
            <a:ahLst/>
            <a:cxnLst>
              <a:cxn ang="0">
                <a:pos x="wd2" y="hd2"/>
              </a:cxn>
              <a:cxn ang="5400000">
                <a:pos x="wd2" y="hd2"/>
              </a:cxn>
              <a:cxn ang="10800000">
                <a:pos x="wd2" y="hd2"/>
              </a:cxn>
              <a:cxn ang="16200000">
                <a:pos x="wd2" y="hd2"/>
              </a:cxn>
            </a:cxnLst>
            <a:rect l="0" t="0" r="r" b="b"/>
            <a:pathLst>
              <a:path w="21483" h="21600" extrusionOk="0">
                <a:moveTo>
                  <a:pt x="2976" y="7028"/>
                </a:moveTo>
                <a:cubicBezTo>
                  <a:pt x="2508" y="7028"/>
                  <a:pt x="1933" y="6745"/>
                  <a:pt x="1699" y="6398"/>
                </a:cubicBezTo>
                <a:lnTo>
                  <a:pt x="175" y="4144"/>
                </a:lnTo>
                <a:cubicBezTo>
                  <a:pt x="-59" y="3797"/>
                  <a:pt x="-59" y="3231"/>
                  <a:pt x="175" y="2884"/>
                </a:cubicBezTo>
                <a:lnTo>
                  <a:pt x="1699" y="630"/>
                </a:lnTo>
                <a:cubicBezTo>
                  <a:pt x="1933" y="283"/>
                  <a:pt x="2508" y="0"/>
                  <a:pt x="2977" y="0"/>
                </a:cubicBezTo>
                <a:lnTo>
                  <a:pt x="6024" y="0"/>
                </a:lnTo>
                <a:cubicBezTo>
                  <a:pt x="6493" y="0"/>
                  <a:pt x="7068" y="283"/>
                  <a:pt x="7302" y="630"/>
                </a:cubicBezTo>
                <a:lnTo>
                  <a:pt x="8826" y="2884"/>
                </a:lnTo>
                <a:cubicBezTo>
                  <a:pt x="9060" y="3230"/>
                  <a:pt x="9060" y="3797"/>
                  <a:pt x="8826" y="4144"/>
                </a:cubicBezTo>
                <a:lnTo>
                  <a:pt x="7975" y="5402"/>
                </a:lnTo>
                <a:cubicBezTo>
                  <a:pt x="7741" y="5748"/>
                  <a:pt x="7741" y="6315"/>
                  <a:pt x="7976" y="6661"/>
                </a:cubicBezTo>
                <a:lnTo>
                  <a:pt x="8146" y="6914"/>
                </a:lnTo>
                <a:cubicBezTo>
                  <a:pt x="8380" y="7260"/>
                  <a:pt x="8955" y="7544"/>
                  <a:pt x="9424" y="7544"/>
                </a:cubicBezTo>
                <a:lnTo>
                  <a:pt x="16130" y="7544"/>
                </a:lnTo>
                <a:cubicBezTo>
                  <a:pt x="16598" y="7544"/>
                  <a:pt x="17173" y="7827"/>
                  <a:pt x="17407" y="8174"/>
                </a:cubicBezTo>
                <a:lnTo>
                  <a:pt x="21307" y="13942"/>
                </a:lnTo>
                <a:cubicBezTo>
                  <a:pt x="21541" y="14288"/>
                  <a:pt x="21541" y="14855"/>
                  <a:pt x="21307" y="15202"/>
                </a:cubicBezTo>
                <a:lnTo>
                  <a:pt x="17407" y="20970"/>
                </a:lnTo>
                <a:cubicBezTo>
                  <a:pt x="17173" y="21317"/>
                  <a:pt x="16598" y="21600"/>
                  <a:pt x="16130" y="21600"/>
                </a:cubicBezTo>
                <a:lnTo>
                  <a:pt x="8331" y="21600"/>
                </a:lnTo>
                <a:cubicBezTo>
                  <a:pt x="7863" y="21600"/>
                  <a:pt x="7288" y="21317"/>
                  <a:pt x="7054" y="20970"/>
                </a:cubicBezTo>
                <a:lnTo>
                  <a:pt x="3154" y="15202"/>
                </a:lnTo>
                <a:cubicBezTo>
                  <a:pt x="2920" y="14855"/>
                  <a:pt x="2920" y="14288"/>
                  <a:pt x="3154" y="13942"/>
                </a:cubicBezTo>
                <a:lnTo>
                  <a:pt x="6507" y="8982"/>
                </a:lnTo>
                <a:cubicBezTo>
                  <a:pt x="6742" y="8635"/>
                  <a:pt x="6742" y="8068"/>
                  <a:pt x="6507" y="7722"/>
                </a:cubicBezTo>
                <a:lnTo>
                  <a:pt x="6464" y="7658"/>
                </a:lnTo>
                <a:cubicBezTo>
                  <a:pt x="6230" y="7312"/>
                  <a:pt x="5655" y="7028"/>
                  <a:pt x="5187" y="7028"/>
                </a:cubicBezTo>
                <a:cubicBezTo>
                  <a:pt x="5187" y="7028"/>
                  <a:pt x="2976" y="7028"/>
                  <a:pt x="2976" y="7028"/>
                </a:cubicBezTo>
                <a:close/>
              </a:path>
            </a:pathLst>
          </a:custGeom>
          <a:solidFill>
            <a:schemeClr val="accent1">
              <a:lumMod val="75000"/>
            </a:schemeClr>
          </a:solidFill>
          <a:ln w="12700">
            <a:noFill/>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000" dirty="0">
              <a:latin typeface="+mj-lt"/>
            </a:endParaRPr>
          </a:p>
        </p:txBody>
      </p:sp>
      <p:sp>
        <p:nvSpPr>
          <p:cNvPr id="23" name="Shape 731">
            <a:extLst>
              <a:ext uri="{FF2B5EF4-FFF2-40B4-BE49-F238E27FC236}">
                <a16:creationId xmlns:a16="http://schemas.microsoft.com/office/drawing/2014/main" id="{C5BB62B9-D79B-4623-8A27-1F72CFADBF43}"/>
              </a:ext>
            </a:extLst>
          </p:cNvPr>
          <p:cNvSpPr/>
          <p:nvPr/>
        </p:nvSpPr>
        <p:spPr>
          <a:xfrm flipH="1">
            <a:off x="3943482" y="3716167"/>
            <a:ext cx="1792607" cy="1023340"/>
          </a:xfrm>
          <a:custGeom>
            <a:avLst/>
            <a:gdLst/>
            <a:ahLst/>
            <a:cxnLst>
              <a:cxn ang="0">
                <a:pos x="wd2" y="hd2"/>
              </a:cxn>
              <a:cxn ang="5400000">
                <a:pos x="wd2" y="hd2"/>
              </a:cxn>
              <a:cxn ang="10800000">
                <a:pos x="wd2" y="hd2"/>
              </a:cxn>
              <a:cxn ang="16200000">
                <a:pos x="wd2" y="hd2"/>
              </a:cxn>
            </a:cxnLst>
            <a:rect l="0" t="0" r="r" b="b"/>
            <a:pathLst>
              <a:path w="21513" h="21600" extrusionOk="0">
                <a:moveTo>
                  <a:pt x="5448" y="15522"/>
                </a:moveTo>
                <a:cubicBezTo>
                  <a:pt x="5274" y="16055"/>
                  <a:pt x="4845" y="16490"/>
                  <a:pt x="4495" y="16490"/>
                </a:cubicBezTo>
                <a:lnTo>
                  <a:pt x="2221" y="16490"/>
                </a:lnTo>
                <a:cubicBezTo>
                  <a:pt x="1871" y="16490"/>
                  <a:pt x="1443" y="16054"/>
                  <a:pt x="1268" y="15522"/>
                </a:cubicBezTo>
                <a:lnTo>
                  <a:pt x="131" y="12058"/>
                </a:lnTo>
                <a:cubicBezTo>
                  <a:pt x="-44" y="11526"/>
                  <a:pt x="-44" y="10655"/>
                  <a:pt x="131" y="10122"/>
                </a:cubicBezTo>
                <a:lnTo>
                  <a:pt x="1268" y="6658"/>
                </a:lnTo>
                <a:cubicBezTo>
                  <a:pt x="1443" y="6126"/>
                  <a:pt x="1872" y="5690"/>
                  <a:pt x="2221" y="5690"/>
                </a:cubicBezTo>
                <a:lnTo>
                  <a:pt x="4495" y="5690"/>
                </a:lnTo>
                <a:cubicBezTo>
                  <a:pt x="4845" y="5690"/>
                  <a:pt x="5273" y="6126"/>
                  <a:pt x="5448" y="6658"/>
                </a:cubicBezTo>
                <a:lnTo>
                  <a:pt x="6083" y="8591"/>
                </a:lnTo>
                <a:cubicBezTo>
                  <a:pt x="6258" y="9123"/>
                  <a:pt x="6686" y="9559"/>
                  <a:pt x="7036" y="9558"/>
                </a:cubicBezTo>
                <a:lnTo>
                  <a:pt x="7291" y="9558"/>
                </a:lnTo>
                <a:cubicBezTo>
                  <a:pt x="7640" y="9558"/>
                  <a:pt x="8069" y="9123"/>
                  <a:pt x="8244" y="8590"/>
                </a:cubicBezTo>
                <a:lnTo>
                  <a:pt x="10746" y="968"/>
                </a:lnTo>
                <a:cubicBezTo>
                  <a:pt x="10921" y="436"/>
                  <a:pt x="11350" y="0"/>
                  <a:pt x="11699" y="0"/>
                </a:cubicBezTo>
                <a:lnTo>
                  <a:pt x="17518" y="0"/>
                </a:lnTo>
                <a:cubicBezTo>
                  <a:pt x="17868" y="0"/>
                  <a:pt x="18297" y="436"/>
                  <a:pt x="18472" y="968"/>
                </a:cubicBezTo>
                <a:lnTo>
                  <a:pt x="21381" y="9832"/>
                </a:lnTo>
                <a:cubicBezTo>
                  <a:pt x="21556" y="10365"/>
                  <a:pt x="21556" y="11236"/>
                  <a:pt x="21381" y="11768"/>
                </a:cubicBezTo>
                <a:lnTo>
                  <a:pt x="18472" y="20632"/>
                </a:lnTo>
                <a:cubicBezTo>
                  <a:pt x="18297" y="21164"/>
                  <a:pt x="17868" y="21600"/>
                  <a:pt x="17518" y="21600"/>
                </a:cubicBezTo>
                <a:lnTo>
                  <a:pt x="11699" y="21600"/>
                </a:lnTo>
                <a:cubicBezTo>
                  <a:pt x="11350" y="21600"/>
                  <a:pt x="10921" y="21164"/>
                  <a:pt x="10746" y="20632"/>
                </a:cubicBezTo>
                <a:lnTo>
                  <a:pt x="8244" y="13010"/>
                </a:lnTo>
                <a:cubicBezTo>
                  <a:pt x="8069" y="12477"/>
                  <a:pt x="7640" y="12042"/>
                  <a:pt x="7290" y="12042"/>
                </a:cubicBezTo>
                <a:lnTo>
                  <a:pt x="7226" y="12042"/>
                </a:lnTo>
                <a:cubicBezTo>
                  <a:pt x="6877" y="12042"/>
                  <a:pt x="6448" y="12477"/>
                  <a:pt x="6273" y="13010"/>
                </a:cubicBezTo>
                <a:cubicBezTo>
                  <a:pt x="6273" y="13010"/>
                  <a:pt x="5448" y="15522"/>
                  <a:pt x="5448" y="15522"/>
                </a:cubicBezTo>
                <a:close/>
              </a:path>
            </a:pathLst>
          </a:custGeom>
          <a:solidFill>
            <a:schemeClr val="accent1"/>
          </a:solidFill>
          <a:ln w="12700">
            <a:noFill/>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000" dirty="0">
              <a:latin typeface="+mj-lt"/>
            </a:endParaRPr>
          </a:p>
        </p:txBody>
      </p:sp>
      <p:sp>
        <p:nvSpPr>
          <p:cNvPr id="24" name="Shape 732">
            <a:extLst>
              <a:ext uri="{FF2B5EF4-FFF2-40B4-BE49-F238E27FC236}">
                <a16:creationId xmlns:a16="http://schemas.microsoft.com/office/drawing/2014/main" id="{EA5491B2-51D0-4855-A87F-E57C7161A1CB}"/>
              </a:ext>
            </a:extLst>
          </p:cNvPr>
          <p:cNvSpPr/>
          <p:nvPr/>
        </p:nvSpPr>
        <p:spPr>
          <a:xfrm flipH="1">
            <a:off x="4424119" y="2278563"/>
            <a:ext cx="1311970" cy="1586262"/>
          </a:xfrm>
          <a:custGeom>
            <a:avLst/>
            <a:gdLst/>
            <a:ahLst/>
            <a:cxnLst>
              <a:cxn ang="0">
                <a:pos x="wd2" y="hd2"/>
              </a:cxn>
              <a:cxn ang="5400000">
                <a:pos x="wd2" y="hd2"/>
              </a:cxn>
              <a:cxn ang="10800000">
                <a:pos x="wd2" y="hd2"/>
              </a:cxn>
              <a:cxn ang="16200000">
                <a:pos x="wd2" y="hd2"/>
              </a:cxn>
            </a:cxnLst>
            <a:rect l="0" t="0" r="r" b="b"/>
            <a:pathLst>
              <a:path w="21481" h="21600" extrusionOk="0">
                <a:moveTo>
                  <a:pt x="8985" y="17492"/>
                </a:moveTo>
                <a:cubicBezTo>
                  <a:pt x="9223" y="17835"/>
                  <a:pt x="9223" y="18397"/>
                  <a:pt x="8985" y="18741"/>
                </a:cubicBezTo>
                <a:lnTo>
                  <a:pt x="7433" y="20976"/>
                </a:lnTo>
                <a:cubicBezTo>
                  <a:pt x="7195" y="21319"/>
                  <a:pt x="6610" y="21600"/>
                  <a:pt x="6133" y="21600"/>
                </a:cubicBezTo>
                <a:lnTo>
                  <a:pt x="3030" y="21600"/>
                </a:lnTo>
                <a:cubicBezTo>
                  <a:pt x="2553" y="21600"/>
                  <a:pt x="1968" y="21319"/>
                  <a:pt x="1730" y="20976"/>
                </a:cubicBezTo>
                <a:lnTo>
                  <a:pt x="178" y="18741"/>
                </a:lnTo>
                <a:cubicBezTo>
                  <a:pt x="-60" y="18397"/>
                  <a:pt x="-60" y="17835"/>
                  <a:pt x="178" y="17492"/>
                </a:cubicBezTo>
                <a:lnTo>
                  <a:pt x="1730" y="15257"/>
                </a:lnTo>
                <a:cubicBezTo>
                  <a:pt x="1968" y="14914"/>
                  <a:pt x="2553" y="14633"/>
                  <a:pt x="3030" y="14633"/>
                </a:cubicBezTo>
                <a:lnTo>
                  <a:pt x="4761" y="14633"/>
                </a:lnTo>
                <a:cubicBezTo>
                  <a:pt x="5238" y="14633"/>
                  <a:pt x="5823" y="14352"/>
                  <a:pt x="6062" y="14008"/>
                </a:cubicBezTo>
                <a:lnTo>
                  <a:pt x="6235" y="13758"/>
                </a:lnTo>
                <a:cubicBezTo>
                  <a:pt x="6474" y="13415"/>
                  <a:pt x="6474" y="12853"/>
                  <a:pt x="6235" y="12509"/>
                </a:cubicBezTo>
                <a:lnTo>
                  <a:pt x="2822" y="7592"/>
                </a:lnTo>
                <a:cubicBezTo>
                  <a:pt x="2583" y="7248"/>
                  <a:pt x="2583" y="6686"/>
                  <a:pt x="2822" y="6343"/>
                </a:cubicBezTo>
                <a:lnTo>
                  <a:pt x="6791" y="624"/>
                </a:lnTo>
                <a:cubicBezTo>
                  <a:pt x="7030" y="281"/>
                  <a:pt x="7615" y="0"/>
                  <a:pt x="8092" y="0"/>
                </a:cubicBezTo>
                <a:lnTo>
                  <a:pt x="16032" y="0"/>
                </a:lnTo>
                <a:cubicBezTo>
                  <a:pt x="16508" y="0"/>
                  <a:pt x="17094" y="281"/>
                  <a:pt x="17332" y="625"/>
                </a:cubicBezTo>
                <a:lnTo>
                  <a:pt x="21302" y="6343"/>
                </a:lnTo>
                <a:cubicBezTo>
                  <a:pt x="21540" y="6686"/>
                  <a:pt x="21540" y="7248"/>
                  <a:pt x="21302" y="7592"/>
                </a:cubicBezTo>
                <a:lnTo>
                  <a:pt x="17332" y="13310"/>
                </a:lnTo>
                <a:cubicBezTo>
                  <a:pt x="17093" y="13654"/>
                  <a:pt x="16508" y="13935"/>
                  <a:pt x="16031" y="13935"/>
                </a:cubicBezTo>
                <a:lnTo>
                  <a:pt x="9204" y="13935"/>
                </a:lnTo>
                <a:cubicBezTo>
                  <a:pt x="8727" y="13935"/>
                  <a:pt x="8142" y="14216"/>
                  <a:pt x="7904" y="14559"/>
                </a:cubicBezTo>
                <a:lnTo>
                  <a:pt x="7860" y="14622"/>
                </a:lnTo>
                <a:cubicBezTo>
                  <a:pt x="7621" y="14966"/>
                  <a:pt x="7621" y="15528"/>
                  <a:pt x="7860" y="15871"/>
                </a:cubicBezTo>
                <a:cubicBezTo>
                  <a:pt x="7860" y="15871"/>
                  <a:pt x="8985" y="17492"/>
                  <a:pt x="8985" y="17492"/>
                </a:cubicBezTo>
                <a:close/>
              </a:path>
            </a:pathLst>
          </a:custGeom>
          <a:solidFill>
            <a:schemeClr val="accent1">
              <a:lumMod val="75000"/>
            </a:schemeClr>
          </a:solidFill>
          <a:ln w="12700">
            <a:noFill/>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000" dirty="0">
              <a:latin typeface="+mj-lt"/>
            </a:endParaRPr>
          </a:p>
        </p:txBody>
      </p:sp>
      <p:sp>
        <p:nvSpPr>
          <p:cNvPr id="25" name="TextBox 24">
            <a:extLst>
              <a:ext uri="{FF2B5EF4-FFF2-40B4-BE49-F238E27FC236}">
                <a16:creationId xmlns:a16="http://schemas.microsoft.com/office/drawing/2014/main" id="{591AB99C-BA7B-4E4B-A9EC-C48958C2F63B}"/>
              </a:ext>
            </a:extLst>
          </p:cNvPr>
          <p:cNvSpPr txBox="1"/>
          <p:nvPr/>
        </p:nvSpPr>
        <p:spPr>
          <a:xfrm>
            <a:off x="5821555" y="3152987"/>
            <a:ext cx="357790" cy="276999"/>
          </a:xfrm>
          <a:prstGeom prst="rect">
            <a:avLst/>
          </a:prstGeom>
          <a:noFill/>
          <a:ln>
            <a:noFill/>
          </a:ln>
        </p:spPr>
        <p:txBody>
          <a:bodyPr wrap="none" rtlCol="0">
            <a:spAutoFit/>
          </a:bodyPr>
          <a:lstStyle/>
          <a:p>
            <a:pPr algn="ctr"/>
            <a:r>
              <a:rPr lang="en-US" sz="1200" b="1" dirty="0">
                <a:solidFill>
                  <a:schemeClr val="bg1">
                    <a:lumMod val="95000"/>
                  </a:schemeClr>
                </a:solidFill>
                <a:ea typeface="Open Sans" panose="020B0606030504020204" pitchFamily="34" charset="0"/>
                <a:cs typeface="Open Sans" panose="020B0606030504020204" pitchFamily="34" charset="0"/>
              </a:rPr>
              <a:t>01</a:t>
            </a:r>
          </a:p>
        </p:txBody>
      </p:sp>
      <p:sp>
        <p:nvSpPr>
          <p:cNvPr id="26" name="TextBox 25">
            <a:extLst>
              <a:ext uri="{FF2B5EF4-FFF2-40B4-BE49-F238E27FC236}">
                <a16:creationId xmlns:a16="http://schemas.microsoft.com/office/drawing/2014/main" id="{6A3DCA34-5D90-4C5A-9907-7CEF81B862F2}"/>
              </a:ext>
            </a:extLst>
          </p:cNvPr>
          <p:cNvSpPr txBox="1"/>
          <p:nvPr/>
        </p:nvSpPr>
        <p:spPr>
          <a:xfrm>
            <a:off x="5288433" y="3481206"/>
            <a:ext cx="357790" cy="276999"/>
          </a:xfrm>
          <a:prstGeom prst="rect">
            <a:avLst/>
          </a:prstGeom>
          <a:noFill/>
          <a:ln>
            <a:noFill/>
          </a:ln>
        </p:spPr>
        <p:txBody>
          <a:bodyPr wrap="none" rtlCol="0">
            <a:spAutoFit/>
          </a:bodyPr>
          <a:lstStyle/>
          <a:p>
            <a:pPr algn="ctr"/>
            <a:r>
              <a:rPr lang="en-US" sz="1200" b="1" dirty="0">
                <a:solidFill>
                  <a:schemeClr val="bg1">
                    <a:lumMod val="95000"/>
                  </a:schemeClr>
                </a:solidFill>
                <a:ea typeface="Open Sans" panose="020B0606030504020204" pitchFamily="34" charset="0"/>
                <a:cs typeface="Open Sans" panose="020B0606030504020204" pitchFamily="34" charset="0"/>
              </a:rPr>
              <a:t>02</a:t>
            </a:r>
          </a:p>
        </p:txBody>
      </p:sp>
      <p:sp>
        <p:nvSpPr>
          <p:cNvPr id="27" name="TextBox 26">
            <a:extLst>
              <a:ext uri="{FF2B5EF4-FFF2-40B4-BE49-F238E27FC236}">
                <a16:creationId xmlns:a16="http://schemas.microsoft.com/office/drawing/2014/main" id="{5A95952A-96D0-4AC9-A652-B51F79BA9040}"/>
              </a:ext>
            </a:extLst>
          </p:cNvPr>
          <p:cNvSpPr txBox="1"/>
          <p:nvPr/>
        </p:nvSpPr>
        <p:spPr>
          <a:xfrm>
            <a:off x="5288431" y="4096448"/>
            <a:ext cx="357790" cy="276999"/>
          </a:xfrm>
          <a:prstGeom prst="rect">
            <a:avLst/>
          </a:prstGeom>
          <a:noFill/>
          <a:ln>
            <a:noFill/>
          </a:ln>
        </p:spPr>
        <p:txBody>
          <a:bodyPr wrap="none" rtlCol="0">
            <a:spAutoFit/>
          </a:bodyPr>
          <a:lstStyle/>
          <a:p>
            <a:pPr algn="ctr"/>
            <a:r>
              <a:rPr lang="en-US" sz="1200" b="1" dirty="0">
                <a:solidFill>
                  <a:schemeClr val="bg1">
                    <a:lumMod val="95000"/>
                  </a:schemeClr>
                </a:solidFill>
                <a:ea typeface="Open Sans" panose="020B0606030504020204" pitchFamily="34" charset="0"/>
                <a:cs typeface="Open Sans" panose="020B0606030504020204" pitchFamily="34" charset="0"/>
              </a:rPr>
              <a:t>03</a:t>
            </a:r>
          </a:p>
        </p:txBody>
      </p:sp>
      <p:sp>
        <p:nvSpPr>
          <p:cNvPr id="28" name="TextBox 27">
            <a:extLst>
              <a:ext uri="{FF2B5EF4-FFF2-40B4-BE49-F238E27FC236}">
                <a16:creationId xmlns:a16="http://schemas.microsoft.com/office/drawing/2014/main" id="{6AB001FD-A96A-4537-A7F7-551DFB9888D4}"/>
              </a:ext>
            </a:extLst>
          </p:cNvPr>
          <p:cNvSpPr txBox="1"/>
          <p:nvPr/>
        </p:nvSpPr>
        <p:spPr>
          <a:xfrm>
            <a:off x="5829618" y="4429313"/>
            <a:ext cx="357790" cy="276999"/>
          </a:xfrm>
          <a:prstGeom prst="rect">
            <a:avLst/>
          </a:prstGeom>
          <a:noFill/>
          <a:ln>
            <a:noFill/>
          </a:ln>
        </p:spPr>
        <p:txBody>
          <a:bodyPr wrap="none" rtlCol="0">
            <a:spAutoFit/>
          </a:bodyPr>
          <a:lstStyle/>
          <a:p>
            <a:pPr algn="ctr"/>
            <a:r>
              <a:rPr lang="en-US" sz="1200" b="1" dirty="0">
                <a:solidFill>
                  <a:schemeClr val="bg1">
                    <a:lumMod val="95000"/>
                  </a:schemeClr>
                </a:solidFill>
                <a:ea typeface="Open Sans" panose="020B0606030504020204" pitchFamily="34" charset="0"/>
                <a:cs typeface="Open Sans" panose="020B0606030504020204" pitchFamily="34" charset="0"/>
              </a:rPr>
              <a:t>04</a:t>
            </a:r>
          </a:p>
        </p:txBody>
      </p:sp>
      <p:sp>
        <p:nvSpPr>
          <p:cNvPr id="29" name="TextBox 28">
            <a:extLst>
              <a:ext uri="{FF2B5EF4-FFF2-40B4-BE49-F238E27FC236}">
                <a16:creationId xmlns:a16="http://schemas.microsoft.com/office/drawing/2014/main" id="{F7FC2AA7-7F81-45D2-8833-9E0DE0223F4B}"/>
              </a:ext>
            </a:extLst>
          </p:cNvPr>
          <p:cNvSpPr txBox="1"/>
          <p:nvPr/>
        </p:nvSpPr>
        <p:spPr>
          <a:xfrm>
            <a:off x="6375927" y="4095923"/>
            <a:ext cx="357790" cy="276999"/>
          </a:xfrm>
          <a:prstGeom prst="rect">
            <a:avLst/>
          </a:prstGeom>
          <a:noFill/>
          <a:ln>
            <a:noFill/>
          </a:ln>
        </p:spPr>
        <p:txBody>
          <a:bodyPr wrap="none" rtlCol="0">
            <a:spAutoFit/>
          </a:bodyPr>
          <a:lstStyle/>
          <a:p>
            <a:pPr algn="ctr"/>
            <a:r>
              <a:rPr lang="en-US" sz="1200" b="1" dirty="0">
                <a:solidFill>
                  <a:schemeClr val="bg1">
                    <a:lumMod val="95000"/>
                  </a:schemeClr>
                </a:solidFill>
                <a:ea typeface="Open Sans" panose="020B0606030504020204" pitchFamily="34" charset="0"/>
                <a:cs typeface="Open Sans" panose="020B0606030504020204" pitchFamily="34" charset="0"/>
              </a:rPr>
              <a:t>05</a:t>
            </a:r>
          </a:p>
        </p:txBody>
      </p:sp>
      <p:sp>
        <p:nvSpPr>
          <p:cNvPr id="30" name="TextBox 29">
            <a:extLst>
              <a:ext uri="{FF2B5EF4-FFF2-40B4-BE49-F238E27FC236}">
                <a16:creationId xmlns:a16="http://schemas.microsoft.com/office/drawing/2014/main" id="{7DC6AF08-2FFC-41F5-A328-BC7250610CE8}"/>
              </a:ext>
            </a:extLst>
          </p:cNvPr>
          <p:cNvSpPr txBox="1"/>
          <p:nvPr/>
        </p:nvSpPr>
        <p:spPr>
          <a:xfrm>
            <a:off x="6373305" y="3490792"/>
            <a:ext cx="357790" cy="276999"/>
          </a:xfrm>
          <a:prstGeom prst="rect">
            <a:avLst/>
          </a:prstGeom>
          <a:noFill/>
          <a:ln>
            <a:noFill/>
          </a:ln>
        </p:spPr>
        <p:txBody>
          <a:bodyPr wrap="none" rtlCol="0">
            <a:spAutoFit/>
          </a:bodyPr>
          <a:lstStyle/>
          <a:p>
            <a:pPr algn="ctr"/>
            <a:r>
              <a:rPr lang="en-US" sz="1200" b="1" dirty="0">
                <a:solidFill>
                  <a:schemeClr val="bg1">
                    <a:lumMod val="95000"/>
                  </a:schemeClr>
                </a:solidFill>
                <a:ea typeface="Open Sans" panose="020B0606030504020204" pitchFamily="34" charset="0"/>
                <a:cs typeface="Open Sans" panose="020B0606030504020204" pitchFamily="34" charset="0"/>
              </a:rPr>
              <a:t>06</a:t>
            </a:r>
          </a:p>
        </p:txBody>
      </p:sp>
      <p:sp>
        <p:nvSpPr>
          <p:cNvPr id="31" name="Shape">
            <a:extLst>
              <a:ext uri="{FF2B5EF4-FFF2-40B4-BE49-F238E27FC236}">
                <a16:creationId xmlns:a16="http://schemas.microsoft.com/office/drawing/2014/main" id="{78288692-FC89-4EB9-BEDD-AC4C2EFE0B0D}"/>
              </a:ext>
            </a:extLst>
          </p:cNvPr>
          <p:cNvSpPr>
            <a:spLocks noChangeAspect="1"/>
          </p:cNvSpPr>
          <p:nvPr/>
        </p:nvSpPr>
        <p:spPr>
          <a:xfrm>
            <a:off x="6339186" y="2318162"/>
            <a:ext cx="376273" cy="376267"/>
          </a:xfrm>
          <a:custGeom>
            <a:avLst/>
            <a:gdLst>
              <a:gd name="connsiteX0" fmla="*/ 429667 w 485775"/>
              <a:gd name="connsiteY0" fmla="*/ 184860 h 485767"/>
              <a:gd name="connsiteX1" fmla="*/ 429656 w 485775"/>
              <a:gd name="connsiteY1" fmla="*/ 184767 h 485767"/>
              <a:gd name="connsiteX2" fmla="*/ 481602 w 485775"/>
              <a:gd name="connsiteY2" fmla="*/ 120035 h 485767"/>
              <a:gd name="connsiteX3" fmla="*/ 484882 w 485775"/>
              <a:gd name="connsiteY3" fmla="*/ 102398 h 485767"/>
              <a:gd name="connsiteX4" fmla="*/ 471999 w 485775"/>
              <a:gd name="connsiteY4" fmla="*/ 89912 h 485767"/>
              <a:gd name="connsiteX5" fmla="*/ 398943 w 485775"/>
              <a:gd name="connsiteY5" fmla="*/ 69098 h 485767"/>
              <a:gd name="connsiteX6" fmla="*/ 375494 w 485775"/>
              <a:gd name="connsiteY6" fmla="*/ 82147 h 485767"/>
              <a:gd name="connsiteX7" fmla="*/ 388543 w 485775"/>
              <a:gd name="connsiteY7" fmla="*/ 105596 h 485767"/>
              <a:gd name="connsiteX8" fmla="*/ 434111 w 485775"/>
              <a:gd name="connsiteY8" fmla="*/ 118579 h 485767"/>
              <a:gd name="connsiteX9" fmla="*/ 390445 w 485775"/>
              <a:gd name="connsiteY9" fmla="*/ 172989 h 485767"/>
              <a:gd name="connsiteX10" fmla="*/ 246794 w 485775"/>
              <a:gd name="connsiteY10" fmla="*/ 213976 h 485767"/>
              <a:gd name="connsiteX11" fmla="*/ 242895 w 485775"/>
              <a:gd name="connsiteY11" fmla="*/ 214565 h 485767"/>
              <a:gd name="connsiteX12" fmla="*/ 239025 w 485775"/>
              <a:gd name="connsiteY12" fmla="*/ 213972 h 485767"/>
              <a:gd name="connsiteX13" fmla="*/ 95070 w 485775"/>
              <a:gd name="connsiteY13" fmla="*/ 172670 h 485767"/>
              <a:gd name="connsiteX14" fmla="*/ 51667 w 485775"/>
              <a:gd name="connsiteY14" fmla="*/ 118579 h 485767"/>
              <a:gd name="connsiteX15" fmla="*/ 97231 w 485775"/>
              <a:gd name="connsiteY15" fmla="*/ 105596 h 485767"/>
              <a:gd name="connsiteX16" fmla="*/ 110280 w 485775"/>
              <a:gd name="connsiteY16" fmla="*/ 82151 h 485767"/>
              <a:gd name="connsiteX17" fmla="*/ 86832 w 485775"/>
              <a:gd name="connsiteY17" fmla="*/ 69098 h 485767"/>
              <a:gd name="connsiteX18" fmla="*/ 13776 w 485775"/>
              <a:gd name="connsiteY18" fmla="*/ 89912 h 485767"/>
              <a:gd name="connsiteX19" fmla="*/ 897 w 485775"/>
              <a:gd name="connsiteY19" fmla="*/ 102401 h 485767"/>
              <a:gd name="connsiteX20" fmla="*/ 4177 w 485775"/>
              <a:gd name="connsiteY20" fmla="*/ 120039 h 485767"/>
              <a:gd name="connsiteX21" fmla="*/ 56571 w 485775"/>
              <a:gd name="connsiteY21" fmla="*/ 185331 h 485767"/>
              <a:gd name="connsiteX22" fmla="*/ 3873 w 485775"/>
              <a:gd name="connsiteY22" fmla="*/ 254651 h 485767"/>
              <a:gd name="connsiteX23" fmla="*/ 874 w 485775"/>
              <a:gd name="connsiteY23" fmla="*/ 271822 h 485767"/>
              <a:gd name="connsiteX24" fmla="*/ 13157 w 485775"/>
              <a:gd name="connsiteY24" fmla="*/ 284193 h 485767"/>
              <a:gd name="connsiteX25" fmla="*/ 56926 w 485775"/>
              <a:gd name="connsiteY25" fmla="*/ 298302 h 485767"/>
              <a:gd name="connsiteX26" fmla="*/ 56926 w 485775"/>
              <a:gd name="connsiteY26" fmla="*/ 380675 h 485767"/>
              <a:gd name="connsiteX27" fmla="*/ 112004 w 485775"/>
              <a:gd name="connsiteY27" fmla="*/ 453665 h 485767"/>
              <a:gd name="connsiteX28" fmla="*/ 206007 w 485775"/>
              <a:gd name="connsiteY28" fmla="*/ 480483 h 485767"/>
              <a:gd name="connsiteX29" fmla="*/ 243743 w 485775"/>
              <a:gd name="connsiteY29" fmla="*/ 485768 h 485767"/>
              <a:gd name="connsiteX30" fmla="*/ 281683 w 485775"/>
              <a:gd name="connsiteY30" fmla="*/ 480427 h 485767"/>
              <a:gd name="connsiteX31" fmla="*/ 374831 w 485775"/>
              <a:gd name="connsiteY31" fmla="*/ 453698 h 485767"/>
              <a:gd name="connsiteX32" fmla="*/ 429797 w 485775"/>
              <a:gd name="connsiteY32" fmla="*/ 380738 h 485767"/>
              <a:gd name="connsiteX33" fmla="*/ 410821 w 485775"/>
              <a:gd name="connsiteY33" fmla="*/ 361767 h 485767"/>
              <a:gd name="connsiteX34" fmla="*/ 391846 w 485775"/>
              <a:gd name="connsiteY34" fmla="*/ 380738 h 485767"/>
              <a:gd name="connsiteX35" fmla="*/ 364361 w 485775"/>
              <a:gd name="connsiteY35" fmla="*/ 417218 h 485767"/>
              <a:gd name="connsiteX36" fmla="*/ 271213 w 485775"/>
              <a:gd name="connsiteY36" fmla="*/ 443947 h 485767"/>
              <a:gd name="connsiteX37" fmla="*/ 261863 w 485775"/>
              <a:gd name="connsiteY37" fmla="*/ 446138 h 485767"/>
              <a:gd name="connsiteX38" fmla="*/ 261863 w 485775"/>
              <a:gd name="connsiteY38" fmla="*/ 284990 h 485767"/>
              <a:gd name="connsiteX39" fmla="*/ 292976 w 485775"/>
              <a:gd name="connsiteY39" fmla="*/ 328011 h 485767"/>
              <a:gd name="connsiteX40" fmla="*/ 308357 w 485775"/>
              <a:gd name="connsiteY40" fmla="*/ 335868 h 485767"/>
              <a:gd name="connsiteX41" fmla="*/ 314142 w 485775"/>
              <a:gd name="connsiteY41" fmla="*/ 334964 h 485767"/>
              <a:gd name="connsiteX42" fmla="*/ 472588 w 485775"/>
              <a:gd name="connsiteY42" fmla="*/ 284204 h 485767"/>
              <a:gd name="connsiteX43" fmla="*/ 484874 w 485775"/>
              <a:gd name="connsiteY43" fmla="*/ 271907 h 485767"/>
              <a:gd name="connsiteX44" fmla="*/ 481991 w 485775"/>
              <a:gd name="connsiteY44" fmla="*/ 254762 h 485767"/>
              <a:gd name="connsiteX45" fmla="*/ 85861 w 485775"/>
              <a:gd name="connsiteY45" fmla="*/ 209510 h 485767"/>
              <a:gd name="connsiteX46" fmla="*/ 206400 w 485775"/>
              <a:gd name="connsiteY46" fmla="*/ 244096 h 485767"/>
              <a:gd name="connsiteX47" fmla="*/ 169279 w 485775"/>
              <a:gd name="connsiteY47" fmla="*/ 294637 h 485767"/>
              <a:gd name="connsiteX48" fmla="*/ 50296 w 485775"/>
              <a:gd name="connsiteY48" fmla="*/ 256289 h 485767"/>
              <a:gd name="connsiteX49" fmla="*/ 122418 w 485775"/>
              <a:gd name="connsiteY49" fmla="*/ 417170 h 485767"/>
              <a:gd name="connsiteX50" fmla="*/ 94878 w 485775"/>
              <a:gd name="connsiteY50" fmla="*/ 380675 h 485767"/>
              <a:gd name="connsiteX51" fmla="*/ 94878 w 485775"/>
              <a:gd name="connsiteY51" fmla="*/ 310533 h 485767"/>
              <a:gd name="connsiteX52" fmla="*/ 170654 w 485775"/>
              <a:gd name="connsiteY52" fmla="*/ 334952 h 485767"/>
              <a:gd name="connsiteX53" fmla="*/ 176473 w 485775"/>
              <a:gd name="connsiteY53" fmla="*/ 335872 h 485767"/>
              <a:gd name="connsiteX54" fmla="*/ 191768 w 485775"/>
              <a:gd name="connsiteY54" fmla="*/ 328126 h 485767"/>
              <a:gd name="connsiteX55" fmla="*/ 223912 w 485775"/>
              <a:gd name="connsiteY55" fmla="*/ 284360 h 485767"/>
              <a:gd name="connsiteX56" fmla="*/ 223912 w 485775"/>
              <a:gd name="connsiteY56" fmla="*/ 445804 h 485767"/>
              <a:gd name="connsiteX57" fmla="*/ 216418 w 485775"/>
              <a:gd name="connsiteY57" fmla="*/ 443988 h 485767"/>
              <a:gd name="connsiteX58" fmla="*/ 315669 w 485775"/>
              <a:gd name="connsiteY58" fmla="*/ 294622 h 485767"/>
              <a:gd name="connsiteX59" fmla="*/ 279200 w 485775"/>
              <a:gd name="connsiteY59" fmla="*/ 244196 h 485767"/>
              <a:gd name="connsiteX60" fmla="*/ 400722 w 485775"/>
              <a:gd name="connsiteY60" fmla="*/ 209525 h 485767"/>
              <a:gd name="connsiteX61" fmla="*/ 435653 w 485775"/>
              <a:gd name="connsiteY61" fmla="*/ 256185 h 485767"/>
              <a:gd name="connsiteX62" fmla="*/ 223912 w 485775"/>
              <a:gd name="connsiteY62" fmla="*/ 166985 h 485767"/>
              <a:gd name="connsiteX63" fmla="*/ 223912 w 485775"/>
              <a:gd name="connsiteY63" fmla="*/ 18976 h 485767"/>
              <a:gd name="connsiteX64" fmla="*/ 242887 w 485775"/>
              <a:gd name="connsiteY64" fmla="*/ 0 h 485767"/>
              <a:gd name="connsiteX65" fmla="*/ 261863 w 485775"/>
              <a:gd name="connsiteY65" fmla="*/ 18976 h 485767"/>
              <a:gd name="connsiteX66" fmla="*/ 261863 w 485775"/>
              <a:gd name="connsiteY66" fmla="*/ 166985 h 485767"/>
              <a:gd name="connsiteX67" fmla="*/ 242887 w 485775"/>
              <a:gd name="connsiteY67" fmla="*/ 185961 h 485767"/>
              <a:gd name="connsiteX68" fmla="*/ 223912 w 485775"/>
              <a:gd name="connsiteY68" fmla="*/ 166985 h 485767"/>
              <a:gd name="connsiteX69" fmla="*/ 299814 w 485775"/>
              <a:gd name="connsiteY69" fmla="*/ 148010 h 485767"/>
              <a:gd name="connsiteX70" fmla="*/ 299814 w 485775"/>
              <a:gd name="connsiteY70" fmla="*/ 18976 h 485767"/>
              <a:gd name="connsiteX71" fmla="*/ 318790 w 485775"/>
              <a:gd name="connsiteY71" fmla="*/ 0 h 485767"/>
              <a:gd name="connsiteX72" fmla="*/ 337765 w 485775"/>
              <a:gd name="connsiteY72" fmla="*/ 18976 h 485767"/>
              <a:gd name="connsiteX73" fmla="*/ 337765 w 485775"/>
              <a:gd name="connsiteY73" fmla="*/ 148010 h 485767"/>
              <a:gd name="connsiteX74" fmla="*/ 318790 w 485775"/>
              <a:gd name="connsiteY74" fmla="*/ 166985 h 485767"/>
              <a:gd name="connsiteX75" fmla="*/ 299814 w 485775"/>
              <a:gd name="connsiteY75" fmla="*/ 148010 h 485767"/>
              <a:gd name="connsiteX76" fmla="*/ 148009 w 485775"/>
              <a:gd name="connsiteY76" fmla="*/ 148010 h 485767"/>
              <a:gd name="connsiteX77" fmla="*/ 148009 w 485775"/>
              <a:gd name="connsiteY77" fmla="*/ 18976 h 485767"/>
              <a:gd name="connsiteX78" fmla="*/ 166985 w 485775"/>
              <a:gd name="connsiteY78" fmla="*/ 0 h 485767"/>
              <a:gd name="connsiteX79" fmla="*/ 185960 w 485775"/>
              <a:gd name="connsiteY79" fmla="*/ 18976 h 485767"/>
              <a:gd name="connsiteX80" fmla="*/ 185960 w 485775"/>
              <a:gd name="connsiteY80" fmla="*/ 148010 h 485767"/>
              <a:gd name="connsiteX81" fmla="*/ 166985 w 485775"/>
              <a:gd name="connsiteY81" fmla="*/ 166985 h 485767"/>
              <a:gd name="connsiteX82" fmla="*/ 148009 w 485775"/>
              <a:gd name="connsiteY82" fmla="*/ 148010 h 485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85775" h="485767">
                <a:moveTo>
                  <a:pt x="429667" y="184860"/>
                </a:moveTo>
                <a:cubicBezTo>
                  <a:pt x="429663" y="184830"/>
                  <a:pt x="429660" y="184797"/>
                  <a:pt x="429656" y="184767"/>
                </a:cubicBezTo>
                <a:lnTo>
                  <a:pt x="481602" y="120035"/>
                </a:lnTo>
                <a:cubicBezTo>
                  <a:pt x="485578" y="115077"/>
                  <a:pt x="486809" y="108457"/>
                  <a:pt x="484882" y="102398"/>
                </a:cubicBezTo>
                <a:cubicBezTo>
                  <a:pt x="482951" y="96342"/>
                  <a:pt x="478114" y="91654"/>
                  <a:pt x="471999" y="89912"/>
                </a:cubicBezTo>
                <a:lnTo>
                  <a:pt x="398943" y="69098"/>
                </a:lnTo>
                <a:cubicBezTo>
                  <a:pt x="388866" y="66226"/>
                  <a:pt x="378366" y="72070"/>
                  <a:pt x="375494" y="82147"/>
                </a:cubicBezTo>
                <a:cubicBezTo>
                  <a:pt x="372622" y="92228"/>
                  <a:pt x="378466" y="102724"/>
                  <a:pt x="388543" y="105596"/>
                </a:cubicBezTo>
                <a:lnTo>
                  <a:pt x="434111" y="118579"/>
                </a:lnTo>
                <a:lnTo>
                  <a:pt x="390445" y="172989"/>
                </a:lnTo>
                <a:lnTo>
                  <a:pt x="246794" y="213976"/>
                </a:lnTo>
                <a:cubicBezTo>
                  <a:pt x="245485" y="214031"/>
                  <a:pt x="244181" y="214231"/>
                  <a:pt x="242895" y="214565"/>
                </a:cubicBezTo>
                <a:cubicBezTo>
                  <a:pt x="241620" y="214235"/>
                  <a:pt x="240326" y="214031"/>
                  <a:pt x="239025" y="213972"/>
                </a:cubicBezTo>
                <a:lnTo>
                  <a:pt x="95070" y="172670"/>
                </a:lnTo>
                <a:lnTo>
                  <a:pt x="51667" y="118579"/>
                </a:lnTo>
                <a:lnTo>
                  <a:pt x="97231" y="105596"/>
                </a:lnTo>
                <a:cubicBezTo>
                  <a:pt x="107308" y="102728"/>
                  <a:pt x="113153" y="92228"/>
                  <a:pt x="110280" y="82151"/>
                </a:cubicBezTo>
                <a:cubicBezTo>
                  <a:pt x="107408" y="72070"/>
                  <a:pt x="96909" y="66229"/>
                  <a:pt x="86832" y="69098"/>
                </a:cubicBezTo>
                <a:lnTo>
                  <a:pt x="13776" y="89912"/>
                </a:lnTo>
                <a:cubicBezTo>
                  <a:pt x="7664" y="91654"/>
                  <a:pt x="2828" y="96342"/>
                  <a:pt x="897" y="102401"/>
                </a:cubicBezTo>
                <a:cubicBezTo>
                  <a:pt x="-1034" y="108457"/>
                  <a:pt x="196" y="115080"/>
                  <a:pt x="4177" y="120039"/>
                </a:cubicBezTo>
                <a:lnTo>
                  <a:pt x="56571" y="185331"/>
                </a:lnTo>
                <a:lnTo>
                  <a:pt x="3873" y="254651"/>
                </a:lnTo>
                <a:cubicBezTo>
                  <a:pt x="148" y="259550"/>
                  <a:pt x="-971" y="265951"/>
                  <a:pt x="874" y="271822"/>
                </a:cubicBezTo>
                <a:cubicBezTo>
                  <a:pt x="2720" y="277692"/>
                  <a:pt x="7297" y="282306"/>
                  <a:pt x="13157" y="284193"/>
                </a:cubicBezTo>
                <a:lnTo>
                  <a:pt x="56926" y="298302"/>
                </a:lnTo>
                <a:lnTo>
                  <a:pt x="56926" y="380675"/>
                </a:lnTo>
                <a:cubicBezTo>
                  <a:pt x="56926" y="414398"/>
                  <a:pt x="79575" y="444410"/>
                  <a:pt x="112004" y="453665"/>
                </a:cubicBezTo>
                <a:lnTo>
                  <a:pt x="206007" y="480483"/>
                </a:lnTo>
                <a:cubicBezTo>
                  <a:pt x="218352" y="484007"/>
                  <a:pt x="231050" y="485768"/>
                  <a:pt x="243743" y="485768"/>
                </a:cubicBezTo>
                <a:cubicBezTo>
                  <a:pt x="256511" y="485768"/>
                  <a:pt x="269275" y="483985"/>
                  <a:pt x="281683" y="480427"/>
                </a:cubicBezTo>
                <a:lnTo>
                  <a:pt x="374831" y="453698"/>
                </a:lnTo>
                <a:cubicBezTo>
                  <a:pt x="407197" y="444410"/>
                  <a:pt x="429797" y="414409"/>
                  <a:pt x="429797" y="380738"/>
                </a:cubicBezTo>
                <a:cubicBezTo>
                  <a:pt x="429797" y="370261"/>
                  <a:pt x="421302" y="361767"/>
                  <a:pt x="410821" y="361767"/>
                </a:cubicBezTo>
                <a:cubicBezTo>
                  <a:pt x="400340" y="361767"/>
                  <a:pt x="391846" y="370261"/>
                  <a:pt x="391846" y="380738"/>
                </a:cubicBezTo>
                <a:cubicBezTo>
                  <a:pt x="391846" y="397576"/>
                  <a:pt x="380545" y="412578"/>
                  <a:pt x="364361" y="417218"/>
                </a:cubicBezTo>
                <a:lnTo>
                  <a:pt x="271213" y="443947"/>
                </a:lnTo>
                <a:cubicBezTo>
                  <a:pt x="268126" y="444833"/>
                  <a:pt x="265002" y="445556"/>
                  <a:pt x="261863" y="446138"/>
                </a:cubicBezTo>
                <a:lnTo>
                  <a:pt x="261863" y="284990"/>
                </a:lnTo>
                <a:lnTo>
                  <a:pt x="292976" y="328011"/>
                </a:lnTo>
                <a:cubicBezTo>
                  <a:pt x="296616" y="333040"/>
                  <a:pt x="302379" y="335868"/>
                  <a:pt x="308357" y="335868"/>
                </a:cubicBezTo>
                <a:cubicBezTo>
                  <a:pt x="310284" y="335868"/>
                  <a:pt x="312237" y="335575"/>
                  <a:pt x="314142" y="334964"/>
                </a:cubicBezTo>
                <a:lnTo>
                  <a:pt x="472588" y="284204"/>
                </a:lnTo>
                <a:cubicBezTo>
                  <a:pt x="478433" y="282332"/>
                  <a:pt x="483010" y="277748"/>
                  <a:pt x="484874" y="271907"/>
                </a:cubicBezTo>
                <a:cubicBezTo>
                  <a:pt x="486742" y="266062"/>
                  <a:pt x="485667" y="259673"/>
                  <a:pt x="481991" y="254762"/>
                </a:cubicBezTo>
                <a:close/>
                <a:moveTo>
                  <a:pt x="85861" y="209510"/>
                </a:moveTo>
                <a:lnTo>
                  <a:pt x="206400" y="244096"/>
                </a:lnTo>
                <a:lnTo>
                  <a:pt x="169279" y="294637"/>
                </a:lnTo>
                <a:lnTo>
                  <a:pt x="50296" y="256289"/>
                </a:lnTo>
                <a:close/>
                <a:moveTo>
                  <a:pt x="122418" y="417170"/>
                </a:moveTo>
                <a:cubicBezTo>
                  <a:pt x="106204" y="412541"/>
                  <a:pt x="94878" y="397535"/>
                  <a:pt x="94878" y="380675"/>
                </a:cubicBezTo>
                <a:lnTo>
                  <a:pt x="94878" y="310533"/>
                </a:lnTo>
                <a:lnTo>
                  <a:pt x="170654" y="334952"/>
                </a:lnTo>
                <a:cubicBezTo>
                  <a:pt x="172570" y="335571"/>
                  <a:pt x="174531" y="335872"/>
                  <a:pt x="176473" y="335872"/>
                </a:cubicBezTo>
                <a:cubicBezTo>
                  <a:pt x="182399" y="335872"/>
                  <a:pt x="188125" y="333085"/>
                  <a:pt x="191768" y="328126"/>
                </a:cubicBezTo>
                <a:lnTo>
                  <a:pt x="223912" y="284360"/>
                </a:lnTo>
                <a:lnTo>
                  <a:pt x="223912" y="445804"/>
                </a:lnTo>
                <a:cubicBezTo>
                  <a:pt x="221399" y="445293"/>
                  <a:pt x="218897" y="444696"/>
                  <a:pt x="216418" y="443988"/>
                </a:cubicBezTo>
                <a:close/>
                <a:moveTo>
                  <a:pt x="315669" y="294622"/>
                </a:moveTo>
                <a:lnTo>
                  <a:pt x="279200" y="244196"/>
                </a:lnTo>
                <a:lnTo>
                  <a:pt x="400722" y="209525"/>
                </a:lnTo>
                <a:lnTo>
                  <a:pt x="435653" y="256185"/>
                </a:lnTo>
                <a:close/>
                <a:moveTo>
                  <a:pt x="223912" y="166985"/>
                </a:moveTo>
                <a:lnTo>
                  <a:pt x="223912" y="18976"/>
                </a:lnTo>
                <a:cubicBezTo>
                  <a:pt x="223912" y="8495"/>
                  <a:pt x="232410" y="0"/>
                  <a:pt x="242887" y="0"/>
                </a:cubicBezTo>
                <a:cubicBezTo>
                  <a:pt x="253368" y="0"/>
                  <a:pt x="261863" y="8495"/>
                  <a:pt x="261863" y="18976"/>
                </a:cubicBezTo>
                <a:lnTo>
                  <a:pt x="261863" y="166985"/>
                </a:lnTo>
                <a:cubicBezTo>
                  <a:pt x="261863" y="177466"/>
                  <a:pt x="253368" y="185961"/>
                  <a:pt x="242887" y="185961"/>
                </a:cubicBezTo>
                <a:cubicBezTo>
                  <a:pt x="232410" y="185961"/>
                  <a:pt x="223912" y="177466"/>
                  <a:pt x="223912" y="166985"/>
                </a:cubicBezTo>
                <a:close/>
                <a:moveTo>
                  <a:pt x="299814" y="148010"/>
                </a:moveTo>
                <a:lnTo>
                  <a:pt x="299814" y="18976"/>
                </a:lnTo>
                <a:cubicBezTo>
                  <a:pt x="299814" y="8495"/>
                  <a:pt x="308309" y="0"/>
                  <a:pt x="318790" y="0"/>
                </a:cubicBezTo>
                <a:cubicBezTo>
                  <a:pt x="329271" y="0"/>
                  <a:pt x="337765" y="8495"/>
                  <a:pt x="337765" y="18976"/>
                </a:cubicBezTo>
                <a:lnTo>
                  <a:pt x="337765" y="148010"/>
                </a:lnTo>
                <a:cubicBezTo>
                  <a:pt x="337765" y="158491"/>
                  <a:pt x="329271" y="166985"/>
                  <a:pt x="318790" y="166985"/>
                </a:cubicBezTo>
                <a:cubicBezTo>
                  <a:pt x="308309" y="166985"/>
                  <a:pt x="299814" y="158491"/>
                  <a:pt x="299814" y="148010"/>
                </a:cubicBezTo>
                <a:close/>
                <a:moveTo>
                  <a:pt x="148009" y="148010"/>
                </a:moveTo>
                <a:lnTo>
                  <a:pt x="148009" y="18976"/>
                </a:lnTo>
                <a:cubicBezTo>
                  <a:pt x="148009" y="8495"/>
                  <a:pt x="156508" y="0"/>
                  <a:pt x="166985" y="0"/>
                </a:cubicBezTo>
                <a:cubicBezTo>
                  <a:pt x="177466" y="0"/>
                  <a:pt x="185960" y="8495"/>
                  <a:pt x="185960" y="18976"/>
                </a:cubicBezTo>
                <a:lnTo>
                  <a:pt x="185960" y="148010"/>
                </a:lnTo>
                <a:cubicBezTo>
                  <a:pt x="185960" y="158491"/>
                  <a:pt x="177466" y="166985"/>
                  <a:pt x="166985" y="166985"/>
                </a:cubicBezTo>
                <a:cubicBezTo>
                  <a:pt x="156508" y="166985"/>
                  <a:pt x="148009" y="158491"/>
                  <a:pt x="148009" y="148010"/>
                </a:cubicBezTo>
                <a:close/>
              </a:path>
            </a:pathLst>
          </a:custGeom>
          <a:solidFill>
            <a:schemeClr val="bg1"/>
          </a:solidFill>
          <a:ln w="949" cap="flat">
            <a:noFill/>
            <a:prstDash val="solid"/>
            <a:miter/>
          </a:ln>
        </p:spPr>
        <p:txBody>
          <a:bodyPr rtlCol="0" anchor="ctr"/>
          <a:lstStyle/>
          <a:p>
            <a:endParaRPr lang="en-ID"/>
          </a:p>
        </p:txBody>
      </p:sp>
      <p:sp>
        <p:nvSpPr>
          <p:cNvPr id="32" name="Shape">
            <a:extLst>
              <a:ext uri="{FF2B5EF4-FFF2-40B4-BE49-F238E27FC236}">
                <a16:creationId xmlns:a16="http://schemas.microsoft.com/office/drawing/2014/main" id="{9F0BE898-11D4-4770-B7D3-77EA9DDCE52E}"/>
              </a:ext>
            </a:extLst>
          </p:cNvPr>
          <p:cNvSpPr>
            <a:spLocks noChangeAspect="1"/>
          </p:cNvSpPr>
          <p:nvPr/>
        </p:nvSpPr>
        <p:spPr>
          <a:xfrm>
            <a:off x="7347255" y="3425377"/>
            <a:ext cx="387861" cy="387942"/>
          </a:xfrm>
          <a:custGeom>
            <a:avLst/>
            <a:gdLst>
              <a:gd name="connsiteX0" fmla="*/ 260811 w 485673"/>
              <a:gd name="connsiteY0" fmla="*/ 47439 h 485775"/>
              <a:gd name="connsiteX1" fmla="*/ 224757 w 485673"/>
              <a:gd name="connsiteY1" fmla="*/ 47439 h 485775"/>
              <a:gd name="connsiteX2" fmla="*/ 224757 w 485673"/>
              <a:gd name="connsiteY2" fmla="*/ 18976 h 485775"/>
              <a:gd name="connsiteX3" fmla="*/ 205781 w 485673"/>
              <a:gd name="connsiteY3" fmla="*/ 0 h 485775"/>
              <a:gd name="connsiteX4" fmla="*/ 129879 w 485673"/>
              <a:gd name="connsiteY4" fmla="*/ 0 h 485775"/>
              <a:gd name="connsiteX5" fmla="*/ 110903 w 485673"/>
              <a:gd name="connsiteY5" fmla="*/ 18976 h 485775"/>
              <a:gd name="connsiteX6" fmla="*/ 110903 w 485673"/>
              <a:gd name="connsiteY6" fmla="*/ 47439 h 485775"/>
              <a:gd name="connsiteX7" fmla="*/ 75902 w 485673"/>
              <a:gd name="connsiteY7" fmla="*/ 47439 h 485775"/>
              <a:gd name="connsiteX8" fmla="*/ 0 w 485673"/>
              <a:gd name="connsiteY8" fmla="*/ 123341 h 485775"/>
              <a:gd name="connsiteX9" fmla="*/ 0 w 485673"/>
              <a:gd name="connsiteY9" fmla="*/ 371922 h 485775"/>
              <a:gd name="connsiteX10" fmla="*/ 75902 w 485673"/>
              <a:gd name="connsiteY10" fmla="*/ 447824 h 485775"/>
              <a:gd name="connsiteX11" fmla="*/ 257964 w 485673"/>
              <a:gd name="connsiteY11" fmla="*/ 447824 h 485775"/>
              <a:gd name="connsiteX12" fmla="*/ 333867 w 485673"/>
              <a:gd name="connsiteY12" fmla="*/ 371922 h 485775"/>
              <a:gd name="connsiteX13" fmla="*/ 333867 w 485673"/>
              <a:gd name="connsiteY13" fmla="*/ 123341 h 485775"/>
              <a:gd name="connsiteX14" fmla="*/ 313527 w 485673"/>
              <a:gd name="connsiteY14" fmla="*/ 70158 h 485775"/>
              <a:gd name="connsiteX15" fmla="*/ 260811 w 485673"/>
              <a:gd name="connsiteY15" fmla="*/ 47439 h 485775"/>
              <a:gd name="connsiteX16" fmla="*/ 148855 w 485673"/>
              <a:gd name="connsiteY16" fmla="*/ 37951 h 485775"/>
              <a:gd name="connsiteX17" fmla="*/ 186806 w 485673"/>
              <a:gd name="connsiteY17" fmla="*/ 37951 h 485775"/>
              <a:gd name="connsiteX18" fmla="*/ 186806 w 485673"/>
              <a:gd name="connsiteY18" fmla="*/ 94878 h 485775"/>
              <a:gd name="connsiteX19" fmla="*/ 167830 w 485673"/>
              <a:gd name="connsiteY19" fmla="*/ 113854 h 485775"/>
              <a:gd name="connsiteX20" fmla="*/ 148855 w 485673"/>
              <a:gd name="connsiteY20" fmla="*/ 94878 h 485775"/>
              <a:gd name="connsiteX21" fmla="*/ 295915 w 485673"/>
              <a:gd name="connsiteY21" fmla="*/ 371922 h 485775"/>
              <a:gd name="connsiteX22" fmla="*/ 257964 w 485673"/>
              <a:gd name="connsiteY22" fmla="*/ 409873 h 485775"/>
              <a:gd name="connsiteX23" fmla="*/ 75902 w 485673"/>
              <a:gd name="connsiteY23" fmla="*/ 409873 h 485775"/>
              <a:gd name="connsiteX24" fmla="*/ 37951 w 485673"/>
              <a:gd name="connsiteY24" fmla="*/ 371922 h 485775"/>
              <a:gd name="connsiteX25" fmla="*/ 37951 w 485673"/>
              <a:gd name="connsiteY25" fmla="*/ 123341 h 485775"/>
              <a:gd name="connsiteX26" fmla="*/ 75902 w 485673"/>
              <a:gd name="connsiteY26" fmla="*/ 85390 h 485775"/>
              <a:gd name="connsiteX27" fmla="*/ 110903 w 485673"/>
              <a:gd name="connsiteY27" fmla="*/ 85390 h 485775"/>
              <a:gd name="connsiteX28" fmla="*/ 110903 w 485673"/>
              <a:gd name="connsiteY28" fmla="*/ 94878 h 485775"/>
              <a:gd name="connsiteX29" fmla="*/ 167830 w 485673"/>
              <a:gd name="connsiteY29" fmla="*/ 151805 h 485775"/>
              <a:gd name="connsiteX30" fmla="*/ 224757 w 485673"/>
              <a:gd name="connsiteY30" fmla="*/ 94878 h 485775"/>
              <a:gd name="connsiteX31" fmla="*/ 224757 w 485673"/>
              <a:gd name="connsiteY31" fmla="*/ 85390 h 485775"/>
              <a:gd name="connsiteX32" fmla="*/ 260811 w 485673"/>
              <a:gd name="connsiteY32" fmla="*/ 85390 h 485775"/>
              <a:gd name="connsiteX33" fmla="*/ 295915 w 485673"/>
              <a:gd name="connsiteY33" fmla="*/ 123341 h 485775"/>
              <a:gd name="connsiteX34" fmla="*/ 476117 w 485673"/>
              <a:gd name="connsiteY34" fmla="*/ 383915 h 485775"/>
              <a:gd name="connsiteX35" fmla="*/ 450222 w 485673"/>
              <a:gd name="connsiteY35" fmla="*/ 390964 h 485775"/>
              <a:gd name="connsiteX36" fmla="*/ 428763 w 485673"/>
              <a:gd name="connsiteY36" fmla="*/ 428478 h 485775"/>
              <a:gd name="connsiteX37" fmla="*/ 409769 w 485673"/>
              <a:gd name="connsiteY37" fmla="*/ 395029 h 485775"/>
              <a:gd name="connsiteX38" fmla="*/ 409769 w 485673"/>
              <a:gd name="connsiteY38" fmla="*/ 106263 h 485775"/>
              <a:gd name="connsiteX39" fmla="*/ 447657 w 485673"/>
              <a:gd name="connsiteY39" fmla="*/ 106263 h 485775"/>
              <a:gd name="connsiteX40" fmla="*/ 447720 w 485673"/>
              <a:gd name="connsiteY40" fmla="*/ 304566 h 485775"/>
              <a:gd name="connsiteX41" fmla="*/ 466696 w 485673"/>
              <a:gd name="connsiteY41" fmla="*/ 323534 h 485775"/>
              <a:gd name="connsiteX42" fmla="*/ 466699 w 485673"/>
              <a:gd name="connsiteY42" fmla="*/ 323534 h 485775"/>
              <a:gd name="connsiteX43" fmla="*/ 485671 w 485673"/>
              <a:gd name="connsiteY43" fmla="*/ 304551 h 485775"/>
              <a:gd name="connsiteX44" fmla="*/ 485593 w 485673"/>
              <a:gd name="connsiteY44" fmla="*/ 56890 h 485775"/>
              <a:gd name="connsiteX45" fmla="*/ 468930 w 485673"/>
              <a:gd name="connsiteY45" fmla="*/ 16663 h 485775"/>
              <a:gd name="connsiteX46" fmla="*/ 428704 w 485673"/>
              <a:gd name="connsiteY46" fmla="*/ 0 h 485775"/>
              <a:gd name="connsiteX47" fmla="*/ 388477 w 485673"/>
              <a:gd name="connsiteY47" fmla="*/ 16663 h 485775"/>
              <a:gd name="connsiteX48" fmla="*/ 371818 w 485673"/>
              <a:gd name="connsiteY48" fmla="*/ 56890 h 485775"/>
              <a:gd name="connsiteX49" fmla="*/ 371818 w 485673"/>
              <a:gd name="connsiteY49" fmla="*/ 400044 h 485775"/>
              <a:gd name="connsiteX50" fmla="*/ 374290 w 485673"/>
              <a:gd name="connsiteY50" fmla="*/ 409413 h 485775"/>
              <a:gd name="connsiteX51" fmla="*/ 412204 w 485673"/>
              <a:gd name="connsiteY51" fmla="*/ 476172 h 485775"/>
              <a:gd name="connsiteX52" fmla="*/ 428674 w 485673"/>
              <a:gd name="connsiteY52" fmla="*/ 485775 h 485775"/>
              <a:gd name="connsiteX53" fmla="*/ 428704 w 485673"/>
              <a:gd name="connsiteY53" fmla="*/ 485775 h 485775"/>
              <a:gd name="connsiteX54" fmla="*/ 445174 w 485673"/>
              <a:gd name="connsiteY54" fmla="*/ 476221 h 485775"/>
              <a:gd name="connsiteX55" fmla="*/ 483166 w 485673"/>
              <a:gd name="connsiteY55" fmla="*/ 409806 h 485775"/>
              <a:gd name="connsiteX56" fmla="*/ 476117 w 485673"/>
              <a:gd name="connsiteY56" fmla="*/ 383915 h 485775"/>
              <a:gd name="connsiteX57" fmla="*/ 415313 w 485673"/>
              <a:gd name="connsiteY57" fmla="*/ 43499 h 485775"/>
              <a:gd name="connsiteX58" fmla="*/ 428704 w 485673"/>
              <a:gd name="connsiteY58" fmla="*/ 37951 h 485775"/>
              <a:gd name="connsiteX59" fmla="*/ 442094 w 485673"/>
              <a:gd name="connsiteY59" fmla="*/ 43499 h 485775"/>
              <a:gd name="connsiteX60" fmla="*/ 447642 w 485673"/>
              <a:gd name="connsiteY60" fmla="*/ 56893 h 485775"/>
              <a:gd name="connsiteX61" fmla="*/ 447646 w 485673"/>
              <a:gd name="connsiteY61" fmla="*/ 68312 h 485775"/>
              <a:gd name="connsiteX62" fmla="*/ 409765 w 485673"/>
              <a:gd name="connsiteY62" fmla="*/ 68312 h 485775"/>
              <a:gd name="connsiteX63" fmla="*/ 409765 w 485673"/>
              <a:gd name="connsiteY63" fmla="*/ 56890 h 485775"/>
              <a:gd name="connsiteX64" fmla="*/ 415313 w 485673"/>
              <a:gd name="connsiteY64" fmla="*/ 43499 h 485775"/>
              <a:gd name="connsiteX65" fmla="*/ 261804 w 485673"/>
              <a:gd name="connsiteY65" fmla="*/ 327425 h 485775"/>
              <a:gd name="connsiteX66" fmla="*/ 242828 w 485673"/>
              <a:gd name="connsiteY66" fmla="*/ 346401 h 485775"/>
              <a:gd name="connsiteX67" fmla="*/ 91972 w 485673"/>
              <a:gd name="connsiteY67" fmla="*/ 346401 h 485775"/>
              <a:gd name="connsiteX68" fmla="*/ 72997 w 485673"/>
              <a:gd name="connsiteY68" fmla="*/ 327425 h 485775"/>
              <a:gd name="connsiteX69" fmla="*/ 91972 w 485673"/>
              <a:gd name="connsiteY69" fmla="*/ 308450 h 485775"/>
              <a:gd name="connsiteX70" fmla="*/ 242828 w 485673"/>
              <a:gd name="connsiteY70" fmla="*/ 308450 h 485775"/>
              <a:gd name="connsiteX71" fmla="*/ 261804 w 485673"/>
              <a:gd name="connsiteY71" fmla="*/ 327425 h 485775"/>
              <a:gd name="connsiteX72" fmla="*/ 256863 w 485673"/>
              <a:gd name="connsiteY72" fmla="*/ 237825 h 485775"/>
              <a:gd name="connsiteX73" fmla="*/ 257427 w 485673"/>
              <a:gd name="connsiteY73" fmla="*/ 264654 h 485775"/>
              <a:gd name="connsiteX74" fmla="*/ 230598 w 485673"/>
              <a:gd name="connsiteY74" fmla="*/ 265217 h 485775"/>
              <a:gd name="connsiteX75" fmla="*/ 201264 w 485673"/>
              <a:gd name="connsiteY75" fmla="*/ 237091 h 485775"/>
              <a:gd name="connsiteX76" fmla="*/ 162312 w 485673"/>
              <a:gd name="connsiteY76" fmla="*/ 275476 h 485775"/>
              <a:gd name="connsiteX77" fmla="*/ 148992 w 485673"/>
              <a:gd name="connsiteY77" fmla="*/ 280935 h 485775"/>
              <a:gd name="connsiteX78" fmla="*/ 136057 w 485673"/>
              <a:gd name="connsiteY78" fmla="*/ 275839 h 485775"/>
              <a:gd name="connsiteX79" fmla="*/ 116014 w 485673"/>
              <a:gd name="connsiteY79" fmla="*/ 257167 h 485775"/>
              <a:gd name="connsiteX80" fmla="*/ 105263 w 485673"/>
              <a:gd name="connsiteY80" fmla="*/ 267845 h 485775"/>
              <a:gd name="connsiteX81" fmla="*/ 78430 w 485673"/>
              <a:gd name="connsiteY81" fmla="*/ 267756 h 485775"/>
              <a:gd name="connsiteX82" fmla="*/ 78519 w 485673"/>
              <a:gd name="connsiteY82" fmla="*/ 240920 h 485775"/>
              <a:gd name="connsiteX83" fmla="*/ 102224 w 485673"/>
              <a:gd name="connsiteY83" fmla="*/ 217374 h 485775"/>
              <a:gd name="connsiteX84" fmla="*/ 128530 w 485673"/>
              <a:gd name="connsiteY84" fmla="*/ 216955 h 485775"/>
              <a:gd name="connsiteX85" fmla="*/ 148625 w 485673"/>
              <a:gd name="connsiteY85" fmla="*/ 235679 h 485775"/>
              <a:gd name="connsiteX86" fmla="*/ 187762 w 485673"/>
              <a:gd name="connsiteY86" fmla="*/ 197113 h 485775"/>
              <a:gd name="connsiteX87" fmla="*/ 214213 w 485673"/>
              <a:gd name="connsiteY87" fmla="*/ 196931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Lst>
            <a:rect l="l" t="t" r="r" b="b"/>
            <a:pathLst>
              <a:path w="485673" h="485775">
                <a:moveTo>
                  <a:pt x="260811" y="47439"/>
                </a:moveTo>
                <a:lnTo>
                  <a:pt x="224757" y="47439"/>
                </a:lnTo>
                <a:lnTo>
                  <a:pt x="224757" y="18976"/>
                </a:lnTo>
                <a:cubicBezTo>
                  <a:pt x="224757" y="8495"/>
                  <a:pt x="216259" y="0"/>
                  <a:pt x="205781" y="0"/>
                </a:cubicBezTo>
                <a:lnTo>
                  <a:pt x="129879" y="0"/>
                </a:lnTo>
                <a:cubicBezTo>
                  <a:pt x="119398" y="0"/>
                  <a:pt x="110903" y="8495"/>
                  <a:pt x="110903" y="18976"/>
                </a:cubicBezTo>
                <a:lnTo>
                  <a:pt x="110903" y="47439"/>
                </a:lnTo>
                <a:lnTo>
                  <a:pt x="75902" y="47439"/>
                </a:lnTo>
                <a:cubicBezTo>
                  <a:pt x="34049" y="47439"/>
                  <a:pt x="0" y="81488"/>
                  <a:pt x="0" y="123341"/>
                </a:cubicBezTo>
                <a:lnTo>
                  <a:pt x="0" y="371922"/>
                </a:lnTo>
                <a:cubicBezTo>
                  <a:pt x="0" y="413775"/>
                  <a:pt x="34049" y="447824"/>
                  <a:pt x="75902" y="447824"/>
                </a:cubicBezTo>
                <a:lnTo>
                  <a:pt x="257964" y="447824"/>
                </a:lnTo>
                <a:cubicBezTo>
                  <a:pt x="299814" y="447824"/>
                  <a:pt x="333867" y="413775"/>
                  <a:pt x="333867" y="371922"/>
                </a:cubicBezTo>
                <a:lnTo>
                  <a:pt x="333867" y="123341"/>
                </a:lnTo>
                <a:cubicBezTo>
                  <a:pt x="333867" y="103132"/>
                  <a:pt x="326643" y="84245"/>
                  <a:pt x="313527" y="70158"/>
                </a:cubicBezTo>
                <a:cubicBezTo>
                  <a:pt x="299888" y="55507"/>
                  <a:pt x="281165" y="47439"/>
                  <a:pt x="260811" y="47439"/>
                </a:cubicBezTo>
                <a:close/>
                <a:moveTo>
                  <a:pt x="148855" y="37951"/>
                </a:moveTo>
                <a:lnTo>
                  <a:pt x="186806" y="37951"/>
                </a:lnTo>
                <a:lnTo>
                  <a:pt x="186806" y="94878"/>
                </a:lnTo>
                <a:cubicBezTo>
                  <a:pt x="186806" y="105340"/>
                  <a:pt x="178293" y="113854"/>
                  <a:pt x="167830" y="113854"/>
                </a:cubicBezTo>
                <a:cubicBezTo>
                  <a:pt x="157364" y="113854"/>
                  <a:pt x="148855" y="105340"/>
                  <a:pt x="148855" y="94878"/>
                </a:cubicBezTo>
                <a:close/>
                <a:moveTo>
                  <a:pt x="295915" y="371922"/>
                </a:moveTo>
                <a:cubicBezTo>
                  <a:pt x="295915" y="392847"/>
                  <a:pt x="278889" y="409873"/>
                  <a:pt x="257964" y="409873"/>
                </a:cubicBezTo>
                <a:lnTo>
                  <a:pt x="75902" y="409873"/>
                </a:lnTo>
                <a:cubicBezTo>
                  <a:pt x="54977" y="409873"/>
                  <a:pt x="37951" y="392847"/>
                  <a:pt x="37951" y="371922"/>
                </a:cubicBezTo>
                <a:lnTo>
                  <a:pt x="37951" y="123341"/>
                </a:lnTo>
                <a:cubicBezTo>
                  <a:pt x="37951" y="102416"/>
                  <a:pt x="54977" y="85390"/>
                  <a:pt x="75902" y="85390"/>
                </a:cubicBezTo>
                <a:lnTo>
                  <a:pt x="110903" y="85390"/>
                </a:lnTo>
                <a:lnTo>
                  <a:pt x="110903" y="94878"/>
                </a:lnTo>
                <a:cubicBezTo>
                  <a:pt x="110903" y="126269"/>
                  <a:pt x="136439" y="151805"/>
                  <a:pt x="167830" y="151805"/>
                </a:cubicBezTo>
                <a:cubicBezTo>
                  <a:pt x="199218" y="151805"/>
                  <a:pt x="224757" y="126269"/>
                  <a:pt x="224757" y="94878"/>
                </a:cubicBezTo>
                <a:lnTo>
                  <a:pt x="224757" y="85390"/>
                </a:lnTo>
                <a:lnTo>
                  <a:pt x="260811" y="85390"/>
                </a:lnTo>
                <a:cubicBezTo>
                  <a:pt x="280820" y="85390"/>
                  <a:pt x="295915" y="101705"/>
                  <a:pt x="295915" y="123341"/>
                </a:cubicBezTo>
                <a:close/>
                <a:moveTo>
                  <a:pt x="476117" y="383915"/>
                </a:moveTo>
                <a:cubicBezTo>
                  <a:pt x="467018" y="378711"/>
                  <a:pt x="455425" y="381865"/>
                  <a:pt x="450222" y="390964"/>
                </a:cubicBezTo>
                <a:lnTo>
                  <a:pt x="428763" y="428478"/>
                </a:lnTo>
                <a:lnTo>
                  <a:pt x="409769" y="395029"/>
                </a:lnTo>
                <a:lnTo>
                  <a:pt x="409769" y="106263"/>
                </a:lnTo>
                <a:lnTo>
                  <a:pt x="447657" y="106263"/>
                </a:lnTo>
                <a:lnTo>
                  <a:pt x="447720" y="304566"/>
                </a:lnTo>
                <a:cubicBezTo>
                  <a:pt x="447720" y="315043"/>
                  <a:pt x="456218" y="323534"/>
                  <a:pt x="466696" y="323534"/>
                </a:cubicBezTo>
                <a:lnTo>
                  <a:pt x="466699" y="323534"/>
                </a:lnTo>
                <a:cubicBezTo>
                  <a:pt x="477180" y="323530"/>
                  <a:pt x="485671" y="315032"/>
                  <a:pt x="485671" y="304551"/>
                </a:cubicBezTo>
                <a:lnTo>
                  <a:pt x="485593" y="56890"/>
                </a:lnTo>
                <a:cubicBezTo>
                  <a:pt x="485593" y="41694"/>
                  <a:pt x="479675" y="27407"/>
                  <a:pt x="468930" y="16663"/>
                </a:cubicBezTo>
                <a:cubicBezTo>
                  <a:pt x="458186" y="5915"/>
                  <a:pt x="443899" y="0"/>
                  <a:pt x="428704" y="0"/>
                </a:cubicBezTo>
                <a:cubicBezTo>
                  <a:pt x="413508" y="0"/>
                  <a:pt x="399221" y="5919"/>
                  <a:pt x="388477" y="16663"/>
                </a:cubicBezTo>
                <a:cubicBezTo>
                  <a:pt x="377733" y="27407"/>
                  <a:pt x="371818" y="41694"/>
                  <a:pt x="371818" y="56890"/>
                </a:cubicBezTo>
                <a:lnTo>
                  <a:pt x="371818" y="400044"/>
                </a:lnTo>
                <a:cubicBezTo>
                  <a:pt x="371818" y="403328"/>
                  <a:pt x="372670" y="406559"/>
                  <a:pt x="374290" y="409413"/>
                </a:cubicBezTo>
                <a:lnTo>
                  <a:pt x="412204" y="476172"/>
                </a:lnTo>
                <a:cubicBezTo>
                  <a:pt x="415569" y="482098"/>
                  <a:pt x="421858" y="485764"/>
                  <a:pt x="428674" y="485775"/>
                </a:cubicBezTo>
                <a:lnTo>
                  <a:pt x="428704" y="485775"/>
                </a:lnTo>
                <a:cubicBezTo>
                  <a:pt x="435508" y="485775"/>
                  <a:pt x="441794" y="482128"/>
                  <a:pt x="445174" y="476221"/>
                </a:cubicBezTo>
                <a:lnTo>
                  <a:pt x="483166" y="409806"/>
                </a:lnTo>
                <a:cubicBezTo>
                  <a:pt x="488369" y="400711"/>
                  <a:pt x="485212" y="389118"/>
                  <a:pt x="476117" y="383915"/>
                </a:cubicBezTo>
                <a:close/>
                <a:moveTo>
                  <a:pt x="415313" y="43499"/>
                </a:moveTo>
                <a:cubicBezTo>
                  <a:pt x="418890" y="39919"/>
                  <a:pt x="423645" y="37951"/>
                  <a:pt x="428704" y="37951"/>
                </a:cubicBezTo>
                <a:cubicBezTo>
                  <a:pt x="433763" y="37951"/>
                  <a:pt x="438518" y="39919"/>
                  <a:pt x="442094" y="43499"/>
                </a:cubicBezTo>
                <a:cubicBezTo>
                  <a:pt x="445671" y="47076"/>
                  <a:pt x="447642" y="51831"/>
                  <a:pt x="447642" y="56893"/>
                </a:cubicBezTo>
                <a:lnTo>
                  <a:pt x="447646" y="68312"/>
                </a:lnTo>
                <a:lnTo>
                  <a:pt x="409765" y="68312"/>
                </a:lnTo>
                <a:lnTo>
                  <a:pt x="409765" y="56890"/>
                </a:lnTo>
                <a:cubicBezTo>
                  <a:pt x="409769" y="51831"/>
                  <a:pt x="411737" y="47072"/>
                  <a:pt x="415313" y="43499"/>
                </a:cubicBezTo>
                <a:close/>
                <a:moveTo>
                  <a:pt x="261804" y="327425"/>
                </a:moveTo>
                <a:cubicBezTo>
                  <a:pt x="261804" y="337906"/>
                  <a:pt x="253309" y="346401"/>
                  <a:pt x="242828" y="346401"/>
                </a:cubicBezTo>
                <a:lnTo>
                  <a:pt x="91972" y="346401"/>
                </a:lnTo>
                <a:cubicBezTo>
                  <a:pt x="81491" y="346401"/>
                  <a:pt x="72997" y="337906"/>
                  <a:pt x="72997" y="327425"/>
                </a:cubicBezTo>
                <a:cubicBezTo>
                  <a:pt x="72997" y="316944"/>
                  <a:pt x="81491" y="308450"/>
                  <a:pt x="91972" y="308450"/>
                </a:cubicBezTo>
                <a:lnTo>
                  <a:pt x="242828" y="308450"/>
                </a:lnTo>
                <a:cubicBezTo>
                  <a:pt x="253309" y="308450"/>
                  <a:pt x="261804" y="316944"/>
                  <a:pt x="261804" y="327425"/>
                </a:cubicBezTo>
                <a:close/>
                <a:moveTo>
                  <a:pt x="256863" y="237825"/>
                </a:moveTo>
                <a:cubicBezTo>
                  <a:pt x="264428" y="245078"/>
                  <a:pt x="264680" y="257090"/>
                  <a:pt x="257427" y="264654"/>
                </a:cubicBezTo>
                <a:cubicBezTo>
                  <a:pt x="250174" y="272218"/>
                  <a:pt x="238162" y="272474"/>
                  <a:pt x="230598" y="265217"/>
                </a:cubicBezTo>
                <a:lnTo>
                  <a:pt x="201264" y="237091"/>
                </a:lnTo>
                <a:lnTo>
                  <a:pt x="162312" y="275476"/>
                </a:lnTo>
                <a:cubicBezTo>
                  <a:pt x="158624" y="279108"/>
                  <a:pt x="153810" y="280935"/>
                  <a:pt x="148992" y="280935"/>
                </a:cubicBezTo>
                <a:cubicBezTo>
                  <a:pt x="144352" y="280935"/>
                  <a:pt x="139708" y="279241"/>
                  <a:pt x="136057" y="275839"/>
                </a:cubicBezTo>
                <a:lnTo>
                  <a:pt x="116014" y="257167"/>
                </a:lnTo>
                <a:lnTo>
                  <a:pt x="105263" y="267845"/>
                </a:lnTo>
                <a:cubicBezTo>
                  <a:pt x="97828" y="275231"/>
                  <a:pt x="85813" y="275190"/>
                  <a:pt x="78430" y="267756"/>
                </a:cubicBezTo>
                <a:cubicBezTo>
                  <a:pt x="71044" y="260321"/>
                  <a:pt x="71084" y="248306"/>
                  <a:pt x="78519" y="240920"/>
                </a:cubicBezTo>
                <a:lnTo>
                  <a:pt x="102224" y="217374"/>
                </a:lnTo>
                <a:cubicBezTo>
                  <a:pt x="109454" y="210192"/>
                  <a:pt x="121073" y="210006"/>
                  <a:pt x="128530" y="216955"/>
                </a:cubicBezTo>
                <a:lnTo>
                  <a:pt x="148625" y="235679"/>
                </a:lnTo>
                <a:lnTo>
                  <a:pt x="187762" y="197113"/>
                </a:lnTo>
                <a:cubicBezTo>
                  <a:pt x="195078" y="189904"/>
                  <a:pt x="206801" y="189823"/>
                  <a:pt x="214213" y="196931"/>
                </a:cubicBezTo>
                <a:close/>
              </a:path>
            </a:pathLst>
          </a:custGeom>
          <a:solidFill>
            <a:schemeClr val="bg1"/>
          </a:solidFill>
          <a:ln w="949" cap="flat">
            <a:noFill/>
            <a:prstDash val="solid"/>
            <a:miter/>
          </a:ln>
        </p:spPr>
        <p:txBody>
          <a:bodyPr rtlCol="0" anchor="ctr"/>
          <a:lstStyle/>
          <a:p>
            <a:endParaRPr lang="en-ID"/>
          </a:p>
        </p:txBody>
      </p:sp>
      <p:sp>
        <p:nvSpPr>
          <p:cNvPr id="33" name="Shape">
            <a:extLst>
              <a:ext uri="{FF2B5EF4-FFF2-40B4-BE49-F238E27FC236}">
                <a16:creationId xmlns:a16="http://schemas.microsoft.com/office/drawing/2014/main" id="{DBB8CB22-4E62-4D7A-B5FC-241AB9FE70D3}"/>
              </a:ext>
            </a:extLst>
          </p:cNvPr>
          <p:cNvSpPr>
            <a:spLocks noChangeAspect="1"/>
          </p:cNvSpPr>
          <p:nvPr/>
        </p:nvSpPr>
        <p:spPr>
          <a:xfrm>
            <a:off x="6813668" y="4895683"/>
            <a:ext cx="376273" cy="376273"/>
          </a:xfrm>
          <a:custGeom>
            <a:avLst/>
            <a:gdLst>
              <a:gd name="connsiteX0" fmla="*/ 182927 w 485775"/>
              <a:gd name="connsiteY0" fmla="*/ 245773 h 485775"/>
              <a:gd name="connsiteX1" fmla="*/ 193551 w 485775"/>
              <a:gd name="connsiteY1" fmla="*/ 262811 h 485775"/>
              <a:gd name="connsiteX2" fmla="*/ 193551 w 485775"/>
              <a:gd name="connsiteY2" fmla="*/ 371921 h 485775"/>
              <a:gd name="connsiteX3" fmla="*/ 174575 w 485775"/>
              <a:gd name="connsiteY3" fmla="*/ 390897 h 485775"/>
              <a:gd name="connsiteX4" fmla="*/ 155600 w 485775"/>
              <a:gd name="connsiteY4" fmla="*/ 371921 h 485775"/>
              <a:gd name="connsiteX5" fmla="*/ 155600 w 485775"/>
              <a:gd name="connsiteY5" fmla="*/ 301525 h 485775"/>
              <a:gd name="connsiteX6" fmla="*/ 148248 w 485775"/>
              <a:gd name="connsiteY6" fmla="*/ 307223 h 485775"/>
              <a:gd name="connsiteX7" fmla="*/ 121626 w 485775"/>
              <a:gd name="connsiteY7" fmla="*/ 303848 h 485775"/>
              <a:gd name="connsiteX8" fmla="*/ 125000 w 485775"/>
              <a:gd name="connsiteY8" fmla="*/ 277225 h 485775"/>
              <a:gd name="connsiteX9" fmla="*/ 162952 w 485775"/>
              <a:gd name="connsiteY9" fmla="*/ 247813 h 485775"/>
              <a:gd name="connsiteX10" fmla="*/ 182927 w 485775"/>
              <a:gd name="connsiteY10" fmla="*/ 245773 h 485775"/>
              <a:gd name="connsiteX11" fmla="*/ 324483 w 485775"/>
              <a:gd name="connsiteY11" fmla="*/ 0 h 485775"/>
              <a:gd name="connsiteX12" fmla="*/ 431117 w 485775"/>
              <a:gd name="connsiteY12" fmla="*/ 14868 h 485775"/>
              <a:gd name="connsiteX13" fmla="*/ 485775 w 485775"/>
              <a:gd name="connsiteY13" fmla="*/ 66415 h 485775"/>
              <a:gd name="connsiteX14" fmla="*/ 485775 w 485775"/>
              <a:gd name="connsiteY14" fmla="*/ 370973 h 485775"/>
              <a:gd name="connsiteX15" fmla="*/ 366164 w 485775"/>
              <a:gd name="connsiteY15" fmla="*/ 435414 h 485775"/>
              <a:gd name="connsiteX16" fmla="*/ 364309 w 485775"/>
              <a:gd name="connsiteY16" fmla="*/ 435504 h 485775"/>
              <a:gd name="connsiteX17" fmla="*/ 345444 w 485775"/>
              <a:gd name="connsiteY17" fmla="*/ 418360 h 485775"/>
              <a:gd name="connsiteX18" fmla="*/ 362498 w 485775"/>
              <a:gd name="connsiteY18" fmla="*/ 397640 h 485775"/>
              <a:gd name="connsiteX19" fmla="*/ 447824 w 485775"/>
              <a:gd name="connsiteY19" fmla="*/ 370490 h 485775"/>
              <a:gd name="connsiteX20" fmla="*/ 447824 w 485775"/>
              <a:gd name="connsiteY20" fmla="*/ 66907 h 485775"/>
              <a:gd name="connsiteX21" fmla="*/ 413484 w 485775"/>
              <a:gd name="connsiteY21" fmla="*/ 49104 h 485775"/>
              <a:gd name="connsiteX22" fmla="*/ 324483 w 485775"/>
              <a:gd name="connsiteY22" fmla="*/ 37951 h 485775"/>
              <a:gd name="connsiteX23" fmla="*/ 235481 w 485775"/>
              <a:gd name="connsiteY23" fmla="*/ 49104 h 485775"/>
              <a:gd name="connsiteX24" fmla="*/ 201435 w 485775"/>
              <a:gd name="connsiteY24" fmla="*/ 66415 h 485775"/>
              <a:gd name="connsiteX25" fmla="*/ 235481 w 485775"/>
              <a:gd name="connsiteY25" fmla="*/ 83725 h 485775"/>
              <a:gd name="connsiteX26" fmla="*/ 324483 w 485775"/>
              <a:gd name="connsiteY26" fmla="*/ 94878 h 485775"/>
              <a:gd name="connsiteX27" fmla="*/ 390273 w 485775"/>
              <a:gd name="connsiteY27" fmla="*/ 89211 h 485775"/>
              <a:gd name="connsiteX28" fmla="*/ 412399 w 485775"/>
              <a:gd name="connsiteY28" fmla="*/ 104395 h 485775"/>
              <a:gd name="connsiteX29" fmla="*/ 397215 w 485775"/>
              <a:gd name="connsiteY29" fmla="*/ 126522 h 485775"/>
              <a:gd name="connsiteX30" fmla="*/ 324483 w 485775"/>
              <a:gd name="connsiteY30" fmla="*/ 132829 h 485775"/>
              <a:gd name="connsiteX31" fmla="*/ 217848 w 485775"/>
              <a:gd name="connsiteY31" fmla="*/ 117961 h 485775"/>
              <a:gd name="connsiteX32" fmla="*/ 201141 w 485775"/>
              <a:gd name="connsiteY32" fmla="*/ 111401 h 485775"/>
              <a:gd name="connsiteX33" fmla="*/ 201141 w 485775"/>
              <a:gd name="connsiteY33" fmla="*/ 141825 h 485775"/>
              <a:gd name="connsiteX34" fmla="*/ 235481 w 485775"/>
              <a:gd name="connsiteY34" fmla="*/ 159627 h 485775"/>
              <a:gd name="connsiteX35" fmla="*/ 324483 w 485775"/>
              <a:gd name="connsiteY35" fmla="*/ 170780 h 485775"/>
              <a:gd name="connsiteX36" fmla="*/ 391161 w 485775"/>
              <a:gd name="connsiteY36" fmla="*/ 164947 h 485775"/>
              <a:gd name="connsiteX37" fmla="*/ 413337 w 485775"/>
              <a:gd name="connsiteY37" fmla="*/ 180059 h 485775"/>
              <a:gd name="connsiteX38" fmla="*/ 398225 w 485775"/>
              <a:gd name="connsiteY38" fmla="*/ 202235 h 485775"/>
              <a:gd name="connsiteX39" fmla="*/ 324483 w 485775"/>
              <a:gd name="connsiteY39" fmla="*/ 208731 h 485775"/>
              <a:gd name="connsiteX40" fmla="*/ 297791 w 485775"/>
              <a:gd name="connsiteY40" fmla="*/ 207920 h 485775"/>
              <a:gd name="connsiteX41" fmla="*/ 322455 w 485775"/>
              <a:gd name="connsiteY41" fmla="*/ 246667 h 485775"/>
              <a:gd name="connsiteX42" fmla="*/ 324483 w 485775"/>
              <a:gd name="connsiteY42" fmla="*/ 246683 h 485775"/>
              <a:gd name="connsiteX43" fmla="*/ 391161 w 485775"/>
              <a:gd name="connsiteY43" fmla="*/ 240850 h 485775"/>
              <a:gd name="connsiteX44" fmla="*/ 413337 w 485775"/>
              <a:gd name="connsiteY44" fmla="*/ 255962 h 485775"/>
              <a:gd name="connsiteX45" fmla="*/ 398225 w 485775"/>
              <a:gd name="connsiteY45" fmla="*/ 278138 h 485775"/>
              <a:gd name="connsiteX46" fmla="*/ 334639 w 485775"/>
              <a:gd name="connsiteY46" fmla="*/ 284516 h 485775"/>
              <a:gd name="connsiteX47" fmla="*/ 337765 w 485775"/>
              <a:gd name="connsiteY47" fmla="*/ 316892 h 485775"/>
              <a:gd name="connsiteX48" fmla="*/ 337669 w 485775"/>
              <a:gd name="connsiteY48" fmla="*/ 322372 h 485775"/>
              <a:gd name="connsiteX49" fmla="*/ 391160 w 485775"/>
              <a:gd name="connsiteY49" fmla="*/ 316752 h 485775"/>
              <a:gd name="connsiteX50" fmla="*/ 413336 w 485775"/>
              <a:gd name="connsiteY50" fmla="*/ 331864 h 485775"/>
              <a:gd name="connsiteX51" fmla="*/ 398224 w 485775"/>
              <a:gd name="connsiteY51" fmla="*/ 354040 h 485775"/>
              <a:gd name="connsiteX52" fmla="*/ 332100 w 485775"/>
              <a:gd name="connsiteY52" fmla="*/ 360465 h 485775"/>
              <a:gd name="connsiteX53" fmla="*/ 323328 w 485775"/>
              <a:gd name="connsiteY53" fmla="*/ 385309 h 485775"/>
              <a:gd name="connsiteX54" fmla="*/ 298288 w 485775"/>
              <a:gd name="connsiteY54" fmla="*/ 394961 h 485775"/>
              <a:gd name="connsiteX55" fmla="*/ 288636 w 485775"/>
              <a:gd name="connsiteY55" fmla="*/ 369921 h 485775"/>
              <a:gd name="connsiteX56" fmla="*/ 299814 w 485775"/>
              <a:gd name="connsiteY56" fmla="*/ 316892 h 485775"/>
              <a:gd name="connsiteX57" fmla="*/ 168883 w 485775"/>
              <a:gd name="connsiteY57" fmla="*/ 185961 h 485775"/>
              <a:gd name="connsiteX58" fmla="*/ 37951 w 485775"/>
              <a:gd name="connsiteY58" fmla="*/ 316892 h 485775"/>
              <a:gd name="connsiteX59" fmla="*/ 168883 w 485775"/>
              <a:gd name="connsiteY59" fmla="*/ 447824 h 485775"/>
              <a:gd name="connsiteX60" fmla="*/ 230193 w 485775"/>
              <a:gd name="connsiteY60" fmla="*/ 432616 h 485775"/>
              <a:gd name="connsiteX61" fmla="*/ 255852 w 485775"/>
              <a:gd name="connsiteY61" fmla="*/ 440475 h 485775"/>
              <a:gd name="connsiteX62" fmla="*/ 247993 w 485775"/>
              <a:gd name="connsiteY62" fmla="*/ 466133 h 485775"/>
              <a:gd name="connsiteX63" fmla="*/ 168883 w 485775"/>
              <a:gd name="connsiteY63" fmla="*/ 485775 h 485775"/>
              <a:gd name="connsiteX64" fmla="*/ 0 w 485775"/>
              <a:gd name="connsiteY64" fmla="*/ 316892 h 485775"/>
              <a:gd name="connsiteX65" fmla="*/ 163660 w 485775"/>
              <a:gd name="connsiteY65" fmla="*/ 148098 h 485775"/>
              <a:gd name="connsiteX66" fmla="*/ 163190 w 485775"/>
              <a:gd name="connsiteY66" fmla="*/ 142317 h 485775"/>
              <a:gd name="connsiteX67" fmla="*/ 163190 w 485775"/>
              <a:gd name="connsiteY67" fmla="*/ 65466 h 485775"/>
              <a:gd name="connsiteX68" fmla="*/ 163338 w 485775"/>
              <a:gd name="connsiteY68" fmla="*/ 63199 h 485775"/>
              <a:gd name="connsiteX69" fmla="*/ 217849 w 485775"/>
              <a:gd name="connsiteY69" fmla="*/ 14868 h 485775"/>
              <a:gd name="connsiteX70" fmla="*/ 324483 w 485775"/>
              <a:gd name="connsiteY70"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485775" h="485775">
                <a:moveTo>
                  <a:pt x="182927" y="245773"/>
                </a:moveTo>
                <a:cubicBezTo>
                  <a:pt x="189429" y="248959"/>
                  <a:pt x="193551" y="255570"/>
                  <a:pt x="193551" y="262811"/>
                </a:cubicBezTo>
                <a:lnTo>
                  <a:pt x="193551" y="371921"/>
                </a:lnTo>
                <a:cubicBezTo>
                  <a:pt x="193551" y="382401"/>
                  <a:pt x="185055" y="390897"/>
                  <a:pt x="174575" y="390897"/>
                </a:cubicBezTo>
                <a:cubicBezTo>
                  <a:pt x="164095" y="390897"/>
                  <a:pt x="155599" y="382401"/>
                  <a:pt x="155600" y="371921"/>
                </a:cubicBezTo>
                <a:lnTo>
                  <a:pt x="155600" y="301525"/>
                </a:lnTo>
                <a:lnTo>
                  <a:pt x="148248" y="307223"/>
                </a:lnTo>
                <a:cubicBezTo>
                  <a:pt x="139964" y="313643"/>
                  <a:pt x="128045" y="312132"/>
                  <a:pt x="121626" y="303848"/>
                </a:cubicBezTo>
                <a:cubicBezTo>
                  <a:pt x="115206" y="295564"/>
                  <a:pt x="116717" y="283645"/>
                  <a:pt x="125000" y="277225"/>
                </a:cubicBezTo>
                <a:lnTo>
                  <a:pt x="162952" y="247813"/>
                </a:lnTo>
                <a:cubicBezTo>
                  <a:pt x="168675" y="243378"/>
                  <a:pt x="176424" y="242585"/>
                  <a:pt x="182927" y="245773"/>
                </a:cubicBezTo>
                <a:close/>
                <a:moveTo>
                  <a:pt x="324483" y="0"/>
                </a:moveTo>
                <a:cubicBezTo>
                  <a:pt x="364482" y="0"/>
                  <a:pt x="402353" y="5280"/>
                  <a:pt x="431117" y="14868"/>
                </a:cubicBezTo>
                <a:cubicBezTo>
                  <a:pt x="476292" y="29926"/>
                  <a:pt x="485775" y="51211"/>
                  <a:pt x="485775" y="66415"/>
                </a:cubicBezTo>
                <a:lnTo>
                  <a:pt x="485775" y="370973"/>
                </a:lnTo>
                <a:cubicBezTo>
                  <a:pt x="485775" y="404057"/>
                  <a:pt x="441061" y="428147"/>
                  <a:pt x="366164" y="435414"/>
                </a:cubicBezTo>
                <a:cubicBezTo>
                  <a:pt x="365542" y="435475"/>
                  <a:pt x="364921" y="435504"/>
                  <a:pt x="364309" y="435504"/>
                </a:cubicBezTo>
                <a:cubicBezTo>
                  <a:pt x="354654" y="435504"/>
                  <a:pt x="346396" y="428168"/>
                  <a:pt x="345444" y="418360"/>
                </a:cubicBezTo>
                <a:cubicBezTo>
                  <a:pt x="344433" y="407929"/>
                  <a:pt x="352067" y="398652"/>
                  <a:pt x="362498" y="397640"/>
                </a:cubicBezTo>
                <a:cubicBezTo>
                  <a:pt x="421012" y="391963"/>
                  <a:pt x="445191" y="376020"/>
                  <a:pt x="447824" y="370490"/>
                </a:cubicBezTo>
                <a:lnTo>
                  <a:pt x="447824" y="66907"/>
                </a:lnTo>
                <a:cubicBezTo>
                  <a:pt x="446528" y="64336"/>
                  <a:pt x="438054" y="56366"/>
                  <a:pt x="413484" y="49104"/>
                </a:cubicBezTo>
                <a:cubicBezTo>
                  <a:pt x="389149" y="41912"/>
                  <a:pt x="357541" y="37951"/>
                  <a:pt x="324483" y="37951"/>
                </a:cubicBezTo>
                <a:cubicBezTo>
                  <a:pt x="291424" y="37951"/>
                  <a:pt x="259816" y="41912"/>
                  <a:pt x="235481" y="49104"/>
                </a:cubicBezTo>
                <a:cubicBezTo>
                  <a:pt x="212316" y="55951"/>
                  <a:pt x="203459" y="63427"/>
                  <a:pt x="201435" y="66415"/>
                </a:cubicBezTo>
                <a:cubicBezTo>
                  <a:pt x="203459" y="69402"/>
                  <a:pt x="212317" y="76878"/>
                  <a:pt x="235481" y="83725"/>
                </a:cubicBezTo>
                <a:cubicBezTo>
                  <a:pt x="259816" y="90917"/>
                  <a:pt x="291424" y="94878"/>
                  <a:pt x="324483" y="94878"/>
                </a:cubicBezTo>
                <a:cubicBezTo>
                  <a:pt x="347597" y="94878"/>
                  <a:pt x="370347" y="92919"/>
                  <a:pt x="390273" y="89211"/>
                </a:cubicBezTo>
                <a:cubicBezTo>
                  <a:pt x="400579" y="87293"/>
                  <a:pt x="410482" y="94092"/>
                  <a:pt x="412399" y="104395"/>
                </a:cubicBezTo>
                <a:cubicBezTo>
                  <a:pt x="414317" y="114698"/>
                  <a:pt x="407518" y="124604"/>
                  <a:pt x="397215" y="126522"/>
                </a:cubicBezTo>
                <a:cubicBezTo>
                  <a:pt x="375036" y="130648"/>
                  <a:pt x="349886" y="132829"/>
                  <a:pt x="324483" y="132829"/>
                </a:cubicBezTo>
                <a:cubicBezTo>
                  <a:pt x="284483" y="132829"/>
                  <a:pt x="246612" y="127549"/>
                  <a:pt x="217848" y="117961"/>
                </a:cubicBezTo>
                <a:cubicBezTo>
                  <a:pt x="211615" y="115883"/>
                  <a:pt x="206084" y="113684"/>
                  <a:pt x="201141" y="111401"/>
                </a:cubicBezTo>
                <a:lnTo>
                  <a:pt x="201141" y="141825"/>
                </a:lnTo>
                <a:cubicBezTo>
                  <a:pt x="202441" y="144399"/>
                  <a:pt x="210916" y="152366"/>
                  <a:pt x="235481" y="159627"/>
                </a:cubicBezTo>
                <a:cubicBezTo>
                  <a:pt x="259816" y="166819"/>
                  <a:pt x="291424" y="170780"/>
                  <a:pt x="324483" y="170780"/>
                </a:cubicBezTo>
                <a:cubicBezTo>
                  <a:pt x="347956" y="170780"/>
                  <a:pt x="371014" y="168763"/>
                  <a:pt x="391161" y="164947"/>
                </a:cubicBezTo>
                <a:cubicBezTo>
                  <a:pt x="401453" y="162997"/>
                  <a:pt x="411386" y="169762"/>
                  <a:pt x="413337" y="180059"/>
                </a:cubicBezTo>
                <a:cubicBezTo>
                  <a:pt x="415287" y="190356"/>
                  <a:pt x="408522" y="200284"/>
                  <a:pt x="398225" y="202235"/>
                </a:cubicBezTo>
                <a:cubicBezTo>
                  <a:pt x="375787" y="206485"/>
                  <a:pt x="350287" y="208731"/>
                  <a:pt x="324483" y="208731"/>
                </a:cubicBezTo>
                <a:cubicBezTo>
                  <a:pt x="315446" y="208731"/>
                  <a:pt x="306530" y="208448"/>
                  <a:pt x="297791" y="207920"/>
                </a:cubicBezTo>
                <a:cubicBezTo>
                  <a:pt x="307672" y="219590"/>
                  <a:pt x="316001" y="232610"/>
                  <a:pt x="322455" y="246667"/>
                </a:cubicBezTo>
                <a:cubicBezTo>
                  <a:pt x="323131" y="246670"/>
                  <a:pt x="323808" y="246683"/>
                  <a:pt x="324483" y="246683"/>
                </a:cubicBezTo>
                <a:cubicBezTo>
                  <a:pt x="347956" y="246683"/>
                  <a:pt x="371014" y="244666"/>
                  <a:pt x="391161" y="240850"/>
                </a:cubicBezTo>
                <a:cubicBezTo>
                  <a:pt x="401453" y="238899"/>
                  <a:pt x="411386" y="245665"/>
                  <a:pt x="413337" y="255962"/>
                </a:cubicBezTo>
                <a:cubicBezTo>
                  <a:pt x="415287" y="266259"/>
                  <a:pt x="408522" y="276187"/>
                  <a:pt x="398225" y="278138"/>
                </a:cubicBezTo>
                <a:cubicBezTo>
                  <a:pt x="378738" y="281829"/>
                  <a:pt x="356940" y="284007"/>
                  <a:pt x="334639" y="284516"/>
                </a:cubicBezTo>
                <a:cubicBezTo>
                  <a:pt x="336683" y="294998"/>
                  <a:pt x="337765" y="305821"/>
                  <a:pt x="337765" y="316892"/>
                </a:cubicBezTo>
                <a:cubicBezTo>
                  <a:pt x="337765" y="318724"/>
                  <a:pt x="337727" y="320550"/>
                  <a:pt x="337669" y="322372"/>
                </a:cubicBezTo>
                <a:cubicBezTo>
                  <a:pt x="356528" y="321762"/>
                  <a:pt x="374803" y="319851"/>
                  <a:pt x="391160" y="316752"/>
                </a:cubicBezTo>
                <a:cubicBezTo>
                  <a:pt x="401452" y="314800"/>
                  <a:pt x="411385" y="321567"/>
                  <a:pt x="413336" y="331864"/>
                </a:cubicBezTo>
                <a:cubicBezTo>
                  <a:pt x="415286" y="342161"/>
                  <a:pt x="408521" y="352089"/>
                  <a:pt x="398224" y="354040"/>
                </a:cubicBezTo>
                <a:cubicBezTo>
                  <a:pt x="377998" y="357871"/>
                  <a:pt x="355283" y="360068"/>
                  <a:pt x="332100" y="360465"/>
                </a:cubicBezTo>
                <a:cubicBezTo>
                  <a:pt x="329844" y="368923"/>
                  <a:pt x="326917" y="377216"/>
                  <a:pt x="323328" y="385309"/>
                </a:cubicBezTo>
                <a:cubicBezTo>
                  <a:pt x="319078" y="394889"/>
                  <a:pt x="307870" y="399210"/>
                  <a:pt x="298288" y="394961"/>
                </a:cubicBezTo>
                <a:cubicBezTo>
                  <a:pt x="288708" y="390711"/>
                  <a:pt x="284387" y="379501"/>
                  <a:pt x="288636" y="369921"/>
                </a:cubicBezTo>
                <a:cubicBezTo>
                  <a:pt x="296053" y="353198"/>
                  <a:pt x="299814" y="335357"/>
                  <a:pt x="299814" y="316892"/>
                </a:cubicBezTo>
                <a:cubicBezTo>
                  <a:pt x="299814" y="244697"/>
                  <a:pt x="241078" y="185961"/>
                  <a:pt x="168883" y="185961"/>
                </a:cubicBezTo>
                <a:cubicBezTo>
                  <a:pt x="96687" y="185961"/>
                  <a:pt x="37951" y="244697"/>
                  <a:pt x="37951" y="316892"/>
                </a:cubicBezTo>
                <a:cubicBezTo>
                  <a:pt x="37951" y="389088"/>
                  <a:pt x="96687" y="447824"/>
                  <a:pt x="168883" y="447824"/>
                </a:cubicBezTo>
                <a:cubicBezTo>
                  <a:pt x="190258" y="447824"/>
                  <a:pt x="211459" y="442565"/>
                  <a:pt x="230193" y="432616"/>
                </a:cubicBezTo>
                <a:cubicBezTo>
                  <a:pt x="239447" y="427701"/>
                  <a:pt x="250937" y="431218"/>
                  <a:pt x="255852" y="440475"/>
                </a:cubicBezTo>
                <a:cubicBezTo>
                  <a:pt x="260767" y="449730"/>
                  <a:pt x="257248" y="461218"/>
                  <a:pt x="247993" y="466133"/>
                </a:cubicBezTo>
                <a:cubicBezTo>
                  <a:pt x="223797" y="478983"/>
                  <a:pt x="196442" y="485775"/>
                  <a:pt x="168883" y="485775"/>
                </a:cubicBezTo>
                <a:cubicBezTo>
                  <a:pt x="75761" y="485775"/>
                  <a:pt x="0" y="410014"/>
                  <a:pt x="0" y="316892"/>
                </a:cubicBezTo>
                <a:cubicBezTo>
                  <a:pt x="0" y="225518"/>
                  <a:pt x="72945" y="150869"/>
                  <a:pt x="163660" y="148098"/>
                </a:cubicBezTo>
                <a:cubicBezTo>
                  <a:pt x="163333" y="146097"/>
                  <a:pt x="163190" y="144161"/>
                  <a:pt x="163190" y="142317"/>
                </a:cubicBezTo>
                <a:lnTo>
                  <a:pt x="163190" y="65466"/>
                </a:lnTo>
                <a:cubicBezTo>
                  <a:pt x="163190" y="64697"/>
                  <a:pt x="163249" y="63944"/>
                  <a:pt x="163338" y="63199"/>
                </a:cubicBezTo>
                <a:cubicBezTo>
                  <a:pt x="164665" y="48316"/>
                  <a:pt x="175775" y="28893"/>
                  <a:pt x="217849" y="14868"/>
                </a:cubicBezTo>
                <a:cubicBezTo>
                  <a:pt x="246612" y="5280"/>
                  <a:pt x="284483" y="0"/>
                  <a:pt x="324483" y="0"/>
                </a:cubicBezTo>
                <a:close/>
              </a:path>
            </a:pathLst>
          </a:custGeom>
          <a:solidFill>
            <a:schemeClr val="bg1"/>
          </a:solidFill>
          <a:ln w="949" cap="flat">
            <a:noFill/>
            <a:prstDash val="solid"/>
            <a:miter/>
          </a:ln>
        </p:spPr>
        <p:txBody>
          <a:bodyPr rtlCol="0" anchor="ctr"/>
          <a:lstStyle/>
          <a:p>
            <a:endParaRPr lang="en-ID"/>
          </a:p>
        </p:txBody>
      </p:sp>
      <p:sp>
        <p:nvSpPr>
          <p:cNvPr id="34" name="Shape">
            <a:extLst>
              <a:ext uri="{FF2B5EF4-FFF2-40B4-BE49-F238E27FC236}">
                <a16:creationId xmlns:a16="http://schemas.microsoft.com/office/drawing/2014/main" id="{329688A9-5AC7-4E9C-800D-1C02556526BE}"/>
              </a:ext>
            </a:extLst>
          </p:cNvPr>
          <p:cNvSpPr>
            <a:spLocks noChangeAspect="1"/>
          </p:cNvSpPr>
          <p:nvPr/>
        </p:nvSpPr>
        <p:spPr>
          <a:xfrm>
            <a:off x="5337694" y="5176539"/>
            <a:ext cx="346142" cy="376273"/>
          </a:xfrm>
          <a:custGeom>
            <a:avLst/>
            <a:gdLst>
              <a:gd name="connsiteX0" fmla="*/ 359951 w 446875"/>
              <a:gd name="connsiteY0" fmla="*/ 424060 h 485775"/>
              <a:gd name="connsiteX1" fmla="*/ 344381 w 446875"/>
              <a:gd name="connsiteY1" fmla="*/ 445915 h 485775"/>
              <a:gd name="connsiteX2" fmla="*/ 344014 w 446875"/>
              <a:gd name="connsiteY2" fmla="*/ 447261 h 485775"/>
              <a:gd name="connsiteX3" fmla="*/ 342802 w 446875"/>
              <a:gd name="connsiteY3" fmla="*/ 447824 h 485775"/>
              <a:gd name="connsiteX4" fmla="*/ 99333 w 446875"/>
              <a:gd name="connsiteY4" fmla="*/ 447824 h 485775"/>
              <a:gd name="connsiteX5" fmla="*/ 98117 w 446875"/>
              <a:gd name="connsiteY5" fmla="*/ 447261 h 485775"/>
              <a:gd name="connsiteX6" fmla="*/ 97754 w 446875"/>
              <a:gd name="connsiteY6" fmla="*/ 445915 h 485775"/>
              <a:gd name="connsiteX7" fmla="*/ 221066 w 446875"/>
              <a:gd name="connsiteY7" fmla="*/ 341753 h 485775"/>
              <a:gd name="connsiteX8" fmla="*/ 313738 w 446875"/>
              <a:gd name="connsiteY8" fmla="*/ 382844 h 485775"/>
              <a:gd name="connsiteX9" fmla="*/ 340541 w 446875"/>
              <a:gd name="connsiteY9" fmla="*/ 384159 h 485775"/>
              <a:gd name="connsiteX10" fmla="*/ 341857 w 446875"/>
              <a:gd name="connsiteY10" fmla="*/ 357356 h 485775"/>
              <a:gd name="connsiteX11" fmla="*/ 283570 w 446875"/>
              <a:gd name="connsiteY11" fmla="*/ 316303 h 485775"/>
              <a:gd name="connsiteX12" fmla="*/ 311200 w 446875"/>
              <a:gd name="connsiteY12" fmla="*/ 251427 h 485775"/>
              <a:gd name="connsiteX13" fmla="*/ 221066 w 446875"/>
              <a:gd name="connsiteY13" fmla="*/ 161292 h 485775"/>
              <a:gd name="connsiteX14" fmla="*/ 130932 w 446875"/>
              <a:gd name="connsiteY14" fmla="*/ 251427 h 485775"/>
              <a:gd name="connsiteX15" fmla="*/ 158539 w 446875"/>
              <a:gd name="connsiteY15" fmla="*/ 316281 h 485775"/>
              <a:gd name="connsiteX16" fmla="*/ 115262 w 446875"/>
              <a:gd name="connsiteY16" fmla="*/ 342810 h 485775"/>
              <a:gd name="connsiteX17" fmla="*/ 60329 w 446875"/>
              <a:gd name="connsiteY17" fmla="*/ 439633 h 485775"/>
              <a:gd name="connsiteX18" fmla="*/ 69146 w 446875"/>
              <a:gd name="connsiteY18" fmla="*/ 471773 h 485775"/>
              <a:gd name="connsiteX19" fmla="*/ 99333 w 446875"/>
              <a:gd name="connsiteY19" fmla="*/ 485775 h 485775"/>
              <a:gd name="connsiteX20" fmla="*/ 342802 w 446875"/>
              <a:gd name="connsiteY20" fmla="*/ 485775 h 485775"/>
              <a:gd name="connsiteX21" fmla="*/ 372985 w 446875"/>
              <a:gd name="connsiteY21" fmla="*/ 471773 h 485775"/>
              <a:gd name="connsiteX22" fmla="*/ 381806 w 446875"/>
              <a:gd name="connsiteY22" fmla="*/ 439633 h 485775"/>
              <a:gd name="connsiteX23" fmla="*/ 359951 w 446875"/>
              <a:gd name="connsiteY23" fmla="*/ 424060 h 485775"/>
              <a:gd name="connsiteX24" fmla="*/ 221066 w 446875"/>
              <a:gd name="connsiteY24" fmla="*/ 199244 h 485775"/>
              <a:gd name="connsiteX25" fmla="*/ 273248 w 446875"/>
              <a:gd name="connsiteY25" fmla="*/ 251427 h 485775"/>
              <a:gd name="connsiteX26" fmla="*/ 221066 w 446875"/>
              <a:gd name="connsiteY26" fmla="*/ 303609 h 485775"/>
              <a:gd name="connsiteX27" fmla="*/ 168883 w 446875"/>
              <a:gd name="connsiteY27" fmla="*/ 251427 h 485775"/>
              <a:gd name="connsiteX28" fmla="*/ 221066 w 446875"/>
              <a:gd name="connsiteY28" fmla="*/ 199244 h 485775"/>
              <a:gd name="connsiteX29" fmla="*/ 154577 w 446875"/>
              <a:gd name="connsiteY29" fmla="*/ 79894 h 485775"/>
              <a:gd name="connsiteX30" fmla="*/ 154458 w 446875"/>
              <a:gd name="connsiteY30" fmla="*/ 53058 h 485775"/>
              <a:gd name="connsiteX31" fmla="*/ 181291 w 446875"/>
              <a:gd name="connsiteY31" fmla="*/ 52935 h 485775"/>
              <a:gd name="connsiteX32" fmla="*/ 202090 w 446875"/>
              <a:gd name="connsiteY32" fmla="*/ 73549 h 485775"/>
              <a:gd name="connsiteX33" fmla="*/ 202090 w 446875"/>
              <a:gd name="connsiteY33" fmla="*/ 18976 h 485775"/>
              <a:gd name="connsiteX34" fmla="*/ 221066 w 446875"/>
              <a:gd name="connsiteY34" fmla="*/ 0 h 485775"/>
              <a:gd name="connsiteX35" fmla="*/ 240041 w 446875"/>
              <a:gd name="connsiteY35" fmla="*/ 18976 h 485775"/>
              <a:gd name="connsiteX36" fmla="*/ 240041 w 446875"/>
              <a:gd name="connsiteY36" fmla="*/ 72608 h 485775"/>
              <a:gd name="connsiteX37" fmla="*/ 259891 w 446875"/>
              <a:gd name="connsiteY37" fmla="*/ 52935 h 485775"/>
              <a:gd name="connsiteX38" fmla="*/ 286728 w 446875"/>
              <a:gd name="connsiteY38" fmla="*/ 53058 h 485775"/>
              <a:gd name="connsiteX39" fmla="*/ 286605 w 446875"/>
              <a:gd name="connsiteY39" fmla="*/ 79894 h 485775"/>
              <a:gd name="connsiteX40" fmla="*/ 251575 w 446875"/>
              <a:gd name="connsiteY40" fmla="*/ 114613 h 485775"/>
              <a:gd name="connsiteX41" fmla="*/ 220591 w 446875"/>
              <a:gd name="connsiteY41" fmla="*/ 127307 h 485775"/>
              <a:gd name="connsiteX42" fmla="*/ 189615 w 446875"/>
              <a:gd name="connsiteY42" fmla="*/ 114613 h 485775"/>
              <a:gd name="connsiteX43" fmla="*/ 444978 w 446875"/>
              <a:gd name="connsiteY43" fmla="*/ 165933 h 485775"/>
              <a:gd name="connsiteX44" fmla="*/ 426002 w 446875"/>
              <a:gd name="connsiteY44" fmla="*/ 184908 h 485775"/>
              <a:gd name="connsiteX45" fmla="*/ 374293 w 446875"/>
              <a:gd name="connsiteY45" fmla="*/ 184908 h 485775"/>
              <a:gd name="connsiteX46" fmla="*/ 330283 w 446875"/>
              <a:gd name="connsiteY46" fmla="*/ 140894 h 485775"/>
              <a:gd name="connsiteX47" fmla="*/ 330283 w 446875"/>
              <a:gd name="connsiteY47" fmla="*/ 89185 h 485775"/>
              <a:gd name="connsiteX48" fmla="*/ 349258 w 446875"/>
              <a:gd name="connsiteY48" fmla="*/ 70210 h 485775"/>
              <a:gd name="connsiteX49" fmla="*/ 368234 w 446875"/>
              <a:gd name="connsiteY49" fmla="*/ 89185 h 485775"/>
              <a:gd name="connsiteX50" fmla="*/ 368234 w 446875"/>
              <a:gd name="connsiteY50" fmla="*/ 121069 h 485775"/>
              <a:gd name="connsiteX51" fmla="*/ 414483 w 446875"/>
              <a:gd name="connsiteY51" fmla="*/ 74820 h 485775"/>
              <a:gd name="connsiteX52" fmla="*/ 441320 w 446875"/>
              <a:gd name="connsiteY52" fmla="*/ 74816 h 485775"/>
              <a:gd name="connsiteX53" fmla="*/ 441320 w 446875"/>
              <a:gd name="connsiteY53" fmla="*/ 101653 h 485775"/>
              <a:gd name="connsiteX54" fmla="*/ 396019 w 446875"/>
              <a:gd name="connsiteY54" fmla="*/ 146953 h 485775"/>
              <a:gd name="connsiteX55" fmla="*/ 426002 w 446875"/>
              <a:gd name="connsiteY55" fmla="*/ 146953 h 485775"/>
              <a:gd name="connsiteX56" fmla="*/ 444978 w 446875"/>
              <a:gd name="connsiteY56" fmla="*/ 165933 h 485775"/>
              <a:gd name="connsiteX57" fmla="*/ 72582 w 446875"/>
              <a:gd name="connsiteY57" fmla="*/ 185857 h 485775"/>
              <a:gd name="connsiteX58" fmla="*/ 20873 w 446875"/>
              <a:gd name="connsiteY58" fmla="*/ 185857 h 485775"/>
              <a:gd name="connsiteX59" fmla="*/ 1898 w 446875"/>
              <a:gd name="connsiteY59" fmla="*/ 166881 h 485775"/>
              <a:gd name="connsiteX60" fmla="*/ 20873 w 446875"/>
              <a:gd name="connsiteY60" fmla="*/ 147906 h 485775"/>
              <a:gd name="connsiteX61" fmla="*/ 49911 w 446875"/>
              <a:gd name="connsiteY61" fmla="*/ 147906 h 485775"/>
              <a:gd name="connsiteX62" fmla="*/ 5559 w 446875"/>
              <a:gd name="connsiteY62" fmla="*/ 103554 h 485775"/>
              <a:gd name="connsiteX63" fmla="*/ 5559 w 446875"/>
              <a:gd name="connsiteY63" fmla="*/ 76718 h 485775"/>
              <a:gd name="connsiteX64" fmla="*/ 32396 w 446875"/>
              <a:gd name="connsiteY64" fmla="*/ 76718 h 485775"/>
              <a:gd name="connsiteX65" fmla="*/ 78645 w 446875"/>
              <a:gd name="connsiteY65" fmla="*/ 122967 h 485775"/>
              <a:gd name="connsiteX66" fmla="*/ 78645 w 446875"/>
              <a:gd name="connsiteY66" fmla="*/ 90134 h 485775"/>
              <a:gd name="connsiteX67" fmla="*/ 97620 w 446875"/>
              <a:gd name="connsiteY67" fmla="*/ 71158 h 485775"/>
              <a:gd name="connsiteX68" fmla="*/ 116596 w 446875"/>
              <a:gd name="connsiteY68" fmla="*/ 90134 h 485775"/>
              <a:gd name="connsiteX69" fmla="*/ 116596 w 446875"/>
              <a:gd name="connsiteY69" fmla="*/ 141843 h 485775"/>
              <a:gd name="connsiteX70" fmla="*/ 72582 w 446875"/>
              <a:gd name="connsiteY70" fmla="*/ 185857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446875" h="485775">
                <a:moveTo>
                  <a:pt x="359951" y="424060"/>
                </a:moveTo>
                <a:cubicBezTo>
                  <a:pt x="349614" y="425794"/>
                  <a:pt x="342643" y="435582"/>
                  <a:pt x="344381" y="445915"/>
                </a:cubicBezTo>
                <a:cubicBezTo>
                  <a:pt x="344411" y="446104"/>
                  <a:pt x="344507" y="446679"/>
                  <a:pt x="344014" y="447261"/>
                </a:cubicBezTo>
                <a:cubicBezTo>
                  <a:pt x="343540" y="447824"/>
                  <a:pt x="343002" y="447824"/>
                  <a:pt x="342802" y="447824"/>
                </a:cubicBezTo>
                <a:lnTo>
                  <a:pt x="99333" y="447824"/>
                </a:lnTo>
                <a:cubicBezTo>
                  <a:pt x="99133" y="447824"/>
                  <a:pt x="98595" y="447824"/>
                  <a:pt x="98117" y="447261"/>
                </a:cubicBezTo>
                <a:cubicBezTo>
                  <a:pt x="97624" y="446679"/>
                  <a:pt x="97721" y="446104"/>
                  <a:pt x="97754" y="445915"/>
                </a:cubicBezTo>
                <a:cubicBezTo>
                  <a:pt x="107890" y="385560"/>
                  <a:pt x="159751" y="341753"/>
                  <a:pt x="221066" y="341753"/>
                </a:cubicBezTo>
                <a:cubicBezTo>
                  <a:pt x="256289" y="341753"/>
                  <a:pt x="290067" y="356730"/>
                  <a:pt x="313738" y="382844"/>
                </a:cubicBezTo>
                <a:cubicBezTo>
                  <a:pt x="320780" y="390608"/>
                  <a:pt x="332777" y="391197"/>
                  <a:pt x="340541" y="384159"/>
                </a:cubicBezTo>
                <a:cubicBezTo>
                  <a:pt x="348306" y="377118"/>
                  <a:pt x="348895" y="365117"/>
                  <a:pt x="341857" y="357356"/>
                </a:cubicBezTo>
                <a:cubicBezTo>
                  <a:pt x="325550" y="339370"/>
                  <a:pt x="305566" y="325442"/>
                  <a:pt x="283570" y="316303"/>
                </a:cubicBezTo>
                <a:cubicBezTo>
                  <a:pt x="300593" y="299896"/>
                  <a:pt x="311200" y="276877"/>
                  <a:pt x="311200" y="251427"/>
                </a:cubicBezTo>
                <a:cubicBezTo>
                  <a:pt x="311200" y="201727"/>
                  <a:pt x="270765" y="161292"/>
                  <a:pt x="221066" y="161292"/>
                </a:cubicBezTo>
                <a:cubicBezTo>
                  <a:pt x="171366" y="161292"/>
                  <a:pt x="130932" y="201727"/>
                  <a:pt x="130932" y="251427"/>
                </a:cubicBezTo>
                <a:cubicBezTo>
                  <a:pt x="130932" y="276866"/>
                  <a:pt x="141531" y="299874"/>
                  <a:pt x="158539" y="316281"/>
                </a:cubicBezTo>
                <a:cubicBezTo>
                  <a:pt x="142921" y="322763"/>
                  <a:pt x="128296" y="331676"/>
                  <a:pt x="115262" y="342810"/>
                </a:cubicBezTo>
                <a:cubicBezTo>
                  <a:pt x="86146" y="367674"/>
                  <a:pt x="66637" y="402060"/>
                  <a:pt x="60329" y="439633"/>
                </a:cubicBezTo>
                <a:cubicBezTo>
                  <a:pt x="58394" y="451148"/>
                  <a:pt x="61608" y="462863"/>
                  <a:pt x="69146" y="471773"/>
                </a:cubicBezTo>
                <a:cubicBezTo>
                  <a:pt x="76677" y="480672"/>
                  <a:pt x="87677" y="485775"/>
                  <a:pt x="99333" y="485775"/>
                </a:cubicBezTo>
                <a:lnTo>
                  <a:pt x="342802" y="485775"/>
                </a:lnTo>
                <a:cubicBezTo>
                  <a:pt x="354454" y="485775"/>
                  <a:pt x="365458" y="480672"/>
                  <a:pt x="372985" y="471773"/>
                </a:cubicBezTo>
                <a:cubicBezTo>
                  <a:pt x="380527" y="462863"/>
                  <a:pt x="383740" y="451148"/>
                  <a:pt x="381806" y="439633"/>
                </a:cubicBezTo>
                <a:cubicBezTo>
                  <a:pt x="380071" y="429297"/>
                  <a:pt x="370287" y="422322"/>
                  <a:pt x="359951" y="424060"/>
                </a:cubicBezTo>
                <a:close/>
                <a:moveTo>
                  <a:pt x="221066" y="199244"/>
                </a:moveTo>
                <a:cubicBezTo>
                  <a:pt x="249840" y="199244"/>
                  <a:pt x="273248" y="222652"/>
                  <a:pt x="273248" y="251427"/>
                </a:cubicBezTo>
                <a:cubicBezTo>
                  <a:pt x="273248" y="280201"/>
                  <a:pt x="249840" y="303609"/>
                  <a:pt x="221066" y="303609"/>
                </a:cubicBezTo>
                <a:cubicBezTo>
                  <a:pt x="192295" y="303609"/>
                  <a:pt x="168883" y="280201"/>
                  <a:pt x="168883" y="251427"/>
                </a:cubicBezTo>
                <a:cubicBezTo>
                  <a:pt x="168883" y="222652"/>
                  <a:pt x="192295" y="199244"/>
                  <a:pt x="221066" y="199244"/>
                </a:cubicBezTo>
                <a:close/>
                <a:moveTo>
                  <a:pt x="154577" y="79894"/>
                </a:moveTo>
                <a:cubicBezTo>
                  <a:pt x="147135" y="72515"/>
                  <a:pt x="147079" y="60503"/>
                  <a:pt x="154458" y="53058"/>
                </a:cubicBezTo>
                <a:cubicBezTo>
                  <a:pt x="161834" y="45616"/>
                  <a:pt x="173849" y="45560"/>
                  <a:pt x="181291" y="52935"/>
                </a:cubicBezTo>
                <a:lnTo>
                  <a:pt x="202090" y="73549"/>
                </a:lnTo>
                <a:lnTo>
                  <a:pt x="202090" y="18976"/>
                </a:lnTo>
                <a:cubicBezTo>
                  <a:pt x="202090" y="8495"/>
                  <a:pt x="210588" y="0"/>
                  <a:pt x="221066" y="0"/>
                </a:cubicBezTo>
                <a:cubicBezTo>
                  <a:pt x="231547" y="0"/>
                  <a:pt x="240041" y="8495"/>
                  <a:pt x="240041" y="18976"/>
                </a:cubicBezTo>
                <a:lnTo>
                  <a:pt x="240041" y="72608"/>
                </a:lnTo>
                <a:lnTo>
                  <a:pt x="259891" y="52935"/>
                </a:lnTo>
                <a:cubicBezTo>
                  <a:pt x="267337" y="45560"/>
                  <a:pt x="279353" y="45612"/>
                  <a:pt x="286728" y="53058"/>
                </a:cubicBezTo>
                <a:cubicBezTo>
                  <a:pt x="294107" y="60503"/>
                  <a:pt x="294051" y="72515"/>
                  <a:pt x="286605" y="79894"/>
                </a:cubicBezTo>
                <a:lnTo>
                  <a:pt x="251575" y="114613"/>
                </a:lnTo>
                <a:cubicBezTo>
                  <a:pt x="243032" y="123074"/>
                  <a:pt x="231813" y="127307"/>
                  <a:pt x="220591" y="127307"/>
                </a:cubicBezTo>
                <a:cubicBezTo>
                  <a:pt x="209373" y="127307"/>
                  <a:pt x="198154" y="123074"/>
                  <a:pt x="189615" y="114613"/>
                </a:cubicBezTo>
                <a:close/>
                <a:moveTo>
                  <a:pt x="444978" y="165933"/>
                </a:moveTo>
                <a:cubicBezTo>
                  <a:pt x="444978" y="176410"/>
                  <a:pt x="436483" y="184908"/>
                  <a:pt x="426002" y="184908"/>
                </a:cubicBezTo>
                <a:lnTo>
                  <a:pt x="374293" y="184908"/>
                </a:lnTo>
                <a:cubicBezTo>
                  <a:pt x="350025" y="184908"/>
                  <a:pt x="330283" y="165162"/>
                  <a:pt x="330283" y="140894"/>
                </a:cubicBezTo>
                <a:lnTo>
                  <a:pt x="330283" y="89185"/>
                </a:lnTo>
                <a:cubicBezTo>
                  <a:pt x="330283" y="78704"/>
                  <a:pt x="338777" y="70210"/>
                  <a:pt x="349258" y="70210"/>
                </a:cubicBezTo>
                <a:cubicBezTo>
                  <a:pt x="359739" y="70210"/>
                  <a:pt x="368234" y="78704"/>
                  <a:pt x="368234" y="89185"/>
                </a:cubicBezTo>
                <a:lnTo>
                  <a:pt x="368234" y="121069"/>
                </a:lnTo>
                <a:lnTo>
                  <a:pt x="414483" y="74820"/>
                </a:lnTo>
                <a:cubicBezTo>
                  <a:pt x="421895" y="67408"/>
                  <a:pt x="433907" y="67408"/>
                  <a:pt x="441320" y="74816"/>
                </a:cubicBezTo>
                <a:cubicBezTo>
                  <a:pt x="448728" y="82229"/>
                  <a:pt x="448728" y="94244"/>
                  <a:pt x="441320" y="101653"/>
                </a:cubicBezTo>
                <a:lnTo>
                  <a:pt x="396019" y="146953"/>
                </a:lnTo>
                <a:lnTo>
                  <a:pt x="426002" y="146953"/>
                </a:lnTo>
                <a:cubicBezTo>
                  <a:pt x="436483" y="146957"/>
                  <a:pt x="444978" y="155452"/>
                  <a:pt x="444978" y="165933"/>
                </a:cubicBezTo>
                <a:close/>
                <a:moveTo>
                  <a:pt x="72582" y="185857"/>
                </a:moveTo>
                <a:lnTo>
                  <a:pt x="20873" y="185857"/>
                </a:lnTo>
                <a:cubicBezTo>
                  <a:pt x="10396" y="185857"/>
                  <a:pt x="1898" y="177359"/>
                  <a:pt x="1898" y="166881"/>
                </a:cubicBezTo>
                <a:cubicBezTo>
                  <a:pt x="1898" y="156400"/>
                  <a:pt x="10396" y="147906"/>
                  <a:pt x="20873" y="147906"/>
                </a:cubicBezTo>
                <a:lnTo>
                  <a:pt x="49911" y="147906"/>
                </a:lnTo>
                <a:lnTo>
                  <a:pt x="5559" y="103554"/>
                </a:lnTo>
                <a:cubicBezTo>
                  <a:pt x="-1853" y="96142"/>
                  <a:pt x="-1853" y="84126"/>
                  <a:pt x="5559" y="76718"/>
                </a:cubicBezTo>
                <a:cubicBezTo>
                  <a:pt x="12968" y="69305"/>
                  <a:pt x="24983" y="69305"/>
                  <a:pt x="32396" y="76718"/>
                </a:cubicBezTo>
                <a:lnTo>
                  <a:pt x="78645" y="122967"/>
                </a:lnTo>
                <a:lnTo>
                  <a:pt x="78645" y="90134"/>
                </a:lnTo>
                <a:cubicBezTo>
                  <a:pt x="78645" y="79653"/>
                  <a:pt x="87139" y="71158"/>
                  <a:pt x="97620" y="71158"/>
                </a:cubicBezTo>
                <a:cubicBezTo>
                  <a:pt x="108098" y="71158"/>
                  <a:pt x="116596" y="79653"/>
                  <a:pt x="116596" y="90134"/>
                </a:cubicBezTo>
                <a:lnTo>
                  <a:pt x="116596" y="141843"/>
                </a:lnTo>
                <a:cubicBezTo>
                  <a:pt x="116596" y="166111"/>
                  <a:pt x="96853" y="185857"/>
                  <a:pt x="72582" y="185857"/>
                </a:cubicBezTo>
                <a:close/>
              </a:path>
            </a:pathLst>
          </a:custGeom>
          <a:solidFill>
            <a:schemeClr val="bg1"/>
          </a:solidFill>
          <a:ln w="949" cap="flat">
            <a:noFill/>
            <a:prstDash val="solid"/>
            <a:miter/>
          </a:ln>
        </p:spPr>
        <p:txBody>
          <a:bodyPr rtlCol="0" anchor="ctr"/>
          <a:lstStyle/>
          <a:p>
            <a:endParaRPr lang="en-ID"/>
          </a:p>
        </p:txBody>
      </p:sp>
      <p:sp>
        <p:nvSpPr>
          <p:cNvPr id="35" name="Shape">
            <a:extLst>
              <a:ext uri="{FF2B5EF4-FFF2-40B4-BE49-F238E27FC236}">
                <a16:creationId xmlns:a16="http://schemas.microsoft.com/office/drawing/2014/main" id="{8587BE95-D302-445A-8C91-95935C748D5F}"/>
              </a:ext>
            </a:extLst>
          </p:cNvPr>
          <p:cNvSpPr>
            <a:spLocks noChangeAspect="1"/>
          </p:cNvSpPr>
          <p:nvPr/>
        </p:nvSpPr>
        <p:spPr>
          <a:xfrm>
            <a:off x="4394358" y="4032423"/>
            <a:ext cx="299448" cy="377732"/>
          </a:xfrm>
          <a:custGeom>
            <a:avLst/>
            <a:gdLst>
              <a:gd name="connsiteX0" fmla="*/ 199244 w 385099"/>
              <a:gd name="connsiteY0" fmla="*/ 370972 h 485775"/>
              <a:gd name="connsiteX1" fmla="*/ 290326 w 385099"/>
              <a:gd name="connsiteY1" fmla="*/ 370972 h 485775"/>
              <a:gd name="connsiteX2" fmla="*/ 309302 w 385099"/>
              <a:gd name="connsiteY2" fmla="*/ 389948 h 485775"/>
              <a:gd name="connsiteX3" fmla="*/ 290326 w 385099"/>
              <a:gd name="connsiteY3" fmla="*/ 408923 h 485775"/>
              <a:gd name="connsiteX4" fmla="*/ 199244 w 385099"/>
              <a:gd name="connsiteY4" fmla="*/ 408923 h 485775"/>
              <a:gd name="connsiteX5" fmla="*/ 180268 w 385099"/>
              <a:gd name="connsiteY5" fmla="*/ 389948 h 485775"/>
              <a:gd name="connsiteX6" fmla="*/ 199244 w 385099"/>
              <a:gd name="connsiteY6" fmla="*/ 370972 h 485775"/>
              <a:gd name="connsiteX7" fmla="*/ 211577 w 385099"/>
              <a:gd name="connsiteY7" fmla="*/ 262812 h 485775"/>
              <a:gd name="connsiteX8" fmla="*/ 211577 w 385099"/>
              <a:gd name="connsiteY8" fmla="*/ 297917 h 485775"/>
              <a:gd name="connsiteX9" fmla="*/ 271351 w 385099"/>
              <a:gd name="connsiteY9" fmla="*/ 297917 h 485775"/>
              <a:gd name="connsiteX10" fmla="*/ 271351 w 385099"/>
              <a:gd name="connsiteY10" fmla="*/ 262812 h 485775"/>
              <a:gd name="connsiteX11" fmla="*/ 113853 w 385099"/>
              <a:gd name="connsiteY11" fmla="*/ 262812 h 485775"/>
              <a:gd name="connsiteX12" fmla="*/ 113853 w 385099"/>
              <a:gd name="connsiteY12" fmla="*/ 297917 h 485775"/>
              <a:gd name="connsiteX13" fmla="*/ 173626 w 385099"/>
              <a:gd name="connsiteY13" fmla="*/ 297917 h 485775"/>
              <a:gd name="connsiteX14" fmla="*/ 173626 w 385099"/>
              <a:gd name="connsiteY14" fmla="*/ 262812 h 485775"/>
              <a:gd name="connsiteX15" fmla="*/ 211577 w 385099"/>
              <a:gd name="connsiteY15" fmla="*/ 188807 h 485775"/>
              <a:gd name="connsiteX16" fmla="*/ 211577 w 385099"/>
              <a:gd name="connsiteY16" fmla="*/ 224861 h 485775"/>
              <a:gd name="connsiteX17" fmla="*/ 271351 w 385099"/>
              <a:gd name="connsiteY17" fmla="*/ 224861 h 485775"/>
              <a:gd name="connsiteX18" fmla="*/ 271351 w 385099"/>
              <a:gd name="connsiteY18" fmla="*/ 188807 h 485775"/>
              <a:gd name="connsiteX19" fmla="*/ 113853 w 385099"/>
              <a:gd name="connsiteY19" fmla="*/ 188807 h 485775"/>
              <a:gd name="connsiteX20" fmla="*/ 113853 w 385099"/>
              <a:gd name="connsiteY20" fmla="*/ 224861 h 485775"/>
              <a:gd name="connsiteX21" fmla="*/ 173626 w 385099"/>
              <a:gd name="connsiteY21" fmla="*/ 224861 h 485775"/>
              <a:gd name="connsiteX22" fmla="*/ 173626 w 385099"/>
              <a:gd name="connsiteY22" fmla="*/ 188807 h 485775"/>
              <a:gd name="connsiteX23" fmla="*/ 113853 w 385099"/>
              <a:gd name="connsiteY23" fmla="*/ 114802 h 485775"/>
              <a:gd name="connsiteX24" fmla="*/ 113853 w 385099"/>
              <a:gd name="connsiteY24" fmla="*/ 150856 h 485775"/>
              <a:gd name="connsiteX25" fmla="*/ 271351 w 385099"/>
              <a:gd name="connsiteY25" fmla="*/ 150856 h 485775"/>
              <a:gd name="connsiteX26" fmla="*/ 271351 w 385099"/>
              <a:gd name="connsiteY26" fmla="*/ 114802 h 485775"/>
              <a:gd name="connsiteX27" fmla="*/ 94878 w 385099"/>
              <a:gd name="connsiteY27" fmla="*/ 76851 h 485775"/>
              <a:gd name="connsiteX28" fmla="*/ 290326 w 385099"/>
              <a:gd name="connsiteY28" fmla="*/ 76851 h 485775"/>
              <a:gd name="connsiteX29" fmla="*/ 309302 w 385099"/>
              <a:gd name="connsiteY29" fmla="*/ 95827 h 485775"/>
              <a:gd name="connsiteX30" fmla="*/ 309302 w 385099"/>
              <a:gd name="connsiteY30" fmla="*/ 316892 h 485775"/>
              <a:gd name="connsiteX31" fmla="*/ 290326 w 385099"/>
              <a:gd name="connsiteY31" fmla="*/ 335868 h 485775"/>
              <a:gd name="connsiteX32" fmla="*/ 94878 w 385099"/>
              <a:gd name="connsiteY32" fmla="*/ 335868 h 485775"/>
              <a:gd name="connsiteX33" fmla="*/ 75902 w 385099"/>
              <a:gd name="connsiteY33" fmla="*/ 316892 h 485775"/>
              <a:gd name="connsiteX34" fmla="*/ 75902 w 385099"/>
              <a:gd name="connsiteY34" fmla="*/ 95827 h 485775"/>
              <a:gd name="connsiteX35" fmla="*/ 94878 w 385099"/>
              <a:gd name="connsiteY35" fmla="*/ 76851 h 485775"/>
              <a:gd name="connsiteX36" fmla="*/ 75902 w 385099"/>
              <a:gd name="connsiteY36" fmla="*/ 0 h 485775"/>
              <a:gd name="connsiteX37" fmla="*/ 309196 w 385099"/>
              <a:gd name="connsiteY37" fmla="*/ 0 h 485775"/>
              <a:gd name="connsiteX38" fmla="*/ 385098 w 385099"/>
              <a:gd name="connsiteY38" fmla="*/ 75902 h 485775"/>
              <a:gd name="connsiteX39" fmla="*/ 385098 w 385099"/>
              <a:gd name="connsiteY39" fmla="*/ 314995 h 485775"/>
              <a:gd name="connsiteX40" fmla="*/ 366123 w 385099"/>
              <a:gd name="connsiteY40" fmla="*/ 333970 h 485775"/>
              <a:gd name="connsiteX41" fmla="*/ 347148 w 385099"/>
              <a:gd name="connsiteY41" fmla="*/ 314995 h 485775"/>
              <a:gd name="connsiteX42" fmla="*/ 347148 w 385099"/>
              <a:gd name="connsiteY42" fmla="*/ 75902 h 485775"/>
              <a:gd name="connsiteX43" fmla="*/ 309197 w 385099"/>
              <a:gd name="connsiteY43" fmla="*/ 37951 h 485775"/>
              <a:gd name="connsiteX44" fmla="*/ 75902 w 385099"/>
              <a:gd name="connsiteY44" fmla="*/ 37951 h 485775"/>
              <a:gd name="connsiteX45" fmla="*/ 37951 w 385099"/>
              <a:gd name="connsiteY45" fmla="*/ 75902 h 485775"/>
              <a:gd name="connsiteX46" fmla="*/ 37951 w 385099"/>
              <a:gd name="connsiteY46" fmla="*/ 409873 h 485775"/>
              <a:gd name="connsiteX47" fmla="*/ 75902 w 385099"/>
              <a:gd name="connsiteY47" fmla="*/ 447824 h 485775"/>
              <a:gd name="connsiteX48" fmla="*/ 309197 w 385099"/>
              <a:gd name="connsiteY48" fmla="*/ 447824 h 485775"/>
              <a:gd name="connsiteX49" fmla="*/ 347148 w 385099"/>
              <a:gd name="connsiteY49" fmla="*/ 409873 h 485775"/>
              <a:gd name="connsiteX50" fmla="*/ 366124 w 385099"/>
              <a:gd name="connsiteY50" fmla="*/ 390897 h 485775"/>
              <a:gd name="connsiteX51" fmla="*/ 385099 w 385099"/>
              <a:gd name="connsiteY51" fmla="*/ 409873 h 485775"/>
              <a:gd name="connsiteX52" fmla="*/ 309197 w 385099"/>
              <a:gd name="connsiteY52" fmla="*/ 485775 h 485775"/>
              <a:gd name="connsiteX53" fmla="*/ 75902 w 385099"/>
              <a:gd name="connsiteY53" fmla="*/ 485775 h 485775"/>
              <a:gd name="connsiteX54" fmla="*/ 0 w 385099"/>
              <a:gd name="connsiteY54" fmla="*/ 409873 h 485775"/>
              <a:gd name="connsiteX55" fmla="*/ 0 w 385099"/>
              <a:gd name="connsiteY55" fmla="*/ 75902 h 485775"/>
              <a:gd name="connsiteX56" fmla="*/ 75902 w 385099"/>
              <a:gd name="connsiteY56"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385099" h="485775">
                <a:moveTo>
                  <a:pt x="199244" y="370972"/>
                </a:moveTo>
                <a:lnTo>
                  <a:pt x="290326" y="370972"/>
                </a:lnTo>
                <a:cubicBezTo>
                  <a:pt x="300807" y="370972"/>
                  <a:pt x="309302" y="379467"/>
                  <a:pt x="309302" y="389948"/>
                </a:cubicBezTo>
                <a:cubicBezTo>
                  <a:pt x="309302" y="400428"/>
                  <a:pt x="300807" y="408923"/>
                  <a:pt x="290326" y="408923"/>
                </a:cubicBezTo>
                <a:lnTo>
                  <a:pt x="199244" y="408923"/>
                </a:lnTo>
                <a:cubicBezTo>
                  <a:pt x="188763" y="408923"/>
                  <a:pt x="180268" y="400428"/>
                  <a:pt x="180268" y="389948"/>
                </a:cubicBezTo>
                <a:cubicBezTo>
                  <a:pt x="180268" y="379467"/>
                  <a:pt x="188763" y="370972"/>
                  <a:pt x="199244" y="370972"/>
                </a:cubicBezTo>
                <a:close/>
                <a:moveTo>
                  <a:pt x="211577" y="262812"/>
                </a:moveTo>
                <a:lnTo>
                  <a:pt x="211577" y="297917"/>
                </a:lnTo>
                <a:lnTo>
                  <a:pt x="271351" y="297917"/>
                </a:lnTo>
                <a:lnTo>
                  <a:pt x="271351" y="262812"/>
                </a:lnTo>
                <a:close/>
                <a:moveTo>
                  <a:pt x="113853" y="262812"/>
                </a:moveTo>
                <a:lnTo>
                  <a:pt x="113853" y="297917"/>
                </a:lnTo>
                <a:lnTo>
                  <a:pt x="173626" y="297917"/>
                </a:lnTo>
                <a:lnTo>
                  <a:pt x="173626" y="262812"/>
                </a:lnTo>
                <a:close/>
                <a:moveTo>
                  <a:pt x="211577" y="188807"/>
                </a:moveTo>
                <a:lnTo>
                  <a:pt x="211577" y="224861"/>
                </a:lnTo>
                <a:lnTo>
                  <a:pt x="271351" y="224861"/>
                </a:lnTo>
                <a:lnTo>
                  <a:pt x="271351" y="188807"/>
                </a:lnTo>
                <a:close/>
                <a:moveTo>
                  <a:pt x="113853" y="188807"/>
                </a:moveTo>
                <a:lnTo>
                  <a:pt x="113853" y="224861"/>
                </a:lnTo>
                <a:lnTo>
                  <a:pt x="173626" y="224861"/>
                </a:lnTo>
                <a:lnTo>
                  <a:pt x="173626" y="188807"/>
                </a:lnTo>
                <a:close/>
                <a:moveTo>
                  <a:pt x="113853" y="114802"/>
                </a:moveTo>
                <a:lnTo>
                  <a:pt x="113853" y="150856"/>
                </a:lnTo>
                <a:lnTo>
                  <a:pt x="271351" y="150856"/>
                </a:lnTo>
                <a:lnTo>
                  <a:pt x="271351" y="114802"/>
                </a:lnTo>
                <a:close/>
                <a:moveTo>
                  <a:pt x="94878" y="76851"/>
                </a:moveTo>
                <a:lnTo>
                  <a:pt x="290326" y="76851"/>
                </a:lnTo>
                <a:cubicBezTo>
                  <a:pt x="300806" y="76851"/>
                  <a:pt x="309302" y="85346"/>
                  <a:pt x="309302" y="95827"/>
                </a:cubicBezTo>
                <a:lnTo>
                  <a:pt x="309302" y="316892"/>
                </a:lnTo>
                <a:cubicBezTo>
                  <a:pt x="309302" y="327372"/>
                  <a:pt x="300806" y="335868"/>
                  <a:pt x="290326" y="335868"/>
                </a:cubicBezTo>
                <a:lnTo>
                  <a:pt x="94878" y="335868"/>
                </a:lnTo>
                <a:cubicBezTo>
                  <a:pt x="84397" y="335868"/>
                  <a:pt x="75902" y="327372"/>
                  <a:pt x="75902" y="316892"/>
                </a:cubicBezTo>
                <a:lnTo>
                  <a:pt x="75902" y="95827"/>
                </a:lnTo>
                <a:cubicBezTo>
                  <a:pt x="75902" y="85346"/>
                  <a:pt x="84397" y="76851"/>
                  <a:pt x="94878" y="76851"/>
                </a:cubicBezTo>
                <a:close/>
                <a:moveTo>
                  <a:pt x="75902" y="0"/>
                </a:moveTo>
                <a:lnTo>
                  <a:pt x="309196" y="0"/>
                </a:lnTo>
                <a:cubicBezTo>
                  <a:pt x="351048" y="0"/>
                  <a:pt x="385098" y="34050"/>
                  <a:pt x="385098" y="75902"/>
                </a:cubicBezTo>
                <a:lnTo>
                  <a:pt x="385098" y="314995"/>
                </a:lnTo>
                <a:cubicBezTo>
                  <a:pt x="385098" y="325475"/>
                  <a:pt x="376603" y="333970"/>
                  <a:pt x="366123" y="333970"/>
                </a:cubicBezTo>
                <a:cubicBezTo>
                  <a:pt x="355642" y="333970"/>
                  <a:pt x="347147" y="325475"/>
                  <a:pt x="347148" y="314995"/>
                </a:cubicBezTo>
                <a:lnTo>
                  <a:pt x="347148" y="75902"/>
                </a:lnTo>
                <a:cubicBezTo>
                  <a:pt x="347148" y="54976"/>
                  <a:pt x="330123" y="37951"/>
                  <a:pt x="309197" y="37951"/>
                </a:cubicBezTo>
                <a:lnTo>
                  <a:pt x="75902" y="37951"/>
                </a:lnTo>
                <a:cubicBezTo>
                  <a:pt x="54976" y="37951"/>
                  <a:pt x="37951" y="54976"/>
                  <a:pt x="37951" y="75902"/>
                </a:cubicBezTo>
                <a:lnTo>
                  <a:pt x="37951" y="409873"/>
                </a:lnTo>
                <a:cubicBezTo>
                  <a:pt x="37951" y="430799"/>
                  <a:pt x="54976" y="447824"/>
                  <a:pt x="75902" y="447824"/>
                </a:cubicBezTo>
                <a:lnTo>
                  <a:pt x="309197" y="447824"/>
                </a:lnTo>
                <a:cubicBezTo>
                  <a:pt x="330123" y="447824"/>
                  <a:pt x="347148" y="430799"/>
                  <a:pt x="347148" y="409873"/>
                </a:cubicBezTo>
                <a:cubicBezTo>
                  <a:pt x="347148" y="399392"/>
                  <a:pt x="355643" y="390897"/>
                  <a:pt x="366124" y="390897"/>
                </a:cubicBezTo>
                <a:cubicBezTo>
                  <a:pt x="376604" y="390897"/>
                  <a:pt x="385099" y="399392"/>
                  <a:pt x="385099" y="409873"/>
                </a:cubicBezTo>
                <a:cubicBezTo>
                  <a:pt x="385099" y="451725"/>
                  <a:pt x="351049" y="485775"/>
                  <a:pt x="309197" y="485775"/>
                </a:cubicBezTo>
                <a:lnTo>
                  <a:pt x="75902" y="485775"/>
                </a:lnTo>
                <a:cubicBezTo>
                  <a:pt x="34050" y="485775"/>
                  <a:pt x="0" y="451725"/>
                  <a:pt x="0" y="409873"/>
                </a:cubicBezTo>
                <a:lnTo>
                  <a:pt x="0" y="75902"/>
                </a:lnTo>
                <a:cubicBezTo>
                  <a:pt x="0" y="34050"/>
                  <a:pt x="34050" y="0"/>
                  <a:pt x="75902" y="0"/>
                </a:cubicBezTo>
                <a:close/>
              </a:path>
            </a:pathLst>
          </a:custGeom>
          <a:solidFill>
            <a:schemeClr val="bg1"/>
          </a:solidFill>
          <a:ln w="949" cap="flat">
            <a:noFill/>
            <a:prstDash val="solid"/>
            <a:miter/>
          </a:ln>
        </p:spPr>
        <p:txBody>
          <a:bodyPr rtlCol="0" anchor="ctr"/>
          <a:lstStyle/>
          <a:p>
            <a:endParaRPr lang="en-ID"/>
          </a:p>
        </p:txBody>
      </p:sp>
      <p:sp>
        <p:nvSpPr>
          <p:cNvPr id="36" name="Shape">
            <a:extLst>
              <a:ext uri="{FF2B5EF4-FFF2-40B4-BE49-F238E27FC236}">
                <a16:creationId xmlns:a16="http://schemas.microsoft.com/office/drawing/2014/main" id="{7102A8EA-FC25-4266-ADD0-5352493BD7E3}"/>
              </a:ext>
            </a:extLst>
          </p:cNvPr>
          <p:cNvSpPr>
            <a:spLocks noChangeAspect="1"/>
          </p:cNvSpPr>
          <p:nvPr/>
        </p:nvSpPr>
        <p:spPr>
          <a:xfrm>
            <a:off x="4814921" y="2599898"/>
            <a:ext cx="399609" cy="399607"/>
          </a:xfrm>
          <a:custGeom>
            <a:avLst/>
            <a:gdLst>
              <a:gd name="connsiteX0" fmla="*/ 378560 w 485774"/>
              <a:gd name="connsiteY0" fmla="*/ 411766 h 485772"/>
              <a:gd name="connsiteX1" fmla="*/ 360533 w 485774"/>
              <a:gd name="connsiteY1" fmla="*/ 429793 h 485772"/>
              <a:gd name="connsiteX2" fmla="*/ 378560 w 485774"/>
              <a:gd name="connsiteY2" fmla="*/ 447820 h 485772"/>
              <a:gd name="connsiteX3" fmla="*/ 396587 w 485774"/>
              <a:gd name="connsiteY3" fmla="*/ 429793 h 485772"/>
              <a:gd name="connsiteX4" fmla="*/ 378560 w 485774"/>
              <a:gd name="connsiteY4" fmla="*/ 411766 h 485772"/>
              <a:gd name="connsiteX5" fmla="*/ 190703 w 485774"/>
              <a:gd name="connsiteY5" fmla="*/ 411766 h 485772"/>
              <a:gd name="connsiteX6" fmla="*/ 172676 w 485774"/>
              <a:gd name="connsiteY6" fmla="*/ 429793 h 485772"/>
              <a:gd name="connsiteX7" fmla="*/ 190703 w 485774"/>
              <a:gd name="connsiteY7" fmla="*/ 447820 h 485772"/>
              <a:gd name="connsiteX8" fmla="*/ 208730 w 485774"/>
              <a:gd name="connsiteY8" fmla="*/ 429793 h 485772"/>
              <a:gd name="connsiteX9" fmla="*/ 190703 w 485774"/>
              <a:gd name="connsiteY9" fmla="*/ 411766 h 485772"/>
              <a:gd name="connsiteX10" fmla="*/ 470882 w 485774"/>
              <a:gd name="connsiteY10" fmla="*/ 103863 h 485772"/>
              <a:gd name="connsiteX11" fmla="*/ 485325 w 485774"/>
              <a:gd name="connsiteY11" fmla="*/ 126479 h 485772"/>
              <a:gd name="connsiteX12" fmla="*/ 452483 w 485774"/>
              <a:gd name="connsiteY12" fmla="*/ 275366 h 485772"/>
              <a:gd name="connsiteX13" fmla="*/ 426037 w 485774"/>
              <a:gd name="connsiteY13" fmla="*/ 318156 h 485772"/>
              <a:gd name="connsiteX14" fmla="*/ 378559 w 485774"/>
              <a:gd name="connsiteY14" fmla="*/ 334919 h 485772"/>
              <a:gd name="connsiteX15" fmla="*/ 359583 w 485774"/>
              <a:gd name="connsiteY15" fmla="*/ 315943 h 485772"/>
              <a:gd name="connsiteX16" fmla="*/ 378559 w 485774"/>
              <a:gd name="connsiteY16" fmla="*/ 296967 h 485772"/>
              <a:gd name="connsiteX17" fmla="*/ 415422 w 485774"/>
              <a:gd name="connsiteY17" fmla="*/ 267192 h 485772"/>
              <a:gd name="connsiteX18" fmla="*/ 448264 w 485774"/>
              <a:gd name="connsiteY18" fmla="*/ 118306 h 485772"/>
              <a:gd name="connsiteX19" fmla="*/ 470882 w 485774"/>
              <a:gd name="connsiteY19" fmla="*/ 103863 h 485772"/>
              <a:gd name="connsiteX20" fmla="*/ 342507 w 485774"/>
              <a:gd name="connsiteY20" fmla="*/ 41745 h 485772"/>
              <a:gd name="connsiteX21" fmla="*/ 355925 w 485774"/>
              <a:gd name="connsiteY21" fmla="*/ 47303 h 485772"/>
              <a:gd name="connsiteX22" fmla="*/ 355925 w 485774"/>
              <a:gd name="connsiteY22" fmla="*/ 74138 h 485772"/>
              <a:gd name="connsiteX23" fmla="*/ 307672 w 485774"/>
              <a:gd name="connsiteY23" fmla="*/ 122391 h 485772"/>
              <a:gd name="connsiteX24" fmla="*/ 355925 w 485774"/>
              <a:gd name="connsiteY24" fmla="*/ 170644 h 485772"/>
              <a:gd name="connsiteX25" fmla="*/ 355925 w 485774"/>
              <a:gd name="connsiteY25" fmla="*/ 197480 h 485772"/>
              <a:gd name="connsiteX26" fmla="*/ 342507 w 485774"/>
              <a:gd name="connsiteY26" fmla="*/ 203038 h 485772"/>
              <a:gd name="connsiteX27" fmla="*/ 329088 w 485774"/>
              <a:gd name="connsiteY27" fmla="*/ 197480 h 485772"/>
              <a:gd name="connsiteX28" fmla="*/ 280836 w 485774"/>
              <a:gd name="connsiteY28" fmla="*/ 149228 h 485772"/>
              <a:gd name="connsiteX29" fmla="*/ 232584 w 485774"/>
              <a:gd name="connsiteY29" fmla="*/ 197480 h 485772"/>
              <a:gd name="connsiteX30" fmla="*/ 219165 w 485774"/>
              <a:gd name="connsiteY30" fmla="*/ 203038 h 485772"/>
              <a:gd name="connsiteX31" fmla="*/ 205747 w 485774"/>
              <a:gd name="connsiteY31" fmla="*/ 197480 h 485772"/>
              <a:gd name="connsiteX32" fmla="*/ 205748 w 485774"/>
              <a:gd name="connsiteY32" fmla="*/ 170646 h 485772"/>
              <a:gd name="connsiteX33" fmla="*/ 254001 w 485774"/>
              <a:gd name="connsiteY33" fmla="*/ 122393 h 485772"/>
              <a:gd name="connsiteX34" fmla="*/ 205748 w 485774"/>
              <a:gd name="connsiteY34" fmla="*/ 74140 h 485772"/>
              <a:gd name="connsiteX35" fmla="*/ 205748 w 485774"/>
              <a:gd name="connsiteY35" fmla="*/ 47305 h 485772"/>
              <a:gd name="connsiteX36" fmla="*/ 232584 w 485774"/>
              <a:gd name="connsiteY36" fmla="*/ 47305 h 485772"/>
              <a:gd name="connsiteX37" fmla="*/ 280836 w 485774"/>
              <a:gd name="connsiteY37" fmla="*/ 95555 h 485772"/>
              <a:gd name="connsiteX38" fmla="*/ 329089 w 485774"/>
              <a:gd name="connsiteY38" fmla="*/ 47303 h 485772"/>
              <a:gd name="connsiteX39" fmla="*/ 342507 w 485774"/>
              <a:gd name="connsiteY39" fmla="*/ 41745 h 485772"/>
              <a:gd name="connsiteX40" fmla="*/ 18976 w 485774"/>
              <a:gd name="connsiteY40" fmla="*/ 0 h 485772"/>
              <a:gd name="connsiteX41" fmla="*/ 121632 w 485774"/>
              <a:gd name="connsiteY41" fmla="*/ 90068 h 485772"/>
              <a:gd name="connsiteX42" fmla="*/ 121682 w 485774"/>
              <a:gd name="connsiteY42" fmla="*/ 90483 h 485772"/>
              <a:gd name="connsiteX43" fmla="*/ 144158 w 485774"/>
              <a:gd name="connsiteY43" fmla="*/ 296966 h 485772"/>
              <a:gd name="connsiteX44" fmla="*/ 283683 w 485774"/>
              <a:gd name="connsiteY44" fmla="*/ 296966 h 485772"/>
              <a:gd name="connsiteX45" fmla="*/ 302659 w 485774"/>
              <a:gd name="connsiteY45" fmla="*/ 315942 h 485772"/>
              <a:gd name="connsiteX46" fmla="*/ 283683 w 485774"/>
              <a:gd name="connsiteY46" fmla="*/ 334917 h 485772"/>
              <a:gd name="connsiteX47" fmla="*/ 129982 w 485774"/>
              <a:gd name="connsiteY47" fmla="*/ 334917 h 485772"/>
              <a:gd name="connsiteX48" fmla="*/ 111006 w 485774"/>
              <a:gd name="connsiteY48" fmla="*/ 353893 h 485772"/>
              <a:gd name="connsiteX49" fmla="*/ 110983 w 485774"/>
              <a:gd name="connsiteY49" fmla="*/ 354367 h 485772"/>
              <a:gd name="connsiteX50" fmla="*/ 111006 w 485774"/>
              <a:gd name="connsiteY50" fmla="*/ 354842 h 485772"/>
              <a:gd name="connsiteX51" fmla="*/ 129982 w 485774"/>
              <a:gd name="connsiteY51" fmla="*/ 373817 h 485772"/>
              <a:gd name="connsiteX52" fmla="*/ 378560 w 485774"/>
              <a:gd name="connsiteY52" fmla="*/ 373817 h 485772"/>
              <a:gd name="connsiteX53" fmla="*/ 434539 w 485774"/>
              <a:gd name="connsiteY53" fmla="*/ 429794 h 485772"/>
              <a:gd name="connsiteX54" fmla="*/ 378561 w 485774"/>
              <a:gd name="connsiteY54" fmla="*/ 485772 h 485772"/>
              <a:gd name="connsiteX55" fmla="*/ 322583 w 485774"/>
              <a:gd name="connsiteY55" fmla="*/ 429794 h 485772"/>
              <a:gd name="connsiteX56" fmla="*/ 325578 w 485774"/>
              <a:gd name="connsiteY56" fmla="*/ 411767 h 485772"/>
              <a:gd name="connsiteX57" fmla="*/ 243686 w 485774"/>
              <a:gd name="connsiteY57" fmla="*/ 411767 h 485772"/>
              <a:gd name="connsiteX58" fmla="*/ 246682 w 485774"/>
              <a:gd name="connsiteY58" fmla="*/ 429794 h 485772"/>
              <a:gd name="connsiteX59" fmla="*/ 190704 w 485774"/>
              <a:gd name="connsiteY59" fmla="*/ 485772 h 485772"/>
              <a:gd name="connsiteX60" fmla="*/ 134726 w 485774"/>
              <a:gd name="connsiteY60" fmla="*/ 429794 h 485772"/>
              <a:gd name="connsiteX61" fmla="*/ 137721 w 485774"/>
              <a:gd name="connsiteY61" fmla="*/ 411767 h 485772"/>
              <a:gd name="connsiteX62" fmla="*/ 129982 w 485774"/>
              <a:gd name="connsiteY62" fmla="*/ 411767 h 485772"/>
              <a:gd name="connsiteX63" fmla="*/ 73055 w 485774"/>
              <a:gd name="connsiteY63" fmla="*/ 354841 h 485772"/>
              <a:gd name="connsiteX64" fmla="*/ 73079 w 485774"/>
              <a:gd name="connsiteY64" fmla="*/ 354366 h 485772"/>
              <a:gd name="connsiteX65" fmla="*/ 73055 w 485774"/>
              <a:gd name="connsiteY65" fmla="*/ 353892 h 485772"/>
              <a:gd name="connsiteX66" fmla="*/ 106535 w 485774"/>
              <a:gd name="connsiteY66" fmla="*/ 302039 h 485772"/>
              <a:gd name="connsiteX67" fmla="*/ 83977 w 485774"/>
              <a:gd name="connsiteY67" fmla="*/ 94809 h 485772"/>
              <a:gd name="connsiteX68" fmla="*/ 18976 w 485774"/>
              <a:gd name="connsiteY68" fmla="*/ 37951 h 485772"/>
              <a:gd name="connsiteX69" fmla="*/ 0 w 485774"/>
              <a:gd name="connsiteY69" fmla="*/ 18976 h 485772"/>
              <a:gd name="connsiteX70" fmla="*/ 18976 w 485774"/>
              <a:gd name="connsiteY70" fmla="*/ 0 h 485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485774" h="485772">
                <a:moveTo>
                  <a:pt x="378560" y="411766"/>
                </a:moveTo>
                <a:cubicBezTo>
                  <a:pt x="368620" y="411766"/>
                  <a:pt x="360533" y="419853"/>
                  <a:pt x="360533" y="429793"/>
                </a:cubicBezTo>
                <a:cubicBezTo>
                  <a:pt x="360533" y="439734"/>
                  <a:pt x="368620" y="447820"/>
                  <a:pt x="378560" y="447820"/>
                </a:cubicBezTo>
                <a:cubicBezTo>
                  <a:pt x="388500" y="447820"/>
                  <a:pt x="396587" y="439734"/>
                  <a:pt x="396587" y="429793"/>
                </a:cubicBezTo>
                <a:cubicBezTo>
                  <a:pt x="396587" y="419853"/>
                  <a:pt x="388500" y="411766"/>
                  <a:pt x="378560" y="411766"/>
                </a:cubicBezTo>
                <a:close/>
                <a:moveTo>
                  <a:pt x="190703" y="411766"/>
                </a:moveTo>
                <a:cubicBezTo>
                  <a:pt x="180762" y="411766"/>
                  <a:pt x="172676" y="419853"/>
                  <a:pt x="172676" y="429793"/>
                </a:cubicBezTo>
                <a:cubicBezTo>
                  <a:pt x="172676" y="439734"/>
                  <a:pt x="180762" y="447820"/>
                  <a:pt x="190703" y="447820"/>
                </a:cubicBezTo>
                <a:cubicBezTo>
                  <a:pt x="200643" y="447820"/>
                  <a:pt x="208730" y="439734"/>
                  <a:pt x="208730" y="429793"/>
                </a:cubicBezTo>
                <a:cubicBezTo>
                  <a:pt x="208730" y="419853"/>
                  <a:pt x="200643" y="411766"/>
                  <a:pt x="190703" y="411766"/>
                </a:cubicBezTo>
                <a:close/>
                <a:moveTo>
                  <a:pt x="470882" y="103863"/>
                </a:moveTo>
                <a:cubicBezTo>
                  <a:pt x="481117" y="106119"/>
                  <a:pt x="487583" y="116246"/>
                  <a:pt x="485325" y="126479"/>
                </a:cubicBezTo>
                <a:lnTo>
                  <a:pt x="452483" y="275366"/>
                </a:lnTo>
                <a:cubicBezTo>
                  <a:pt x="448773" y="292186"/>
                  <a:pt x="439380" y="307382"/>
                  <a:pt x="426037" y="318156"/>
                </a:cubicBezTo>
                <a:cubicBezTo>
                  <a:pt x="412651" y="328966"/>
                  <a:pt x="395789" y="334919"/>
                  <a:pt x="378559" y="334919"/>
                </a:cubicBezTo>
                <a:cubicBezTo>
                  <a:pt x="368078" y="334919"/>
                  <a:pt x="359583" y="326423"/>
                  <a:pt x="359583" y="315943"/>
                </a:cubicBezTo>
                <a:cubicBezTo>
                  <a:pt x="359583" y="305463"/>
                  <a:pt x="368078" y="296967"/>
                  <a:pt x="378559" y="296967"/>
                </a:cubicBezTo>
                <a:cubicBezTo>
                  <a:pt x="396397" y="296967"/>
                  <a:pt x="411555" y="284723"/>
                  <a:pt x="415422" y="267192"/>
                </a:cubicBezTo>
                <a:lnTo>
                  <a:pt x="448264" y="118306"/>
                </a:lnTo>
                <a:cubicBezTo>
                  <a:pt x="450522" y="108072"/>
                  <a:pt x="460637" y="101603"/>
                  <a:pt x="470882" y="103863"/>
                </a:cubicBezTo>
                <a:close/>
                <a:moveTo>
                  <a:pt x="342507" y="41745"/>
                </a:moveTo>
                <a:cubicBezTo>
                  <a:pt x="347363" y="41745"/>
                  <a:pt x="352220" y="43598"/>
                  <a:pt x="355925" y="47303"/>
                </a:cubicBezTo>
                <a:cubicBezTo>
                  <a:pt x="363335" y="54713"/>
                  <a:pt x="363335" y="66728"/>
                  <a:pt x="355925" y="74138"/>
                </a:cubicBezTo>
                <a:lnTo>
                  <a:pt x="307672" y="122391"/>
                </a:lnTo>
                <a:lnTo>
                  <a:pt x="355925" y="170644"/>
                </a:lnTo>
                <a:cubicBezTo>
                  <a:pt x="363335" y="178054"/>
                  <a:pt x="363335" y="190069"/>
                  <a:pt x="355925" y="197480"/>
                </a:cubicBezTo>
                <a:cubicBezTo>
                  <a:pt x="352219" y="201185"/>
                  <a:pt x="347363" y="203038"/>
                  <a:pt x="342507" y="203038"/>
                </a:cubicBezTo>
                <a:cubicBezTo>
                  <a:pt x="337650" y="203038"/>
                  <a:pt x="332793" y="201185"/>
                  <a:pt x="329088" y="197480"/>
                </a:cubicBezTo>
                <a:lnTo>
                  <a:pt x="280836" y="149228"/>
                </a:lnTo>
                <a:lnTo>
                  <a:pt x="232584" y="197480"/>
                </a:lnTo>
                <a:cubicBezTo>
                  <a:pt x="228878" y="201185"/>
                  <a:pt x="224022" y="203038"/>
                  <a:pt x="219165" y="203038"/>
                </a:cubicBezTo>
                <a:cubicBezTo>
                  <a:pt x="214308" y="203038"/>
                  <a:pt x="209452" y="201185"/>
                  <a:pt x="205747" y="197480"/>
                </a:cubicBezTo>
                <a:cubicBezTo>
                  <a:pt x="198338" y="190070"/>
                  <a:pt x="198338" y="178056"/>
                  <a:pt x="205748" y="170646"/>
                </a:cubicBezTo>
                <a:lnTo>
                  <a:pt x="254001" y="122393"/>
                </a:lnTo>
                <a:lnTo>
                  <a:pt x="205748" y="74140"/>
                </a:lnTo>
                <a:cubicBezTo>
                  <a:pt x="198338" y="66730"/>
                  <a:pt x="198338" y="54716"/>
                  <a:pt x="205748" y="47305"/>
                </a:cubicBezTo>
                <a:cubicBezTo>
                  <a:pt x="213158" y="39894"/>
                  <a:pt x="225173" y="39894"/>
                  <a:pt x="232584" y="47305"/>
                </a:cubicBezTo>
                <a:lnTo>
                  <a:pt x="280836" y="95555"/>
                </a:lnTo>
                <a:lnTo>
                  <a:pt x="329089" y="47303"/>
                </a:lnTo>
                <a:cubicBezTo>
                  <a:pt x="332794" y="43598"/>
                  <a:pt x="337650" y="41745"/>
                  <a:pt x="342507" y="41745"/>
                </a:cubicBezTo>
                <a:close/>
                <a:moveTo>
                  <a:pt x="18976" y="0"/>
                </a:moveTo>
                <a:cubicBezTo>
                  <a:pt x="70762" y="0"/>
                  <a:pt x="114895" y="38721"/>
                  <a:pt x="121632" y="90068"/>
                </a:cubicBezTo>
                <a:lnTo>
                  <a:pt x="121682" y="90483"/>
                </a:lnTo>
                <a:lnTo>
                  <a:pt x="144158" y="296966"/>
                </a:lnTo>
                <a:lnTo>
                  <a:pt x="283683" y="296966"/>
                </a:lnTo>
                <a:cubicBezTo>
                  <a:pt x="294163" y="296966"/>
                  <a:pt x="302659" y="305461"/>
                  <a:pt x="302659" y="315942"/>
                </a:cubicBezTo>
                <a:cubicBezTo>
                  <a:pt x="302659" y="326422"/>
                  <a:pt x="294163" y="334917"/>
                  <a:pt x="283683" y="334917"/>
                </a:cubicBezTo>
                <a:lnTo>
                  <a:pt x="129982" y="334917"/>
                </a:lnTo>
                <a:cubicBezTo>
                  <a:pt x="119519" y="334917"/>
                  <a:pt x="111006" y="343430"/>
                  <a:pt x="111006" y="353893"/>
                </a:cubicBezTo>
                <a:cubicBezTo>
                  <a:pt x="111006" y="354053"/>
                  <a:pt x="110986" y="354208"/>
                  <a:pt x="110983" y="354367"/>
                </a:cubicBezTo>
                <a:cubicBezTo>
                  <a:pt x="110986" y="354527"/>
                  <a:pt x="111006" y="354681"/>
                  <a:pt x="111006" y="354842"/>
                </a:cubicBezTo>
                <a:cubicBezTo>
                  <a:pt x="111006" y="365305"/>
                  <a:pt x="119519" y="373817"/>
                  <a:pt x="129982" y="373817"/>
                </a:cubicBezTo>
                <a:lnTo>
                  <a:pt x="378560" y="373817"/>
                </a:lnTo>
                <a:cubicBezTo>
                  <a:pt x="409426" y="373816"/>
                  <a:pt x="434537" y="398928"/>
                  <a:pt x="434539" y="429794"/>
                </a:cubicBezTo>
                <a:cubicBezTo>
                  <a:pt x="434539" y="460661"/>
                  <a:pt x="409427" y="485772"/>
                  <a:pt x="378561" y="485772"/>
                </a:cubicBezTo>
                <a:cubicBezTo>
                  <a:pt x="347695" y="485772"/>
                  <a:pt x="322583" y="460661"/>
                  <a:pt x="322583" y="429794"/>
                </a:cubicBezTo>
                <a:cubicBezTo>
                  <a:pt x="322583" y="423488"/>
                  <a:pt x="323647" y="417429"/>
                  <a:pt x="325578" y="411767"/>
                </a:cubicBezTo>
                <a:lnTo>
                  <a:pt x="243686" y="411767"/>
                </a:lnTo>
                <a:cubicBezTo>
                  <a:pt x="245618" y="417429"/>
                  <a:pt x="246682" y="423488"/>
                  <a:pt x="246682" y="429794"/>
                </a:cubicBezTo>
                <a:cubicBezTo>
                  <a:pt x="246682" y="460661"/>
                  <a:pt x="221569" y="485772"/>
                  <a:pt x="190704" y="485772"/>
                </a:cubicBezTo>
                <a:cubicBezTo>
                  <a:pt x="159838" y="485772"/>
                  <a:pt x="134726" y="460661"/>
                  <a:pt x="134726" y="429794"/>
                </a:cubicBezTo>
                <a:cubicBezTo>
                  <a:pt x="134726" y="423488"/>
                  <a:pt x="135789" y="417429"/>
                  <a:pt x="137721" y="411767"/>
                </a:cubicBezTo>
                <a:lnTo>
                  <a:pt x="129982" y="411767"/>
                </a:lnTo>
                <a:cubicBezTo>
                  <a:pt x="98592" y="411767"/>
                  <a:pt x="73055" y="386230"/>
                  <a:pt x="73055" y="354841"/>
                </a:cubicBezTo>
                <a:cubicBezTo>
                  <a:pt x="73055" y="354680"/>
                  <a:pt x="73075" y="354526"/>
                  <a:pt x="73079" y="354366"/>
                </a:cubicBezTo>
                <a:cubicBezTo>
                  <a:pt x="73075" y="354207"/>
                  <a:pt x="73055" y="354052"/>
                  <a:pt x="73055" y="353892"/>
                </a:cubicBezTo>
                <a:cubicBezTo>
                  <a:pt x="73055" y="330859"/>
                  <a:pt x="86812" y="310993"/>
                  <a:pt x="106535" y="302039"/>
                </a:cubicBezTo>
                <a:lnTo>
                  <a:pt x="83977" y="94809"/>
                </a:lnTo>
                <a:cubicBezTo>
                  <a:pt x="79624" y="62381"/>
                  <a:pt x="51714" y="37951"/>
                  <a:pt x="18976" y="37951"/>
                </a:cubicBezTo>
                <a:cubicBezTo>
                  <a:pt x="8495" y="37951"/>
                  <a:pt x="0" y="29456"/>
                  <a:pt x="0" y="18976"/>
                </a:cubicBezTo>
                <a:cubicBezTo>
                  <a:pt x="0" y="8495"/>
                  <a:pt x="8495" y="0"/>
                  <a:pt x="18976" y="0"/>
                </a:cubicBezTo>
                <a:close/>
              </a:path>
            </a:pathLst>
          </a:custGeom>
          <a:solidFill>
            <a:schemeClr val="bg1"/>
          </a:solidFill>
          <a:ln w="949" cap="flat">
            <a:noFill/>
            <a:prstDash val="solid"/>
            <a:miter/>
          </a:ln>
        </p:spPr>
        <p:txBody>
          <a:bodyPr rtlCol="0" anchor="ctr"/>
          <a:lstStyle/>
          <a:p>
            <a:endParaRPr lang="en-ID"/>
          </a:p>
        </p:txBody>
      </p:sp>
      <p:sp>
        <p:nvSpPr>
          <p:cNvPr id="37" name="Center Text Body">
            <a:extLst>
              <a:ext uri="{FF2B5EF4-FFF2-40B4-BE49-F238E27FC236}">
                <a16:creationId xmlns:a16="http://schemas.microsoft.com/office/drawing/2014/main" id="{46204AFC-4313-477B-AAE4-4E42FF4E6F39}"/>
              </a:ext>
            </a:extLst>
          </p:cNvPr>
          <p:cNvSpPr txBox="1"/>
          <p:nvPr/>
        </p:nvSpPr>
        <p:spPr>
          <a:xfrm flipH="1">
            <a:off x="8463258" y="3481206"/>
            <a:ext cx="1637750" cy="470322"/>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l"/>
            <a:r>
              <a:rPr lang="en-US" sz="1100"/>
              <a:t>dapibus integer portititor eleifend nulla dictum</a:t>
            </a:r>
            <a:endParaRPr lang="en-ID" sz="1100"/>
          </a:p>
        </p:txBody>
      </p:sp>
      <p:sp>
        <p:nvSpPr>
          <p:cNvPr id="38" name="CenterSub">
            <a:extLst>
              <a:ext uri="{FF2B5EF4-FFF2-40B4-BE49-F238E27FC236}">
                <a16:creationId xmlns:a16="http://schemas.microsoft.com/office/drawing/2014/main" id="{14B0A5F1-D226-427C-8EAB-0D185444BC49}"/>
              </a:ext>
            </a:extLst>
          </p:cNvPr>
          <p:cNvSpPr txBox="1"/>
          <p:nvPr/>
        </p:nvSpPr>
        <p:spPr>
          <a:xfrm flipH="1">
            <a:off x="8463258" y="3143235"/>
            <a:ext cx="949875" cy="286938"/>
          </a:xfrm>
          <a:prstGeom prst="rect">
            <a:avLst/>
          </a:prstGeom>
          <a:noFill/>
        </p:spPr>
        <p:txBody>
          <a:bodyPr wrap="none" lIns="0" tIns="0" rIns="0" bIns="0" rtlCol="0">
            <a:spAutoFit/>
          </a:bodyPr>
          <a:lstStyle/>
          <a:p>
            <a:pP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sp>
        <p:nvSpPr>
          <p:cNvPr id="39" name="Center Text Body">
            <a:extLst>
              <a:ext uri="{FF2B5EF4-FFF2-40B4-BE49-F238E27FC236}">
                <a16:creationId xmlns:a16="http://schemas.microsoft.com/office/drawing/2014/main" id="{F7A565F5-CADF-4665-934D-C4044B01D936}"/>
              </a:ext>
            </a:extLst>
          </p:cNvPr>
          <p:cNvSpPr txBox="1"/>
          <p:nvPr/>
        </p:nvSpPr>
        <p:spPr>
          <a:xfrm flipH="1">
            <a:off x="7936132" y="4991199"/>
            <a:ext cx="1637750" cy="470322"/>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l"/>
            <a:r>
              <a:rPr lang="en-US" sz="1100"/>
              <a:t>dapibus integer portititor eleifend nulla dictum</a:t>
            </a:r>
            <a:endParaRPr lang="en-ID" sz="1100"/>
          </a:p>
        </p:txBody>
      </p:sp>
      <p:sp>
        <p:nvSpPr>
          <p:cNvPr id="40" name="CenterSub">
            <a:extLst>
              <a:ext uri="{FF2B5EF4-FFF2-40B4-BE49-F238E27FC236}">
                <a16:creationId xmlns:a16="http://schemas.microsoft.com/office/drawing/2014/main" id="{A293E87C-B471-40FE-9DEA-494981112BF7}"/>
              </a:ext>
            </a:extLst>
          </p:cNvPr>
          <p:cNvSpPr txBox="1"/>
          <p:nvPr/>
        </p:nvSpPr>
        <p:spPr>
          <a:xfrm flipH="1">
            <a:off x="7936132" y="4653228"/>
            <a:ext cx="949875" cy="286938"/>
          </a:xfrm>
          <a:prstGeom prst="rect">
            <a:avLst/>
          </a:prstGeom>
          <a:noFill/>
        </p:spPr>
        <p:txBody>
          <a:bodyPr wrap="none" lIns="0" tIns="0" rIns="0" bIns="0" rtlCol="0">
            <a:spAutoFit/>
          </a:bodyPr>
          <a:lstStyle/>
          <a:p>
            <a:pP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sp>
        <p:nvSpPr>
          <p:cNvPr id="41" name="Center Text Body">
            <a:extLst>
              <a:ext uri="{FF2B5EF4-FFF2-40B4-BE49-F238E27FC236}">
                <a16:creationId xmlns:a16="http://schemas.microsoft.com/office/drawing/2014/main" id="{5B96DDD2-0913-4720-A41F-F9F1DCDBF172}"/>
              </a:ext>
            </a:extLst>
          </p:cNvPr>
          <p:cNvSpPr txBox="1"/>
          <p:nvPr/>
        </p:nvSpPr>
        <p:spPr>
          <a:xfrm flipH="1">
            <a:off x="7404365" y="2136788"/>
            <a:ext cx="1637750" cy="470322"/>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l"/>
            <a:r>
              <a:rPr lang="en-US" sz="1100"/>
              <a:t>dapibus integer portititor eleifend nulla dictum</a:t>
            </a:r>
            <a:endParaRPr lang="en-ID" sz="1100"/>
          </a:p>
        </p:txBody>
      </p:sp>
      <p:sp>
        <p:nvSpPr>
          <p:cNvPr id="42" name="CenterSub">
            <a:extLst>
              <a:ext uri="{FF2B5EF4-FFF2-40B4-BE49-F238E27FC236}">
                <a16:creationId xmlns:a16="http://schemas.microsoft.com/office/drawing/2014/main" id="{EEC5EF42-2CB8-47C7-B5CA-2FD91071221D}"/>
              </a:ext>
            </a:extLst>
          </p:cNvPr>
          <p:cNvSpPr txBox="1"/>
          <p:nvPr/>
        </p:nvSpPr>
        <p:spPr>
          <a:xfrm flipH="1">
            <a:off x="7404365" y="1798817"/>
            <a:ext cx="949875" cy="286938"/>
          </a:xfrm>
          <a:prstGeom prst="rect">
            <a:avLst/>
          </a:prstGeom>
          <a:noFill/>
        </p:spPr>
        <p:txBody>
          <a:bodyPr wrap="none" lIns="0" tIns="0" rIns="0" bIns="0" rtlCol="0">
            <a:spAutoFit/>
          </a:bodyPr>
          <a:lstStyle/>
          <a:p>
            <a:pP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sp>
        <p:nvSpPr>
          <p:cNvPr id="43" name="Center Text Body">
            <a:extLst>
              <a:ext uri="{FF2B5EF4-FFF2-40B4-BE49-F238E27FC236}">
                <a16:creationId xmlns:a16="http://schemas.microsoft.com/office/drawing/2014/main" id="{D25619F5-51EA-4890-8384-9923C3EF32A7}"/>
              </a:ext>
            </a:extLst>
          </p:cNvPr>
          <p:cNvSpPr txBox="1"/>
          <p:nvPr/>
        </p:nvSpPr>
        <p:spPr>
          <a:xfrm flipH="1">
            <a:off x="3023951" y="5333485"/>
            <a:ext cx="1637750" cy="470322"/>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r"/>
            <a:r>
              <a:rPr lang="en-US" sz="1100"/>
              <a:t>dapibus integer portititor eleifend nulla dictum</a:t>
            </a:r>
            <a:endParaRPr lang="en-ID" sz="1100"/>
          </a:p>
        </p:txBody>
      </p:sp>
      <p:sp>
        <p:nvSpPr>
          <p:cNvPr id="44" name="CenterSub">
            <a:extLst>
              <a:ext uri="{FF2B5EF4-FFF2-40B4-BE49-F238E27FC236}">
                <a16:creationId xmlns:a16="http://schemas.microsoft.com/office/drawing/2014/main" id="{87617772-0948-41DB-BB2F-F98BE1A7F2B6}"/>
              </a:ext>
            </a:extLst>
          </p:cNvPr>
          <p:cNvSpPr txBox="1"/>
          <p:nvPr/>
        </p:nvSpPr>
        <p:spPr>
          <a:xfrm flipH="1">
            <a:off x="3711825" y="4995514"/>
            <a:ext cx="949876" cy="286938"/>
          </a:xfrm>
          <a:prstGeom prst="rect">
            <a:avLst/>
          </a:prstGeom>
          <a:noFill/>
        </p:spPr>
        <p:txBody>
          <a:bodyPr wrap="none" lIns="0" tIns="0" rIns="0" bIns="0" rtlCol="0">
            <a:spAutoFit/>
          </a:bodyPr>
          <a:lstStyle/>
          <a:p>
            <a:pPr algn="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sp>
        <p:nvSpPr>
          <p:cNvPr id="45" name="Center Text Body">
            <a:extLst>
              <a:ext uri="{FF2B5EF4-FFF2-40B4-BE49-F238E27FC236}">
                <a16:creationId xmlns:a16="http://schemas.microsoft.com/office/drawing/2014/main" id="{3A0D1830-29C9-4E24-A1B5-C311CEF41BAC}"/>
              </a:ext>
            </a:extLst>
          </p:cNvPr>
          <p:cNvSpPr txBox="1"/>
          <p:nvPr/>
        </p:nvSpPr>
        <p:spPr>
          <a:xfrm flipH="1">
            <a:off x="2092579" y="4133853"/>
            <a:ext cx="1637750" cy="470322"/>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r"/>
            <a:r>
              <a:rPr lang="en-US" sz="1100"/>
              <a:t>dapibus integer portititor eleifend nulla dictum</a:t>
            </a:r>
            <a:endParaRPr lang="en-ID" sz="1100"/>
          </a:p>
        </p:txBody>
      </p:sp>
      <p:sp>
        <p:nvSpPr>
          <p:cNvPr id="46" name="CenterSub">
            <a:extLst>
              <a:ext uri="{FF2B5EF4-FFF2-40B4-BE49-F238E27FC236}">
                <a16:creationId xmlns:a16="http://schemas.microsoft.com/office/drawing/2014/main" id="{30F43C3E-50DA-451E-9370-891736ABA4EC}"/>
              </a:ext>
            </a:extLst>
          </p:cNvPr>
          <p:cNvSpPr txBox="1"/>
          <p:nvPr/>
        </p:nvSpPr>
        <p:spPr>
          <a:xfrm flipH="1">
            <a:off x="2780453" y="3795882"/>
            <a:ext cx="949876" cy="286938"/>
          </a:xfrm>
          <a:prstGeom prst="rect">
            <a:avLst/>
          </a:prstGeom>
          <a:noFill/>
        </p:spPr>
        <p:txBody>
          <a:bodyPr wrap="none" lIns="0" tIns="0" rIns="0" bIns="0" rtlCol="0">
            <a:spAutoFit/>
          </a:bodyPr>
          <a:lstStyle/>
          <a:p>
            <a:pPr algn="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sp>
        <p:nvSpPr>
          <p:cNvPr id="47" name="Center Text Body">
            <a:extLst>
              <a:ext uri="{FF2B5EF4-FFF2-40B4-BE49-F238E27FC236}">
                <a16:creationId xmlns:a16="http://schemas.microsoft.com/office/drawing/2014/main" id="{F92AF196-48C7-4F19-8660-B6A7AFD6B4F1}"/>
              </a:ext>
            </a:extLst>
          </p:cNvPr>
          <p:cNvSpPr txBox="1"/>
          <p:nvPr/>
        </p:nvSpPr>
        <p:spPr>
          <a:xfrm flipH="1">
            <a:off x="2546051" y="2581295"/>
            <a:ext cx="1637750" cy="470322"/>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r"/>
            <a:r>
              <a:rPr lang="en-US" sz="1100"/>
              <a:t>dapibus integer portititor eleifend nulla dictum</a:t>
            </a:r>
            <a:endParaRPr lang="en-ID" sz="1100"/>
          </a:p>
        </p:txBody>
      </p:sp>
      <p:sp>
        <p:nvSpPr>
          <p:cNvPr id="48" name="CenterSub">
            <a:extLst>
              <a:ext uri="{FF2B5EF4-FFF2-40B4-BE49-F238E27FC236}">
                <a16:creationId xmlns:a16="http://schemas.microsoft.com/office/drawing/2014/main" id="{493D9554-3D67-43CB-ABC9-C5464B4D5E6D}"/>
              </a:ext>
            </a:extLst>
          </p:cNvPr>
          <p:cNvSpPr txBox="1"/>
          <p:nvPr/>
        </p:nvSpPr>
        <p:spPr>
          <a:xfrm flipH="1">
            <a:off x="3233925" y="2243324"/>
            <a:ext cx="949876" cy="286938"/>
          </a:xfrm>
          <a:prstGeom prst="rect">
            <a:avLst/>
          </a:prstGeom>
          <a:noFill/>
        </p:spPr>
        <p:txBody>
          <a:bodyPr wrap="none" lIns="0" tIns="0" rIns="0" bIns="0" rtlCol="0">
            <a:spAutoFit/>
          </a:bodyPr>
          <a:lstStyle/>
          <a:p>
            <a:pPr algn="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grpSp>
        <p:nvGrpSpPr>
          <p:cNvPr id="50" name="Group 49">
            <a:extLst>
              <a:ext uri="{FF2B5EF4-FFF2-40B4-BE49-F238E27FC236}">
                <a16:creationId xmlns:a16="http://schemas.microsoft.com/office/drawing/2014/main" id="{E38B4E61-F902-452C-A12E-CC69E62A79B0}"/>
              </a:ext>
            </a:extLst>
          </p:cNvPr>
          <p:cNvGrpSpPr/>
          <p:nvPr/>
        </p:nvGrpSpPr>
        <p:grpSpPr>
          <a:xfrm>
            <a:off x="0" y="0"/>
            <a:ext cx="12011025" cy="6680200"/>
            <a:chOff x="0" y="0"/>
            <a:chExt cx="12011025" cy="6680200"/>
          </a:xfrm>
        </p:grpSpPr>
        <p:grpSp>
          <p:nvGrpSpPr>
            <p:cNvPr id="51" name="Group 50">
              <a:extLst>
                <a:ext uri="{FF2B5EF4-FFF2-40B4-BE49-F238E27FC236}">
                  <a16:creationId xmlns:a16="http://schemas.microsoft.com/office/drawing/2014/main" id="{8A01958E-6D7C-4431-8C7B-6C166F557996}"/>
                </a:ext>
              </a:extLst>
            </p:cNvPr>
            <p:cNvGrpSpPr/>
            <p:nvPr/>
          </p:nvGrpSpPr>
          <p:grpSpPr>
            <a:xfrm>
              <a:off x="0" y="0"/>
              <a:ext cx="5524500" cy="446088"/>
              <a:chOff x="0" y="0"/>
              <a:chExt cx="5524500" cy="446088"/>
            </a:xfrm>
          </p:grpSpPr>
          <p:sp>
            <p:nvSpPr>
              <p:cNvPr id="55" name="Rectangle 54">
                <a:extLst>
                  <a:ext uri="{FF2B5EF4-FFF2-40B4-BE49-F238E27FC236}">
                    <a16:creationId xmlns:a16="http://schemas.microsoft.com/office/drawing/2014/main" id="{28595432-F989-4624-896C-8DE105C436BF}"/>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6" name="Icon 23">
                <a:extLst>
                  <a:ext uri="{FF2B5EF4-FFF2-40B4-BE49-F238E27FC236}">
                    <a16:creationId xmlns:a16="http://schemas.microsoft.com/office/drawing/2014/main" id="{A038398A-8A68-4A6F-9B11-3E138E9B0774}"/>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7" name="Rectangle 56">
                <a:extLst>
                  <a:ext uri="{FF2B5EF4-FFF2-40B4-BE49-F238E27FC236}">
                    <a16:creationId xmlns:a16="http://schemas.microsoft.com/office/drawing/2014/main" id="{6F353FFD-0AF9-4E82-8E23-F3FBF606BD57}"/>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8" name="PpFooter">
                <a:extLst>
                  <a:ext uri="{FF2B5EF4-FFF2-40B4-BE49-F238E27FC236}">
                    <a16:creationId xmlns:a16="http://schemas.microsoft.com/office/drawing/2014/main" id="{C69EF359-CECB-4580-8597-44CD86D446D5}"/>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9" name="PpFooter">
                <a:extLst>
                  <a:ext uri="{FF2B5EF4-FFF2-40B4-BE49-F238E27FC236}">
                    <a16:creationId xmlns:a16="http://schemas.microsoft.com/office/drawing/2014/main" id="{39992893-68B4-4952-8248-8188B06EE617}"/>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60" name="PpFooter">
                <a:extLst>
                  <a:ext uri="{FF2B5EF4-FFF2-40B4-BE49-F238E27FC236}">
                    <a16:creationId xmlns:a16="http://schemas.microsoft.com/office/drawing/2014/main" id="{BA0A9A26-5360-46CC-ABFF-5B2E08B1896A}"/>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61" name="Straight Connector 60">
                <a:extLst>
                  <a:ext uri="{FF2B5EF4-FFF2-40B4-BE49-F238E27FC236}">
                    <a16:creationId xmlns:a16="http://schemas.microsoft.com/office/drawing/2014/main" id="{03FBB6C1-F7C2-4142-BC76-142033248BC7}"/>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57325DA4-865B-4B97-9805-AB99D6B0F1F9}"/>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52" name="Group 51">
              <a:extLst>
                <a:ext uri="{FF2B5EF4-FFF2-40B4-BE49-F238E27FC236}">
                  <a16:creationId xmlns:a16="http://schemas.microsoft.com/office/drawing/2014/main" id="{66F3CBB0-5296-4499-8D09-82A3B6C10367}"/>
                </a:ext>
              </a:extLst>
            </p:cNvPr>
            <p:cNvGrpSpPr/>
            <p:nvPr/>
          </p:nvGrpSpPr>
          <p:grpSpPr>
            <a:xfrm>
              <a:off x="11488737" y="6157912"/>
              <a:ext cx="522288" cy="522288"/>
              <a:chOff x="11486356" y="6155531"/>
              <a:chExt cx="522288" cy="522288"/>
            </a:xfrm>
          </p:grpSpPr>
          <p:sp>
            <p:nvSpPr>
              <p:cNvPr id="53" name="Diamond 53">
                <a:extLst>
                  <a:ext uri="{FF2B5EF4-FFF2-40B4-BE49-F238E27FC236}">
                    <a16:creationId xmlns:a16="http://schemas.microsoft.com/office/drawing/2014/main" id="{A3F7A415-12AB-413C-B25E-46B8D51BC32F}"/>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4" name="SlideNo">
                <a:extLst>
                  <a:ext uri="{FF2B5EF4-FFF2-40B4-BE49-F238E27FC236}">
                    <a16:creationId xmlns:a16="http://schemas.microsoft.com/office/drawing/2014/main" id="{F3548628-54D4-4DF8-A66E-51B5AEB5A4B4}"/>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25</a:t>
                </a:fld>
                <a:endParaRPr lang="en-ID" sz="1100" b="1">
                  <a:solidFill>
                    <a:schemeClr val="bg1"/>
                  </a:solidFill>
                </a:endParaRPr>
              </a:p>
            </p:txBody>
          </p:sp>
        </p:grpSp>
      </p:grpSp>
    </p:spTree>
    <p:extLst>
      <p:ext uri="{BB962C8B-B14F-4D97-AF65-F5344CB8AC3E}">
        <p14:creationId xmlns:p14="http://schemas.microsoft.com/office/powerpoint/2010/main" val="34606031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rand Title">
            <a:extLst>
              <a:ext uri="{FF2B5EF4-FFF2-40B4-BE49-F238E27FC236}">
                <a16:creationId xmlns:a16="http://schemas.microsoft.com/office/drawing/2014/main" id="{F36358B5-5FDD-4437-B8E6-E07458BC5ED9}"/>
              </a:ext>
            </a:extLst>
          </p:cNvPr>
          <p:cNvSpPr txBox="1"/>
          <p:nvPr/>
        </p:nvSpPr>
        <p:spPr>
          <a:xfrm>
            <a:off x="4485764" y="767476"/>
            <a:ext cx="3222059"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INFOGRAPHIC</a:t>
            </a:r>
            <a:endParaRPr lang="en-ID" sz="3600">
              <a:solidFill>
                <a:schemeClr val="tx1">
                  <a:lumMod val="75000"/>
                  <a:lumOff val="25000"/>
                </a:schemeClr>
              </a:solidFill>
              <a:latin typeface="+mj-lt"/>
            </a:endParaRPr>
          </a:p>
        </p:txBody>
      </p:sp>
      <p:sp>
        <p:nvSpPr>
          <p:cNvPr id="19" name="Minus Sign 18">
            <a:extLst>
              <a:ext uri="{FF2B5EF4-FFF2-40B4-BE49-F238E27FC236}">
                <a16:creationId xmlns:a16="http://schemas.microsoft.com/office/drawing/2014/main" id="{F708C485-0A86-45DE-B494-04D4AC2BF60A}"/>
              </a:ext>
            </a:extLst>
          </p:cNvPr>
          <p:cNvSpPr/>
          <p:nvPr/>
        </p:nvSpPr>
        <p:spPr>
          <a:xfrm rot="21300000">
            <a:off x="2959656" y="3743581"/>
            <a:ext cx="6120090" cy="700842"/>
          </a:xfrm>
          <a:prstGeom prst="mathMinus">
            <a:avLst/>
          </a:prstGeom>
          <a:solidFill>
            <a:schemeClr val="bg1">
              <a:lumMod val="85000"/>
            </a:schemeClr>
          </a:solidFill>
          <a:ln>
            <a:noFill/>
          </a:ln>
        </p:spPr>
        <p:style>
          <a:lnRef idx="2">
            <a:scrgbClr r="0" g="0" b="0"/>
          </a:lnRef>
          <a:fillRef idx="1">
            <a:scrgbClr r="0" g="0" b="0"/>
          </a:fillRef>
          <a:effectRef idx="0">
            <a:schemeClr val="accent1">
              <a:tint val="60000"/>
              <a:hueOff val="0"/>
              <a:satOff val="0"/>
              <a:lumOff val="0"/>
              <a:alphaOff val="0"/>
            </a:schemeClr>
          </a:effectRef>
          <a:fontRef idx="minor">
            <a:schemeClr val="dk1">
              <a:hueOff val="0"/>
              <a:satOff val="0"/>
              <a:lumOff val="0"/>
              <a:alphaOff val="0"/>
            </a:schemeClr>
          </a:fontRef>
        </p:style>
      </p:sp>
      <p:sp>
        <p:nvSpPr>
          <p:cNvPr id="20" name="Arrow: Down 19">
            <a:extLst>
              <a:ext uri="{FF2B5EF4-FFF2-40B4-BE49-F238E27FC236}">
                <a16:creationId xmlns:a16="http://schemas.microsoft.com/office/drawing/2014/main" id="{4B6C64CD-D665-4175-9610-039F27B99BA7}"/>
              </a:ext>
            </a:extLst>
          </p:cNvPr>
          <p:cNvSpPr/>
          <p:nvPr/>
        </p:nvSpPr>
        <p:spPr>
          <a:xfrm>
            <a:off x="3679706" y="2248328"/>
            <a:ext cx="1847365" cy="1640598"/>
          </a:xfrm>
          <a:prstGeom prst="downArrow">
            <a:avLst/>
          </a:prstGeom>
          <a:solidFill>
            <a:schemeClr val="accent1"/>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2" name="Arrow: Up 21">
            <a:extLst>
              <a:ext uri="{FF2B5EF4-FFF2-40B4-BE49-F238E27FC236}">
                <a16:creationId xmlns:a16="http://schemas.microsoft.com/office/drawing/2014/main" id="{A783DAA9-83CF-438F-ACCC-C08B38F26FDF}"/>
              </a:ext>
            </a:extLst>
          </p:cNvPr>
          <p:cNvSpPr/>
          <p:nvPr/>
        </p:nvSpPr>
        <p:spPr>
          <a:xfrm>
            <a:off x="6512332" y="4299077"/>
            <a:ext cx="1847365" cy="1640598"/>
          </a:xfrm>
          <a:prstGeom prst="upArrow">
            <a:avLst/>
          </a:prstGeom>
          <a:solidFill>
            <a:schemeClr val="accent1">
              <a:lumMod val="75000"/>
            </a:schemeClr>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6" name="Down Arrow 3">
            <a:extLst>
              <a:ext uri="{FF2B5EF4-FFF2-40B4-BE49-F238E27FC236}">
                <a16:creationId xmlns:a16="http://schemas.microsoft.com/office/drawing/2014/main" id="{E6D3A66D-E8AD-4928-823E-05F2CF7359DA}"/>
              </a:ext>
            </a:extLst>
          </p:cNvPr>
          <p:cNvSpPr/>
          <p:nvPr/>
        </p:nvSpPr>
        <p:spPr>
          <a:xfrm>
            <a:off x="5217467" y="1899013"/>
            <a:ext cx="407324" cy="532015"/>
          </a:xfrm>
          <a:prstGeom prst="down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Down Arrow 9">
            <a:extLst>
              <a:ext uri="{FF2B5EF4-FFF2-40B4-BE49-F238E27FC236}">
                <a16:creationId xmlns:a16="http://schemas.microsoft.com/office/drawing/2014/main" id="{0AAF0532-B78E-4984-9473-48CDC8384B36}"/>
              </a:ext>
            </a:extLst>
          </p:cNvPr>
          <p:cNvSpPr/>
          <p:nvPr/>
        </p:nvSpPr>
        <p:spPr>
          <a:xfrm>
            <a:off x="3718056" y="1751393"/>
            <a:ext cx="392576" cy="390865"/>
          </a:xfrm>
          <a:prstGeom prst="down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Down Arrow 10">
            <a:extLst>
              <a:ext uri="{FF2B5EF4-FFF2-40B4-BE49-F238E27FC236}">
                <a16:creationId xmlns:a16="http://schemas.microsoft.com/office/drawing/2014/main" id="{232B1E67-74B1-4FBC-98F9-45D690D30E44}"/>
              </a:ext>
            </a:extLst>
          </p:cNvPr>
          <p:cNvSpPr/>
          <p:nvPr/>
        </p:nvSpPr>
        <p:spPr>
          <a:xfrm rot="10800000">
            <a:off x="8060951" y="5612736"/>
            <a:ext cx="407324" cy="532015"/>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Down Arrow 11">
            <a:extLst>
              <a:ext uri="{FF2B5EF4-FFF2-40B4-BE49-F238E27FC236}">
                <a16:creationId xmlns:a16="http://schemas.microsoft.com/office/drawing/2014/main" id="{ADBC8ABC-F3FA-4EDB-9ACA-2039924F40E3}"/>
              </a:ext>
            </a:extLst>
          </p:cNvPr>
          <p:cNvSpPr/>
          <p:nvPr/>
        </p:nvSpPr>
        <p:spPr>
          <a:xfrm rot="10800000">
            <a:off x="6505500" y="4273616"/>
            <a:ext cx="392576" cy="390865"/>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Down Arrow 12">
            <a:extLst>
              <a:ext uri="{FF2B5EF4-FFF2-40B4-BE49-F238E27FC236}">
                <a16:creationId xmlns:a16="http://schemas.microsoft.com/office/drawing/2014/main" id="{7853273F-A846-4268-BB25-22BFC31CBAA8}"/>
              </a:ext>
            </a:extLst>
          </p:cNvPr>
          <p:cNvSpPr/>
          <p:nvPr/>
        </p:nvSpPr>
        <p:spPr>
          <a:xfrm rot="10800000">
            <a:off x="6358155" y="5346729"/>
            <a:ext cx="275245" cy="266007"/>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Down Arrow 13">
            <a:extLst>
              <a:ext uri="{FF2B5EF4-FFF2-40B4-BE49-F238E27FC236}">
                <a16:creationId xmlns:a16="http://schemas.microsoft.com/office/drawing/2014/main" id="{8E81B9B7-2DC4-4A08-9317-3BD506E3928C}"/>
              </a:ext>
            </a:extLst>
          </p:cNvPr>
          <p:cNvSpPr/>
          <p:nvPr/>
        </p:nvSpPr>
        <p:spPr>
          <a:xfrm rot="10800000">
            <a:off x="8100114" y="4531478"/>
            <a:ext cx="275245" cy="266007"/>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Left Text Body">
            <a:extLst>
              <a:ext uri="{FF2B5EF4-FFF2-40B4-BE49-F238E27FC236}">
                <a16:creationId xmlns:a16="http://schemas.microsoft.com/office/drawing/2014/main" id="{8DCD8CA0-5C92-4C6B-93AF-ABA521F59B44}"/>
              </a:ext>
            </a:extLst>
          </p:cNvPr>
          <p:cNvSpPr txBox="1"/>
          <p:nvPr/>
        </p:nvSpPr>
        <p:spPr>
          <a:xfrm>
            <a:off x="856616" y="2536601"/>
            <a:ext cx="2291184" cy="987450"/>
          </a:xfrm>
          <a:prstGeom prst="rect">
            <a:avLst/>
          </a:prstGeom>
          <a:noFill/>
        </p:spPr>
        <p:txBody>
          <a:bodyPr wrap="square" lIns="0" tIns="0" rIns="0" bIns="0" rtlCol="0">
            <a:spAutoFit/>
          </a:bodyPr>
          <a:lstStyle/>
          <a:p>
            <a:pPr>
              <a:lnSpc>
                <a:spcPct val="150000"/>
              </a:lnSpc>
            </a:pPr>
            <a:r>
              <a:rPr lang="en-US" sz="1100">
                <a:solidFill>
                  <a:schemeClr val="tx1">
                    <a:lumMod val="50000"/>
                    <a:lumOff val="50000"/>
                  </a:schemeClr>
                </a:solidFill>
              </a:rPr>
              <a:t>nullam malesuada nulla seds massa feugiat iste scelerisque ligula lorem ipsum dolor pellentesque lacus vitae tristique lorem iste</a:t>
            </a:r>
            <a:endParaRPr lang="en-ID" sz="1100">
              <a:solidFill>
                <a:schemeClr val="tx1">
                  <a:lumMod val="50000"/>
                  <a:lumOff val="50000"/>
                </a:schemeClr>
              </a:solidFill>
            </a:endParaRPr>
          </a:p>
        </p:txBody>
      </p:sp>
      <p:sp>
        <p:nvSpPr>
          <p:cNvPr id="33" name="Left Text Body">
            <a:extLst>
              <a:ext uri="{FF2B5EF4-FFF2-40B4-BE49-F238E27FC236}">
                <a16:creationId xmlns:a16="http://schemas.microsoft.com/office/drawing/2014/main" id="{709D152F-63E1-44F2-A49D-1953385986AE}"/>
              </a:ext>
            </a:extLst>
          </p:cNvPr>
          <p:cNvSpPr txBox="1"/>
          <p:nvPr/>
        </p:nvSpPr>
        <p:spPr>
          <a:xfrm>
            <a:off x="9064634" y="4811974"/>
            <a:ext cx="2272337" cy="987450"/>
          </a:xfrm>
          <a:prstGeom prst="rect">
            <a:avLst/>
          </a:prstGeom>
          <a:noFill/>
        </p:spPr>
        <p:txBody>
          <a:bodyPr wrap="square" lIns="0" tIns="0" rIns="0" bIns="0" rtlCol="0">
            <a:spAutoFit/>
          </a:bodyPr>
          <a:lstStyle/>
          <a:p>
            <a:pPr algn="r">
              <a:lnSpc>
                <a:spcPct val="150000"/>
              </a:lnSpc>
            </a:pPr>
            <a:r>
              <a:rPr lang="en-US" sz="1100">
                <a:solidFill>
                  <a:schemeClr val="tx1">
                    <a:lumMod val="50000"/>
                    <a:lumOff val="50000"/>
                  </a:schemeClr>
                </a:solidFill>
              </a:rPr>
              <a:t>nullam malesuada nulla seds massa feugiat iste scelerisque ligula lorem ipsum dolor pellentesque lacus vitae tristique lorem iste</a:t>
            </a:r>
            <a:endParaRPr lang="en-ID" sz="1100">
              <a:solidFill>
                <a:schemeClr val="tx1">
                  <a:lumMod val="50000"/>
                  <a:lumOff val="50000"/>
                </a:schemeClr>
              </a:solidFill>
            </a:endParaRPr>
          </a:p>
        </p:txBody>
      </p:sp>
      <p:sp>
        <p:nvSpPr>
          <p:cNvPr id="35" name="LeftSub">
            <a:extLst>
              <a:ext uri="{FF2B5EF4-FFF2-40B4-BE49-F238E27FC236}">
                <a16:creationId xmlns:a16="http://schemas.microsoft.com/office/drawing/2014/main" id="{FFBBC8B4-7792-4894-9F72-C8D2DDA356A4}"/>
              </a:ext>
            </a:extLst>
          </p:cNvPr>
          <p:cNvSpPr txBox="1"/>
          <p:nvPr/>
        </p:nvSpPr>
        <p:spPr>
          <a:xfrm>
            <a:off x="10410435" y="4376545"/>
            <a:ext cx="926536" cy="287258"/>
          </a:xfrm>
          <a:prstGeom prst="rect">
            <a:avLst/>
          </a:prstGeom>
          <a:noFill/>
        </p:spPr>
        <p:txBody>
          <a:bodyPr wrap="squar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t>Description</a:t>
            </a:r>
          </a:p>
        </p:txBody>
      </p:sp>
      <p:sp>
        <p:nvSpPr>
          <p:cNvPr id="37" name="LeftSub">
            <a:extLst>
              <a:ext uri="{FF2B5EF4-FFF2-40B4-BE49-F238E27FC236}">
                <a16:creationId xmlns:a16="http://schemas.microsoft.com/office/drawing/2014/main" id="{1D6CF574-60F8-47E4-B1EF-56A86A21E586}"/>
              </a:ext>
            </a:extLst>
          </p:cNvPr>
          <p:cNvSpPr txBox="1"/>
          <p:nvPr/>
        </p:nvSpPr>
        <p:spPr>
          <a:xfrm>
            <a:off x="856616" y="2101172"/>
            <a:ext cx="926536" cy="287258"/>
          </a:xfrm>
          <a:prstGeom prst="rect">
            <a:avLst/>
          </a:prstGeom>
          <a:noFill/>
        </p:spPr>
        <p:txBody>
          <a:bodyPr wrap="squar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t>Description</a:t>
            </a:r>
          </a:p>
        </p:txBody>
      </p:sp>
      <p:grpSp>
        <p:nvGrpSpPr>
          <p:cNvPr id="38" name="Group 37">
            <a:extLst>
              <a:ext uri="{FF2B5EF4-FFF2-40B4-BE49-F238E27FC236}">
                <a16:creationId xmlns:a16="http://schemas.microsoft.com/office/drawing/2014/main" id="{82281016-A49A-480E-A73F-E6F7948251D9}"/>
              </a:ext>
            </a:extLst>
          </p:cNvPr>
          <p:cNvGrpSpPr/>
          <p:nvPr/>
        </p:nvGrpSpPr>
        <p:grpSpPr>
          <a:xfrm>
            <a:off x="0" y="0"/>
            <a:ext cx="12011025" cy="6680200"/>
            <a:chOff x="0" y="0"/>
            <a:chExt cx="12011025" cy="6680200"/>
          </a:xfrm>
        </p:grpSpPr>
        <p:grpSp>
          <p:nvGrpSpPr>
            <p:cNvPr id="39" name="Group 38">
              <a:extLst>
                <a:ext uri="{FF2B5EF4-FFF2-40B4-BE49-F238E27FC236}">
                  <a16:creationId xmlns:a16="http://schemas.microsoft.com/office/drawing/2014/main" id="{EEB6B015-683A-4903-96DD-1EDA2AC1FE2E}"/>
                </a:ext>
              </a:extLst>
            </p:cNvPr>
            <p:cNvGrpSpPr/>
            <p:nvPr/>
          </p:nvGrpSpPr>
          <p:grpSpPr>
            <a:xfrm>
              <a:off x="0" y="0"/>
              <a:ext cx="5524500" cy="446088"/>
              <a:chOff x="0" y="0"/>
              <a:chExt cx="5524500" cy="446088"/>
            </a:xfrm>
          </p:grpSpPr>
          <p:sp>
            <p:nvSpPr>
              <p:cNvPr id="43" name="Rectangle 42">
                <a:extLst>
                  <a:ext uri="{FF2B5EF4-FFF2-40B4-BE49-F238E27FC236}">
                    <a16:creationId xmlns:a16="http://schemas.microsoft.com/office/drawing/2014/main" id="{FE38AE63-1354-46E0-8539-18330E22A193}"/>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4" name="Icon 23">
                <a:extLst>
                  <a:ext uri="{FF2B5EF4-FFF2-40B4-BE49-F238E27FC236}">
                    <a16:creationId xmlns:a16="http://schemas.microsoft.com/office/drawing/2014/main" id="{F91ECD69-2946-48B5-81E0-CA4A39427383}"/>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5" name="Rectangle 44">
                <a:extLst>
                  <a:ext uri="{FF2B5EF4-FFF2-40B4-BE49-F238E27FC236}">
                    <a16:creationId xmlns:a16="http://schemas.microsoft.com/office/drawing/2014/main" id="{82959720-E649-48BC-BEA7-697D8D6FC7B2}"/>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6" name="PpFooter">
                <a:extLst>
                  <a:ext uri="{FF2B5EF4-FFF2-40B4-BE49-F238E27FC236}">
                    <a16:creationId xmlns:a16="http://schemas.microsoft.com/office/drawing/2014/main" id="{0601AAC5-04EB-4212-8712-7EAA5D903918}"/>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7" name="PpFooter">
                <a:extLst>
                  <a:ext uri="{FF2B5EF4-FFF2-40B4-BE49-F238E27FC236}">
                    <a16:creationId xmlns:a16="http://schemas.microsoft.com/office/drawing/2014/main" id="{9D67A2A8-B0A3-4D61-9587-D93720A94242}"/>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8" name="PpFooter">
                <a:extLst>
                  <a:ext uri="{FF2B5EF4-FFF2-40B4-BE49-F238E27FC236}">
                    <a16:creationId xmlns:a16="http://schemas.microsoft.com/office/drawing/2014/main" id="{B7BA33E1-3A64-43D4-95B4-F699ACDA4852}"/>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9" name="Straight Connector 48">
                <a:extLst>
                  <a:ext uri="{FF2B5EF4-FFF2-40B4-BE49-F238E27FC236}">
                    <a16:creationId xmlns:a16="http://schemas.microsoft.com/office/drawing/2014/main" id="{83625324-2CC1-45F7-8BBE-DFDE73505C59}"/>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0A0F0AC5-A744-43AF-B985-BADD2F48E77E}"/>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CFF953B5-AB4B-4812-97EC-D89312138341}"/>
                </a:ext>
              </a:extLst>
            </p:cNvPr>
            <p:cNvGrpSpPr/>
            <p:nvPr/>
          </p:nvGrpSpPr>
          <p:grpSpPr>
            <a:xfrm>
              <a:off x="11488737" y="6157912"/>
              <a:ext cx="522288" cy="522288"/>
              <a:chOff x="11486356" y="6155531"/>
              <a:chExt cx="522288" cy="522288"/>
            </a:xfrm>
          </p:grpSpPr>
          <p:sp>
            <p:nvSpPr>
              <p:cNvPr id="41" name="Diamond 53">
                <a:extLst>
                  <a:ext uri="{FF2B5EF4-FFF2-40B4-BE49-F238E27FC236}">
                    <a16:creationId xmlns:a16="http://schemas.microsoft.com/office/drawing/2014/main" id="{2B3FA803-017A-4B9C-B838-6398D49F7005}"/>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2" name="SlideNo">
                <a:extLst>
                  <a:ext uri="{FF2B5EF4-FFF2-40B4-BE49-F238E27FC236}">
                    <a16:creationId xmlns:a16="http://schemas.microsoft.com/office/drawing/2014/main" id="{0A0C8303-8292-4030-A1AC-59F0C17F71B4}"/>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26</a:t>
                </a:fld>
                <a:endParaRPr lang="en-ID" sz="1100" b="1">
                  <a:solidFill>
                    <a:schemeClr val="bg1"/>
                  </a:solidFill>
                </a:endParaRPr>
              </a:p>
            </p:txBody>
          </p:sp>
        </p:grpSp>
      </p:grpSp>
    </p:spTree>
    <p:extLst>
      <p:ext uri="{BB962C8B-B14F-4D97-AF65-F5344CB8AC3E}">
        <p14:creationId xmlns:p14="http://schemas.microsoft.com/office/powerpoint/2010/main" val="24325402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rand Title">
            <a:extLst>
              <a:ext uri="{FF2B5EF4-FFF2-40B4-BE49-F238E27FC236}">
                <a16:creationId xmlns:a16="http://schemas.microsoft.com/office/drawing/2014/main" id="{2CB3CD40-2F58-4B07-8112-6AD635E5DDCE}"/>
              </a:ext>
            </a:extLst>
          </p:cNvPr>
          <p:cNvSpPr txBox="1"/>
          <p:nvPr/>
        </p:nvSpPr>
        <p:spPr>
          <a:xfrm>
            <a:off x="4485764" y="767476"/>
            <a:ext cx="3222059"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INFOGRAPHIC</a:t>
            </a:r>
            <a:endParaRPr lang="en-ID" sz="3600">
              <a:solidFill>
                <a:schemeClr val="tx1">
                  <a:lumMod val="75000"/>
                  <a:lumOff val="25000"/>
                </a:schemeClr>
              </a:solidFill>
              <a:latin typeface="+mj-lt"/>
            </a:endParaRPr>
          </a:p>
        </p:txBody>
      </p:sp>
      <p:sp>
        <p:nvSpPr>
          <p:cNvPr id="19" name="Rectangle 18">
            <a:extLst>
              <a:ext uri="{FF2B5EF4-FFF2-40B4-BE49-F238E27FC236}">
                <a16:creationId xmlns:a16="http://schemas.microsoft.com/office/drawing/2014/main" id="{F0698B22-0848-4806-9EBC-61A0029323BD}"/>
              </a:ext>
            </a:extLst>
          </p:cNvPr>
          <p:cNvSpPr/>
          <p:nvPr/>
        </p:nvSpPr>
        <p:spPr>
          <a:xfrm rot="5400000">
            <a:off x="6032262" y="3246689"/>
            <a:ext cx="153888" cy="3812868"/>
          </a:xfrm>
          <a:prstGeom prst="rect">
            <a:avLst/>
          </a:prstGeom>
          <a:solidFill>
            <a:schemeClr val="bg1">
              <a:lumMod val="85000"/>
            </a:schemeClr>
          </a:solidFill>
          <a:ln>
            <a:noFill/>
          </a:ln>
        </p:spPr>
        <p:txBody>
          <a:bodyPr vert="horz" wrap="square" lIns="91299" tIns="45649" rIns="91299" bIns="45649" numCol="1" anchor="t" anchorCtr="0" compatLnSpc="1">
            <a:prstTxWarp prst="textNoShape">
              <a:avLst/>
            </a:prstTxWarp>
          </a:bodyPr>
          <a:lstStyle/>
          <a:p>
            <a:endParaRPr lang="en-US" sz="1798"/>
          </a:p>
        </p:txBody>
      </p:sp>
      <p:sp>
        <p:nvSpPr>
          <p:cNvPr id="20" name="Rectangle 19">
            <a:extLst>
              <a:ext uri="{FF2B5EF4-FFF2-40B4-BE49-F238E27FC236}">
                <a16:creationId xmlns:a16="http://schemas.microsoft.com/office/drawing/2014/main" id="{6CCC9F31-2F86-4D55-AEB7-68B04E8DA478}"/>
              </a:ext>
            </a:extLst>
          </p:cNvPr>
          <p:cNvSpPr/>
          <p:nvPr/>
        </p:nvSpPr>
        <p:spPr>
          <a:xfrm rot="5400000">
            <a:off x="6025172" y="531037"/>
            <a:ext cx="149193" cy="3812868"/>
          </a:xfrm>
          <a:prstGeom prst="rect">
            <a:avLst/>
          </a:prstGeom>
          <a:solidFill>
            <a:schemeClr val="bg1">
              <a:lumMod val="85000"/>
            </a:schemeClr>
          </a:solidFill>
          <a:ln>
            <a:noFill/>
          </a:ln>
        </p:spPr>
        <p:txBody>
          <a:bodyPr vert="horz" wrap="square" lIns="91299" tIns="45649" rIns="91299" bIns="45649" numCol="1" anchor="t" anchorCtr="0" compatLnSpc="1">
            <a:prstTxWarp prst="textNoShape">
              <a:avLst/>
            </a:prstTxWarp>
          </a:bodyPr>
          <a:lstStyle/>
          <a:p>
            <a:endParaRPr lang="en-US" sz="1798">
              <a:solidFill>
                <a:schemeClr val="tx1"/>
              </a:solidFill>
            </a:endParaRPr>
          </a:p>
        </p:txBody>
      </p:sp>
      <p:sp>
        <p:nvSpPr>
          <p:cNvPr id="21" name="Rectangle 20">
            <a:extLst>
              <a:ext uri="{FF2B5EF4-FFF2-40B4-BE49-F238E27FC236}">
                <a16:creationId xmlns:a16="http://schemas.microsoft.com/office/drawing/2014/main" id="{3ABF198C-D662-422F-881C-655DA46CC4DF}"/>
              </a:ext>
            </a:extLst>
          </p:cNvPr>
          <p:cNvSpPr/>
          <p:nvPr/>
        </p:nvSpPr>
        <p:spPr>
          <a:xfrm>
            <a:off x="6024530" y="2389194"/>
            <a:ext cx="150478" cy="2833817"/>
          </a:xfrm>
          <a:prstGeom prst="rect">
            <a:avLst/>
          </a:prstGeom>
          <a:solidFill>
            <a:schemeClr val="bg1">
              <a:lumMod val="85000"/>
            </a:schemeClr>
          </a:solidFill>
          <a:ln>
            <a:noFill/>
          </a:ln>
        </p:spPr>
        <p:txBody>
          <a:bodyPr vert="horz" wrap="square" lIns="91299" tIns="45649" rIns="91299" bIns="45649" numCol="1" anchor="t" anchorCtr="0" compatLnSpc="1">
            <a:prstTxWarp prst="textNoShape">
              <a:avLst/>
            </a:prstTxWarp>
          </a:bodyPr>
          <a:lstStyle/>
          <a:p>
            <a:endParaRPr lang="en-US" sz="1798"/>
          </a:p>
        </p:txBody>
      </p:sp>
      <p:sp>
        <p:nvSpPr>
          <p:cNvPr id="22" name="Rectangle 21">
            <a:extLst>
              <a:ext uri="{FF2B5EF4-FFF2-40B4-BE49-F238E27FC236}">
                <a16:creationId xmlns:a16="http://schemas.microsoft.com/office/drawing/2014/main" id="{D70840FE-1D17-4E1D-B082-DFE4F7664085}"/>
              </a:ext>
            </a:extLst>
          </p:cNvPr>
          <p:cNvSpPr/>
          <p:nvPr/>
        </p:nvSpPr>
        <p:spPr>
          <a:xfrm>
            <a:off x="4729892" y="3246688"/>
            <a:ext cx="2739755" cy="109721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AEE5385-B52B-480B-9073-08C810E7A1CD}"/>
              </a:ext>
            </a:extLst>
          </p:cNvPr>
          <p:cNvSpPr/>
          <p:nvPr/>
        </p:nvSpPr>
        <p:spPr>
          <a:xfrm>
            <a:off x="6913833" y="1888862"/>
            <a:ext cx="2739755" cy="1097218"/>
          </a:xfrm>
          <a:prstGeom prst="rect">
            <a:avLst/>
          </a:pr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lang="en-US" sz="1798">
              <a:solidFill>
                <a:schemeClr val="tx1"/>
              </a:solidFill>
            </a:endParaRPr>
          </a:p>
        </p:txBody>
      </p:sp>
      <p:sp>
        <p:nvSpPr>
          <p:cNvPr id="24" name="Rectangle 23">
            <a:extLst>
              <a:ext uri="{FF2B5EF4-FFF2-40B4-BE49-F238E27FC236}">
                <a16:creationId xmlns:a16="http://schemas.microsoft.com/office/drawing/2014/main" id="{1A7E98BA-931C-4E79-B7EA-61286FC68ADF}"/>
              </a:ext>
            </a:extLst>
          </p:cNvPr>
          <p:cNvSpPr/>
          <p:nvPr/>
        </p:nvSpPr>
        <p:spPr>
          <a:xfrm>
            <a:off x="6913833" y="4604514"/>
            <a:ext cx="2739755" cy="109721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ectangle 24">
            <a:extLst>
              <a:ext uri="{FF2B5EF4-FFF2-40B4-BE49-F238E27FC236}">
                <a16:creationId xmlns:a16="http://schemas.microsoft.com/office/drawing/2014/main" id="{92B038B0-2C29-4F2C-BDDA-2A4A7EE64756}"/>
              </a:ext>
            </a:extLst>
          </p:cNvPr>
          <p:cNvSpPr/>
          <p:nvPr/>
        </p:nvSpPr>
        <p:spPr>
          <a:xfrm>
            <a:off x="2423888" y="1888862"/>
            <a:ext cx="2739755" cy="109721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ectangle 25">
            <a:extLst>
              <a:ext uri="{FF2B5EF4-FFF2-40B4-BE49-F238E27FC236}">
                <a16:creationId xmlns:a16="http://schemas.microsoft.com/office/drawing/2014/main" id="{FE5AB4C1-A207-4609-96EE-9158A17929A4}"/>
              </a:ext>
            </a:extLst>
          </p:cNvPr>
          <p:cNvSpPr/>
          <p:nvPr/>
        </p:nvSpPr>
        <p:spPr>
          <a:xfrm>
            <a:off x="2423888" y="4604514"/>
            <a:ext cx="2739755" cy="1097218"/>
          </a:xfrm>
          <a:prstGeom prst="rect">
            <a:avLst/>
          </a:pr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lang="en-US" sz="1798">
              <a:solidFill>
                <a:schemeClr val="tx1"/>
              </a:solidFill>
            </a:endParaRPr>
          </a:p>
        </p:txBody>
      </p:sp>
      <p:sp>
        <p:nvSpPr>
          <p:cNvPr id="27" name="TextBox 26">
            <a:extLst>
              <a:ext uri="{FF2B5EF4-FFF2-40B4-BE49-F238E27FC236}">
                <a16:creationId xmlns:a16="http://schemas.microsoft.com/office/drawing/2014/main" id="{B3CF336A-9997-4F8B-8E05-E46F9B12AFC5}"/>
              </a:ext>
            </a:extLst>
          </p:cNvPr>
          <p:cNvSpPr txBox="1"/>
          <p:nvPr/>
        </p:nvSpPr>
        <p:spPr>
          <a:xfrm>
            <a:off x="3037790" y="2137570"/>
            <a:ext cx="1511952" cy="400110"/>
          </a:xfrm>
          <a:prstGeom prst="rect">
            <a:avLst/>
          </a:prstGeom>
          <a:noFill/>
        </p:spPr>
        <p:txBody>
          <a:bodyPr wrap="none" rtlCol="0">
            <a:spAutoFit/>
          </a:bodyPr>
          <a:lstStyle/>
          <a:p>
            <a:pPr algn="ctr"/>
            <a:r>
              <a:rPr lang="en-US" sz="2000" b="1" dirty="0">
                <a:solidFill>
                  <a:schemeClr val="bg1"/>
                </a:solidFill>
              </a:rPr>
              <a:t>$1.340.000</a:t>
            </a:r>
          </a:p>
        </p:txBody>
      </p:sp>
      <p:sp>
        <p:nvSpPr>
          <p:cNvPr id="28" name="LeftSub">
            <a:extLst>
              <a:ext uri="{FF2B5EF4-FFF2-40B4-BE49-F238E27FC236}">
                <a16:creationId xmlns:a16="http://schemas.microsoft.com/office/drawing/2014/main" id="{72EA4E81-7EB2-4745-B584-4A7098FA5431}"/>
              </a:ext>
            </a:extLst>
          </p:cNvPr>
          <p:cNvSpPr txBox="1"/>
          <p:nvPr/>
        </p:nvSpPr>
        <p:spPr>
          <a:xfrm>
            <a:off x="3321624" y="2472225"/>
            <a:ext cx="855216" cy="265146"/>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solidFill>
                  <a:schemeClr val="bg1"/>
                </a:solidFill>
              </a:rPr>
              <a:t>Description</a:t>
            </a:r>
          </a:p>
        </p:txBody>
      </p:sp>
      <p:sp>
        <p:nvSpPr>
          <p:cNvPr id="29" name="TextBox 28">
            <a:extLst>
              <a:ext uri="{FF2B5EF4-FFF2-40B4-BE49-F238E27FC236}">
                <a16:creationId xmlns:a16="http://schemas.microsoft.com/office/drawing/2014/main" id="{89622128-D7FC-46FC-8411-B1F4E22E1EEB}"/>
              </a:ext>
            </a:extLst>
          </p:cNvPr>
          <p:cNvSpPr txBox="1"/>
          <p:nvPr/>
        </p:nvSpPr>
        <p:spPr>
          <a:xfrm>
            <a:off x="3133969" y="4824007"/>
            <a:ext cx="1319592" cy="461665"/>
          </a:xfrm>
          <a:prstGeom prst="rect">
            <a:avLst/>
          </a:prstGeom>
          <a:noFill/>
        </p:spPr>
        <p:txBody>
          <a:bodyPr wrap="none" rtlCol="0">
            <a:spAutoFit/>
          </a:bodyPr>
          <a:lstStyle/>
          <a:p>
            <a:pPr algn="ctr"/>
            <a:r>
              <a:rPr lang="en-US" sz="2400" b="1" dirty="0">
                <a:solidFill>
                  <a:schemeClr val="bg1"/>
                </a:solidFill>
              </a:rPr>
              <a:t>$</a:t>
            </a:r>
            <a:r>
              <a:rPr lang="en-US" sz="2000" b="1" dirty="0">
                <a:solidFill>
                  <a:schemeClr val="bg1"/>
                </a:solidFill>
              </a:rPr>
              <a:t>934.000</a:t>
            </a:r>
            <a:endParaRPr lang="en-US" sz="2400" b="1" dirty="0">
              <a:solidFill>
                <a:schemeClr val="bg1"/>
              </a:solidFill>
            </a:endParaRPr>
          </a:p>
        </p:txBody>
      </p:sp>
      <p:sp>
        <p:nvSpPr>
          <p:cNvPr id="30" name="LeftSub">
            <a:extLst>
              <a:ext uri="{FF2B5EF4-FFF2-40B4-BE49-F238E27FC236}">
                <a16:creationId xmlns:a16="http://schemas.microsoft.com/office/drawing/2014/main" id="{252A27A4-C809-476A-A881-57D9804BE1C9}"/>
              </a:ext>
            </a:extLst>
          </p:cNvPr>
          <p:cNvSpPr txBox="1"/>
          <p:nvPr/>
        </p:nvSpPr>
        <p:spPr>
          <a:xfrm>
            <a:off x="3366158" y="5217093"/>
            <a:ext cx="855216" cy="265146"/>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solidFill>
                  <a:schemeClr val="bg1"/>
                </a:solidFill>
              </a:rPr>
              <a:t>Description</a:t>
            </a:r>
          </a:p>
        </p:txBody>
      </p:sp>
      <p:sp>
        <p:nvSpPr>
          <p:cNvPr id="31" name="TextBox 30">
            <a:extLst>
              <a:ext uri="{FF2B5EF4-FFF2-40B4-BE49-F238E27FC236}">
                <a16:creationId xmlns:a16="http://schemas.microsoft.com/office/drawing/2014/main" id="{B52DFF4F-6307-4FF4-AE95-6F8EBF6FC9EC}"/>
              </a:ext>
            </a:extLst>
          </p:cNvPr>
          <p:cNvSpPr txBox="1"/>
          <p:nvPr/>
        </p:nvSpPr>
        <p:spPr>
          <a:xfrm>
            <a:off x="7712079" y="2137570"/>
            <a:ext cx="1143262" cy="400110"/>
          </a:xfrm>
          <a:prstGeom prst="rect">
            <a:avLst/>
          </a:prstGeom>
          <a:noFill/>
        </p:spPr>
        <p:txBody>
          <a:bodyPr wrap="none" rtlCol="0">
            <a:spAutoFit/>
          </a:bodyPr>
          <a:lstStyle/>
          <a:p>
            <a:pPr algn="ctr"/>
            <a:r>
              <a:rPr lang="en-US" sz="2000" b="1" dirty="0">
                <a:solidFill>
                  <a:schemeClr val="bg1"/>
                </a:solidFill>
              </a:rPr>
              <a:t>$23.000</a:t>
            </a:r>
          </a:p>
        </p:txBody>
      </p:sp>
      <p:sp>
        <p:nvSpPr>
          <p:cNvPr id="32" name="LeftSub">
            <a:extLst>
              <a:ext uri="{FF2B5EF4-FFF2-40B4-BE49-F238E27FC236}">
                <a16:creationId xmlns:a16="http://schemas.microsoft.com/office/drawing/2014/main" id="{6282D49E-A049-471F-8054-3D6F48EA95F4}"/>
              </a:ext>
            </a:extLst>
          </p:cNvPr>
          <p:cNvSpPr txBox="1"/>
          <p:nvPr/>
        </p:nvSpPr>
        <p:spPr>
          <a:xfrm>
            <a:off x="7858107" y="2472225"/>
            <a:ext cx="855216" cy="265146"/>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solidFill>
                  <a:schemeClr val="bg1"/>
                </a:solidFill>
              </a:rPr>
              <a:t>Description</a:t>
            </a:r>
          </a:p>
        </p:txBody>
      </p:sp>
      <p:sp>
        <p:nvSpPr>
          <p:cNvPr id="33" name="TextBox 32">
            <a:extLst>
              <a:ext uri="{FF2B5EF4-FFF2-40B4-BE49-F238E27FC236}">
                <a16:creationId xmlns:a16="http://schemas.microsoft.com/office/drawing/2014/main" id="{D3FE9BC6-DACD-4C3C-B7FB-4BD594FA1C99}"/>
              </a:ext>
            </a:extLst>
          </p:cNvPr>
          <p:cNvSpPr txBox="1"/>
          <p:nvPr/>
        </p:nvSpPr>
        <p:spPr>
          <a:xfrm>
            <a:off x="7623915" y="4824007"/>
            <a:ext cx="1319592" cy="461665"/>
          </a:xfrm>
          <a:prstGeom prst="rect">
            <a:avLst/>
          </a:prstGeom>
          <a:noFill/>
        </p:spPr>
        <p:txBody>
          <a:bodyPr wrap="none" rtlCol="0">
            <a:spAutoFit/>
          </a:bodyPr>
          <a:lstStyle/>
          <a:p>
            <a:pPr algn="ctr"/>
            <a:r>
              <a:rPr lang="en-US" sz="2400" b="1" dirty="0">
                <a:solidFill>
                  <a:schemeClr val="bg1"/>
                </a:solidFill>
              </a:rPr>
              <a:t>$</a:t>
            </a:r>
            <a:r>
              <a:rPr lang="en-US" sz="2000" b="1" dirty="0">
                <a:solidFill>
                  <a:schemeClr val="bg1"/>
                </a:solidFill>
              </a:rPr>
              <a:t>434.000</a:t>
            </a:r>
            <a:endParaRPr lang="en-US" sz="2400" b="1" dirty="0">
              <a:solidFill>
                <a:schemeClr val="bg1"/>
              </a:solidFill>
            </a:endParaRPr>
          </a:p>
        </p:txBody>
      </p:sp>
      <p:sp>
        <p:nvSpPr>
          <p:cNvPr id="34" name="LeftSub">
            <a:extLst>
              <a:ext uri="{FF2B5EF4-FFF2-40B4-BE49-F238E27FC236}">
                <a16:creationId xmlns:a16="http://schemas.microsoft.com/office/drawing/2014/main" id="{3E5E1FC1-E769-4988-A17C-7B513772D6D6}"/>
              </a:ext>
            </a:extLst>
          </p:cNvPr>
          <p:cNvSpPr txBox="1"/>
          <p:nvPr/>
        </p:nvSpPr>
        <p:spPr>
          <a:xfrm>
            <a:off x="7858107" y="5217093"/>
            <a:ext cx="855216" cy="265146"/>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solidFill>
                  <a:schemeClr val="bg1"/>
                </a:solidFill>
              </a:rPr>
              <a:t>Description</a:t>
            </a:r>
          </a:p>
        </p:txBody>
      </p:sp>
      <p:sp>
        <p:nvSpPr>
          <p:cNvPr id="35" name="TextBox 34">
            <a:extLst>
              <a:ext uri="{FF2B5EF4-FFF2-40B4-BE49-F238E27FC236}">
                <a16:creationId xmlns:a16="http://schemas.microsoft.com/office/drawing/2014/main" id="{2CFF4C30-E161-4E7E-98C2-CBF0E90215A4}"/>
              </a:ext>
            </a:extLst>
          </p:cNvPr>
          <p:cNvSpPr txBox="1"/>
          <p:nvPr/>
        </p:nvSpPr>
        <p:spPr>
          <a:xfrm>
            <a:off x="5270055" y="3498203"/>
            <a:ext cx="1659429" cy="400110"/>
          </a:xfrm>
          <a:prstGeom prst="rect">
            <a:avLst/>
          </a:prstGeom>
          <a:noFill/>
        </p:spPr>
        <p:txBody>
          <a:bodyPr wrap="none" rtlCol="0">
            <a:spAutoFit/>
          </a:bodyPr>
          <a:lstStyle/>
          <a:p>
            <a:pPr algn="ctr"/>
            <a:r>
              <a:rPr lang="en-US" sz="2000" b="1" dirty="0">
                <a:solidFill>
                  <a:schemeClr val="bg1"/>
                </a:solidFill>
              </a:rPr>
              <a:t>$43.000.000</a:t>
            </a:r>
          </a:p>
        </p:txBody>
      </p:sp>
      <p:sp>
        <p:nvSpPr>
          <p:cNvPr id="36" name="LeftSub">
            <a:extLst>
              <a:ext uri="{FF2B5EF4-FFF2-40B4-BE49-F238E27FC236}">
                <a16:creationId xmlns:a16="http://schemas.microsoft.com/office/drawing/2014/main" id="{E5E52FD0-5B59-4406-B908-12BCF43389F2}"/>
              </a:ext>
            </a:extLst>
          </p:cNvPr>
          <p:cNvSpPr txBox="1"/>
          <p:nvPr/>
        </p:nvSpPr>
        <p:spPr>
          <a:xfrm>
            <a:off x="5644341" y="3827245"/>
            <a:ext cx="855216" cy="265146"/>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solidFill>
                  <a:schemeClr val="bg1"/>
                </a:solidFill>
              </a:rPr>
              <a:t>Description</a:t>
            </a:r>
          </a:p>
        </p:txBody>
      </p:sp>
      <p:sp>
        <p:nvSpPr>
          <p:cNvPr id="37" name="Justify Text Body">
            <a:extLst>
              <a:ext uri="{FF2B5EF4-FFF2-40B4-BE49-F238E27FC236}">
                <a16:creationId xmlns:a16="http://schemas.microsoft.com/office/drawing/2014/main" id="{5ABCC605-F6C7-4740-8E96-255DE0936E14}"/>
              </a:ext>
            </a:extLst>
          </p:cNvPr>
          <p:cNvSpPr txBox="1"/>
          <p:nvPr/>
        </p:nvSpPr>
        <p:spPr>
          <a:xfrm>
            <a:off x="1033964" y="3352698"/>
            <a:ext cx="3329313" cy="733534"/>
          </a:xfrm>
          <a:prstGeom prst="rect">
            <a:avLst/>
          </a:prstGeom>
          <a:noFill/>
        </p:spPr>
        <p:txBody>
          <a:bodyPr wrap="square" lIns="0" tIns="0" rIns="0" bIns="0" rtlCol="0">
            <a:spAutoFit/>
          </a:bodyPr>
          <a:lstStyle/>
          <a:p>
            <a:pPr algn="r">
              <a:lnSpc>
                <a:spcPct val="150000"/>
              </a:lnSpc>
            </a:pPr>
            <a:r>
              <a:rPr lang="en-US" sz="1100">
                <a:solidFill>
                  <a:schemeClr val="tx1">
                    <a:lumMod val="50000"/>
                    <a:lumOff val="50000"/>
                  </a:schemeClr>
                </a:solidFill>
              </a:rPr>
              <a:t>asuscipit eros metus auctor dapibus quam teger mollis ipsum nullasit dictum pellentesque ipsum dolor amet lacus ipsum sit amet</a:t>
            </a:r>
          </a:p>
        </p:txBody>
      </p:sp>
      <p:sp>
        <p:nvSpPr>
          <p:cNvPr id="38" name="Justify Text Body">
            <a:extLst>
              <a:ext uri="{FF2B5EF4-FFF2-40B4-BE49-F238E27FC236}">
                <a16:creationId xmlns:a16="http://schemas.microsoft.com/office/drawing/2014/main" id="{66D1F263-B19E-4835-AC7C-31EEAAE97485}"/>
              </a:ext>
            </a:extLst>
          </p:cNvPr>
          <p:cNvSpPr txBox="1"/>
          <p:nvPr/>
        </p:nvSpPr>
        <p:spPr>
          <a:xfrm>
            <a:off x="7830310" y="3352698"/>
            <a:ext cx="3329313" cy="733534"/>
          </a:xfrm>
          <a:prstGeom prst="rect">
            <a:avLst/>
          </a:prstGeom>
          <a:noFill/>
        </p:spPr>
        <p:txBody>
          <a:bodyPr wrap="square" lIns="0" tIns="0" rIns="0" bIns="0" rtlCol="0">
            <a:spAutoFit/>
          </a:bodyPr>
          <a:lstStyle/>
          <a:p>
            <a:pPr>
              <a:lnSpc>
                <a:spcPct val="150000"/>
              </a:lnSpc>
            </a:pPr>
            <a:r>
              <a:rPr lang="en-US" sz="1100">
                <a:solidFill>
                  <a:schemeClr val="tx1">
                    <a:lumMod val="50000"/>
                    <a:lumOff val="50000"/>
                  </a:schemeClr>
                </a:solidFill>
              </a:rPr>
              <a:t>asuscipit eros metus auctor dapibus quam teger mollis ipsum nullasit dictum pellentesque ipsum dolor amet lacus ipsum sit amet</a:t>
            </a:r>
            <a:endParaRPr lang="en-ID" sz="1100">
              <a:solidFill>
                <a:schemeClr val="tx1">
                  <a:lumMod val="50000"/>
                  <a:lumOff val="50000"/>
                </a:schemeClr>
              </a:solidFill>
            </a:endParaRPr>
          </a:p>
        </p:txBody>
      </p:sp>
      <p:grpSp>
        <p:nvGrpSpPr>
          <p:cNvPr id="39" name="Group 38">
            <a:extLst>
              <a:ext uri="{FF2B5EF4-FFF2-40B4-BE49-F238E27FC236}">
                <a16:creationId xmlns:a16="http://schemas.microsoft.com/office/drawing/2014/main" id="{8DC8115D-D5A4-4F37-8192-8FC5D45B63B3}"/>
              </a:ext>
            </a:extLst>
          </p:cNvPr>
          <p:cNvGrpSpPr/>
          <p:nvPr/>
        </p:nvGrpSpPr>
        <p:grpSpPr>
          <a:xfrm>
            <a:off x="0" y="0"/>
            <a:ext cx="12011025" cy="6680200"/>
            <a:chOff x="0" y="0"/>
            <a:chExt cx="12011025" cy="6680200"/>
          </a:xfrm>
        </p:grpSpPr>
        <p:grpSp>
          <p:nvGrpSpPr>
            <p:cNvPr id="40" name="Group 39">
              <a:extLst>
                <a:ext uri="{FF2B5EF4-FFF2-40B4-BE49-F238E27FC236}">
                  <a16:creationId xmlns:a16="http://schemas.microsoft.com/office/drawing/2014/main" id="{84A14745-3120-4CB5-807F-E69AFF7F666B}"/>
                </a:ext>
              </a:extLst>
            </p:cNvPr>
            <p:cNvGrpSpPr/>
            <p:nvPr/>
          </p:nvGrpSpPr>
          <p:grpSpPr>
            <a:xfrm>
              <a:off x="0" y="0"/>
              <a:ext cx="5524500" cy="446088"/>
              <a:chOff x="0" y="0"/>
              <a:chExt cx="5524500" cy="446088"/>
            </a:xfrm>
          </p:grpSpPr>
          <p:sp>
            <p:nvSpPr>
              <p:cNvPr id="44" name="Rectangle 43">
                <a:extLst>
                  <a:ext uri="{FF2B5EF4-FFF2-40B4-BE49-F238E27FC236}">
                    <a16:creationId xmlns:a16="http://schemas.microsoft.com/office/drawing/2014/main" id="{4AEF34F5-AB17-4250-8BDD-97EA2B1F1556}"/>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Icon 23">
                <a:extLst>
                  <a:ext uri="{FF2B5EF4-FFF2-40B4-BE49-F238E27FC236}">
                    <a16:creationId xmlns:a16="http://schemas.microsoft.com/office/drawing/2014/main" id="{F3DED8FE-6FFB-4C2D-AA5E-B3CB9A40F9C8}"/>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6" name="Rectangle 45">
                <a:extLst>
                  <a:ext uri="{FF2B5EF4-FFF2-40B4-BE49-F238E27FC236}">
                    <a16:creationId xmlns:a16="http://schemas.microsoft.com/office/drawing/2014/main" id="{C2CFD950-C39A-4CF7-8BDB-91C83B3AB2FF}"/>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7" name="PpFooter">
                <a:extLst>
                  <a:ext uri="{FF2B5EF4-FFF2-40B4-BE49-F238E27FC236}">
                    <a16:creationId xmlns:a16="http://schemas.microsoft.com/office/drawing/2014/main" id="{0192F04E-281C-457D-9CED-41988CD60728}"/>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8" name="PpFooter">
                <a:extLst>
                  <a:ext uri="{FF2B5EF4-FFF2-40B4-BE49-F238E27FC236}">
                    <a16:creationId xmlns:a16="http://schemas.microsoft.com/office/drawing/2014/main" id="{CC05AACC-383A-4DEA-B964-AAEFE18A50D4}"/>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9" name="PpFooter">
                <a:extLst>
                  <a:ext uri="{FF2B5EF4-FFF2-40B4-BE49-F238E27FC236}">
                    <a16:creationId xmlns:a16="http://schemas.microsoft.com/office/drawing/2014/main" id="{882734AE-DF77-4D7F-BAFE-210800E24F91}"/>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0" name="Straight Connector 49">
                <a:extLst>
                  <a:ext uri="{FF2B5EF4-FFF2-40B4-BE49-F238E27FC236}">
                    <a16:creationId xmlns:a16="http://schemas.microsoft.com/office/drawing/2014/main" id="{C3456F6D-3387-4AB7-9F40-F1B9F405274F}"/>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9895882A-E164-4372-B698-7CD715052285}"/>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1" name="Group 40">
              <a:extLst>
                <a:ext uri="{FF2B5EF4-FFF2-40B4-BE49-F238E27FC236}">
                  <a16:creationId xmlns:a16="http://schemas.microsoft.com/office/drawing/2014/main" id="{E3F9A197-027B-47A2-A6ED-5B309FF302F6}"/>
                </a:ext>
              </a:extLst>
            </p:cNvPr>
            <p:cNvGrpSpPr/>
            <p:nvPr/>
          </p:nvGrpSpPr>
          <p:grpSpPr>
            <a:xfrm>
              <a:off x="11488737" y="6157912"/>
              <a:ext cx="522288" cy="522288"/>
              <a:chOff x="11486356" y="6155531"/>
              <a:chExt cx="522288" cy="522288"/>
            </a:xfrm>
          </p:grpSpPr>
          <p:sp>
            <p:nvSpPr>
              <p:cNvPr id="42" name="Diamond 53">
                <a:extLst>
                  <a:ext uri="{FF2B5EF4-FFF2-40B4-BE49-F238E27FC236}">
                    <a16:creationId xmlns:a16="http://schemas.microsoft.com/office/drawing/2014/main" id="{9EA5B404-2A78-402B-9330-F65CD3EDC9F2}"/>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3" name="SlideNo">
                <a:extLst>
                  <a:ext uri="{FF2B5EF4-FFF2-40B4-BE49-F238E27FC236}">
                    <a16:creationId xmlns:a16="http://schemas.microsoft.com/office/drawing/2014/main" id="{0DBD6F23-83E9-45A6-9AAA-7726388074A7}"/>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27</a:t>
                </a:fld>
                <a:endParaRPr lang="en-ID" sz="1100" b="1">
                  <a:solidFill>
                    <a:schemeClr val="bg1"/>
                  </a:solidFill>
                </a:endParaRPr>
              </a:p>
            </p:txBody>
          </p:sp>
        </p:grpSp>
      </p:grpSp>
    </p:spTree>
    <p:extLst>
      <p:ext uri="{BB962C8B-B14F-4D97-AF65-F5344CB8AC3E}">
        <p14:creationId xmlns:p14="http://schemas.microsoft.com/office/powerpoint/2010/main" val="19937381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rand Title">
            <a:extLst>
              <a:ext uri="{FF2B5EF4-FFF2-40B4-BE49-F238E27FC236}">
                <a16:creationId xmlns:a16="http://schemas.microsoft.com/office/drawing/2014/main" id="{C35078E8-4919-427B-B51A-716EB242F13A}"/>
              </a:ext>
            </a:extLst>
          </p:cNvPr>
          <p:cNvSpPr txBox="1"/>
          <p:nvPr/>
        </p:nvSpPr>
        <p:spPr>
          <a:xfrm>
            <a:off x="4485764" y="767476"/>
            <a:ext cx="3222059"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INFOGRAPHIC</a:t>
            </a:r>
            <a:endParaRPr lang="en-ID" sz="3600">
              <a:solidFill>
                <a:schemeClr val="tx1">
                  <a:lumMod val="75000"/>
                  <a:lumOff val="25000"/>
                </a:schemeClr>
              </a:solidFill>
              <a:latin typeface="+mj-lt"/>
            </a:endParaRPr>
          </a:p>
        </p:txBody>
      </p:sp>
      <p:sp>
        <p:nvSpPr>
          <p:cNvPr id="19" name="Isosceles Triangle 18">
            <a:extLst>
              <a:ext uri="{FF2B5EF4-FFF2-40B4-BE49-F238E27FC236}">
                <a16:creationId xmlns:a16="http://schemas.microsoft.com/office/drawing/2014/main" id="{BD466F7D-3F4C-47C5-BDB5-CB1F59BF242E}"/>
              </a:ext>
            </a:extLst>
          </p:cNvPr>
          <p:cNvSpPr/>
          <p:nvPr/>
        </p:nvSpPr>
        <p:spPr>
          <a:xfrm>
            <a:off x="6202765" y="1647625"/>
            <a:ext cx="4060721" cy="3500622"/>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 name="Isosceles Triangle 19">
            <a:extLst>
              <a:ext uri="{FF2B5EF4-FFF2-40B4-BE49-F238E27FC236}">
                <a16:creationId xmlns:a16="http://schemas.microsoft.com/office/drawing/2014/main" id="{C278A79B-D04E-4DC2-9736-93CB7A3048C7}"/>
              </a:ext>
            </a:extLst>
          </p:cNvPr>
          <p:cNvSpPr/>
          <p:nvPr/>
        </p:nvSpPr>
        <p:spPr>
          <a:xfrm>
            <a:off x="7130604" y="1647625"/>
            <a:ext cx="4060721" cy="3500622"/>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1" name="Isosceles Triangle 20">
            <a:extLst>
              <a:ext uri="{FF2B5EF4-FFF2-40B4-BE49-F238E27FC236}">
                <a16:creationId xmlns:a16="http://schemas.microsoft.com/office/drawing/2014/main" id="{3D2078F5-E945-4DC2-A6CD-A8AA69010526}"/>
              </a:ext>
            </a:extLst>
          </p:cNvPr>
          <p:cNvSpPr/>
          <p:nvPr/>
        </p:nvSpPr>
        <p:spPr>
          <a:xfrm>
            <a:off x="6666684" y="2462488"/>
            <a:ext cx="4060721" cy="3500622"/>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2" name="Isosceles Triangle 21">
            <a:extLst>
              <a:ext uri="{FF2B5EF4-FFF2-40B4-BE49-F238E27FC236}">
                <a16:creationId xmlns:a16="http://schemas.microsoft.com/office/drawing/2014/main" id="{B01CCF9E-9390-4B2D-8A8A-7D775B7ABA7D}"/>
              </a:ext>
            </a:extLst>
          </p:cNvPr>
          <p:cNvSpPr/>
          <p:nvPr/>
        </p:nvSpPr>
        <p:spPr>
          <a:xfrm>
            <a:off x="7149748" y="2462488"/>
            <a:ext cx="3094591" cy="2667751"/>
          </a:xfrm>
          <a:prstGeom prs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23" name="Freeform 45">
            <a:extLst>
              <a:ext uri="{FF2B5EF4-FFF2-40B4-BE49-F238E27FC236}">
                <a16:creationId xmlns:a16="http://schemas.microsoft.com/office/drawing/2014/main" id="{38C92EB6-E959-466F-A983-3EFEC12B0488}"/>
              </a:ext>
            </a:extLst>
          </p:cNvPr>
          <p:cNvSpPr>
            <a:spLocks noEditPoints="1"/>
          </p:cNvSpPr>
          <p:nvPr/>
        </p:nvSpPr>
        <p:spPr bwMode="auto">
          <a:xfrm>
            <a:off x="8355418" y="3803474"/>
            <a:ext cx="753720" cy="766800"/>
          </a:xfrm>
          <a:custGeom>
            <a:avLst/>
            <a:gdLst>
              <a:gd name="T0" fmla="*/ 159 w 195"/>
              <a:gd name="T1" fmla="*/ 100 h 198"/>
              <a:gd name="T2" fmla="*/ 149 w 195"/>
              <a:gd name="T3" fmla="*/ 83 h 198"/>
              <a:gd name="T4" fmla="*/ 148 w 195"/>
              <a:gd name="T5" fmla="*/ 64 h 198"/>
              <a:gd name="T6" fmla="*/ 136 w 195"/>
              <a:gd name="T7" fmla="*/ 61 h 198"/>
              <a:gd name="T8" fmla="*/ 133 w 195"/>
              <a:gd name="T9" fmla="*/ 49 h 198"/>
              <a:gd name="T10" fmla="*/ 114 w 195"/>
              <a:gd name="T11" fmla="*/ 48 h 198"/>
              <a:gd name="T12" fmla="*/ 97 w 195"/>
              <a:gd name="T13" fmla="*/ 38 h 198"/>
              <a:gd name="T14" fmla="*/ 81 w 195"/>
              <a:gd name="T15" fmla="*/ 48 h 198"/>
              <a:gd name="T16" fmla="*/ 61 w 195"/>
              <a:gd name="T17" fmla="*/ 51 h 198"/>
              <a:gd name="T18" fmla="*/ 50 w 195"/>
              <a:gd name="T19" fmla="*/ 62 h 198"/>
              <a:gd name="T20" fmla="*/ 47 w 195"/>
              <a:gd name="T21" fmla="*/ 82 h 198"/>
              <a:gd name="T22" fmla="*/ 37 w 195"/>
              <a:gd name="T23" fmla="*/ 97 h 198"/>
              <a:gd name="T24" fmla="*/ 47 w 195"/>
              <a:gd name="T25" fmla="*/ 115 h 198"/>
              <a:gd name="T26" fmla="*/ 48 w 195"/>
              <a:gd name="T27" fmla="*/ 133 h 198"/>
              <a:gd name="T28" fmla="*/ 60 w 195"/>
              <a:gd name="T29" fmla="*/ 137 h 198"/>
              <a:gd name="T30" fmla="*/ 63 w 195"/>
              <a:gd name="T31" fmla="*/ 149 h 198"/>
              <a:gd name="T32" fmla="*/ 82 w 195"/>
              <a:gd name="T33" fmla="*/ 150 h 198"/>
              <a:gd name="T34" fmla="*/ 99 w 195"/>
              <a:gd name="T35" fmla="*/ 160 h 198"/>
              <a:gd name="T36" fmla="*/ 115 w 195"/>
              <a:gd name="T37" fmla="*/ 150 h 198"/>
              <a:gd name="T38" fmla="*/ 135 w 195"/>
              <a:gd name="T39" fmla="*/ 147 h 198"/>
              <a:gd name="T40" fmla="*/ 146 w 195"/>
              <a:gd name="T41" fmla="*/ 136 h 198"/>
              <a:gd name="T42" fmla="*/ 149 w 195"/>
              <a:gd name="T43" fmla="*/ 116 h 198"/>
              <a:gd name="T44" fmla="*/ 116 w 195"/>
              <a:gd name="T45" fmla="*/ 68 h 198"/>
              <a:gd name="T46" fmla="*/ 94 w 195"/>
              <a:gd name="T47" fmla="*/ 82 h 198"/>
              <a:gd name="T48" fmla="*/ 116 w 195"/>
              <a:gd name="T49" fmla="*/ 68 h 198"/>
              <a:gd name="T50" fmla="*/ 93 w 195"/>
              <a:gd name="T51" fmla="*/ 103 h 198"/>
              <a:gd name="T52" fmla="*/ 102 w 195"/>
              <a:gd name="T53" fmla="*/ 94 h 198"/>
              <a:gd name="T54" fmla="*/ 67 w 195"/>
              <a:gd name="T55" fmla="*/ 117 h 198"/>
              <a:gd name="T56" fmla="*/ 81 w 195"/>
              <a:gd name="T57" fmla="*/ 95 h 198"/>
              <a:gd name="T58" fmla="*/ 67 w 195"/>
              <a:gd name="T59" fmla="*/ 117 h 198"/>
              <a:gd name="T60" fmla="*/ 94 w 195"/>
              <a:gd name="T61" fmla="*/ 115 h 198"/>
              <a:gd name="T62" fmla="*/ 116 w 195"/>
              <a:gd name="T63" fmla="*/ 130 h 198"/>
              <a:gd name="T64" fmla="*/ 129 w 195"/>
              <a:gd name="T65" fmla="*/ 117 h 198"/>
              <a:gd name="T66" fmla="*/ 115 w 195"/>
              <a:gd name="T67" fmla="*/ 95 h 198"/>
              <a:gd name="T68" fmla="*/ 129 w 195"/>
              <a:gd name="T69" fmla="*/ 117 h 198"/>
              <a:gd name="T70" fmla="*/ 0 w 195"/>
              <a:gd name="T71" fmla="*/ 46 h 198"/>
              <a:gd name="T72" fmla="*/ 98 w 195"/>
              <a:gd name="T73" fmla="*/ 0 h 198"/>
              <a:gd name="T74" fmla="*/ 183 w 195"/>
              <a:gd name="T75" fmla="*/ 83 h 198"/>
              <a:gd name="T76" fmla="*/ 23 w 195"/>
              <a:gd name="T77" fmla="*/ 54 h 198"/>
              <a:gd name="T78" fmla="*/ 7 w 195"/>
              <a:gd name="T79" fmla="*/ 81 h 198"/>
              <a:gd name="T80" fmla="*/ 184 w 195"/>
              <a:gd name="T81" fmla="*/ 148 h 198"/>
              <a:gd name="T82" fmla="*/ 1 w 195"/>
              <a:gd name="T83" fmla="*/ 117 h 198"/>
              <a:gd name="T84" fmla="*/ 98 w 195"/>
              <a:gd name="T85" fmla="*/ 186 h 198"/>
              <a:gd name="T86" fmla="*/ 162 w 195"/>
              <a:gd name="T87" fmla="*/ 139 h 198"/>
              <a:gd name="T88" fmla="*/ 195 w 195"/>
              <a:gd name="T89" fmla="*/ 152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95" h="198">
                <a:moveTo>
                  <a:pt x="156" y="116"/>
                </a:moveTo>
                <a:cubicBezTo>
                  <a:pt x="158" y="111"/>
                  <a:pt x="159" y="106"/>
                  <a:pt x="159" y="100"/>
                </a:cubicBezTo>
                <a:cubicBezTo>
                  <a:pt x="156" y="100"/>
                  <a:pt x="154" y="100"/>
                  <a:pt x="152" y="98"/>
                </a:cubicBezTo>
                <a:cubicBezTo>
                  <a:pt x="152" y="93"/>
                  <a:pt x="151" y="88"/>
                  <a:pt x="149" y="83"/>
                </a:cubicBezTo>
                <a:cubicBezTo>
                  <a:pt x="151" y="81"/>
                  <a:pt x="153" y="79"/>
                  <a:pt x="155" y="79"/>
                </a:cubicBezTo>
                <a:cubicBezTo>
                  <a:pt x="154" y="74"/>
                  <a:pt x="151" y="69"/>
                  <a:pt x="148" y="64"/>
                </a:cubicBezTo>
                <a:cubicBezTo>
                  <a:pt x="146" y="66"/>
                  <a:pt x="143" y="67"/>
                  <a:pt x="141" y="67"/>
                </a:cubicBezTo>
                <a:cubicBezTo>
                  <a:pt x="139" y="65"/>
                  <a:pt x="138" y="63"/>
                  <a:pt x="136" y="61"/>
                </a:cubicBezTo>
                <a:cubicBezTo>
                  <a:pt x="134" y="59"/>
                  <a:pt x="132" y="57"/>
                  <a:pt x="130" y="56"/>
                </a:cubicBezTo>
                <a:cubicBezTo>
                  <a:pt x="130" y="53"/>
                  <a:pt x="131" y="51"/>
                  <a:pt x="133" y="49"/>
                </a:cubicBezTo>
                <a:cubicBezTo>
                  <a:pt x="128" y="46"/>
                  <a:pt x="123" y="43"/>
                  <a:pt x="118" y="41"/>
                </a:cubicBezTo>
                <a:cubicBezTo>
                  <a:pt x="117" y="44"/>
                  <a:pt x="116" y="46"/>
                  <a:pt x="114" y="48"/>
                </a:cubicBezTo>
                <a:cubicBezTo>
                  <a:pt x="109" y="46"/>
                  <a:pt x="104" y="45"/>
                  <a:pt x="99" y="45"/>
                </a:cubicBezTo>
                <a:cubicBezTo>
                  <a:pt x="97" y="43"/>
                  <a:pt x="96" y="41"/>
                  <a:pt x="97" y="38"/>
                </a:cubicBezTo>
                <a:cubicBezTo>
                  <a:pt x="91" y="38"/>
                  <a:pt x="86" y="39"/>
                  <a:pt x="80" y="41"/>
                </a:cubicBezTo>
                <a:cubicBezTo>
                  <a:pt x="81" y="43"/>
                  <a:pt x="81" y="46"/>
                  <a:pt x="81" y="48"/>
                </a:cubicBezTo>
                <a:cubicBezTo>
                  <a:pt x="76" y="50"/>
                  <a:pt x="71" y="52"/>
                  <a:pt x="67" y="55"/>
                </a:cubicBezTo>
                <a:cubicBezTo>
                  <a:pt x="65" y="54"/>
                  <a:pt x="63" y="53"/>
                  <a:pt x="61" y="51"/>
                </a:cubicBezTo>
                <a:cubicBezTo>
                  <a:pt x="59" y="52"/>
                  <a:pt x="57" y="54"/>
                  <a:pt x="55" y="56"/>
                </a:cubicBezTo>
                <a:cubicBezTo>
                  <a:pt x="53" y="58"/>
                  <a:pt x="51" y="60"/>
                  <a:pt x="50" y="62"/>
                </a:cubicBezTo>
                <a:cubicBezTo>
                  <a:pt x="52" y="63"/>
                  <a:pt x="53" y="66"/>
                  <a:pt x="54" y="68"/>
                </a:cubicBezTo>
                <a:cubicBezTo>
                  <a:pt x="51" y="72"/>
                  <a:pt x="49" y="77"/>
                  <a:pt x="47" y="82"/>
                </a:cubicBezTo>
                <a:cubicBezTo>
                  <a:pt x="45" y="82"/>
                  <a:pt x="42" y="82"/>
                  <a:pt x="40" y="81"/>
                </a:cubicBezTo>
                <a:cubicBezTo>
                  <a:pt x="38" y="87"/>
                  <a:pt x="37" y="92"/>
                  <a:pt x="37" y="97"/>
                </a:cubicBezTo>
                <a:cubicBezTo>
                  <a:pt x="40" y="97"/>
                  <a:pt x="42" y="98"/>
                  <a:pt x="44" y="100"/>
                </a:cubicBezTo>
                <a:cubicBezTo>
                  <a:pt x="44" y="105"/>
                  <a:pt x="45" y="110"/>
                  <a:pt x="47" y="115"/>
                </a:cubicBezTo>
                <a:cubicBezTo>
                  <a:pt x="45" y="117"/>
                  <a:pt x="43" y="118"/>
                  <a:pt x="41" y="119"/>
                </a:cubicBezTo>
                <a:cubicBezTo>
                  <a:pt x="42" y="124"/>
                  <a:pt x="45" y="129"/>
                  <a:pt x="48" y="133"/>
                </a:cubicBezTo>
                <a:cubicBezTo>
                  <a:pt x="50" y="132"/>
                  <a:pt x="53" y="131"/>
                  <a:pt x="55" y="131"/>
                </a:cubicBezTo>
                <a:cubicBezTo>
                  <a:pt x="57" y="133"/>
                  <a:pt x="58" y="135"/>
                  <a:pt x="60" y="137"/>
                </a:cubicBezTo>
                <a:cubicBezTo>
                  <a:pt x="62" y="139"/>
                  <a:pt x="64" y="140"/>
                  <a:pt x="66" y="142"/>
                </a:cubicBezTo>
                <a:cubicBezTo>
                  <a:pt x="66" y="144"/>
                  <a:pt x="65" y="147"/>
                  <a:pt x="63" y="149"/>
                </a:cubicBezTo>
                <a:cubicBezTo>
                  <a:pt x="68" y="152"/>
                  <a:pt x="73" y="154"/>
                  <a:pt x="78" y="156"/>
                </a:cubicBezTo>
                <a:cubicBezTo>
                  <a:pt x="79" y="154"/>
                  <a:pt x="80" y="152"/>
                  <a:pt x="82" y="150"/>
                </a:cubicBezTo>
                <a:cubicBezTo>
                  <a:pt x="87" y="152"/>
                  <a:pt x="92" y="152"/>
                  <a:pt x="97" y="152"/>
                </a:cubicBezTo>
                <a:cubicBezTo>
                  <a:pt x="99" y="154"/>
                  <a:pt x="100" y="157"/>
                  <a:pt x="99" y="160"/>
                </a:cubicBezTo>
                <a:cubicBezTo>
                  <a:pt x="105" y="159"/>
                  <a:pt x="110" y="159"/>
                  <a:pt x="115" y="157"/>
                </a:cubicBezTo>
                <a:cubicBezTo>
                  <a:pt x="114" y="155"/>
                  <a:pt x="114" y="152"/>
                  <a:pt x="115" y="150"/>
                </a:cubicBezTo>
                <a:cubicBezTo>
                  <a:pt x="120" y="148"/>
                  <a:pt x="125" y="146"/>
                  <a:pt x="129" y="143"/>
                </a:cubicBezTo>
                <a:cubicBezTo>
                  <a:pt x="131" y="143"/>
                  <a:pt x="133" y="145"/>
                  <a:pt x="135" y="147"/>
                </a:cubicBezTo>
                <a:cubicBezTo>
                  <a:pt x="137" y="146"/>
                  <a:pt x="139" y="144"/>
                  <a:pt x="141" y="142"/>
                </a:cubicBezTo>
                <a:cubicBezTo>
                  <a:pt x="143" y="140"/>
                  <a:pt x="145" y="138"/>
                  <a:pt x="146" y="136"/>
                </a:cubicBezTo>
                <a:cubicBezTo>
                  <a:pt x="144" y="134"/>
                  <a:pt x="143" y="132"/>
                  <a:pt x="142" y="130"/>
                </a:cubicBezTo>
                <a:cubicBezTo>
                  <a:pt x="145" y="125"/>
                  <a:pt x="147" y="121"/>
                  <a:pt x="149" y="116"/>
                </a:cubicBezTo>
                <a:cubicBezTo>
                  <a:pt x="151" y="115"/>
                  <a:pt x="154" y="115"/>
                  <a:pt x="156" y="116"/>
                </a:cubicBezTo>
                <a:close/>
                <a:moveTo>
                  <a:pt x="116" y="68"/>
                </a:moveTo>
                <a:cubicBezTo>
                  <a:pt x="102" y="82"/>
                  <a:pt x="102" y="82"/>
                  <a:pt x="102" y="82"/>
                </a:cubicBezTo>
                <a:cubicBezTo>
                  <a:pt x="99" y="82"/>
                  <a:pt x="97" y="82"/>
                  <a:pt x="94" y="82"/>
                </a:cubicBezTo>
                <a:cubicBezTo>
                  <a:pt x="80" y="68"/>
                  <a:pt x="80" y="68"/>
                  <a:pt x="80" y="68"/>
                </a:cubicBezTo>
                <a:cubicBezTo>
                  <a:pt x="91" y="62"/>
                  <a:pt x="105" y="62"/>
                  <a:pt x="116" y="68"/>
                </a:cubicBezTo>
                <a:close/>
                <a:moveTo>
                  <a:pt x="102" y="103"/>
                </a:moveTo>
                <a:cubicBezTo>
                  <a:pt x="100" y="106"/>
                  <a:pt x="96" y="106"/>
                  <a:pt x="93" y="103"/>
                </a:cubicBezTo>
                <a:cubicBezTo>
                  <a:pt x="91" y="101"/>
                  <a:pt x="91" y="97"/>
                  <a:pt x="93" y="94"/>
                </a:cubicBezTo>
                <a:cubicBezTo>
                  <a:pt x="96" y="92"/>
                  <a:pt x="100" y="92"/>
                  <a:pt x="102" y="94"/>
                </a:cubicBezTo>
                <a:cubicBezTo>
                  <a:pt x="105" y="97"/>
                  <a:pt x="105" y="101"/>
                  <a:pt x="102" y="103"/>
                </a:cubicBezTo>
                <a:close/>
                <a:moveTo>
                  <a:pt x="67" y="117"/>
                </a:moveTo>
                <a:cubicBezTo>
                  <a:pt x="61" y="106"/>
                  <a:pt x="61" y="92"/>
                  <a:pt x="67" y="81"/>
                </a:cubicBezTo>
                <a:cubicBezTo>
                  <a:pt x="81" y="95"/>
                  <a:pt x="81" y="95"/>
                  <a:pt x="81" y="95"/>
                </a:cubicBezTo>
                <a:cubicBezTo>
                  <a:pt x="81" y="97"/>
                  <a:pt x="81" y="100"/>
                  <a:pt x="81" y="103"/>
                </a:cubicBezTo>
                <a:lnTo>
                  <a:pt x="67" y="117"/>
                </a:lnTo>
                <a:close/>
                <a:moveTo>
                  <a:pt x="80" y="130"/>
                </a:moveTo>
                <a:cubicBezTo>
                  <a:pt x="94" y="115"/>
                  <a:pt x="94" y="115"/>
                  <a:pt x="94" y="115"/>
                </a:cubicBezTo>
                <a:cubicBezTo>
                  <a:pt x="97" y="116"/>
                  <a:pt x="99" y="116"/>
                  <a:pt x="102" y="115"/>
                </a:cubicBezTo>
                <a:cubicBezTo>
                  <a:pt x="116" y="130"/>
                  <a:pt x="116" y="130"/>
                  <a:pt x="116" y="130"/>
                </a:cubicBezTo>
                <a:cubicBezTo>
                  <a:pt x="105" y="136"/>
                  <a:pt x="91" y="136"/>
                  <a:pt x="80" y="130"/>
                </a:cubicBezTo>
                <a:close/>
                <a:moveTo>
                  <a:pt x="129" y="117"/>
                </a:moveTo>
                <a:cubicBezTo>
                  <a:pt x="115" y="103"/>
                  <a:pt x="115" y="103"/>
                  <a:pt x="115" y="103"/>
                </a:cubicBezTo>
                <a:cubicBezTo>
                  <a:pt x="115" y="100"/>
                  <a:pt x="115" y="97"/>
                  <a:pt x="115" y="95"/>
                </a:cubicBezTo>
                <a:cubicBezTo>
                  <a:pt x="129" y="81"/>
                  <a:pt x="129" y="81"/>
                  <a:pt x="129" y="81"/>
                </a:cubicBezTo>
                <a:cubicBezTo>
                  <a:pt x="135" y="92"/>
                  <a:pt x="135" y="106"/>
                  <a:pt x="129" y="117"/>
                </a:cubicBezTo>
                <a:close/>
                <a:moveTo>
                  <a:pt x="7" y="81"/>
                </a:moveTo>
                <a:cubicBezTo>
                  <a:pt x="0" y="46"/>
                  <a:pt x="0" y="46"/>
                  <a:pt x="0" y="46"/>
                </a:cubicBezTo>
                <a:cubicBezTo>
                  <a:pt x="12" y="50"/>
                  <a:pt x="12" y="50"/>
                  <a:pt x="12" y="50"/>
                </a:cubicBezTo>
                <a:cubicBezTo>
                  <a:pt x="29" y="19"/>
                  <a:pt x="62" y="0"/>
                  <a:pt x="98" y="0"/>
                </a:cubicBezTo>
                <a:cubicBezTo>
                  <a:pt x="145" y="0"/>
                  <a:pt x="186" y="34"/>
                  <a:pt x="195" y="80"/>
                </a:cubicBezTo>
                <a:cubicBezTo>
                  <a:pt x="183" y="83"/>
                  <a:pt x="183" y="83"/>
                  <a:pt x="183" y="83"/>
                </a:cubicBezTo>
                <a:cubicBezTo>
                  <a:pt x="176" y="42"/>
                  <a:pt x="140" y="12"/>
                  <a:pt x="98" y="12"/>
                </a:cubicBezTo>
                <a:cubicBezTo>
                  <a:pt x="67" y="12"/>
                  <a:pt x="39" y="28"/>
                  <a:pt x="23" y="54"/>
                </a:cubicBezTo>
                <a:cubicBezTo>
                  <a:pt x="34" y="58"/>
                  <a:pt x="34" y="58"/>
                  <a:pt x="34" y="58"/>
                </a:cubicBezTo>
                <a:lnTo>
                  <a:pt x="7" y="81"/>
                </a:lnTo>
                <a:close/>
                <a:moveTo>
                  <a:pt x="195" y="152"/>
                </a:moveTo>
                <a:cubicBezTo>
                  <a:pt x="184" y="148"/>
                  <a:pt x="184" y="148"/>
                  <a:pt x="184" y="148"/>
                </a:cubicBezTo>
                <a:cubicBezTo>
                  <a:pt x="167" y="179"/>
                  <a:pt x="134" y="198"/>
                  <a:pt x="98" y="198"/>
                </a:cubicBezTo>
                <a:cubicBezTo>
                  <a:pt x="50" y="198"/>
                  <a:pt x="10" y="164"/>
                  <a:pt x="1" y="117"/>
                </a:cubicBezTo>
                <a:cubicBezTo>
                  <a:pt x="13" y="115"/>
                  <a:pt x="13" y="115"/>
                  <a:pt x="13" y="115"/>
                </a:cubicBezTo>
                <a:cubicBezTo>
                  <a:pt x="20" y="156"/>
                  <a:pt x="56" y="186"/>
                  <a:pt x="98" y="186"/>
                </a:cubicBezTo>
                <a:cubicBezTo>
                  <a:pt x="129" y="186"/>
                  <a:pt x="157" y="170"/>
                  <a:pt x="173" y="143"/>
                </a:cubicBezTo>
                <a:cubicBezTo>
                  <a:pt x="162" y="139"/>
                  <a:pt x="162" y="139"/>
                  <a:pt x="162" y="139"/>
                </a:cubicBezTo>
                <a:cubicBezTo>
                  <a:pt x="189" y="116"/>
                  <a:pt x="189" y="116"/>
                  <a:pt x="189" y="116"/>
                </a:cubicBezTo>
                <a:lnTo>
                  <a:pt x="195" y="15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TextBox 23">
            <a:extLst>
              <a:ext uri="{FF2B5EF4-FFF2-40B4-BE49-F238E27FC236}">
                <a16:creationId xmlns:a16="http://schemas.microsoft.com/office/drawing/2014/main" id="{39B84D49-8030-4052-AAB7-C2A3E52DF6D9}"/>
              </a:ext>
            </a:extLst>
          </p:cNvPr>
          <p:cNvSpPr txBox="1"/>
          <p:nvPr/>
        </p:nvSpPr>
        <p:spPr>
          <a:xfrm>
            <a:off x="8102330" y="5408175"/>
            <a:ext cx="1189428" cy="276999"/>
          </a:xfrm>
          <a:prstGeom prst="rect">
            <a:avLst/>
          </a:prstGeom>
          <a:noFill/>
        </p:spPr>
        <p:txBody>
          <a:bodyPr wrap="none" lIns="0" tIns="0" rIns="0" bIns="0" rtlCol="0">
            <a:spAutoFit/>
          </a:bodyPr>
          <a:lstStyle/>
          <a:p>
            <a:r>
              <a:rPr lang="en-US" sz="1800" b="1">
                <a:solidFill>
                  <a:schemeClr val="bg1"/>
                </a:solidFill>
              </a:rPr>
              <a:t>Description</a:t>
            </a:r>
            <a:endParaRPr lang="id-ID" sz="1800" b="1" dirty="0">
              <a:solidFill>
                <a:schemeClr val="bg1"/>
              </a:solidFill>
            </a:endParaRPr>
          </a:p>
        </p:txBody>
      </p:sp>
      <p:sp>
        <p:nvSpPr>
          <p:cNvPr id="25" name="TextBox 24">
            <a:extLst>
              <a:ext uri="{FF2B5EF4-FFF2-40B4-BE49-F238E27FC236}">
                <a16:creationId xmlns:a16="http://schemas.microsoft.com/office/drawing/2014/main" id="{54EC1BCE-E8F1-47B5-B9F6-FE6528ACEE77}"/>
              </a:ext>
            </a:extLst>
          </p:cNvPr>
          <p:cNvSpPr txBox="1"/>
          <p:nvPr/>
        </p:nvSpPr>
        <p:spPr>
          <a:xfrm rot="17968308">
            <a:off x="6916337" y="3535186"/>
            <a:ext cx="1189428" cy="276999"/>
          </a:xfrm>
          <a:prstGeom prst="rect">
            <a:avLst/>
          </a:prstGeom>
          <a:noFill/>
        </p:spPr>
        <p:txBody>
          <a:bodyPr wrap="none" lIns="0" tIns="0" rIns="0" bIns="0" rtlCol="0">
            <a:spAutoFit/>
          </a:bodyPr>
          <a:lstStyle/>
          <a:p>
            <a:r>
              <a:rPr lang="en-US" sz="1800" b="1">
                <a:solidFill>
                  <a:schemeClr val="bg1"/>
                </a:solidFill>
              </a:rPr>
              <a:t>Description</a:t>
            </a:r>
            <a:endParaRPr lang="id-ID" sz="1800" b="1" dirty="0">
              <a:solidFill>
                <a:schemeClr val="bg1"/>
              </a:solidFill>
            </a:endParaRPr>
          </a:p>
        </p:txBody>
      </p:sp>
      <p:sp>
        <p:nvSpPr>
          <p:cNvPr id="26" name="TextBox 25">
            <a:extLst>
              <a:ext uri="{FF2B5EF4-FFF2-40B4-BE49-F238E27FC236}">
                <a16:creationId xmlns:a16="http://schemas.microsoft.com/office/drawing/2014/main" id="{652A168B-072C-4491-A81C-620AA52D00E9}"/>
              </a:ext>
            </a:extLst>
          </p:cNvPr>
          <p:cNvSpPr txBox="1"/>
          <p:nvPr/>
        </p:nvSpPr>
        <p:spPr>
          <a:xfrm rot="3570916">
            <a:off x="9288326" y="3535186"/>
            <a:ext cx="1189428" cy="276999"/>
          </a:xfrm>
          <a:prstGeom prst="rect">
            <a:avLst/>
          </a:prstGeom>
          <a:noFill/>
        </p:spPr>
        <p:txBody>
          <a:bodyPr wrap="none" lIns="0" tIns="0" rIns="0" bIns="0" rtlCol="0">
            <a:spAutoFit/>
          </a:bodyPr>
          <a:lstStyle/>
          <a:p>
            <a:r>
              <a:rPr lang="en-US" sz="1800" b="1">
                <a:solidFill>
                  <a:schemeClr val="bg1"/>
                </a:solidFill>
              </a:rPr>
              <a:t>Description</a:t>
            </a:r>
            <a:endParaRPr lang="id-ID" sz="1800" b="1" dirty="0">
              <a:solidFill>
                <a:schemeClr val="bg1"/>
              </a:solidFill>
            </a:endParaRPr>
          </a:p>
        </p:txBody>
      </p:sp>
      <p:sp>
        <p:nvSpPr>
          <p:cNvPr id="27" name="TextBox 26">
            <a:extLst>
              <a:ext uri="{FF2B5EF4-FFF2-40B4-BE49-F238E27FC236}">
                <a16:creationId xmlns:a16="http://schemas.microsoft.com/office/drawing/2014/main" id="{B998C9AF-3386-4DE1-937F-ECAB1D2E417D}"/>
              </a:ext>
            </a:extLst>
          </p:cNvPr>
          <p:cNvSpPr txBox="1"/>
          <p:nvPr/>
        </p:nvSpPr>
        <p:spPr>
          <a:xfrm>
            <a:off x="1002262" y="1718661"/>
            <a:ext cx="3475740" cy="318100"/>
          </a:xfrm>
          <a:prstGeom prst="rect">
            <a:avLst/>
          </a:prstGeom>
          <a:solidFill>
            <a:schemeClr val="accent1"/>
          </a:solidFill>
        </p:spPr>
        <p:txBody>
          <a:bodyPr wrap="square" rtlCol="0">
            <a:spAutoFit/>
          </a:bodyPr>
          <a:lstStyle/>
          <a:p>
            <a:endParaRPr lang="id-ID" sz="1467" dirty="0">
              <a:solidFill>
                <a:schemeClr val="bg2"/>
              </a:solidFill>
              <a:latin typeface="+mj-lt"/>
            </a:endParaRPr>
          </a:p>
        </p:txBody>
      </p:sp>
      <p:sp>
        <p:nvSpPr>
          <p:cNvPr id="28" name="TextBox 27">
            <a:extLst>
              <a:ext uri="{FF2B5EF4-FFF2-40B4-BE49-F238E27FC236}">
                <a16:creationId xmlns:a16="http://schemas.microsoft.com/office/drawing/2014/main" id="{2125AD36-EA6A-497C-9633-B51265C2CF2C}"/>
              </a:ext>
            </a:extLst>
          </p:cNvPr>
          <p:cNvSpPr txBox="1"/>
          <p:nvPr/>
        </p:nvSpPr>
        <p:spPr>
          <a:xfrm>
            <a:off x="1002262" y="3306617"/>
            <a:ext cx="3475740" cy="318100"/>
          </a:xfrm>
          <a:prstGeom prst="rect">
            <a:avLst/>
          </a:prstGeom>
          <a:solidFill>
            <a:schemeClr val="accent1">
              <a:lumMod val="75000"/>
            </a:schemeClr>
          </a:solidFill>
        </p:spPr>
        <p:txBody>
          <a:bodyPr wrap="square" rtlCol="0">
            <a:spAutoFit/>
          </a:bodyPr>
          <a:lstStyle/>
          <a:p>
            <a:endParaRPr lang="id-ID" sz="1467" dirty="0">
              <a:solidFill>
                <a:schemeClr val="bg2"/>
              </a:solidFill>
              <a:latin typeface="+mj-lt"/>
            </a:endParaRPr>
          </a:p>
        </p:txBody>
      </p:sp>
      <p:sp>
        <p:nvSpPr>
          <p:cNvPr id="29" name="TextBox 28">
            <a:extLst>
              <a:ext uri="{FF2B5EF4-FFF2-40B4-BE49-F238E27FC236}">
                <a16:creationId xmlns:a16="http://schemas.microsoft.com/office/drawing/2014/main" id="{113E2735-BB59-4676-BA1D-41048A639CDE}"/>
              </a:ext>
            </a:extLst>
          </p:cNvPr>
          <p:cNvSpPr txBox="1"/>
          <p:nvPr/>
        </p:nvSpPr>
        <p:spPr>
          <a:xfrm>
            <a:off x="1002262" y="4583636"/>
            <a:ext cx="3475740" cy="318100"/>
          </a:xfrm>
          <a:prstGeom prst="rect">
            <a:avLst/>
          </a:prstGeom>
          <a:solidFill>
            <a:schemeClr val="accent1"/>
          </a:solidFill>
        </p:spPr>
        <p:txBody>
          <a:bodyPr wrap="square" rtlCol="0">
            <a:spAutoFit/>
          </a:bodyPr>
          <a:lstStyle/>
          <a:p>
            <a:endParaRPr lang="id-ID" sz="1467" dirty="0">
              <a:solidFill>
                <a:schemeClr val="bg2"/>
              </a:solidFill>
              <a:latin typeface="+mj-lt"/>
            </a:endParaRPr>
          </a:p>
        </p:txBody>
      </p:sp>
      <p:sp>
        <p:nvSpPr>
          <p:cNvPr id="30" name="TextBox 29">
            <a:extLst>
              <a:ext uri="{FF2B5EF4-FFF2-40B4-BE49-F238E27FC236}">
                <a16:creationId xmlns:a16="http://schemas.microsoft.com/office/drawing/2014/main" id="{261D2C98-5A23-422D-9FB9-0CB3DDDF318E}"/>
              </a:ext>
            </a:extLst>
          </p:cNvPr>
          <p:cNvSpPr txBox="1"/>
          <p:nvPr/>
        </p:nvSpPr>
        <p:spPr>
          <a:xfrm>
            <a:off x="1119565" y="1769989"/>
            <a:ext cx="926536" cy="215444"/>
          </a:xfrm>
          <a:prstGeom prst="rect">
            <a:avLst/>
          </a:prstGeom>
          <a:noFill/>
        </p:spPr>
        <p:txBody>
          <a:bodyPr wrap="none" lIns="0" tIns="0" rIns="0" bIns="0" rtlCol="0">
            <a:spAutoFit/>
          </a:bodyPr>
          <a:lstStyle/>
          <a:p>
            <a:r>
              <a:rPr lang="en-US" sz="1400" b="1">
                <a:solidFill>
                  <a:schemeClr val="bg1"/>
                </a:solidFill>
              </a:rPr>
              <a:t>Description</a:t>
            </a:r>
            <a:endParaRPr lang="id-ID" sz="1400" b="1" dirty="0">
              <a:solidFill>
                <a:schemeClr val="bg1"/>
              </a:solidFill>
            </a:endParaRPr>
          </a:p>
        </p:txBody>
      </p:sp>
      <p:sp>
        <p:nvSpPr>
          <p:cNvPr id="31" name="TextBox 30">
            <a:extLst>
              <a:ext uri="{FF2B5EF4-FFF2-40B4-BE49-F238E27FC236}">
                <a16:creationId xmlns:a16="http://schemas.microsoft.com/office/drawing/2014/main" id="{F2DC3DAD-89CF-4CE4-8A14-247000506E13}"/>
              </a:ext>
            </a:extLst>
          </p:cNvPr>
          <p:cNvSpPr txBox="1"/>
          <p:nvPr/>
        </p:nvSpPr>
        <p:spPr>
          <a:xfrm>
            <a:off x="1119565" y="3357945"/>
            <a:ext cx="926536" cy="215444"/>
          </a:xfrm>
          <a:prstGeom prst="rect">
            <a:avLst/>
          </a:prstGeom>
          <a:noFill/>
        </p:spPr>
        <p:txBody>
          <a:bodyPr wrap="none" lIns="0" tIns="0" rIns="0" bIns="0" rtlCol="0">
            <a:spAutoFit/>
          </a:bodyPr>
          <a:lstStyle/>
          <a:p>
            <a:r>
              <a:rPr lang="en-US" sz="1400" b="1">
                <a:solidFill>
                  <a:schemeClr val="bg1"/>
                </a:solidFill>
              </a:rPr>
              <a:t>Description</a:t>
            </a:r>
            <a:endParaRPr lang="id-ID" sz="1400" b="1" dirty="0">
              <a:solidFill>
                <a:schemeClr val="bg1"/>
              </a:solidFill>
            </a:endParaRPr>
          </a:p>
        </p:txBody>
      </p:sp>
      <p:sp>
        <p:nvSpPr>
          <p:cNvPr id="32" name="TextBox 31">
            <a:extLst>
              <a:ext uri="{FF2B5EF4-FFF2-40B4-BE49-F238E27FC236}">
                <a16:creationId xmlns:a16="http://schemas.microsoft.com/office/drawing/2014/main" id="{B53D958C-0DA1-448C-8C11-EB3060BCDF4B}"/>
              </a:ext>
            </a:extLst>
          </p:cNvPr>
          <p:cNvSpPr txBox="1"/>
          <p:nvPr/>
        </p:nvSpPr>
        <p:spPr>
          <a:xfrm>
            <a:off x="1119565" y="4634964"/>
            <a:ext cx="926536" cy="215444"/>
          </a:xfrm>
          <a:prstGeom prst="rect">
            <a:avLst/>
          </a:prstGeom>
          <a:noFill/>
        </p:spPr>
        <p:txBody>
          <a:bodyPr wrap="none" lIns="0" tIns="0" rIns="0" bIns="0" rtlCol="0">
            <a:spAutoFit/>
          </a:bodyPr>
          <a:lstStyle/>
          <a:p>
            <a:r>
              <a:rPr lang="en-US" sz="1400" b="1">
                <a:solidFill>
                  <a:schemeClr val="bg1"/>
                </a:solidFill>
              </a:rPr>
              <a:t>Description</a:t>
            </a:r>
            <a:endParaRPr lang="id-ID" sz="1400" b="1" dirty="0">
              <a:solidFill>
                <a:schemeClr val="bg1"/>
              </a:solidFill>
            </a:endParaRPr>
          </a:p>
        </p:txBody>
      </p:sp>
      <p:sp>
        <p:nvSpPr>
          <p:cNvPr id="33" name="Left Text Body">
            <a:extLst>
              <a:ext uri="{FF2B5EF4-FFF2-40B4-BE49-F238E27FC236}">
                <a16:creationId xmlns:a16="http://schemas.microsoft.com/office/drawing/2014/main" id="{498D1FDA-7229-4DDB-A55C-EA0731DF5722}"/>
              </a:ext>
            </a:extLst>
          </p:cNvPr>
          <p:cNvSpPr txBox="1"/>
          <p:nvPr/>
        </p:nvSpPr>
        <p:spPr>
          <a:xfrm>
            <a:off x="1154601" y="2196123"/>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34" name="Left Text Body">
            <a:extLst>
              <a:ext uri="{FF2B5EF4-FFF2-40B4-BE49-F238E27FC236}">
                <a16:creationId xmlns:a16="http://schemas.microsoft.com/office/drawing/2014/main" id="{0B8C064B-0341-4F48-B330-F5F03E56FAE8}"/>
              </a:ext>
            </a:extLst>
          </p:cNvPr>
          <p:cNvSpPr txBox="1"/>
          <p:nvPr/>
        </p:nvSpPr>
        <p:spPr>
          <a:xfrm>
            <a:off x="1154601" y="2512447"/>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35" name="Left Text Body">
            <a:extLst>
              <a:ext uri="{FF2B5EF4-FFF2-40B4-BE49-F238E27FC236}">
                <a16:creationId xmlns:a16="http://schemas.microsoft.com/office/drawing/2014/main" id="{227E1D4D-A0C5-4048-9EBD-BF6C53C5B9D1}"/>
              </a:ext>
            </a:extLst>
          </p:cNvPr>
          <p:cNvSpPr txBox="1"/>
          <p:nvPr/>
        </p:nvSpPr>
        <p:spPr>
          <a:xfrm>
            <a:off x="1154601" y="2828771"/>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36" name="Left Text Body">
            <a:extLst>
              <a:ext uri="{FF2B5EF4-FFF2-40B4-BE49-F238E27FC236}">
                <a16:creationId xmlns:a16="http://schemas.microsoft.com/office/drawing/2014/main" id="{D9B54612-90AA-4EF9-9232-9EF948C78720}"/>
              </a:ext>
            </a:extLst>
          </p:cNvPr>
          <p:cNvSpPr txBox="1"/>
          <p:nvPr/>
        </p:nvSpPr>
        <p:spPr>
          <a:xfrm>
            <a:off x="1154601" y="3788603"/>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37" name="Left Text Body">
            <a:extLst>
              <a:ext uri="{FF2B5EF4-FFF2-40B4-BE49-F238E27FC236}">
                <a16:creationId xmlns:a16="http://schemas.microsoft.com/office/drawing/2014/main" id="{7A5D2004-E80C-4C49-98A8-F0BFC4E80330}"/>
              </a:ext>
            </a:extLst>
          </p:cNvPr>
          <p:cNvSpPr txBox="1"/>
          <p:nvPr/>
        </p:nvSpPr>
        <p:spPr>
          <a:xfrm>
            <a:off x="1154601" y="4104927"/>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38" name="Left Text Body">
            <a:extLst>
              <a:ext uri="{FF2B5EF4-FFF2-40B4-BE49-F238E27FC236}">
                <a16:creationId xmlns:a16="http://schemas.microsoft.com/office/drawing/2014/main" id="{C9F04181-538D-44E2-A001-B52D0C19CEF8}"/>
              </a:ext>
            </a:extLst>
          </p:cNvPr>
          <p:cNvSpPr txBox="1"/>
          <p:nvPr/>
        </p:nvSpPr>
        <p:spPr>
          <a:xfrm>
            <a:off x="1154601" y="5043983"/>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39" name="Left Text Body">
            <a:extLst>
              <a:ext uri="{FF2B5EF4-FFF2-40B4-BE49-F238E27FC236}">
                <a16:creationId xmlns:a16="http://schemas.microsoft.com/office/drawing/2014/main" id="{068E6A6C-580C-490B-B0D7-7271019423C4}"/>
              </a:ext>
            </a:extLst>
          </p:cNvPr>
          <p:cNvSpPr txBox="1"/>
          <p:nvPr/>
        </p:nvSpPr>
        <p:spPr>
          <a:xfrm>
            <a:off x="1154601" y="5360307"/>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40" name="Left Text Body">
            <a:extLst>
              <a:ext uri="{FF2B5EF4-FFF2-40B4-BE49-F238E27FC236}">
                <a16:creationId xmlns:a16="http://schemas.microsoft.com/office/drawing/2014/main" id="{9360078B-92E0-4DE3-9A97-C67FDA99B596}"/>
              </a:ext>
            </a:extLst>
          </p:cNvPr>
          <p:cNvSpPr txBox="1"/>
          <p:nvPr/>
        </p:nvSpPr>
        <p:spPr>
          <a:xfrm>
            <a:off x="1154601" y="5676631"/>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grpSp>
        <p:nvGrpSpPr>
          <p:cNvPr id="41" name="Group 40">
            <a:extLst>
              <a:ext uri="{FF2B5EF4-FFF2-40B4-BE49-F238E27FC236}">
                <a16:creationId xmlns:a16="http://schemas.microsoft.com/office/drawing/2014/main" id="{3FB7CB32-9340-41CB-ABF9-D8AF568A84EE}"/>
              </a:ext>
            </a:extLst>
          </p:cNvPr>
          <p:cNvGrpSpPr/>
          <p:nvPr/>
        </p:nvGrpSpPr>
        <p:grpSpPr>
          <a:xfrm>
            <a:off x="1034502" y="2324838"/>
            <a:ext cx="45719" cy="652692"/>
            <a:chOff x="1003937" y="2524725"/>
            <a:chExt cx="45719" cy="652692"/>
          </a:xfrm>
        </p:grpSpPr>
        <p:sp>
          <p:nvSpPr>
            <p:cNvPr id="42" name="Rectangle 41">
              <a:extLst>
                <a:ext uri="{FF2B5EF4-FFF2-40B4-BE49-F238E27FC236}">
                  <a16:creationId xmlns:a16="http://schemas.microsoft.com/office/drawing/2014/main" id="{071C5A28-5764-40FE-813E-2FBE9FA7E41D}"/>
                </a:ext>
              </a:extLst>
            </p:cNvPr>
            <p:cNvSpPr/>
            <p:nvPr/>
          </p:nvSpPr>
          <p:spPr>
            <a:xfrm>
              <a:off x="1003937" y="2524725"/>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ectangle 42">
              <a:extLst>
                <a:ext uri="{FF2B5EF4-FFF2-40B4-BE49-F238E27FC236}">
                  <a16:creationId xmlns:a16="http://schemas.microsoft.com/office/drawing/2014/main" id="{7EED5BBD-D9A8-44B9-98C8-976B1C12A0C5}"/>
                </a:ext>
              </a:extLst>
            </p:cNvPr>
            <p:cNvSpPr/>
            <p:nvPr/>
          </p:nvSpPr>
          <p:spPr>
            <a:xfrm>
              <a:off x="1003937" y="2815374"/>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4" name="Rectangle 43">
              <a:extLst>
                <a:ext uri="{FF2B5EF4-FFF2-40B4-BE49-F238E27FC236}">
                  <a16:creationId xmlns:a16="http://schemas.microsoft.com/office/drawing/2014/main" id="{FCD3FE99-5928-41B5-A877-A957D6507E56}"/>
                </a:ext>
              </a:extLst>
            </p:cNvPr>
            <p:cNvSpPr/>
            <p:nvPr/>
          </p:nvSpPr>
          <p:spPr>
            <a:xfrm>
              <a:off x="1003937" y="3131698"/>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nvGrpSpPr>
          <p:cNvPr id="45" name="Group 44">
            <a:extLst>
              <a:ext uri="{FF2B5EF4-FFF2-40B4-BE49-F238E27FC236}">
                <a16:creationId xmlns:a16="http://schemas.microsoft.com/office/drawing/2014/main" id="{3E02157A-9E3A-4E06-BDCD-EE005B97EB8C}"/>
              </a:ext>
            </a:extLst>
          </p:cNvPr>
          <p:cNvGrpSpPr/>
          <p:nvPr/>
        </p:nvGrpSpPr>
        <p:grpSpPr>
          <a:xfrm>
            <a:off x="1011642" y="5165001"/>
            <a:ext cx="45719" cy="652692"/>
            <a:chOff x="1003937" y="2524725"/>
            <a:chExt cx="45719" cy="652692"/>
          </a:xfrm>
        </p:grpSpPr>
        <p:sp>
          <p:nvSpPr>
            <p:cNvPr id="46" name="Rectangle 45">
              <a:extLst>
                <a:ext uri="{FF2B5EF4-FFF2-40B4-BE49-F238E27FC236}">
                  <a16:creationId xmlns:a16="http://schemas.microsoft.com/office/drawing/2014/main" id="{C2AB50DE-93C0-4E1E-A145-F8D821C850DD}"/>
                </a:ext>
              </a:extLst>
            </p:cNvPr>
            <p:cNvSpPr/>
            <p:nvPr/>
          </p:nvSpPr>
          <p:spPr>
            <a:xfrm>
              <a:off x="1003937" y="2524725"/>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7" name="Rectangle 46">
              <a:extLst>
                <a:ext uri="{FF2B5EF4-FFF2-40B4-BE49-F238E27FC236}">
                  <a16:creationId xmlns:a16="http://schemas.microsoft.com/office/drawing/2014/main" id="{D4B3F1D1-0DC4-4970-9B55-9514CEEBF4D1}"/>
                </a:ext>
              </a:extLst>
            </p:cNvPr>
            <p:cNvSpPr/>
            <p:nvPr/>
          </p:nvSpPr>
          <p:spPr>
            <a:xfrm>
              <a:off x="1003937" y="2815374"/>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8" name="Rectangle 47">
              <a:extLst>
                <a:ext uri="{FF2B5EF4-FFF2-40B4-BE49-F238E27FC236}">
                  <a16:creationId xmlns:a16="http://schemas.microsoft.com/office/drawing/2014/main" id="{BBED437E-6856-41AC-BCCF-9E8E8FBD3090}"/>
                </a:ext>
              </a:extLst>
            </p:cNvPr>
            <p:cNvSpPr/>
            <p:nvPr/>
          </p:nvSpPr>
          <p:spPr>
            <a:xfrm>
              <a:off x="1003937" y="3131698"/>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49" name="Rectangle 48">
            <a:extLst>
              <a:ext uri="{FF2B5EF4-FFF2-40B4-BE49-F238E27FC236}">
                <a16:creationId xmlns:a16="http://schemas.microsoft.com/office/drawing/2014/main" id="{F0313D21-B000-43E0-B59C-B68DFFBC64C4}"/>
              </a:ext>
            </a:extLst>
          </p:cNvPr>
          <p:cNvSpPr/>
          <p:nvPr/>
        </p:nvSpPr>
        <p:spPr>
          <a:xfrm>
            <a:off x="1030931" y="3935924"/>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0" name="Rectangle 49">
            <a:extLst>
              <a:ext uri="{FF2B5EF4-FFF2-40B4-BE49-F238E27FC236}">
                <a16:creationId xmlns:a16="http://schemas.microsoft.com/office/drawing/2014/main" id="{849D99B3-37E4-4EFA-ACE0-86F63F34544D}"/>
              </a:ext>
            </a:extLst>
          </p:cNvPr>
          <p:cNvSpPr/>
          <p:nvPr/>
        </p:nvSpPr>
        <p:spPr>
          <a:xfrm>
            <a:off x="1030931" y="4226573"/>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52" name="Group 51">
            <a:extLst>
              <a:ext uri="{FF2B5EF4-FFF2-40B4-BE49-F238E27FC236}">
                <a16:creationId xmlns:a16="http://schemas.microsoft.com/office/drawing/2014/main" id="{D2C6D80C-2923-4FD1-A151-66C51105192F}"/>
              </a:ext>
            </a:extLst>
          </p:cNvPr>
          <p:cNvGrpSpPr/>
          <p:nvPr/>
        </p:nvGrpSpPr>
        <p:grpSpPr>
          <a:xfrm>
            <a:off x="0" y="0"/>
            <a:ext cx="12011025" cy="6680200"/>
            <a:chOff x="0" y="0"/>
            <a:chExt cx="12011025" cy="6680200"/>
          </a:xfrm>
        </p:grpSpPr>
        <p:grpSp>
          <p:nvGrpSpPr>
            <p:cNvPr id="53" name="Group 52">
              <a:extLst>
                <a:ext uri="{FF2B5EF4-FFF2-40B4-BE49-F238E27FC236}">
                  <a16:creationId xmlns:a16="http://schemas.microsoft.com/office/drawing/2014/main" id="{51781E72-9709-421F-B6F3-04ADB4DAE5AE}"/>
                </a:ext>
              </a:extLst>
            </p:cNvPr>
            <p:cNvGrpSpPr/>
            <p:nvPr/>
          </p:nvGrpSpPr>
          <p:grpSpPr>
            <a:xfrm>
              <a:off x="0" y="0"/>
              <a:ext cx="5524500" cy="446088"/>
              <a:chOff x="0" y="0"/>
              <a:chExt cx="5524500" cy="446088"/>
            </a:xfrm>
          </p:grpSpPr>
          <p:sp>
            <p:nvSpPr>
              <p:cNvPr id="57" name="Rectangle 56">
                <a:extLst>
                  <a:ext uri="{FF2B5EF4-FFF2-40B4-BE49-F238E27FC236}">
                    <a16:creationId xmlns:a16="http://schemas.microsoft.com/office/drawing/2014/main" id="{BB535D88-5E3E-4030-8847-F951DA83BA7D}"/>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8" name="Icon 23">
                <a:extLst>
                  <a:ext uri="{FF2B5EF4-FFF2-40B4-BE49-F238E27FC236}">
                    <a16:creationId xmlns:a16="http://schemas.microsoft.com/office/drawing/2014/main" id="{D22482A8-EC54-4C17-BE27-F9CEE58E9020}"/>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9" name="Rectangle 58">
                <a:extLst>
                  <a:ext uri="{FF2B5EF4-FFF2-40B4-BE49-F238E27FC236}">
                    <a16:creationId xmlns:a16="http://schemas.microsoft.com/office/drawing/2014/main" id="{B7731A9F-6FA6-4E2C-8C49-7D7B58B87B44}"/>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0" name="PpFooter">
                <a:extLst>
                  <a:ext uri="{FF2B5EF4-FFF2-40B4-BE49-F238E27FC236}">
                    <a16:creationId xmlns:a16="http://schemas.microsoft.com/office/drawing/2014/main" id="{CDD555F3-CF54-4BDD-B871-6999C2547ED0}"/>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61" name="PpFooter">
                <a:extLst>
                  <a:ext uri="{FF2B5EF4-FFF2-40B4-BE49-F238E27FC236}">
                    <a16:creationId xmlns:a16="http://schemas.microsoft.com/office/drawing/2014/main" id="{CFB35EBF-A138-4842-B12A-F9F2A6D7D71C}"/>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62" name="PpFooter">
                <a:extLst>
                  <a:ext uri="{FF2B5EF4-FFF2-40B4-BE49-F238E27FC236}">
                    <a16:creationId xmlns:a16="http://schemas.microsoft.com/office/drawing/2014/main" id="{1ACF4E26-DBE0-4A77-90B5-A3C5428273AB}"/>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63" name="Straight Connector 62">
                <a:extLst>
                  <a:ext uri="{FF2B5EF4-FFF2-40B4-BE49-F238E27FC236}">
                    <a16:creationId xmlns:a16="http://schemas.microsoft.com/office/drawing/2014/main" id="{DA625239-5991-4EC3-BC48-3E5AACA6D4EB}"/>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106A4435-072A-4AE0-A911-32CC51838B95}"/>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54" name="Group 53">
              <a:extLst>
                <a:ext uri="{FF2B5EF4-FFF2-40B4-BE49-F238E27FC236}">
                  <a16:creationId xmlns:a16="http://schemas.microsoft.com/office/drawing/2014/main" id="{3032C7C9-CADA-4F7A-8B5D-F6527D218F76}"/>
                </a:ext>
              </a:extLst>
            </p:cNvPr>
            <p:cNvGrpSpPr/>
            <p:nvPr/>
          </p:nvGrpSpPr>
          <p:grpSpPr>
            <a:xfrm>
              <a:off x="11488737" y="6157912"/>
              <a:ext cx="522288" cy="522288"/>
              <a:chOff x="11486356" y="6155531"/>
              <a:chExt cx="522288" cy="522288"/>
            </a:xfrm>
          </p:grpSpPr>
          <p:sp>
            <p:nvSpPr>
              <p:cNvPr id="55" name="Diamond 53">
                <a:extLst>
                  <a:ext uri="{FF2B5EF4-FFF2-40B4-BE49-F238E27FC236}">
                    <a16:creationId xmlns:a16="http://schemas.microsoft.com/office/drawing/2014/main" id="{7FF153EF-CFA3-4B0D-B454-77202116E9AA}"/>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6" name="SlideNo">
                <a:extLst>
                  <a:ext uri="{FF2B5EF4-FFF2-40B4-BE49-F238E27FC236}">
                    <a16:creationId xmlns:a16="http://schemas.microsoft.com/office/drawing/2014/main" id="{BD75B50A-8786-4ED5-B609-9E771CF33621}"/>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28</a:t>
                </a:fld>
                <a:endParaRPr lang="en-ID" sz="1100" b="1">
                  <a:solidFill>
                    <a:schemeClr val="bg1"/>
                  </a:solidFill>
                </a:endParaRPr>
              </a:p>
            </p:txBody>
          </p:sp>
        </p:grpSp>
      </p:grpSp>
    </p:spTree>
    <p:extLst>
      <p:ext uri="{BB962C8B-B14F-4D97-AF65-F5344CB8AC3E}">
        <p14:creationId xmlns:p14="http://schemas.microsoft.com/office/powerpoint/2010/main" val="33270861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rand Title">
            <a:extLst>
              <a:ext uri="{FF2B5EF4-FFF2-40B4-BE49-F238E27FC236}">
                <a16:creationId xmlns:a16="http://schemas.microsoft.com/office/drawing/2014/main" id="{C35078E8-4919-427B-B51A-716EB242F13A}"/>
              </a:ext>
            </a:extLst>
          </p:cNvPr>
          <p:cNvSpPr txBox="1"/>
          <p:nvPr/>
        </p:nvSpPr>
        <p:spPr>
          <a:xfrm>
            <a:off x="4485764" y="767476"/>
            <a:ext cx="3222059"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INFOGRAPHIC</a:t>
            </a:r>
            <a:endParaRPr lang="en-ID" sz="3600">
              <a:solidFill>
                <a:schemeClr val="tx1">
                  <a:lumMod val="75000"/>
                  <a:lumOff val="25000"/>
                </a:schemeClr>
              </a:solidFill>
              <a:latin typeface="+mj-lt"/>
            </a:endParaRPr>
          </a:p>
        </p:txBody>
      </p:sp>
      <p:sp>
        <p:nvSpPr>
          <p:cNvPr id="19" name="Freeform 12">
            <a:extLst>
              <a:ext uri="{FF2B5EF4-FFF2-40B4-BE49-F238E27FC236}">
                <a16:creationId xmlns:a16="http://schemas.microsoft.com/office/drawing/2014/main" id="{6B56AE8E-C4DA-424D-BECB-24D0AC98790E}"/>
              </a:ext>
            </a:extLst>
          </p:cNvPr>
          <p:cNvSpPr>
            <a:spLocks noEditPoints="1"/>
          </p:cNvSpPr>
          <p:nvPr/>
        </p:nvSpPr>
        <p:spPr bwMode="auto">
          <a:xfrm rot="21092998">
            <a:off x="6448394" y="2199210"/>
            <a:ext cx="1656094" cy="1235593"/>
          </a:xfrm>
          <a:custGeom>
            <a:avLst/>
            <a:gdLst>
              <a:gd name="T0" fmla="*/ 231 w 1406"/>
              <a:gd name="T1" fmla="*/ 660 h 1049"/>
              <a:gd name="T2" fmla="*/ 240 w 1406"/>
              <a:gd name="T3" fmla="*/ 588 h 1049"/>
              <a:gd name="T4" fmla="*/ 204 w 1406"/>
              <a:gd name="T5" fmla="*/ 640 h 1049"/>
              <a:gd name="T6" fmla="*/ 1200 w 1406"/>
              <a:gd name="T7" fmla="*/ 159 h 1049"/>
              <a:gd name="T8" fmla="*/ 1373 w 1406"/>
              <a:gd name="T9" fmla="*/ 3 h 1049"/>
              <a:gd name="T10" fmla="*/ 1169 w 1406"/>
              <a:gd name="T11" fmla="*/ 96 h 1049"/>
              <a:gd name="T12" fmla="*/ 267 w 1406"/>
              <a:gd name="T13" fmla="*/ 700 h 1049"/>
              <a:gd name="T14" fmla="*/ 356 w 1406"/>
              <a:gd name="T15" fmla="*/ 669 h 1049"/>
              <a:gd name="T16" fmla="*/ 336 w 1406"/>
              <a:gd name="T17" fmla="*/ 602 h 1049"/>
              <a:gd name="T18" fmla="*/ 320 w 1406"/>
              <a:gd name="T19" fmla="*/ 521 h 1049"/>
              <a:gd name="T20" fmla="*/ 267 w 1406"/>
              <a:gd name="T21" fmla="*/ 516 h 1049"/>
              <a:gd name="T22" fmla="*/ 289 w 1406"/>
              <a:gd name="T23" fmla="*/ 584 h 1049"/>
              <a:gd name="T24" fmla="*/ 277 w 1406"/>
              <a:gd name="T25" fmla="*/ 640 h 1049"/>
              <a:gd name="T26" fmla="*/ 525 w 1406"/>
              <a:gd name="T27" fmla="*/ 566 h 1049"/>
              <a:gd name="T28" fmla="*/ 126 w 1406"/>
              <a:gd name="T29" fmla="*/ 338 h 1049"/>
              <a:gd name="T30" fmla="*/ 85 w 1406"/>
              <a:gd name="T31" fmla="*/ 302 h 1049"/>
              <a:gd name="T32" fmla="*/ 36 w 1406"/>
              <a:gd name="T33" fmla="*/ 316 h 1049"/>
              <a:gd name="T34" fmla="*/ 16 w 1406"/>
              <a:gd name="T35" fmla="*/ 342 h 1049"/>
              <a:gd name="T36" fmla="*/ 106 w 1406"/>
              <a:gd name="T37" fmla="*/ 356 h 1049"/>
              <a:gd name="T38" fmla="*/ 1033 w 1406"/>
              <a:gd name="T39" fmla="*/ 877 h 1049"/>
              <a:gd name="T40" fmla="*/ 1118 w 1406"/>
              <a:gd name="T41" fmla="*/ 691 h 1049"/>
              <a:gd name="T42" fmla="*/ 1303 w 1406"/>
              <a:gd name="T43" fmla="*/ 682 h 1049"/>
              <a:gd name="T44" fmla="*/ 1268 w 1406"/>
              <a:gd name="T45" fmla="*/ 619 h 1049"/>
              <a:gd name="T46" fmla="*/ 1274 w 1406"/>
              <a:gd name="T47" fmla="*/ 472 h 1049"/>
              <a:gd name="T48" fmla="*/ 1277 w 1406"/>
              <a:gd name="T49" fmla="*/ 208 h 1049"/>
              <a:gd name="T50" fmla="*/ 1180 w 1406"/>
              <a:gd name="T51" fmla="*/ 251 h 1049"/>
              <a:gd name="T52" fmla="*/ 1042 w 1406"/>
              <a:gd name="T53" fmla="*/ 289 h 1049"/>
              <a:gd name="T54" fmla="*/ 999 w 1406"/>
              <a:gd name="T55" fmla="*/ 302 h 1049"/>
              <a:gd name="T56" fmla="*/ 894 w 1406"/>
              <a:gd name="T57" fmla="*/ 358 h 1049"/>
              <a:gd name="T58" fmla="*/ 955 w 1406"/>
              <a:gd name="T59" fmla="*/ 289 h 1049"/>
              <a:gd name="T60" fmla="*/ 798 w 1406"/>
              <a:gd name="T61" fmla="*/ 190 h 1049"/>
              <a:gd name="T62" fmla="*/ 749 w 1406"/>
              <a:gd name="T63" fmla="*/ 170 h 1049"/>
              <a:gd name="T64" fmla="*/ 682 w 1406"/>
              <a:gd name="T65" fmla="*/ 183 h 1049"/>
              <a:gd name="T66" fmla="*/ 591 w 1406"/>
              <a:gd name="T67" fmla="*/ 264 h 1049"/>
              <a:gd name="T68" fmla="*/ 525 w 1406"/>
              <a:gd name="T69" fmla="*/ 342 h 1049"/>
              <a:gd name="T70" fmla="*/ 452 w 1406"/>
              <a:gd name="T71" fmla="*/ 394 h 1049"/>
              <a:gd name="T72" fmla="*/ 429 w 1406"/>
              <a:gd name="T73" fmla="*/ 449 h 1049"/>
              <a:gd name="T74" fmla="*/ 443 w 1406"/>
              <a:gd name="T75" fmla="*/ 510 h 1049"/>
              <a:gd name="T76" fmla="*/ 523 w 1406"/>
              <a:gd name="T77" fmla="*/ 503 h 1049"/>
              <a:gd name="T78" fmla="*/ 586 w 1406"/>
              <a:gd name="T79" fmla="*/ 554 h 1049"/>
              <a:gd name="T80" fmla="*/ 617 w 1406"/>
              <a:gd name="T81" fmla="*/ 416 h 1049"/>
              <a:gd name="T82" fmla="*/ 716 w 1406"/>
              <a:gd name="T83" fmla="*/ 322 h 1049"/>
              <a:gd name="T84" fmla="*/ 704 w 1406"/>
              <a:gd name="T85" fmla="*/ 459 h 1049"/>
              <a:gd name="T86" fmla="*/ 745 w 1406"/>
              <a:gd name="T87" fmla="*/ 479 h 1049"/>
              <a:gd name="T88" fmla="*/ 669 w 1406"/>
              <a:gd name="T89" fmla="*/ 561 h 1049"/>
              <a:gd name="T90" fmla="*/ 541 w 1406"/>
              <a:gd name="T91" fmla="*/ 610 h 1049"/>
              <a:gd name="T92" fmla="*/ 505 w 1406"/>
              <a:gd name="T93" fmla="*/ 525 h 1049"/>
              <a:gd name="T94" fmla="*/ 474 w 1406"/>
              <a:gd name="T95" fmla="*/ 577 h 1049"/>
              <a:gd name="T96" fmla="*/ 414 w 1406"/>
              <a:gd name="T97" fmla="*/ 673 h 1049"/>
              <a:gd name="T98" fmla="*/ 325 w 1406"/>
              <a:gd name="T99" fmla="*/ 724 h 1049"/>
              <a:gd name="T100" fmla="*/ 338 w 1406"/>
              <a:gd name="T101" fmla="*/ 814 h 1049"/>
              <a:gd name="T102" fmla="*/ 208 w 1406"/>
              <a:gd name="T103" fmla="*/ 861 h 1049"/>
              <a:gd name="T104" fmla="*/ 304 w 1406"/>
              <a:gd name="T105" fmla="*/ 997 h 1049"/>
              <a:gd name="T106" fmla="*/ 407 w 1406"/>
              <a:gd name="T107" fmla="*/ 854 h 1049"/>
              <a:gd name="T108" fmla="*/ 572 w 1406"/>
              <a:gd name="T109" fmla="*/ 917 h 1049"/>
              <a:gd name="T110" fmla="*/ 573 w 1406"/>
              <a:gd name="T111" fmla="*/ 986 h 1049"/>
              <a:gd name="T112" fmla="*/ 608 w 1406"/>
              <a:gd name="T113" fmla="*/ 910 h 1049"/>
              <a:gd name="T114" fmla="*/ 582 w 1406"/>
              <a:gd name="T115" fmla="*/ 859 h 1049"/>
              <a:gd name="T116" fmla="*/ 671 w 1406"/>
              <a:gd name="T117" fmla="*/ 984 h 1049"/>
              <a:gd name="T118" fmla="*/ 715 w 1406"/>
              <a:gd name="T119" fmla="*/ 928 h 1049"/>
              <a:gd name="T120" fmla="*/ 798 w 1406"/>
              <a:gd name="T121" fmla="*/ 1015 h 1049"/>
              <a:gd name="T122" fmla="*/ 928 w 1406"/>
              <a:gd name="T123" fmla="*/ 1035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406" h="1049">
                <a:moveTo>
                  <a:pt x="1095" y="206"/>
                </a:moveTo>
                <a:lnTo>
                  <a:pt x="1095" y="206"/>
                </a:lnTo>
                <a:lnTo>
                  <a:pt x="1096" y="206"/>
                </a:lnTo>
                <a:lnTo>
                  <a:pt x="1096" y="206"/>
                </a:lnTo>
                <a:lnTo>
                  <a:pt x="1100" y="208"/>
                </a:lnTo>
                <a:lnTo>
                  <a:pt x="1102" y="210"/>
                </a:lnTo>
                <a:lnTo>
                  <a:pt x="1104" y="217"/>
                </a:lnTo>
                <a:lnTo>
                  <a:pt x="1104" y="221"/>
                </a:lnTo>
                <a:lnTo>
                  <a:pt x="1102" y="224"/>
                </a:lnTo>
                <a:lnTo>
                  <a:pt x="1098" y="226"/>
                </a:lnTo>
                <a:lnTo>
                  <a:pt x="1095" y="224"/>
                </a:lnTo>
                <a:lnTo>
                  <a:pt x="1095" y="224"/>
                </a:lnTo>
                <a:lnTo>
                  <a:pt x="1093" y="224"/>
                </a:lnTo>
                <a:lnTo>
                  <a:pt x="1089" y="221"/>
                </a:lnTo>
                <a:lnTo>
                  <a:pt x="1087" y="213"/>
                </a:lnTo>
                <a:lnTo>
                  <a:pt x="1087" y="210"/>
                </a:lnTo>
                <a:lnTo>
                  <a:pt x="1089" y="208"/>
                </a:lnTo>
                <a:lnTo>
                  <a:pt x="1091" y="206"/>
                </a:lnTo>
                <a:lnTo>
                  <a:pt x="1095" y="206"/>
                </a:lnTo>
                <a:lnTo>
                  <a:pt x="1095" y="206"/>
                </a:lnTo>
                <a:close/>
                <a:moveTo>
                  <a:pt x="197" y="669"/>
                </a:moveTo>
                <a:lnTo>
                  <a:pt x="197" y="669"/>
                </a:lnTo>
                <a:lnTo>
                  <a:pt x="201" y="668"/>
                </a:lnTo>
                <a:lnTo>
                  <a:pt x="206" y="668"/>
                </a:lnTo>
                <a:lnTo>
                  <a:pt x="206" y="668"/>
                </a:lnTo>
                <a:lnTo>
                  <a:pt x="211" y="669"/>
                </a:lnTo>
                <a:lnTo>
                  <a:pt x="217" y="671"/>
                </a:lnTo>
                <a:lnTo>
                  <a:pt x="217" y="671"/>
                </a:lnTo>
                <a:lnTo>
                  <a:pt x="220" y="669"/>
                </a:lnTo>
                <a:lnTo>
                  <a:pt x="222" y="666"/>
                </a:lnTo>
                <a:lnTo>
                  <a:pt x="222" y="666"/>
                </a:lnTo>
                <a:lnTo>
                  <a:pt x="231" y="660"/>
                </a:lnTo>
                <a:lnTo>
                  <a:pt x="231" y="660"/>
                </a:lnTo>
                <a:lnTo>
                  <a:pt x="239" y="658"/>
                </a:lnTo>
                <a:lnTo>
                  <a:pt x="239" y="658"/>
                </a:lnTo>
                <a:lnTo>
                  <a:pt x="242" y="655"/>
                </a:lnTo>
                <a:lnTo>
                  <a:pt x="244" y="651"/>
                </a:lnTo>
                <a:lnTo>
                  <a:pt x="244" y="651"/>
                </a:lnTo>
                <a:lnTo>
                  <a:pt x="246" y="648"/>
                </a:lnTo>
                <a:lnTo>
                  <a:pt x="249" y="644"/>
                </a:lnTo>
                <a:lnTo>
                  <a:pt x="249" y="644"/>
                </a:lnTo>
                <a:lnTo>
                  <a:pt x="249" y="639"/>
                </a:lnTo>
                <a:lnTo>
                  <a:pt x="248" y="635"/>
                </a:lnTo>
                <a:lnTo>
                  <a:pt x="246" y="631"/>
                </a:lnTo>
                <a:lnTo>
                  <a:pt x="244" y="628"/>
                </a:lnTo>
                <a:lnTo>
                  <a:pt x="244" y="628"/>
                </a:lnTo>
                <a:lnTo>
                  <a:pt x="246" y="620"/>
                </a:lnTo>
                <a:lnTo>
                  <a:pt x="246" y="620"/>
                </a:lnTo>
                <a:lnTo>
                  <a:pt x="246" y="615"/>
                </a:lnTo>
                <a:lnTo>
                  <a:pt x="246" y="615"/>
                </a:lnTo>
                <a:lnTo>
                  <a:pt x="248" y="611"/>
                </a:lnTo>
                <a:lnTo>
                  <a:pt x="249" y="610"/>
                </a:lnTo>
                <a:lnTo>
                  <a:pt x="255" y="606"/>
                </a:lnTo>
                <a:lnTo>
                  <a:pt x="255" y="606"/>
                </a:lnTo>
                <a:lnTo>
                  <a:pt x="257" y="602"/>
                </a:lnTo>
                <a:lnTo>
                  <a:pt x="257" y="597"/>
                </a:lnTo>
                <a:lnTo>
                  <a:pt x="255" y="592"/>
                </a:lnTo>
                <a:lnTo>
                  <a:pt x="251" y="588"/>
                </a:lnTo>
                <a:lnTo>
                  <a:pt x="251" y="588"/>
                </a:lnTo>
                <a:lnTo>
                  <a:pt x="249" y="588"/>
                </a:lnTo>
                <a:lnTo>
                  <a:pt x="248" y="588"/>
                </a:lnTo>
                <a:lnTo>
                  <a:pt x="242" y="588"/>
                </a:lnTo>
                <a:lnTo>
                  <a:pt x="242" y="588"/>
                </a:lnTo>
                <a:lnTo>
                  <a:pt x="240" y="588"/>
                </a:lnTo>
                <a:lnTo>
                  <a:pt x="240" y="588"/>
                </a:lnTo>
                <a:lnTo>
                  <a:pt x="239" y="586"/>
                </a:lnTo>
                <a:lnTo>
                  <a:pt x="235" y="584"/>
                </a:lnTo>
                <a:lnTo>
                  <a:pt x="235" y="584"/>
                </a:lnTo>
                <a:lnTo>
                  <a:pt x="231" y="584"/>
                </a:lnTo>
                <a:lnTo>
                  <a:pt x="228" y="586"/>
                </a:lnTo>
                <a:lnTo>
                  <a:pt x="224" y="592"/>
                </a:lnTo>
                <a:lnTo>
                  <a:pt x="224" y="592"/>
                </a:lnTo>
                <a:lnTo>
                  <a:pt x="219" y="597"/>
                </a:lnTo>
                <a:lnTo>
                  <a:pt x="211" y="601"/>
                </a:lnTo>
                <a:lnTo>
                  <a:pt x="211" y="601"/>
                </a:lnTo>
                <a:lnTo>
                  <a:pt x="206" y="602"/>
                </a:lnTo>
                <a:lnTo>
                  <a:pt x="204" y="602"/>
                </a:lnTo>
                <a:lnTo>
                  <a:pt x="202" y="604"/>
                </a:lnTo>
                <a:lnTo>
                  <a:pt x="202" y="604"/>
                </a:lnTo>
                <a:lnTo>
                  <a:pt x="201" y="606"/>
                </a:lnTo>
                <a:lnTo>
                  <a:pt x="202" y="608"/>
                </a:lnTo>
                <a:lnTo>
                  <a:pt x="204" y="611"/>
                </a:lnTo>
                <a:lnTo>
                  <a:pt x="204" y="611"/>
                </a:lnTo>
                <a:lnTo>
                  <a:pt x="204" y="613"/>
                </a:lnTo>
                <a:lnTo>
                  <a:pt x="204" y="615"/>
                </a:lnTo>
                <a:lnTo>
                  <a:pt x="201" y="615"/>
                </a:lnTo>
                <a:lnTo>
                  <a:pt x="197" y="617"/>
                </a:lnTo>
                <a:lnTo>
                  <a:pt x="195" y="619"/>
                </a:lnTo>
                <a:lnTo>
                  <a:pt x="197" y="622"/>
                </a:lnTo>
                <a:lnTo>
                  <a:pt x="197" y="622"/>
                </a:lnTo>
                <a:lnTo>
                  <a:pt x="197" y="624"/>
                </a:lnTo>
                <a:lnTo>
                  <a:pt x="199" y="626"/>
                </a:lnTo>
                <a:lnTo>
                  <a:pt x="202" y="630"/>
                </a:lnTo>
                <a:lnTo>
                  <a:pt x="202" y="630"/>
                </a:lnTo>
                <a:lnTo>
                  <a:pt x="204" y="635"/>
                </a:lnTo>
                <a:lnTo>
                  <a:pt x="204" y="640"/>
                </a:lnTo>
                <a:lnTo>
                  <a:pt x="204" y="640"/>
                </a:lnTo>
                <a:lnTo>
                  <a:pt x="202" y="646"/>
                </a:lnTo>
                <a:lnTo>
                  <a:pt x="199" y="651"/>
                </a:lnTo>
                <a:lnTo>
                  <a:pt x="199" y="651"/>
                </a:lnTo>
                <a:lnTo>
                  <a:pt x="195" y="653"/>
                </a:lnTo>
                <a:lnTo>
                  <a:pt x="193" y="655"/>
                </a:lnTo>
                <a:lnTo>
                  <a:pt x="193" y="655"/>
                </a:lnTo>
                <a:lnTo>
                  <a:pt x="191" y="660"/>
                </a:lnTo>
                <a:lnTo>
                  <a:pt x="190" y="664"/>
                </a:lnTo>
                <a:lnTo>
                  <a:pt x="190" y="664"/>
                </a:lnTo>
                <a:lnTo>
                  <a:pt x="190" y="668"/>
                </a:lnTo>
                <a:lnTo>
                  <a:pt x="191" y="669"/>
                </a:lnTo>
                <a:lnTo>
                  <a:pt x="191" y="669"/>
                </a:lnTo>
                <a:lnTo>
                  <a:pt x="195" y="669"/>
                </a:lnTo>
                <a:lnTo>
                  <a:pt x="197" y="669"/>
                </a:lnTo>
                <a:lnTo>
                  <a:pt x="197" y="669"/>
                </a:lnTo>
                <a:close/>
                <a:moveTo>
                  <a:pt x="1149" y="163"/>
                </a:moveTo>
                <a:lnTo>
                  <a:pt x="1149" y="163"/>
                </a:lnTo>
                <a:lnTo>
                  <a:pt x="1153" y="166"/>
                </a:lnTo>
                <a:lnTo>
                  <a:pt x="1156" y="170"/>
                </a:lnTo>
                <a:lnTo>
                  <a:pt x="1160" y="174"/>
                </a:lnTo>
                <a:lnTo>
                  <a:pt x="1165" y="177"/>
                </a:lnTo>
                <a:lnTo>
                  <a:pt x="1165" y="177"/>
                </a:lnTo>
                <a:lnTo>
                  <a:pt x="1172" y="181"/>
                </a:lnTo>
                <a:lnTo>
                  <a:pt x="1182" y="183"/>
                </a:lnTo>
                <a:lnTo>
                  <a:pt x="1192" y="183"/>
                </a:lnTo>
                <a:lnTo>
                  <a:pt x="1196" y="181"/>
                </a:lnTo>
                <a:lnTo>
                  <a:pt x="1198" y="179"/>
                </a:lnTo>
                <a:lnTo>
                  <a:pt x="1198" y="179"/>
                </a:lnTo>
                <a:lnTo>
                  <a:pt x="1200" y="175"/>
                </a:lnTo>
                <a:lnTo>
                  <a:pt x="1200" y="170"/>
                </a:lnTo>
                <a:lnTo>
                  <a:pt x="1200" y="159"/>
                </a:lnTo>
                <a:lnTo>
                  <a:pt x="1196" y="141"/>
                </a:lnTo>
                <a:lnTo>
                  <a:pt x="1196" y="141"/>
                </a:lnTo>
                <a:lnTo>
                  <a:pt x="1194" y="127"/>
                </a:lnTo>
                <a:lnTo>
                  <a:pt x="1194" y="114"/>
                </a:lnTo>
                <a:lnTo>
                  <a:pt x="1198" y="99"/>
                </a:lnTo>
                <a:lnTo>
                  <a:pt x="1203" y="87"/>
                </a:lnTo>
                <a:lnTo>
                  <a:pt x="1203" y="87"/>
                </a:lnTo>
                <a:lnTo>
                  <a:pt x="1211" y="79"/>
                </a:lnTo>
                <a:lnTo>
                  <a:pt x="1220" y="70"/>
                </a:lnTo>
                <a:lnTo>
                  <a:pt x="1239" y="60"/>
                </a:lnTo>
                <a:lnTo>
                  <a:pt x="1239" y="60"/>
                </a:lnTo>
                <a:lnTo>
                  <a:pt x="1254" y="51"/>
                </a:lnTo>
                <a:lnTo>
                  <a:pt x="1268" y="43"/>
                </a:lnTo>
                <a:lnTo>
                  <a:pt x="1283" y="40"/>
                </a:lnTo>
                <a:lnTo>
                  <a:pt x="1301" y="36"/>
                </a:lnTo>
                <a:lnTo>
                  <a:pt x="1301" y="36"/>
                </a:lnTo>
                <a:lnTo>
                  <a:pt x="1341" y="32"/>
                </a:lnTo>
                <a:lnTo>
                  <a:pt x="1341" y="32"/>
                </a:lnTo>
                <a:lnTo>
                  <a:pt x="1368" y="29"/>
                </a:lnTo>
                <a:lnTo>
                  <a:pt x="1381" y="27"/>
                </a:lnTo>
                <a:lnTo>
                  <a:pt x="1393" y="23"/>
                </a:lnTo>
                <a:lnTo>
                  <a:pt x="1393" y="23"/>
                </a:lnTo>
                <a:lnTo>
                  <a:pt x="1401" y="20"/>
                </a:lnTo>
                <a:lnTo>
                  <a:pt x="1404" y="18"/>
                </a:lnTo>
                <a:lnTo>
                  <a:pt x="1406" y="16"/>
                </a:lnTo>
                <a:lnTo>
                  <a:pt x="1406" y="13"/>
                </a:lnTo>
                <a:lnTo>
                  <a:pt x="1402" y="7"/>
                </a:lnTo>
                <a:lnTo>
                  <a:pt x="1402" y="7"/>
                </a:lnTo>
                <a:lnTo>
                  <a:pt x="1395" y="2"/>
                </a:lnTo>
                <a:lnTo>
                  <a:pt x="1388" y="0"/>
                </a:lnTo>
                <a:lnTo>
                  <a:pt x="1381" y="0"/>
                </a:lnTo>
                <a:lnTo>
                  <a:pt x="1373" y="3"/>
                </a:lnTo>
                <a:lnTo>
                  <a:pt x="1373" y="3"/>
                </a:lnTo>
                <a:lnTo>
                  <a:pt x="1366" y="7"/>
                </a:lnTo>
                <a:lnTo>
                  <a:pt x="1366" y="7"/>
                </a:lnTo>
                <a:lnTo>
                  <a:pt x="1353" y="13"/>
                </a:lnTo>
                <a:lnTo>
                  <a:pt x="1341" y="16"/>
                </a:lnTo>
                <a:lnTo>
                  <a:pt x="1341" y="16"/>
                </a:lnTo>
                <a:lnTo>
                  <a:pt x="1328" y="16"/>
                </a:lnTo>
                <a:lnTo>
                  <a:pt x="1314" y="16"/>
                </a:lnTo>
                <a:lnTo>
                  <a:pt x="1314" y="16"/>
                </a:lnTo>
                <a:lnTo>
                  <a:pt x="1301" y="16"/>
                </a:lnTo>
                <a:lnTo>
                  <a:pt x="1294" y="16"/>
                </a:lnTo>
                <a:lnTo>
                  <a:pt x="1288" y="18"/>
                </a:lnTo>
                <a:lnTo>
                  <a:pt x="1288" y="18"/>
                </a:lnTo>
                <a:lnTo>
                  <a:pt x="1272" y="27"/>
                </a:lnTo>
                <a:lnTo>
                  <a:pt x="1265" y="31"/>
                </a:lnTo>
                <a:lnTo>
                  <a:pt x="1256" y="32"/>
                </a:lnTo>
                <a:lnTo>
                  <a:pt x="1256" y="32"/>
                </a:lnTo>
                <a:lnTo>
                  <a:pt x="1243" y="34"/>
                </a:lnTo>
                <a:lnTo>
                  <a:pt x="1232" y="36"/>
                </a:lnTo>
                <a:lnTo>
                  <a:pt x="1220" y="38"/>
                </a:lnTo>
                <a:lnTo>
                  <a:pt x="1209" y="41"/>
                </a:lnTo>
                <a:lnTo>
                  <a:pt x="1209" y="41"/>
                </a:lnTo>
                <a:lnTo>
                  <a:pt x="1198" y="49"/>
                </a:lnTo>
                <a:lnTo>
                  <a:pt x="1187" y="58"/>
                </a:lnTo>
                <a:lnTo>
                  <a:pt x="1180" y="69"/>
                </a:lnTo>
                <a:lnTo>
                  <a:pt x="1176" y="72"/>
                </a:lnTo>
                <a:lnTo>
                  <a:pt x="1174" y="78"/>
                </a:lnTo>
                <a:lnTo>
                  <a:pt x="1174" y="78"/>
                </a:lnTo>
                <a:lnTo>
                  <a:pt x="1174" y="87"/>
                </a:lnTo>
                <a:lnTo>
                  <a:pt x="1172" y="90"/>
                </a:lnTo>
                <a:lnTo>
                  <a:pt x="1169" y="96"/>
                </a:lnTo>
                <a:lnTo>
                  <a:pt x="1169" y="96"/>
                </a:lnTo>
                <a:lnTo>
                  <a:pt x="1156" y="107"/>
                </a:lnTo>
                <a:lnTo>
                  <a:pt x="1149" y="114"/>
                </a:lnTo>
                <a:lnTo>
                  <a:pt x="1144" y="121"/>
                </a:lnTo>
                <a:lnTo>
                  <a:pt x="1144" y="121"/>
                </a:lnTo>
                <a:lnTo>
                  <a:pt x="1138" y="136"/>
                </a:lnTo>
                <a:lnTo>
                  <a:pt x="1136" y="143"/>
                </a:lnTo>
                <a:lnTo>
                  <a:pt x="1136" y="152"/>
                </a:lnTo>
                <a:lnTo>
                  <a:pt x="1136" y="152"/>
                </a:lnTo>
                <a:lnTo>
                  <a:pt x="1136" y="157"/>
                </a:lnTo>
                <a:lnTo>
                  <a:pt x="1140" y="159"/>
                </a:lnTo>
                <a:lnTo>
                  <a:pt x="1149" y="163"/>
                </a:lnTo>
                <a:lnTo>
                  <a:pt x="1149" y="163"/>
                </a:lnTo>
                <a:close/>
                <a:moveTo>
                  <a:pt x="286" y="675"/>
                </a:moveTo>
                <a:lnTo>
                  <a:pt x="286" y="675"/>
                </a:lnTo>
                <a:lnTo>
                  <a:pt x="278" y="677"/>
                </a:lnTo>
                <a:lnTo>
                  <a:pt x="275" y="682"/>
                </a:lnTo>
                <a:lnTo>
                  <a:pt x="275" y="682"/>
                </a:lnTo>
                <a:lnTo>
                  <a:pt x="271" y="686"/>
                </a:lnTo>
                <a:lnTo>
                  <a:pt x="266" y="691"/>
                </a:lnTo>
                <a:lnTo>
                  <a:pt x="266" y="691"/>
                </a:lnTo>
                <a:lnTo>
                  <a:pt x="260" y="695"/>
                </a:lnTo>
                <a:lnTo>
                  <a:pt x="255" y="698"/>
                </a:lnTo>
                <a:lnTo>
                  <a:pt x="255" y="698"/>
                </a:lnTo>
                <a:lnTo>
                  <a:pt x="255" y="702"/>
                </a:lnTo>
                <a:lnTo>
                  <a:pt x="255" y="704"/>
                </a:lnTo>
                <a:lnTo>
                  <a:pt x="257" y="706"/>
                </a:lnTo>
                <a:lnTo>
                  <a:pt x="258" y="706"/>
                </a:lnTo>
                <a:lnTo>
                  <a:pt x="258" y="706"/>
                </a:lnTo>
                <a:lnTo>
                  <a:pt x="262" y="706"/>
                </a:lnTo>
                <a:lnTo>
                  <a:pt x="264" y="704"/>
                </a:lnTo>
                <a:lnTo>
                  <a:pt x="267" y="700"/>
                </a:lnTo>
                <a:lnTo>
                  <a:pt x="267" y="700"/>
                </a:lnTo>
                <a:lnTo>
                  <a:pt x="275" y="695"/>
                </a:lnTo>
                <a:lnTo>
                  <a:pt x="278" y="695"/>
                </a:lnTo>
                <a:lnTo>
                  <a:pt x="282" y="695"/>
                </a:lnTo>
                <a:lnTo>
                  <a:pt x="282" y="695"/>
                </a:lnTo>
                <a:lnTo>
                  <a:pt x="289" y="695"/>
                </a:lnTo>
                <a:lnTo>
                  <a:pt x="291" y="695"/>
                </a:lnTo>
                <a:lnTo>
                  <a:pt x="295" y="693"/>
                </a:lnTo>
                <a:lnTo>
                  <a:pt x="295" y="693"/>
                </a:lnTo>
                <a:lnTo>
                  <a:pt x="298" y="691"/>
                </a:lnTo>
                <a:lnTo>
                  <a:pt x="300" y="691"/>
                </a:lnTo>
                <a:lnTo>
                  <a:pt x="307" y="693"/>
                </a:lnTo>
                <a:lnTo>
                  <a:pt x="307" y="693"/>
                </a:lnTo>
                <a:lnTo>
                  <a:pt x="313" y="691"/>
                </a:lnTo>
                <a:lnTo>
                  <a:pt x="316" y="689"/>
                </a:lnTo>
                <a:lnTo>
                  <a:pt x="320" y="686"/>
                </a:lnTo>
                <a:lnTo>
                  <a:pt x="324" y="684"/>
                </a:lnTo>
                <a:lnTo>
                  <a:pt x="324" y="684"/>
                </a:lnTo>
                <a:lnTo>
                  <a:pt x="331" y="684"/>
                </a:lnTo>
                <a:lnTo>
                  <a:pt x="336" y="686"/>
                </a:lnTo>
                <a:lnTo>
                  <a:pt x="336" y="686"/>
                </a:lnTo>
                <a:lnTo>
                  <a:pt x="353" y="686"/>
                </a:lnTo>
                <a:lnTo>
                  <a:pt x="353" y="686"/>
                </a:lnTo>
                <a:lnTo>
                  <a:pt x="358" y="684"/>
                </a:lnTo>
                <a:lnTo>
                  <a:pt x="365" y="680"/>
                </a:lnTo>
                <a:lnTo>
                  <a:pt x="365" y="680"/>
                </a:lnTo>
                <a:lnTo>
                  <a:pt x="367" y="677"/>
                </a:lnTo>
                <a:lnTo>
                  <a:pt x="365" y="673"/>
                </a:lnTo>
                <a:lnTo>
                  <a:pt x="365" y="671"/>
                </a:lnTo>
                <a:lnTo>
                  <a:pt x="365" y="671"/>
                </a:lnTo>
                <a:lnTo>
                  <a:pt x="360" y="671"/>
                </a:lnTo>
                <a:lnTo>
                  <a:pt x="358" y="671"/>
                </a:lnTo>
                <a:lnTo>
                  <a:pt x="356" y="669"/>
                </a:lnTo>
                <a:lnTo>
                  <a:pt x="356" y="669"/>
                </a:lnTo>
                <a:lnTo>
                  <a:pt x="356" y="668"/>
                </a:lnTo>
                <a:lnTo>
                  <a:pt x="356" y="664"/>
                </a:lnTo>
                <a:lnTo>
                  <a:pt x="362" y="660"/>
                </a:lnTo>
                <a:lnTo>
                  <a:pt x="362" y="660"/>
                </a:lnTo>
                <a:lnTo>
                  <a:pt x="365" y="660"/>
                </a:lnTo>
                <a:lnTo>
                  <a:pt x="369" y="658"/>
                </a:lnTo>
                <a:lnTo>
                  <a:pt x="369" y="658"/>
                </a:lnTo>
                <a:lnTo>
                  <a:pt x="371" y="653"/>
                </a:lnTo>
                <a:lnTo>
                  <a:pt x="371" y="648"/>
                </a:lnTo>
                <a:lnTo>
                  <a:pt x="371" y="648"/>
                </a:lnTo>
                <a:lnTo>
                  <a:pt x="371" y="642"/>
                </a:lnTo>
                <a:lnTo>
                  <a:pt x="369" y="639"/>
                </a:lnTo>
                <a:lnTo>
                  <a:pt x="367" y="635"/>
                </a:lnTo>
                <a:lnTo>
                  <a:pt x="362" y="635"/>
                </a:lnTo>
                <a:lnTo>
                  <a:pt x="362" y="635"/>
                </a:lnTo>
                <a:lnTo>
                  <a:pt x="354" y="637"/>
                </a:lnTo>
                <a:lnTo>
                  <a:pt x="353" y="635"/>
                </a:lnTo>
                <a:lnTo>
                  <a:pt x="351" y="631"/>
                </a:lnTo>
                <a:lnTo>
                  <a:pt x="351" y="631"/>
                </a:lnTo>
                <a:lnTo>
                  <a:pt x="349" y="626"/>
                </a:lnTo>
                <a:lnTo>
                  <a:pt x="349" y="626"/>
                </a:lnTo>
                <a:lnTo>
                  <a:pt x="349" y="622"/>
                </a:lnTo>
                <a:lnTo>
                  <a:pt x="349" y="620"/>
                </a:lnTo>
                <a:lnTo>
                  <a:pt x="349" y="620"/>
                </a:lnTo>
                <a:lnTo>
                  <a:pt x="349" y="617"/>
                </a:lnTo>
                <a:lnTo>
                  <a:pt x="347" y="615"/>
                </a:lnTo>
                <a:lnTo>
                  <a:pt x="344" y="611"/>
                </a:lnTo>
                <a:lnTo>
                  <a:pt x="344" y="611"/>
                </a:lnTo>
                <a:lnTo>
                  <a:pt x="338" y="608"/>
                </a:lnTo>
                <a:lnTo>
                  <a:pt x="336" y="602"/>
                </a:lnTo>
                <a:lnTo>
                  <a:pt x="336" y="602"/>
                </a:lnTo>
                <a:lnTo>
                  <a:pt x="334" y="601"/>
                </a:lnTo>
                <a:lnTo>
                  <a:pt x="334" y="601"/>
                </a:lnTo>
                <a:lnTo>
                  <a:pt x="331" y="595"/>
                </a:lnTo>
                <a:lnTo>
                  <a:pt x="331" y="595"/>
                </a:lnTo>
                <a:lnTo>
                  <a:pt x="327" y="592"/>
                </a:lnTo>
                <a:lnTo>
                  <a:pt x="324" y="586"/>
                </a:lnTo>
                <a:lnTo>
                  <a:pt x="324" y="586"/>
                </a:lnTo>
                <a:lnTo>
                  <a:pt x="320" y="581"/>
                </a:lnTo>
                <a:lnTo>
                  <a:pt x="316" y="575"/>
                </a:lnTo>
                <a:lnTo>
                  <a:pt x="316" y="575"/>
                </a:lnTo>
                <a:lnTo>
                  <a:pt x="313" y="572"/>
                </a:lnTo>
                <a:lnTo>
                  <a:pt x="311" y="568"/>
                </a:lnTo>
                <a:lnTo>
                  <a:pt x="311" y="568"/>
                </a:lnTo>
                <a:lnTo>
                  <a:pt x="309" y="564"/>
                </a:lnTo>
                <a:lnTo>
                  <a:pt x="305" y="563"/>
                </a:lnTo>
                <a:lnTo>
                  <a:pt x="305" y="563"/>
                </a:lnTo>
                <a:lnTo>
                  <a:pt x="304" y="559"/>
                </a:lnTo>
                <a:lnTo>
                  <a:pt x="304" y="557"/>
                </a:lnTo>
                <a:lnTo>
                  <a:pt x="305" y="554"/>
                </a:lnTo>
                <a:lnTo>
                  <a:pt x="305" y="554"/>
                </a:lnTo>
                <a:lnTo>
                  <a:pt x="305" y="550"/>
                </a:lnTo>
                <a:lnTo>
                  <a:pt x="305" y="546"/>
                </a:lnTo>
                <a:lnTo>
                  <a:pt x="305" y="546"/>
                </a:lnTo>
                <a:lnTo>
                  <a:pt x="307" y="544"/>
                </a:lnTo>
                <a:lnTo>
                  <a:pt x="309" y="543"/>
                </a:lnTo>
                <a:lnTo>
                  <a:pt x="313" y="541"/>
                </a:lnTo>
                <a:lnTo>
                  <a:pt x="313" y="541"/>
                </a:lnTo>
                <a:lnTo>
                  <a:pt x="316" y="535"/>
                </a:lnTo>
                <a:lnTo>
                  <a:pt x="318" y="530"/>
                </a:lnTo>
                <a:lnTo>
                  <a:pt x="318" y="530"/>
                </a:lnTo>
                <a:lnTo>
                  <a:pt x="320" y="523"/>
                </a:lnTo>
                <a:lnTo>
                  <a:pt x="320" y="521"/>
                </a:lnTo>
                <a:lnTo>
                  <a:pt x="318" y="517"/>
                </a:lnTo>
                <a:lnTo>
                  <a:pt x="318" y="517"/>
                </a:lnTo>
                <a:lnTo>
                  <a:pt x="311" y="514"/>
                </a:lnTo>
                <a:lnTo>
                  <a:pt x="311" y="514"/>
                </a:lnTo>
                <a:lnTo>
                  <a:pt x="305" y="514"/>
                </a:lnTo>
                <a:lnTo>
                  <a:pt x="300" y="514"/>
                </a:lnTo>
                <a:lnTo>
                  <a:pt x="295" y="512"/>
                </a:lnTo>
                <a:lnTo>
                  <a:pt x="295" y="510"/>
                </a:lnTo>
                <a:lnTo>
                  <a:pt x="293" y="506"/>
                </a:lnTo>
                <a:lnTo>
                  <a:pt x="293" y="506"/>
                </a:lnTo>
                <a:lnTo>
                  <a:pt x="295" y="503"/>
                </a:lnTo>
                <a:lnTo>
                  <a:pt x="296" y="499"/>
                </a:lnTo>
                <a:lnTo>
                  <a:pt x="296" y="499"/>
                </a:lnTo>
                <a:lnTo>
                  <a:pt x="295" y="496"/>
                </a:lnTo>
                <a:lnTo>
                  <a:pt x="293" y="494"/>
                </a:lnTo>
                <a:lnTo>
                  <a:pt x="291" y="494"/>
                </a:lnTo>
                <a:lnTo>
                  <a:pt x="287" y="494"/>
                </a:lnTo>
                <a:lnTo>
                  <a:pt x="287" y="494"/>
                </a:lnTo>
                <a:lnTo>
                  <a:pt x="286" y="494"/>
                </a:lnTo>
                <a:lnTo>
                  <a:pt x="286" y="494"/>
                </a:lnTo>
                <a:lnTo>
                  <a:pt x="278" y="496"/>
                </a:lnTo>
                <a:lnTo>
                  <a:pt x="278" y="496"/>
                </a:lnTo>
                <a:lnTo>
                  <a:pt x="275" y="497"/>
                </a:lnTo>
                <a:lnTo>
                  <a:pt x="275" y="497"/>
                </a:lnTo>
                <a:lnTo>
                  <a:pt x="273" y="503"/>
                </a:lnTo>
                <a:lnTo>
                  <a:pt x="273" y="503"/>
                </a:lnTo>
                <a:lnTo>
                  <a:pt x="273" y="505"/>
                </a:lnTo>
                <a:lnTo>
                  <a:pt x="271" y="506"/>
                </a:lnTo>
                <a:lnTo>
                  <a:pt x="267" y="508"/>
                </a:lnTo>
                <a:lnTo>
                  <a:pt x="267" y="508"/>
                </a:lnTo>
                <a:lnTo>
                  <a:pt x="267" y="512"/>
                </a:lnTo>
                <a:lnTo>
                  <a:pt x="267" y="516"/>
                </a:lnTo>
                <a:lnTo>
                  <a:pt x="267" y="516"/>
                </a:lnTo>
                <a:lnTo>
                  <a:pt x="264" y="519"/>
                </a:lnTo>
                <a:lnTo>
                  <a:pt x="260" y="521"/>
                </a:lnTo>
                <a:lnTo>
                  <a:pt x="260" y="521"/>
                </a:lnTo>
                <a:lnTo>
                  <a:pt x="260" y="526"/>
                </a:lnTo>
                <a:lnTo>
                  <a:pt x="260" y="530"/>
                </a:lnTo>
                <a:lnTo>
                  <a:pt x="260" y="530"/>
                </a:lnTo>
                <a:lnTo>
                  <a:pt x="264" y="534"/>
                </a:lnTo>
                <a:lnTo>
                  <a:pt x="262" y="537"/>
                </a:lnTo>
                <a:lnTo>
                  <a:pt x="258" y="543"/>
                </a:lnTo>
                <a:lnTo>
                  <a:pt x="258" y="543"/>
                </a:lnTo>
                <a:lnTo>
                  <a:pt x="260" y="546"/>
                </a:lnTo>
                <a:lnTo>
                  <a:pt x="262" y="550"/>
                </a:lnTo>
                <a:lnTo>
                  <a:pt x="262" y="550"/>
                </a:lnTo>
                <a:lnTo>
                  <a:pt x="262" y="554"/>
                </a:lnTo>
                <a:lnTo>
                  <a:pt x="260" y="559"/>
                </a:lnTo>
                <a:lnTo>
                  <a:pt x="260" y="559"/>
                </a:lnTo>
                <a:lnTo>
                  <a:pt x="262" y="561"/>
                </a:lnTo>
                <a:lnTo>
                  <a:pt x="262" y="563"/>
                </a:lnTo>
                <a:lnTo>
                  <a:pt x="267" y="563"/>
                </a:lnTo>
                <a:lnTo>
                  <a:pt x="267" y="563"/>
                </a:lnTo>
                <a:lnTo>
                  <a:pt x="269" y="564"/>
                </a:lnTo>
                <a:lnTo>
                  <a:pt x="271" y="568"/>
                </a:lnTo>
                <a:lnTo>
                  <a:pt x="271" y="568"/>
                </a:lnTo>
                <a:lnTo>
                  <a:pt x="271" y="572"/>
                </a:lnTo>
                <a:lnTo>
                  <a:pt x="271" y="575"/>
                </a:lnTo>
                <a:lnTo>
                  <a:pt x="271" y="575"/>
                </a:lnTo>
                <a:lnTo>
                  <a:pt x="273" y="579"/>
                </a:lnTo>
                <a:lnTo>
                  <a:pt x="275" y="581"/>
                </a:lnTo>
                <a:lnTo>
                  <a:pt x="280" y="584"/>
                </a:lnTo>
                <a:lnTo>
                  <a:pt x="280" y="584"/>
                </a:lnTo>
                <a:lnTo>
                  <a:pt x="289" y="584"/>
                </a:lnTo>
                <a:lnTo>
                  <a:pt x="293" y="586"/>
                </a:lnTo>
                <a:lnTo>
                  <a:pt x="295" y="588"/>
                </a:lnTo>
                <a:lnTo>
                  <a:pt x="295" y="588"/>
                </a:lnTo>
                <a:lnTo>
                  <a:pt x="296" y="590"/>
                </a:lnTo>
                <a:lnTo>
                  <a:pt x="295" y="593"/>
                </a:lnTo>
                <a:lnTo>
                  <a:pt x="293" y="597"/>
                </a:lnTo>
                <a:lnTo>
                  <a:pt x="291" y="601"/>
                </a:lnTo>
                <a:lnTo>
                  <a:pt x="291" y="602"/>
                </a:lnTo>
                <a:lnTo>
                  <a:pt x="293" y="604"/>
                </a:lnTo>
                <a:lnTo>
                  <a:pt x="293" y="604"/>
                </a:lnTo>
                <a:lnTo>
                  <a:pt x="296" y="604"/>
                </a:lnTo>
                <a:lnTo>
                  <a:pt x="298" y="602"/>
                </a:lnTo>
                <a:lnTo>
                  <a:pt x="300" y="602"/>
                </a:lnTo>
                <a:lnTo>
                  <a:pt x="302" y="604"/>
                </a:lnTo>
                <a:lnTo>
                  <a:pt x="302" y="604"/>
                </a:lnTo>
                <a:lnTo>
                  <a:pt x="304" y="610"/>
                </a:lnTo>
                <a:lnTo>
                  <a:pt x="302" y="613"/>
                </a:lnTo>
                <a:lnTo>
                  <a:pt x="298" y="615"/>
                </a:lnTo>
                <a:lnTo>
                  <a:pt x="295" y="615"/>
                </a:lnTo>
                <a:lnTo>
                  <a:pt x="286" y="617"/>
                </a:lnTo>
                <a:lnTo>
                  <a:pt x="280" y="619"/>
                </a:lnTo>
                <a:lnTo>
                  <a:pt x="278" y="620"/>
                </a:lnTo>
                <a:lnTo>
                  <a:pt x="278" y="620"/>
                </a:lnTo>
                <a:lnTo>
                  <a:pt x="278" y="624"/>
                </a:lnTo>
                <a:lnTo>
                  <a:pt x="278" y="626"/>
                </a:lnTo>
                <a:lnTo>
                  <a:pt x="280" y="628"/>
                </a:lnTo>
                <a:lnTo>
                  <a:pt x="280" y="631"/>
                </a:lnTo>
                <a:lnTo>
                  <a:pt x="280" y="631"/>
                </a:lnTo>
                <a:lnTo>
                  <a:pt x="280" y="633"/>
                </a:lnTo>
                <a:lnTo>
                  <a:pt x="278" y="635"/>
                </a:lnTo>
                <a:lnTo>
                  <a:pt x="277" y="637"/>
                </a:lnTo>
                <a:lnTo>
                  <a:pt x="277" y="640"/>
                </a:lnTo>
                <a:lnTo>
                  <a:pt x="277" y="640"/>
                </a:lnTo>
                <a:lnTo>
                  <a:pt x="278" y="646"/>
                </a:lnTo>
                <a:lnTo>
                  <a:pt x="278" y="648"/>
                </a:lnTo>
                <a:lnTo>
                  <a:pt x="278" y="649"/>
                </a:lnTo>
                <a:lnTo>
                  <a:pt x="278" y="649"/>
                </a:lnTo>
                <a:lnTo>
                  <a:pt x="273" y="653"/>
                </a:lnTo>
                <a:lnTo>
                  <a:pt x="269" y="657"/>
                </a:lnTo>
                <a:lnTo>
                  <a:pt x="269" y="657"/>
                </a:lnTo>
                <a:lnTo>
                  <a:pt x="269" y="660"/>
                </a:lnTo>
                <a:lnTo>
                  <a:pt x="269" y="662"/>
                </a:lnTo>
                <a:lnTo>
                  <a:pt x="275" y="664"/>
                </a:lnTo>
                <a:lnTo>
                  <a:pt x="275" y="664"/>
                </a:lnTo>
                <a:lnTo>
                  <a:pt x="280" y="666"/>
                </a:lnTo>
                <a:lnTo>
                  <a:pt x="286" y="668"/>
                </a:lnTo>
                <a:lnTo>
                  <a:pt x="286" y="668"/>
                </a:lnTo>
                <a:lnTo>
                  <a:pt x="291" y="668"/>
                </a:lnTo>
                <a:lnTo>
                  <a:pt x="298" y="668"/>
                </a:lnTo>
                <a:lnTo>
                  <a:pt x="298" y="668"/>
                </a:lnTo>
                <a:lnTo>
                  <a:pt x="302" y="669"/>
                </a:lnTo>
                <a:lnTo>
                  <a:pt x="302" y="671"/>
                </a:lnTo>
                <a:lnTo>
                  <a:pt x="302" y="673"/>
                </a:lnTo>
                <a:lnTo>
                  <a:pt x="302" y="673"/>
                </a:lnTo>
                <a:lnTo>
                  <a:pt x="298" y="675"/>
                </a:lnTo>
                <a:lnTo>
                  <a:pt x="293" y="675"/>
                </a:lnTo>
                <a:lnTo>
                  <a:pt x="286" y="675"/>
                </a:lnTo>
                <a:lnTo>
                  <a:pt x="286" y="675"/>
                </a:lnTo>
                <a:close/>
                <a:moveTo>
                  <a:pt x="534" y="572"/>
                </a:moveTo>
                <a:lnTo>
                  <a:pt x="534" y="572"/>
                </a:lnTo>
                <a:lnTo>
                  <a:pt x="532" y="566"/>
                </a:lnTo>
                <a:lnTo>
                  <a:pt x="530" y="564"/>
                </a:lnTo>
                <a:lnTo>
                  <a:pt x="526" y="564"/>
                </a:lnTo>
                <a:lnTo>
                  <a:pt x="525" y="566"/>
                </a:lnTo>
                <a:lnTo>
                  <a:pt x="519" y="570"/>
                </a:lnTo>
                <a:lnTo>
                  <a:pt x="515" y="577"/>
                </a:lnTo>
                <a:lnTo>
                  <a:pt x="515" y="577"/>
                </a:lnTo>
                <a:lnTo>
                  <a:pt x="515" y="577"/>
                </a:lnTo>
                <a:lnTo>
                  <a:pt x="515" y="577"/>
                </a:lnTo>
                <a:lnTo>
                  <a:pt x="517" y="582"/>
                </a:lnTo>
                <a:lnTo>
                  <a:pt x="517" y="586"/>
                </a:lnTo>
                <a:lnTo>
                  <a:pt x="521" y="590"/>
                </a:lnTo>
                <a:lnTo>
                  <a:pt x="526" y="590"/>
                </a:lnTo>
                <a:lnTo>
                  <a:pt x="526" y="590"/>
                </a:lnTo>
                <a:lnTo>
                  <a:pt x="530" y="590"/>
                </a:lnTo>
                <a:lnTo>
                  <a:pt x="532" y="588"/>
                </a:lnTo>
                <a:lnTo>
                  <a:pt x="535" y="582"/>
                </a:lnTo>
                <a:lnTo>
                  <a:pt x="535" y="577"/>
                </a:lnTo>
                <a:lnTo>
                  <a:pt x="534" y="572"/>
                </a:lnTo>
                <a:lnTo>
                  <a:pt x="534" y="572"/>
                </a:lnTo>
                <a:close/>
                <a:moveTo>
                  <a:pt x="937" y="338"/>
                </a:moveTo>
                <a:lnTo>
                  <a:pt x="937" y="338"/>
                </a:lnTo>
                <a:lnTo>
                  <a:pt x="935" y="336"/>
                </a:lnTo>
                <a:lnTo>
                  <a:pt x="935" y="338"/>
                </a:lnTo>
                <a:lnTo>
                  <a:pt x="935" y="342"/>
                </a:lnTo>
                <a:lnTo>
                  <a:pt x="935" y="342"/>
                </a:lnTo>
                <a:lnTo>
                  <a:pt x="937" y="340"/>
                </a:lnTo>
                <a:lnTo>
                  <a:pt x="939" y="338"/>
                </a:lnTo>
                <a:lnTo>
                  <a:pt x="937" y="338"/>
                </a:lnTo>
                <a:lnTo>
                  <a:pt x="937" y="338"/>
                </a:lnTo>
                <a:close/>
                <a:moveTo>
                  <a:pt x="110" y="354"/>
                </a:moveTo>
                <a:lnTo>
                  <a:pt x="110" y="354"/>
                </a:lnTo>
                <a:lnTo>
                  <a:pt x="121" y="347"/>
                </a:lnTo>
                <a:lnTo>
                  <a:pt x="124" y="344"/>
                </a:lnTo>
                <a:lnTo>
                  <a:pt x="126" y="338"/>
                </a:lnTo>
                <a:lnTo>
                  <a:pt x="126" y="338"/>
                </a:lnTo>
                <a:lnTo>
                  <a:pt x="128" y="335"/>
                </a:lnTo>
                <a:lnTo>
                  <a:pt x="130" y="333"/>
                </a:lnTo>
                <a:lnTo>
                  <a:pt x="130" y="333"/>
                </a:lnTo>
                <a:lnTo>
                  <a:pt x="134" y="331"/>
                </a:lnTo>
                <a:lnTo>
                  <a:pt x="137" y="329"/>
                </a:lnTo>
                <a:lnTo>
                  <a:pt x="137" y="329"/>
                </a:lnTo>
                <a:lnTo>
                  <a:pt x="139" y="326"/>
                </a:lnTo>
                <a:lnTo>
                  <a:pt x="139" y="322"/>
                </a:lnTo>
                <a:lnTo>
                  <a:pt x="137" y="316"/>
                </a:lnTo>
                <a:lnTo>
                  <a:pt x="137" y="316"/>
                </a:lnTo>
                <a:lnTo>
                  <a:pt x="135" y="313"/>
                </a:lnTo>
                <a:lnTo>
                  <a:pt x="132" y="313"/>
                </a:lnTo>
                <a:lnTo>
                  <a:pt x="126" y="313"/>
                </a:lnTo>
                <a:lnTo>
                  <a:pt x="119" y="311"/>
                </a:lnTo>
                <a:lnTo>
                  <a:pt x="117" y="309"/>
                </a:lnTo>
                <a:lnTo>
                  <a:pt x="115" y="307"/>
                </a:lnTo>
                <a:lnTo>
                  <a:pt x="115" y="307"/>
                </a:lnTo>
                <a:lnTo>
                  <a:pt x="112" y="300"/>
                </a:lnTo>
                <a:lnTo>
                  <a:pt x="108" y="297"/>
                </a:lnTo>
                <a:lnTo>
                  <a:pt x="108" y="297"/>
                </a:lnTo>
                <a:lnTo>
                  <a:pt x="105" y="295"/>
                </a:lnTo>
                <a:lnTo>
                  <a:pt x="101" y="295"/>
                </a:lnTo>
                <a:lnTo>
                  <a:pt x="101" y="295"/>
                </a:lnTo>
                <a:lnTo>
                  <a:pt x="99" y="295"/>
                </a:lnTo>
                <a:lnTo>
                  <a:pt x="99" y="295"/>
                </a:lnTo>
                <a:lnTo>
                  <a:pt x="97" y="297"/>
                </a:lnTo>
                <a:lnTo>
                  <a:pt x="96" y="300"/>
                </a:lnTo>
                <a:lnTo>
                  <a:pt x="96" y="300"/>
                </a:lnTo>
                <a:lnTo>
                  <a:pt x="94" y="302"/>
                </a:lnTo>
                <a:lnTo>
                  <a:pt x="90" y="302"/>
                </a:lnTo>
                <a:lnTo>
                  <a:pt x="85" y="302"/>
                </a:lnTo>
                <a:lnTo>
                  <a:pt x="85" y="302"/>
                </a:lnTo>
                <a:lnTo>
                  <a:pt x="81" y="304"/>
                </a:lnTo>
                <a:lnTo>
                  <a:pt x="79" y="306"/>
                </a:lnTo>
                <a:lnTo>
                  <a:pt x="77" y="306"/>
                </a:lnTo>
                <a:lnTo>
                  <a:pt x="77" y="306"/>
                </a:lnTo>
                <a:lnTo>
                  <a:pt x="72" y="304"/>
                </a:lnTo>
                <a:lnTo>
                  <a:pt x="72" y="304"/>
                </a:lnTo>
                <a:lnTo>
                  <a:pt x="68" y="304"/>
                </a:lnTo>
                <a:lnTo>
                  <a:pt x="67" y="306"/>
                </a:lnTo>
                <a:lnTo>
                  <a:pt x="67" y="306"/>
                </a:lnTo>
                <a:lnTo>
                  <a:pt x="63" y="306"/>
                </a:lnTo>
                <a:lnTo>
                  <a:pt x="61" y="302"/>
                </a:lnTo>
                <a:lnTo>
                  <a:pt x="61" y="302"/>
                </a:lnTo>
                <a:lnTo>
                  <a:pt x="61" y="298"/>
                </a:lnTo>
                <a:lnTo>
                  <a:pt x="59" y="298"/>
                </a:lnTo>
                <a:lnTo>
                  <a:pt x="58" y="298"/>
                </a:lnTo>
                <a:lnTo>
                  <a:pt x="58" y="298"/>
                </a:lnTo>
                <a:lnTo>
                  <a:pt x="54" y="302"/>
                </a:lnTo>
                <a:lnTo>
                  <a:pt x="52" y="306"/>
                </a:lnTo>
                <a:lnTo>
                  <a:pt x="52" y="306"/>
                </a:lnTo>
                <a:lnTo>
                  <a:pt x="48" y="309"/>
                </a:lnTo>
                <a:lnTo>
                  <a:pt x="47" y="309"/>
                </a:lnTo>
                <a:lnTo>
                  <a:pt x="45" y="307"/>
                </a:lnTo>
                <a:lnTo>
                  <a:pt x="45" y="307"/>
                </a:lnTo>
                <a:lnTo>
                  <a:pt x="43" y="304"/>
                </a:lnTo>
                <a:lnTo>
                  <a:pt x="43" y="302"/>
                </a:lnTo>
                <a:lnTo>
                  <a:pt x="41" y="302"/>
                </a:lnTo>
                <a:lnTo>
                  <a:pt x="41" y="302"/>
                </a:lnTo>
                <a:lnTo>
                  <a:pt x="38" y="304"/>
                </a:lnTo>
                <a:lnTo>
                  <a:pt x="38" y="307"/>
                </a:lnTo>
                <a:lnTo>
                  <a:pt x="38" y="315"/>
                </a:lnTo>
                <a:lnTo>
                  <a:pt x="38" y="315"/>
                </a:lnTo>
                <a:lnTo>
                  <a:pt x="36" y="316"/>
                </a:lnTo>
                <a:lnTo>
                  <a:pt x="34" y="316"/>
                </a:lnTo>
                <a:lnTo>
                  <a:pt x="34" y="316"/>
                </a:lnTo>
                <a:lnTo>
                  <a:pt x="29" y="320"/>
                </a:lnTo>
                <a:lnTo>
                  <a:pt x="27" y="320"/>
                </a:lnTo>
                <a:lnTo>
                  <a:pt x="23" y="320"/>
                </a:lnTo>
                <a:lnTo>
                  <a:pt x="23" y="320"/>
                </a:lnTo>
                <a:lnTo>
                  <a:pt x="21" y="316"/>
                </a:lnTo>
                <a:lnTo>
                  <a:pt x="21" y="315"/>
                </a:lnTo>
                <a:lnTo>
                  <a:pt x="20" y="311"/>
                </a:lnTo>
                <a:lnTo>
                  <a:pt x="18" y="307"/>
                </a:lnTo>
                <a:lnTo>
                  <a:pt x="18" y="307"/>
                </a:lnTo>
                <a:lnTo>
                  <a:pt x="12" y="306"/>
                </a:lnTo>
                <a:lnTo>
                  <a:pt x="7" y="307"/>
                </a:lnTo>
                <a:lnTo>
                  <a:pt x="7" y="307"/>
                </a:lnTo>
                <a:lnTo>
                  <a:pt x="3" y="309"/>
                </a:lnTo>
                <a:lnTo>
                  <a:pt x="3" y="311"/>
                </a:lnTo>
                <a:lnTo>
                  <a:pt x="3" y="315"/>
                </a:lnTo>
                <a:lnTo>
                  <a:pt x="5" y="316"/>
                </a:lnTo>
                <a:lnTo>
                  <a:pt x="5" y="316"/>
                </a:lnTo>
                <a:lnTo>
                  <a:pt x="9" y="320"/>
                </a:lnTo>
                <a:lnTo>
                  <a:pt x="10" y="324"/>
                </a:lnTo>
                <a:lnTo>
                  <a:pt x="9" y="326"/>
                </a:lnTo>
                <a:lnTo>
                  <a:pt x="9" y="326"/>
                </a:lnTo>
                <a:lnTo>
                  <a:pt x="5" y="327"/>
                </a:lnTo>
                <a:lnTo>
                  <a:pt x="1" y="329"/>
                </a:lnTo>
                <a:lnTo>
                  <a:pt x="1" y="329"/>
                </a:lnTo>
                <a:lnTo>
                  <a:pt x="0" y="331"/>
                </a:lnTo>
                <a:lnTo>
                  <a:pt x="1" y="333"/>
                </a:lnTo>
                <a:lnTo>
                  <a:pt x="5" y="336"/>
                </a:lnTo>
                <a:lnTo>
                  <a:pt x="12" y="340"/>
                </a:lnTo>
                <a:lnTo>
                  <a:pt x="12" y="340"/>
                </a:lnTo>
                <a:lnTo>
                  <a:pt x="16" y="342"/>
                </a:lnTo>
                <a:lnTo>
                  <a:pt x="18" y="345"/>
                </a:lnTo>
                <a:lnTo>
                  <a:pt x="18" y="345"/>
                </a:lnTo>
                <a:lnTo>
                  <a:pt x="18" y="347"/>
                </a:lnTo>
                <a:lnTo>
                  <a:pt x="16" y="349"/>
                </a:lnTo>
                <a:lnTo>
                  <a:pt x="10" y="353"/>
                </a:lnTo>
                <a:lnTo>
                  <a:pt x="10" y="353"/>
                </a:lnTo>
                <a:lnTo>
                  <a:pt x="9" y="356"/>
                </a:lnTo>
                <a:lnTo>
                  <a:pt x="10" y="356"/>
                </a:lnTo>
                <a:lnTo>
                  <a:pt x="12" y="358"/>
                </a:lnTo>
                <a:lnTo>
                  <a:pt x="12" y="358"/>
                </a:lnTo>
                <a:lnTo>
                  <a:pt x="16" y="358"/>
                </a:lnTo>
                <a:lnTo>
                  <a:pt x="20" y="356"/>
                </a:lnTo>
                <a:lnTo>
                  <a:pt x="27" y="353"/>
                </a:lnTo>
                <a:lnTo>
                  <a:pt x="27" y="353"/>
                </a:lnTo>
                <a:lnTo>
                  <a:pt x="30" y="353"/>
                </a:lnTo>
                <a:lnTo>
                  <a:pt x="32" y="354"/>
                </a:lnTo>
                <a:lnTo>
                  <a:pt x="32" y="354"/>
                </a:lnTo>
                <a:lnTo>
                  <a:pt x="34" y="358"/>
                </a:lnTo>
                <a:lnTo>
                  <a:pt x="38" y="362"/>
                </a:lnTo>
                <a:lnTo>
                  <a:pt x="38" y="362"/>
                </a:lnTo>
                <a:lnTo>
                  <a:pt x="50" y="365"/>
                </a:lnTo>
                <a:lnTo>
                  <a:pt x="58" y="365"/>
                </a:lnTo>
                <a:lnTo>
                  <a:pt x="65" y="365"/>
                </a:lnTo>
                <a:lnTo>
                  <a:pt x="65" y="365"/>
                </a:lnTo>
                <a:lnTo>
                  <a:pt x="74" y="360"/>
                </a:lnTo>
                <a:lnTo>
                  <a:pt x="79" y="358"/>
                </a:lnTo>
                <a:lnTo>
                  <a:pt x="85" y="356"/>
                </a:lnTo>
                <a:lnTo>
                  <a:pt x="85" y="356"/>
                </a:lnTo>
                <a:lnTo>
                  <a:pt x="90" y="358"/>
                </a:lnTo>
                <a:lnTo>
                  <a:pt x="90" y="358"/>
                </a:lnTo>
                <a:lnTo>
                  <a:pt x="101" y="358"/>
                </a:lnTo>
                <a:lnTo>
                  <a:pt x="106" y="356"/>
                </a:lnTo>
                <a:lnTo>
                  <a:pt x="110" y="354"/>
                </a:lnTo>
                <a:lnTo>
                  <a:pt x="110" y="354"/>
                </a:lnTo>
                <a:close/>
                <a:moveTo>
                  <a:pt x="1109" y="1044"/>
                </a:moveTo>
                <a:lnTo>
                  <a:pt x="1109" y="1044"/>
                </a:lnTo>
                <a:lnTo>
                  <a:pt x="1107" y="1035"/>
                </a:lnTo>
                <a:lnTo>
                  <a:pt x="1106" y="1026"/>
                </a:lnTo>
                <a:lnTo>
                  <a:pt x="1107" y="1004"/>
                </a:lnTo>
                <a:lnTo>
                  <a:pt x="1107" y="1004"/>
                </a:lnTo>
                <a:lnTo>
                  <a:pt x="1109" y="986"/>
                </a:lnTo>
                <a:lnTo>
                  <a:pt x="1109" y="977"/>
                </a:lnTo>
                <a:lnTo>
                  <a:pt x="1107" y="968"/>
                </a:lnTo>
                <a:lnTo>
                  <a:pt x="1107" y="968"/>
                </a:lnTo>
                <a:lnTo>
                  <a:pt x="1104" y="961"/>
                </a:lnTo>
                <a:lnTo>
                  <a:pt x="1100" y="957"/>
                </a:lnTo>
                <a:lnTo>
                  <a:pt x="1091" y="948"/>
                </a:lnTo>
                <a:lnTo>
                  <a:pt x="1078" y="941"/>
                </a:lnTo>
                <a:lnTo>
                  <a:pt x="1068" y="932"/>
                </a:lnTo>
                <a:lnTo>
                  <a:pt x="1068" y="932"/>
                </a:lnTo>
                <a:lnTo>
                  <a:pt x="1060" y="924"/>
                </a:lnTo>
                <a:lnTo>
                  <a:pt x="1055" y="917"/>
                </a:lnTo>
                <a:lnTo>
                  <a:pt x="1055" y="917"/>
                </a:lnTo>
                <a:lnTo>
                  <a:pt x="1053" y="912"/>
                </a:lnTo>
                <a:lnTo>
                  <a:pt x="1053" y="906"/>
                </a:lnTo>
                <a:lnTo>
                  <a:pt x="1053" y="901"/>
                </a:lnTo>
                <a:lnTo>
                  <a:pt x="1053" y="897"/>
                </a:lnTo>
                <a:lnTo>
                  <a:pt x="1053" y="897"/>
                </a:lnTo>
                <a:lnTo>
                  <a:pt x="1048" y="894"/>
                </a:lnTo>
                <a:lnTo>
                  <a:pt x="1042" y="890"/>
                </a:lnTo>
                <a:lnTo>
                  <a:pt x="1039" y="888"/>
                </a:lnTo>
                <a:lnTo>
                  <a:pt x="1035" y="883"/>
                </a:lnTo>
                <a:lnTo>
                  <a:pt x="1035" y="883"/>
                </a:lnTo>
                <a:lnTo>
                  <a:pt x="1033" y="877"/>
                </a:lnTo>
                <a:lnTo>
                  <a:pt x="1037" y="872"/>
                </a:lnTo>
                <a:lnTo>
                  <a:pt x="1042" y="861"/>
                </a:lnTo>
                <a:lnTo>
                  <a:pt x="1042" y="861"/>
                </a:lnTo>
                <a:lnTo>
                  <a:pt x="1046" y="852"/>
                </a:lnTo>
                <a:lnTo>
                  <a:pt x="1051" y="848"/>
                </a:lnTo>
                <a:lnTo>
                  <a:pt x="1068" y="843"/>
                </a:lnTo>
                <a:lnTo>
                  <a:pt x="1068" y="843"/>
                </a:lnTo>
                <a:lnTo>
                  <a:pt x="1073" y="841"/>
                </a:lnTo>
                <a:lnTo>
                  <a:pt x="1078" y="838"/>
                </a:lnTo>
                <a:lnTo>
                  <a:pt x="1084" y="832"/>
                </a:lnTo>
                <a:lnTo>
                  <a:pt x="1089" y="825"/>
                </a:lnTo>
                <a:lnTo>
                  <a:pt x="1098" y="820"/>
                </a:lnTo>
                <a:lnTo>
                  <a:pt x="1098" y="820"/>
                </a:lnTo>
                <a:lnTo>
                  <a:pt x="1107" y="814"/>
                </a:lnTo>
                <a:lnTo>
                  <a:pt x="1116" y="812"/>
                </a:lnTo>
                <a:lnTo>
                  <a:pt x="1125" y="814"/>
                </a:lnTo>
                <a:lnTo>
                  <a:pt x="1134" y="816"/>
                </a:lnTo>
                <a:lnTo>
                  <a:pt x="1134" y="816"/>
                </a:lnTo>
                <a:lnTo>
                  <a:pt x="1134" y="800"/>
                </a:lnTo>
                <a:lnTo>
                  <a:pt x="1136" y="785"/>
                </a:lnTo>
                <a:lnTo>
                  <a:pt x="1136" y="785"/>
                </a:lnTo>
                <a:lnTo>
                  <a:pt x="1134" y="774"/>
                </a:lnTo>
                <a:lnTo>
                  <a:pt x="1131" y="767"/>
                </a:lnTo>
                <a:lnTo>
                  <a:pt x="1127" y="758"/>
                </a:lnTo>
                <a:lnTo>
                  <a:pt x="1124" y="749"/>
                </a:lnTo>
                <a:lnTo>
                  <a:pt x="1124" y="749"/>
                </a:lnTo>
                <a:lnTo>
                  <a:pt x="1124" y="740"/>
                </a:lnTo>
                <a:lnTo>
                  <a:pt x="1124" y="729"/>
                </a:lnTo>
                <a:lnTo>
                  <a:pt x="1125" y="720"/>
                </a:lnTo>
                <a:lnTo>
                  <a:pt x="1125" y="709"/>
                </a:lnTo>
                <a:lnTo>
                  <a:pt x="1125" y="709"/>
                </a:lnTo>
                <a:lnTo>
                  <a:pt x="1118" y="691"/>
                </a:lnTo>
                <a:lnTo>
                  <a:pt x="1118" y="682"/>
                </a:lnTo>
                <a:lnTo>
                  <a:pt x="1120" y="671"/>
                </a:lnTo>
                <a:lnTo>
                  <a:pt x="1120" y="671"/>
                </a:lnTo>
                <a:lnTo>
                  <a:pt x="1124" y="664"/>
                </a:lnTo>
                <a:lnTo>
                  <a:pt x="1127" y="660"/>
                </a:lnTo>
                <a:lnTo>
                  <a:pt x="1131" y="658"/>
                </a:lnTo>
                <a:lnTo>
                  <a:pt x="1134" y="658"/>
                </a:lnTo>
                <a:lnTo>
                  <a:pt x="1145" y="660"/>
                </a:lnTo>
                <a:lnTo>
                  <a:pt x="1158" y="664"/>
                </a:lnTo>
                <a:lnTo>
                  <a:pt x="1158" y="664"/>
                </a:lnTo>
                <a:lnTo>
                  <a:pt x="1167" y="666"/>
                </a:lnTo>
                <a:lnTo>
                  <a:pt x="1172" y="666"/>
                </a:lnTo>
                <a:lnTo>
                  <a:pt x="1187" y="664"/>
                </a:lnTo>
                <a:lnTo>
                  <a:pt x="1200" y="664"/>
                </a:lnTo>
                <a:lnTo>
                  <a:pt x="1205" y="664"/>
                </a:lnTo>
                <a:lnTo>
                  <a:pt x="1212" y="664"/>
                </a:lnTo>
                <a:lnTo>
                  <a:pt x="1212" y="664"/>
                </a:lnTo>
                <a:lnTo>
                  <a:pt x="1220" y="668"/>
                </a:lnTo>
                <a:lnTo>
                  <a:pt x="1225" y="671"/>
                </a:lnTo>
                <a:lnTo>
                  <a:pt x="1238" y="680"/>
                </a:lnTo>
                <a:lnTo>
                  <a:pt x="1249" y="691"/>
                </a:lnTo>
                <a:lnTo>
                  <a:pt x="1261" y="700"/>
                </a:lnTo>
                <a:lnTo>
                  <a:pt x="1261" y="700"/>
                </a:lnTo>
                <a:lnTo>
                  <a:pt x="1272" y="706"/>
                </a:lnTo>
                <a:lnTo>
                  <a:pt x="1277" y="707"/>
                </a:lnTo>
                <a:lnTo>
                  <a:pt x="1283" y="707"/>
                </a:lnTo>
                <a:lnTo>
                  <a:pt x="1287" y="706"/>
                </a:lnTo>
                <a:lnTo>
                  <a:pt x="1290" y="696"/>
                </a:lnTo>
                <a:lnTo>
                  <a:pt x="1294" y="691"/>
                </a:lnTo>
                <a:lnTo>
                  <a:pt x="1299" y="686"/>
                </a:lnTo>
                <a:lnTo>
                  <a:pt x="1299" y="686"/>
                </a:lnTo>
                <a:lnTo>
                  <a:pt x="1303" y="682"/>
                </a:lnTo>
                <a:lnTo>
                  <a:pt x="1310" y="680"/>
                </a:lnTo>
                <a:lnTo>
                  <a:pt x="1315" y="678"/>
                </a:lnTo>
                <a:lnTo>
                  <a:pt x="1319" y="677"/>
                </a:lnTo>
                <a:lnTo>
                  <a:pt x="1319" y="677"/>
                </a:lnTo>
                <a:lnTo>
                  <a:pt x="1321" y="671"/>
                </a:lnTo>
                <a:lnTo>
                  <a:pt x="1321" y="669"/>
                </a:lnTo>
                <a:lnTo>
                  <a:pt x="1319" y="668"/>
                </a:lnTo>
                <a:lnTo>
                  <a:pt x="1317" y="666"/>
                </a:lnTo>
                <a:lnTo>
                  <a:pt x="1310" y="664"/>
                </a:lnTo>
                <a:lnTo>
                  <a:pt x="1308" y="662"/>
                </a:lnTo>
                <a:lnTo>
                  <a:pt x="1306" y="658"/>
                </a:lnTo>
                <a:lnTo>
                  <a:pt x="1306" y="658"/>
                </a:lnTo>
                <a:lnTo>
                  <a:pt x="1306" y="649"/>
                </a:lnTo>
                <a:lnTo>
                  <a:pt x="1308" y="639"/>
                </a:lnTo>
                <a:lnTo>
                  <a:pt x="1314" y="619"/>
                </a:lnTo>
                <a:lnTo>
                  <a:pt x="1314" y="619"/>
                </a:lnTo>
                <a:lnTo>
                  <a:pt x="1315" y="610"/>
                </a:lnTo>
                <a:lnTo>
                  <a:pt x="1315" y="599"/>
                </a:lnTo>
                <a:lnTo>
                  <a:pt x="1315" y="595"/>
                </a:lnTo>
                <a:lnTo>
                  <a:pt x="1314" y="592"/>
                </a:lnTo>
                <a:lnTo>
                  <a:pt x="1308" y="590"/>
                </a:lnTo>
                <a:lnTo>
                  <a:pt x="1303" y="588"/>
                </a:lnTo>
                <a:lnTo>
                  <a:pt x="1303" y="588"/>
                </a:lnTo>
                <a:lnTo>
                  <a:pt x="1296" y="588"/>
                </a:lnTo>
                <a:lnTo>
                  <a:pt x="1290" y="592"/>
                </a:lnTo>
                <a:lnTo>
                  <a:pt x="1287" y="595"/>
                </a:lnTo>
                <a:lnTo>
                  <a:pt x="1285" y="601"/>
                </a:lnTo>
                <a:lnTo>
                  <a:pt x="1281" y="610"/>
                </a:lnTo>
                <a:lnTo>
                  <a:pt x="1279" y="615"/>
                </a:lnTo>
                <a:lnTo>
                  <a:pt x="1276" y="619"/>
                </a:lnTo>
                <a:lnTo>
                  <a:pt x="1276" y="619"/>
                </a:lnTo>
                <a:lnTo>
                  <a:pt x="1268" y="619"/>
                </a:lnTo>
                <a:lnTo>
                  <a:pt x="1263" y="619"/>
                </a:lnTo>
                <a:lnTo>
                  <a:pt x="1259" y="615"/>
                </a:lnTo>
                <a:lnTo>
                  <a:pt x="1256" y="610"/>
                </a:lnTo>
                <a:lnTo>
                  <a:pt x="1250" y="597"/>
                </a:lnTo>
                <a:lnTo>
                  <a:pt x="1247" y="586"/>
                </a:lnTo>
                <a:lnTo>
                  <a:pt x="1247" y="586"/>
                </a:lnTo>
                <a:lnTo>
                  <a:pt x="1241" y="572"/>
                </a:lnTo>
                <a:lnTo>
                  <a:pt x="1241" y="568"/>
                </a:lnTo>
                <a:lnTo>
                  <a:pt x="1243" y="566"/>
                </a:lnTo>
                <a:lnTo>
                  <a:pt x="1250" y="564"/>
                </a:lnTo>
                <a:lnTo>
                  <a:pt x="1258" y="563"/>
                </a:lnTo>
                <a:lnTo>
                  <a:pt x="1265" y="561"/>
                </a:lnTo>
                <a:lnTo>
                  <a:pt x="1265" y="561"/>
                </a:lnTo>
                <a:lnTo>
                  <a:pt x="1274" y="554"/>
                </a:lnTo>
                <a:lnTo>
                  <a:pt x="1285" y="543"/>
                </a:lnTo>
                <a:lnTo>
                  <a:pt x="1288" y="535"/>
                </a:lnTo>
                <a:lnTo>
                  <a:pt x="1292" y="530"/>
                </a:lnTo>
                <a:lnTo>
                  <a:pt x="1294" y="525"/>
                </a:lnTo>
                <a:lnTo>
                  <a:pt x="1292" y="519"/>
                </a:lnTo>
                <a:lnTo>
                  <a:pt x="1292" y="519"/>
                </a:lnTo>
                <a:lnTo>
                  <a:pt x="1290" y="516"/>
                </a:lnTo>
                <a:lnTo>
                  <a:pt x="1288" y="514"/>
                </a:lnTo>
                <a:lnTo>
                  <a:pt x="1283" y="512"/>
                </a:lnTo>
                <a:lnTo>
                  <a:pt x="1276" y="510"/>
                </a:lnTo>
                <a:lnTo>
                  <a:pt x="1272" y="506"/>
                </a:lnTo>
                <a:lnTo>
                  <a:pt x="1272" y="506"/>
                </a:lnTo>
                <a:lnTo>
                  <a:pt x="1270" y="501"/>
                </a:lnTo>
                <a:lnTo>
                  <a:pt x="1272" y="497"/>
                </a:lnTo>
                <a:lnTo>
                  <a:pt x="1274" y="494"/>
                </a:lnTo>
                <a:lnTo>
                  <a:pt x="1276" y="490"/>
                </a:lnTo>
                <a:lnTo>
                  <a:pt x="1276" y="490"/>
                </a:lnTo>
                <a:lnTo>
                  <a:pt x="1274" y="472"/>
                </a:lnTo>
                <a:lnTo>
                  <a:pt x="1274" y="458"/>
                </a:lnTo>
                <a:lnTo>
                  <a:pt x="1277" y="425"/>
                </a:lnTo>
                <a:lnTo>
                  <a:pt x="1277" y="425"/>
                </a:lnTo>
                <a:lnTo>
                  <a:pt x="1277" y="402"/>
                </a:lnTo>
                <a:lnTo>
                  <a:pt x="1276" y="378"/>
                </a:lnTo>
                <a:lnTo>
                  <a:pt x="1270" y="354"/>
                </a:lnTo>
                <a:lnTo>
                  <a:pt x="1265" y="331"/>
                </a:lnTo>
                <a:lnTo>
                  <a:pt x="1265" y="331"/>
                </a:lnTo>
                <a:lnTo>
                  <a:pt x="1261" y="318"/>
                </a:lnTo>
                <a:lnTo>
                  <a:pt x="1263" y="306"/>
                </a:lnTo>
                <a:lnTo>
                  <a:pt x="1268" y="297"/>
                </a:lnTo>
                <a:lnTo>
                  <a:pt x="1276" y="288"/>
                </a:lnTo>
                <a:lnTo>
                  <a:pt x="1287" y="282"/>
                </a:lnTo>
                <a:lnTo>
                  <a:pt x="1297" y="277"/>
                </a:lnTo>
                <a:lnTo>
                  <a:pt x="1325" y="269"/>
                </a:lnTo>
                <a:lnTo>
                  <a:pt x="1325" y="269"/>
                </a:lnTo>
                <a:lnTo>
                  <a:pt x="1339" y="262"/>
                </a:lnTo>
                <a:lnTo>
                  <a:pt x="1350" y="255"/>
                </a:lnTo>
                <a:lnTo>
                  <a:pt x="1357" y="248"/>
                </a:lnTo>
                <a:lnTo>
                  <a:pt x="1359" y="237"/>
                </a:lnTo>
                <a:lnTo>
                  <a:pt x="1359" y="237"/>
                </a:lnTo>
                <a:lnTo>
                  <a:pt x="1352" y="230"/>
                </a:lnTo>
                <a:lnTo>
                  <a:pt x="1343" y="221"/>
                </a:lnTo>
                <a:lnTo>
                  <a:pt x="1335" y="213"/>
                </a:lnTo>
                <a:lnTo>
                  <a:pt x="1330" y="212"/>
                </a:lnTo>
                <a:lnTo>
                  <a:pt x="1325" y="208"/>
                </a:lnTo>
                <a:lnTo>
                  <a:pt x="1325" y="208"/>
                </a:lnTo>
                <a:lnTo>
                  <a:pt x="1315" y="208"/>
                </a:lnTo>
                <a:lnTo>
                  <a:pt x="1308" y="206"/>
                </a:lnTo>
                <a:lnTo>
                  <a:pt x="1292" y="208"/>
                </a:lnTo>
                <a:lnTo>
                  <a:pt x="1292" y="208"/>
                </a:lnTo>
                <a:lnTo>
                  <a:pt x="1277" y="208"/>
                </a:lnTo>
                <a:lnTo>
                  <a:pt x="1272" y="210"/>
                </a:lnTo>
                <a:lnTo>
                  <a:pt x="1270" y="212"/>
                </a:lnTo>
                <a:lnTo>
                  <a:pt x="1268" y="213"/>
                </a:lnTo>
                <a:lnTo>
                  <a:pt x="1268" y="213"/>
                </a:lnTo>
                <a:lnTo>
                  <a:pt x="1267" y="217"/>
                </a:lnTo>
                <a:lnTo>
                  <a:pt x="1268" y="221"/>
                </a:lnTo>
                <a:lnTo>
                  <a:pt x="1270" y="228"/>
                </a:lnTo>
                <a:lnTo>
                  <a:pt x="1272" y="233"/>
                </a:lnTo>
                <a:lnTo>
                  <a:pt x="1272" y="237"/>
                </a:lnTo>
                <a:lnTo>
                  <a:pt x="1268" y="241"/>
                </a:lnTo>
                <a:lnTo>
                  <a:pt x="1268" y="241"/>
                </a:lnTo>
                <a:lnTo>
                  <a:pt x="1265" y="242"/>
                </a:lnTo>
                <a:lnTo>
                  <a:pt x="1259" y="244"/>
                </a:lnTo>
                <a:lnTo>
                  <a:pt x="1252" y="241"/>
                </a:lnTo>
                <a:lnTo>
                  <a:pt x="1243" y="235"/>
                </a:lnTo>
                <a:lnTo>
                  <a:pt x="1236" y="233"/>
                </a:lnTo>
                <a:lnTo>
                  <a:pt x="1236" y="233"/>
                </a:lnTo>
                <a:lnTo>
                  <a:pt x="1230" y="233"/>
                </a:lnTo>
                <a:lnTo>
                  <a:pt x="1227" y="235"/>
                </a:lnTo>
                <a:lnTo>
                  <a:pt x="1221" y="241"/>
                </a:lnTo>
                <a:lnTo>
                  <a:pt x="1216" y="246"/>
                </a:lnTo>
                <a:lnTo>
                  <a:pt x="1212" y="248"/>
                </a:lnTo>
                <a:lnTo>
                  <a:pt x="1207" y="248"/>
                </a:lnTo>
                <a:lnTo>
                  <a:pt x="1207" y="248"/>
                </a:lnTo>
                <a:lnTo>
                  <a:pt x="1201" y="248"/>
                </a:lnTo>
                <a:lnTo>
                  <a:pt x="1198" y="246"/>
                </a:lnTo>
                <a:lnTo>
                  <a:pt x="1196" y="244"/>
                </a:lnTo>
                <a:lnTo>
                  <a:pt x="1192" y="242"/>
                </a:lnTo>
                <a:lnTo>
                  <a:pt x="1192" y="242"/>
                </a:lnTo>
                <a:lnTo>
                  <a:pt x="1187" y="242"/>
                </a:lnTo>
                <a:lnTo>
                  <a:pt x="1185" y="244"/>
                </a:lnTo>
                <a:lnTo>
                  <a:pt x="1180" y="251"/>
                </a:lnTo>
                <a:lnTo>
                  <a:pt x="1180" y="251"/>
                </a:lnTo>
                <a:lnTo>
                  <a:pt x="1174" y="253"/>
                </a:lnTo>
                <a:lnTo>
                  <a:pt x="1172" y="251"/>
                </a:lnTo>
                <a:lnTo>
                  <a:pt x="1169" y="251"/>
                </a:lnTo>
                <a:lnTo>
                  <a:pt x="1167" y="248"/>
                </a:lnTo>
                <a:lnTo>
                  <a:pt x="1163" y="241"/>
                </a:lnTo>
                <a:lnTo>
                  <a:pt x="1162" y="239"/>
                </a:lnTo>
                <a:lnTo>
                  <a:pt x="1158" y="237"/>
                </a:lnTo>
                <a:lnTo>
                  <a:pt x="1158" y="237"/>
                </a:lnTo>
                <a:lnTo>
                  <a:pt x="1153" y="237"/>
                </a:lnTo>
                <a:lnTo>
                  <a:pt x="1149" y="237"/>
                </a:lnTo>
                <a:lnTo>
                  <a:pt x="1136" y="242"/>
                </a:lnTo>
                <a:lnTo>
                  <a:pt x="1125" y="250"/>
                </a:lnTo>
                <a:lnTo>
                  <a:pt x="1115" y="253"/>
                </a:lnTo>
                <a:lnTo>
                  <a:pt x="1115" y="253"/>
                </a:lnTo>
                <a:lnTo>
                  <a:pt x="1109" y="255"/>
                </a:lnTo>
                <a:lnTo>
                  <a:pt x="1102" y="255"/>
                </a:lnTo>
                <a:lnTo>
                  <a:pt x="1096" y="255"/>
                </a:lnTo>
                <a:lnTo>
                  <a:pt x="1089" y="259"/>
                </a:lnTo>
                <a:lnTo>
                  <a:pt x="1089" y="259"/>
                </a:lnTo>
                <a:lnTo>
                  <a:pt x="1086" y="264"/>
                </a:lnTo>
                <a:lnTo>
                  <a:pt x="1084" y="269"/>
                </a:lnTo>
                <a:lnTo>
                  <a:pt x="1082" y="277"/>
                </a:lnTo>
                <a:lnTo>
                  <a:pt x="1078" y="282"/>
                </a:lnTo>
                <a:lnTo>
                  <a:pt x="1078" y="282"/>
                </a:lnTo>
                <a:lnTo>
                  <a:pt x="1071" y="289"/>
                </a:lnTo>
                <a:lnTo>
                  <a:pt x="1060" y="295"/>
                </a:lnTo>
                <a:lnTo>
                  <a:pt x="1055" y="295"/>
                </a:lnTo>
                <a:lnTo>
                  <a:pt x="1049" y="295"/>
                </a:lnTo>
                <a:lnTo>
                  <a:pt x="1046" y="293"/>
                </a:lnTo>
                <a:lnTo>
                  <a:pt x="1042" y="289"/>
                </a:lnTo>
                <a:lnTo>
                  <a:pt x="1042" y="289"/>
                </a:lnTo>
                <a:lnTo>
                  <a:pt x="1042" y="282"/>
                </a:lnTo>
                <a:lnTo>
                  <a:pt x="1042" y="277"/>
                </a:lnTo>
                <a:lnTo>
                  <a:pt x="1049" y="264"/>
                </a:lnTo>
                <a:lnTo>
                  <a:pt x="1053" y="259"/>
                </a:lnTo>
                <a:lnTo>
                  <a:pt x="1055" y="253"/>
                </a:lnTo>
                <a:lnTo>
                  <a:pt x="1053" y="246"/>
                </a:lnTo>
                <a:lnTo>
                  <a:pt x="1048" y="241"/>
                </a:lnTo>
                <a:lnTo>
                  <a:pt x="1048" y="241"/>
                </a:lnTo>
                <a:lnTo>
                  <a:pt x="1042" y="235"/>
                </a:lnTo>
                <a:lnTo>
                  <a:pt x="1031" y="231"/>
                </a:lnTo>
                <a:lnTo>
                  <a:pt x="1022" y="230"/>
                </a:lnTo>
                <a:lnTo>
                  <a:pt x="1019" y="230"/>
                </a:lnTo>
                <a:lnTo>
                  <a:pt x="1015" y="231"/>
                </a:lnTo>
                <a:lnTo>
                  <a:pt x="1015" y="231"/>
                </a:lnTo>
                <a:lnTo>
                  <a:pt x="1013" y="233"/>
                </a:lnTo>
                <a:lnTo>
                  <a:pt x="1011" y="237"/>
                </a:lnTo>
                <a:lnTo>
                  <a:pt x="1010" y="242"/>
                </a:lnTo>
                <a:lnTo>
                  <a:pt x="1011" y="248"/>
                </a:lnTo>
                <a:lnTo>
                  <a:pt x="1015" y="253"/>
                </a:lnTo>
                <a:lnTo>
                  <a:pt x="1015" y="253"/>
                </a:lnTo>
                <a:lnTo>
                  <a:pt x="1017" y="260"/>
                </a:lnTo>
                <a:lnTo>
                  <a:pt x="1015" y="266"/>
                </a:lnTo>
                <a:lnTo>
                  <a:pt x="1008" y="277"/>
                </a:lnTo>
                <a:lnTo>
                  <a:pt x="1008" y="277"/>
                </a:lnTo>
                <a:lnTo>
                  <a:pt x="1008" y="282"/>
                </a:lnTo>
                <a:lnTo>
                  <a:pt x="1008" y="289"/>
                </a:lnTo>
                <a:lnTo>
                  <a:pt x="1010" y="295"/>
                </a:lnTo>
                <a:lnTo>
                  <a:pt x="1010" y="297"/>
                </a:lnTo>
                <a:lnTo>
                  <a:pt x="1008" y="300"/>
                </a:lnTo>
                <a:lnTo>
                  <a:pt x="1008" y="300"/>
                </a:lnTo>
                <a:lnTo>
                  <a:pt x="1002" y="302"/>
                </a:lnTo>
                <a:lnTo>
                  <a:pt x="999" y="302"/>
                </a:lnTo>
                <a:lnTo>
                  <a:pt x="988" y="302"/>
                </a:lnTo>
                <a:lnTo>
                  <a:pt x="988" y="302"/>
                </a:lnTo>
                <a:lnTo>
                  <a:pt x="982" y="302"/>
                </a:lnTo>
                <a:lnTo>
                  <a:pt x="975" y="306"/>
                </a:lnTo>
                <a:lnTo>
                  <a:pt x="970" y="309"/>
                </a:lnTo>
                <a:lnTo>
                  <a:pt x="966" y="315"/>
                </a:lnTo>
                <a:lnTo>
                  <a:pt x="966" y="315"/>
                </a:lnTo>
                <a:lnTo>
                  <a:pt x="966" y="320"/>
                </a:lnTo>
                <a:lnTo>
                  <a:pt x="966" y="324"/>
                </a:lnTo>
                <a:lnTo>
                  <a:pt x="970" y="335"/>
                </a:lnTo>
                <a:lnTo>
                  <a:pt x="970" y="344"/>
                </a:lnTo>
                <a:lnTo>
                  <a:pt x="970" y="347"/>
                </a:lnTo>
                <a:lnTo>
                  <a:pt x="966" y="351"/>
                </a:lnTo>
                <a:lnTo>
                  <a:pt x="966" y="351"/>
                </a:lnTo>
                <a:lnTo>
                  <a:pt x="963" y="353"/>
                </a:lnTo>
                <a:lnTo>
                  <a:pt x="957" y="353"/>
                </a:lnTo>
                <a:lnTo>
                  <a:pt x="946" y="351"/>
                </a:lnTo>
                <a:lnTo>
                  <a:pt x="946" y="351"/>
                </a:lnTo>
                <a:lnTo>
                  <a:pt x="941" y="347"/>
                </a:lnTo>
                <a:lnTo>
                  <a:pt x="939" y="347"/>
                </a:lnTo>
                <a:lnTo>
                  <a:pt x="937" y="351"/>
                </a:lnTo>
                <a:lnTo>
                  <a:pt x="937" y="351"/>
                </a:lnTo>
                <a:lnTo>
                  <a:pt x="934" y="358"/>
                </a:lnTo>
                <a:lnTo>
                  <a:pt x="932" y="367"/>
                </a:lnTo>
                <a:lnTo>
                  <a:pt x="932" y="371"/>
                </a:lnTo>
                <a:lnTo>
                  <a:pt x="928" y="374"/>
                </a:lnTo>
                <a:lnTo>
                  <a:pt x="925" y="374"/>
                </a:lnTo>
                <a:lnTo>
                  <a:pt x="919" y="374"/>
                </a:lnTo>
                <a:lnTo>
                  <a:pt x="919" y="374"/>
                </a:lnTo>
                <a:lnTo>
                  <a:pt x="910" y="371"/>
                </a:lnTo>
                <a:lnTo>
                  <a:pt x="903" y="365"/>
                </a:lnTo>
                <a:lnTo>
                  <a:pt x="894" y="358"/>
                </a:lnTo>
                <a:lnTo>
                  <a:pt x="890" y="353"/>
                </a:lnTo>
                <a:lnTo>
                  <a:pt x="890" y="353"/>
                </a:lnTo>
                <a:lnTo>
                  <a:pt x="887" y="344"/>
                </a:lnTo>
                <a:lnTo>
                  <a:pt x="887" y="335"/>
                </a:lnTo>
                <a:lnTo>
                  <a:pt x="887" y="326"/>
                </a:lnTo>
                <a:lnTo>
                  <a:pt x="887" y="322"/>
                </a:lnTo>
                <a:lnTo>
                  <a:pt x="883" y="318"/>
                </a:lnTo>
                <a:lnTo>
                  <a:pt x="883" y="318"/>
                </a:lnTo>
                <a:lnTo>
                  <a:pt x="881" y="316"/>
                </a:lnTo>
                <a:lnTo>
                  <a:pt x="877" y="315"/>
                </a:lnTo>
                <a:lnTo>
                  <a:pt x="870" y="313"/>
                </a:lnTo>
                <a:lnTo>
                  <a:pt x="861" y="311"/>
                </a:lnTo>
                <a:lnTo>
                  <a:pt x="854" y="307"/>
                </a:lnTo>
                <a:lnTo>
                  <a:pt x="854" y="307"/>
                </a:lnTo>
                <a:lnTo>
                  <a:pt x="850" y="304"/>
                </a:lnTo>
                <a:lnTo>
                  <a:pt x="848" y="298"/>
                </a:lnTo>
                <a:lnTo>
                  <a:pt x="850" y="293"/>
                </a:lnTo>
                <a:lnTo>
                  <a:pt x="854" y="289"/>
                </a:lnTo>
                <a:lnTo>
                  <a:pt x="854" y="289"/>
                </a:lnTo>
                <a:lnTo>
                  <a:pt x="859" y="289"/>
                </a:lnTo>
                <a:lnTo>
                  <a:pt x="865" y="289"/>
                </a:lnTo>
                <a:lnTo>
                  <a:pt x="876" y="293"/>
                </a:lnTo>
                <a:lnTo>
                  <a:pt x="876" y="293"/>
                </a:lnTo>
                <a:lnTo>
                  <a:pt x="892" y="300"/>
                </a:lnTo>
                <a:lnTo>
                  <a:pt x="910" y="307"/>
                </a:lnTo>
                <a:lnTo>
                  <a:pt x="919" y="307"/>
                </a:lnTo>
                <a:lnTo>
                  <a:pt x="928" y="307"/>
                </a:lnTo>
                <a:lnTo>
                  <a:pt x="935" y="306"/>
                </a:lnTo>
                <a:lnTo>
                  <a:pt x="944" y="302"/>
                </a:lnTo>
                <a:lnTo>
                  <a:pt x="944" y="302"/>
                </a:lnTo>
                <a:lnTo>
                  <a:pt x="950" y="297"/>
                </a:lnTo>
                <a:lnTo>
                  <a:pt x="955" y="289"/>
                </a:lnTo>
                <a:lnTo>
                  <a:pt x="961" y="280"/>
                </a:lnTo>
                <a:lnTo>
                  <a:pt x="964" y="273"/>
                </a:lnTo>
                <a:lnTo>
                  <a:pt x="964" y="266"/>
                </a:lnTo>
                <a:lnTo>
                  <a:pt x="963" y="259"/>
                </a:lnTo>
                <a:lnTo>
                  <a:pt x="957" y="251"/>
                </a:lnTo>
                <a:lnTo>
                  <a:pt x="948" y="248"/>
                </a:lnTo>
                <a:lnTo>
                  <a:pt x="948" y="248"/>
                </a:lnTo>
                <a:lnTo>
                  <a:pt x="937" y="246"/>
                </a:lnTo>
                <a:lnTo>
                  <a:pt x="926" y="242"/>
                </a:lnTo>
                <a:lnTo>
                  <a:pt x="926" y="242"/>
                </a:lnTo>
                <a:lnTo>
                  <a:pt x="908" y="237"/>
                </a:lnTo>
                <a:lnTo>
                  <a:pt x="899" y="233"/>
                </a:lnTo>
                <a:lnTo>
                  <a:pt x="890" y="228"/>
                </a:lnTo>
                <a:lnTo>
                  <a:pt x="890" y="228"/>
                </a:lnTo>
                <a:lnTo>
                  <a:pt x="879" y="221"/>
                </a:lnTo>
                <a:lnTo>
                  <a:pt x="872" y="215"/>
                </a:lnTo>
                <a:lnTo>
                  <a:pt x="867" y="212"/>
                </a:lnTo>
                <a:lnTo>
                  <a:pt x="867" y="212"/>
                </a:lnTo>
                <a:lnTo>
                  <a:pt x="854" y="206"/>
                </a:lnTo>
                <a:lnTo>
                  <a:pt x="843" y="201"/>
                </a:lnTo>
                <a:lnTo>
                  <a:pt x="843" y="201"/>
                </a:lnTo>
                <a:lnTo>
                  <a:pt x="838" y="199"/>
                </a:lnTo>
                <a:lnTo>
                  <a:pt x="830" y="197"/>
                </a:lnTo>
                <a:lnTo>
                  <a:pt x="830" y="197"/>
                </a:lnTo>
                <a:lnTo>
                  <a:pt x="821" y="197"/>
                </a:lnTo>
                <a:lnTo>
                  <a:pt x="812" y="199"/>
                </a:lnTo>
                <a:lnTo>
                  <a:pt x="812" y="199"/>
                </a:lnTo>
                <a:lnTo>
                  <a:pt x="803" y="199"/>
                </a:lnTo>
                <a:lnTo>
                  <a:pt x="800" y="197"/>
                </a:lnTo>
                <a:lnTo>
                  <a:pt x="798" y="192"/>
                </a:lnTo>
                <a:lnTo>
                  <a:pt x="798" y="192"/>
                </a:lnTo>
                <a:lnTo>
                  <a:pt x="798" y="190"/>
                </a:lnTo>
                <a:lnTo>
                  <a:pt x="800" y="188"/>
                </a:lnTo>
                <a:lnTo>
                  <a:pt x="803" y="184"/>
                </a:lnTo>
                <a:lnTo>
                  <a:pt x="807" y="181"/>
                </a:lnTo>
                <a:lnTo>
                  <a:pt x="809" y="179"/>
                </a:lnTo>
                <a:lnTo>
                  <a:pt x="809" y="175"/>
                </a:lnTo>
                <a:lnTo>
                  <a:pt x="809" y="175"/>
                </a:lnTo>
                <a:lnTo>
                  <a:pt x="807" y="172"/>
                </a:lnTo>
                <a:lnTo>
                  <a:pt x="805" y="170"/>
                </a:lnTo>
                <a:lnTo>
                  <a:pt x="801" y="170"/>
                </a:lnTo>
                <a:lnTo>
                  <a:pt x="791" y="175"/>
                </a:lnTo>
                <a:lnTo>
                  <a:pt x="791" y="175"/>
                </a:lnTo>
                <a:lnTo>
                  <a:pt x="785" y="177"/>
                </a:lnTo>
                <a:lnTo>
                  <a:pt x="780" y="177"/>
                </a:lnTo>
                <a:lnTo>
                  <a:pt x="778" y="175"/>
                </a:lnTo>
                <a:lnTo>
                  <a:pt x="778" y="172"/>
                </a:lnTo>
                <a:lnTo>
                  <a:pt x="776" y="165"/>
                </a:lnTo>
                <a:lnTo>
                  <a:pt x="774" y="163"/>
                </a:lnTo>
                <a:lnTo>
                  <a:pt x="771" y="161"/>
                </a:lnTo>
                <a:lnTo>
                  <a:pt x="771" y="161"/>
                </a:lnTo>
                <a:lnTo>
                  <a:pt x="767" y="163"/>
                </a:lnTo>
                <a:lnTo>
                  <a:pt x="767" y="165"/>
                </a:lnTo>
                <a:lnTo>
                  <a:pt x="765" y="168"/>
                </a:lnTo>
                <a:lnTo>
                  <a:pt x="765" y="174"/>
                </a:lnTo>
                <a:lnTo>
                  <a:pt x="763" y="175"/>
                </a:lnTo>
                <a:lnTo>
                  <a:pt x="762" y="177"/>
                </a:lnTo>
                <a:lnTo>
                  <a:pt x="762" y="177"/>
                </a:lnTo>
                <a:lnTo>
                  <a:pt x="758" y="177"/>
                </a:lnTo>
                <a:lnTo>
                  <a:pt x="756" y="177"/>
                </a:lnTo>
                <a:lnTo>
                  <a:pt x="754" y="172"/>
                </a:lnTo>
                <a:lnTo>
                  <a:pt x="753" y="170"/>
                </a:lnTo>
                <a:lnTo>
                  <a:pt x="751" y="170"/>
                </a:lnTo>
                <a:lnTo>
                  <a:pt x="749" y="170"/>
                </a:lnTo>
                <a:lnTo>
                  <a:pt x="747" y="174"/>
                </a:lnTo>
                <a:lnTo>
                  <a:pt x="747" y="174"/>
                </a:lnTo>
                <a:lnTo>
                  <a:pt x="745" y="177"/>
                </a:lnTo>
                <a:lnTo>
                  <a:pt x="745" y="181"/>
                </a:lnTo>
                <a:lnTo>
                  <a:pt x="745" y="184"/>
                </a:lnTo>
                <a:lnTo>
                  <a:pt x="745" y="188"/>
                </a:lnTo>
                <a:lnTo>
                  <a:pt x="745" y="188"/>
                </a:lnTo>
                <a:lnTo>
                  <a:pt x="742" y="190"/>
                </a:lnTo>
                <a:lnTo>
                  <a:pt x="738" y="192"/>
                </a:lnTo>
                <a:lnTo>
                  <a:pt x="734" y="192"/>
                </a:lnTo>
                <a:lnTo>
                  <a:pt x="731" y="190"/>
                </a:lnTo>
                <a:lnTo>
                  <a:pt x="731" y="190"/>
                </a:lnTo>
                <a:lnTo>
                  <a:pt x="731" y="186"/>
                </a:lnTo>
                <a:lnTo>
                  <a:pt x="731" y="183"/>
                </a:lnTo>
                <a:lnTo>
                  <a:pt x="733" y="172"/>
                </a:lnTo>
                <a:lnTo>
                  <a:pt x="733" y="168"/>
                </a:lnTo>
                <a:lnTo>
                  <a:pt x="731" y="165"/>
                </a:lnTo>
                <a:lnTo>
                  <a:pt x="727" y="163"/>
                </a:lnTo>
                <a:lnTo>
                  <a:pt x="722" y="165"/>
                </a:lnTo>
                <a:lnTo>
                  <a:pt x="722" y="165"/>
                </a:lnTo>
                <a:lnTo>
                  <a:pt x="718" y="166"/>
                </a:lnTo>
                <a:lnTo>
                  <a:pt x="716" y="172"/>
                </a:lnTo>
                <a:lnTo>
                  <a:pt x="715" y="175"/>
                </a:lnTo>
                <a:lnTo>
                  <a:pt x="711" y="179"/>
                </a:lnTo>
                <a:lnTo>
                  <a:pt x="711" y="179"/>
                </a:lnTo>
                <a:lnTo>
                  <a:pt x="707" y="181"/>
                </a:lnTo>
                <a:lnTo>
                  <a:pt x="702" y="179"/>
                </a:lnTo>
                <a:lnTo>
                  <a:pt x="695" y="177"/>
                </a:lnTo>
                <a:lnTo>
                  <a:pt x="695" y="177"/>
                </a:lnTo>
                <a:lnTo>
                  <a:pt x="689" y="177"/>
                </a:lnTo>
                <a:lnTo>
                  <a:pt x="684" y="179"/>
                </a:lnTo>
                <a:lnTo>
                  <a:pt x="682" y="183"/>
                </a:lnTo>
                <a:lnTo>
                  <a:pt x="680" y="188"/>
                </a:lnTo>
                <a:lnTo>
                  <a:pt x="675" y="197"/>
                </a:lnTo>
                <a:lnTo>
                  <a:pt x="671" y="201"/>
                </a:lnTo>
                <a:lnTo>
                  <a:pt x="666" y="204"/>
                </a:lnTo>
                <a:lnTo>
                  <a:pt x="666" y="204"/>
                </a:lnTo>
                <a:lnTo>
                  <a:pt x="655" y="206"/>
                </a:lnTo>
                <a:lnTo>
                  <a:pt x="640" y="208"/>
                </a:lnTo>
                <a:lnTo>
                  <a:pt x="635" y="210"/>
                </a:lnTo>
                <a:lnTo>
                  <a:pt x="629" y="212"/>
                </a:lnTo>
                <a:lnTo>
                  <a:pt x="626" y="217"/>
                </a:lnTo>
                <a:lnTo>
                  <a:pt x="622" y="222"/>
                </a:lnTo>
                <a:lnTo>
                  <a:pt x="622" y="222"/>
                </a:lnTo>
                <a:lnTo>
                  <a:pt x="622" y="231"/>
                </a:lnTo>
                <a:lnTo>
                  <a:pt x="620" y="237"/>
                </a:lnTo>
                <a:lnTo>
                  <a:pt x="619" y="241"/>
                </a:lnTo>
                <a:lnTo>
                  <a:pt x="619" y="241"/>
                </a:lnTo>
                <a:lnTo>
                  <a:pt x="615" y="242"/>
                </a:lnTo>
                <a:lnTo>
                  <a:pt x="610" y="242"/>
                </a:lnTo>
                <a:lnTo>
                  <a:pt x="601" y="244"/>
                </a:lnTo>
                <a:lnTo>
                  <a:pt x="601" y="244"/>
                </a:lnTo>
                <a:lnTo>
                  <a:pt x="601" y="248"/>
                </a:lnTo>
                <a:lnTo>
                  <a:pt x="601" y="250"/>
                </a:lnTo>
                <a:lnTo>
                  <a:pt x="604" y="253"/>
                </a:lnTo>
                <a:lnTo>
                  <a:pt x="606" y="255"/>
                </a:lnTo>
                <a:lnTo>
                  <a:pt x="606" y="255"/>
                </a:lnTo>
                <a:lnTo>
                  <a:pt x="608" y="259"/>
                </a:lnTo>
                <a:lnTo>
                  <a:pt x="606" y="262"/>
                </a:lnTo>
                <a:lnTo>
                  <a:pt x="606" y="262"/>
                </a:lnTo>
                <a:lnTo>
                  <a:pt x="604" y="264"/>
                </a:lnTo>
                <a:lnTo>
                  <a:pt x="599" y="264"/>
                </a:lnTo>
                <a:lnTo>
                  <a:pt x="591" y="264"/>
                </a:lnTo>
                <a:lnTo>
                  <a:pt x="591" y="264"/>
                </a:lnTo>
                <a:lnTo>
                  <a:pt x="590" y="268"/>
                </a:lnTo>
                <a:lnTo>
                  <a:pt x="590" y="271"/>
                </a:lnTo>
                <a:lnTo>
                  <a:pt x="591" y="275"/>
                </a:lnTo>
                <a:lnTo>
                  <a:pt x="591" y="278"/>
                </a:lnTo>
                <a:lnTo>
                  <a:pt x="591" y="278"/>
                </a:lnTo>
                <a:lnTo>
                  <a:pt x="591" y="282"/>
                </a:lnTo>
                <a:lnTo>
                  <a:pt x="590" y="284"/>
                </a:lnTo>
                <a:lnTo>
                  <a:pt x="586" y="286"/>
                </a:lnTo>
                <a:lnTo>
                  <a:pt x="584" y="286"/>
                </a:lnTo>
                <a:lnTo>
                  <a:pt x="575" y="282"/>
                </a:lnTo>
                <a:lnTo>
                  <a:pt x="568" y="280"/>
                </a:lnTo>
                <a:lnTo>
                  <a:pt x="568" y="280"/>
                </a:lnTo>
                <a:lnTo>
                  <a:pt x="563" y="282"/>
                </a:lnTo>
                <a:lnTo>
                  <a:pt x="561" y="286"/>
                </a:lnTo>
                <a:lnTo>
                  <a:pt x="563" y="289"/>
                </a:lnTo>
                <a:lnTo>
                  <a:pt x="564" y="295"/>
                </a:lnTo>
                <a:lnTo>
                  <a:pt x="572" y="304"/>
                </a:lnTo>
                <a:lnTo>
                  <a:pt x="573" y="309"/>
                </a:lnTo>
                <a:lnTo>
                  <a:pt x="573" y="311"/>
                </a:lnTo>
                <a:lnTo>
                  <a:pt x="573" y="311"/>
                </a:lnTo>
                <a:lnTo>
                  <a:pt x="568" y="313"/>
                </a:lnTo>
                <a:lnTo>
                  <a:pt x="564" y="313"/>
                </a:lnTo>
                <a:lnTo>
                  <a:pt x="557" y="311"/>
                </a:lnTo>
                <a:lnTo>
                  <a:pt x="553" y="309"/>
                </a:lnTo>
                <a:lnTo>
                  <a:pt x="548" y="309"/>
                </a:lnTo>
                <a:lnTo>
                  <a:pt x="544" y="311"/>
                </a:lnTo>
                <a:lnTo>
                  <a:pt x="541" y="315"/>
                </a:lnTo>
                <a:lnTo>
                  <a:pt x="541" y="315"/>
                </a:lnTo>
                <a:lnTo>
                  <a:pt x="537" y="322"/>
                </a:lnTo>
                <a:lnTo>
                  <a:pt x="534" y="329"/>
                </a:lnTo>
                <a:lnTo>
                  <a:pt x="530" y="336"/>
                </a:lnTo>
                <a:lnTo>
                  <a:pt x="525" y="342"/>
                </a:lnTo>
                <a:lnTo>
                  <a:pt x="525" y="342"/>
                </a:lnTo>
                <a:lnTo>
                  <a:pt x="519" y="345"/>
                </a:lnTo>
                <a:lnTo>
                  <a:pt x="514" y="349"/>
                </a:lnTo>
                <a:lnTo>
                  <a:pt x="512" y="351"/>
                </a:lnTo>
                <a:lnTo>
                  <a:pt x="512" y="353"/>
                </a:lnTo>
                <a:lnTo>
                  <a:pt x="515" y="354"/>
                </a:lnTo>
                <a:lnTo>
                  <a:pt x="519" y="356"/>
                </a:lnTo>
                <a:lnTo>
                  <a:pt x="519" y="356"/>
                </a:lnTo>
                <a:lnTo>
                  <a:pt x="526" y="362"/>
                </a:lnTo>
                <a:lnTo>
                  <a:pt x="526" y="364"/>
                </a:lnTo>
                <a:lnTo>
                  <a:pt x="523" y="367"/>
                </a:lnTo>
                <a:lnTo>
                  <a:pt x="523" y="367"/>
                </a:lnTo>
                <a:lnTo>
                  <a:pt x="517" y="367"/>
                </a:lnTo>
                <a:lnTo>
                  <a:pt x="510" y="365"/>
                </a:lnTo>
                <a:lnTo>
                  <a:pt x="499" y="362"/>
                </a:lnTo>
                <a:lnTo>
                  <a:pt x="499" y="362"/>
                </a:lnTo>
                <a:lnTo>
                  <a:pt x="488" y="360"/>
                </a:lnTo>
                <a:lnTo>
                  <a:pt x="485" y="362"/>
                </a:lnTo>
                <a:lnTo>
                  <a:pt x="481" y="365"/>
                </a:lnTo>
                <a:lnTo>
                  <a:pt x="481" y="365"/>
                </a:lnTo>
                <a:lnTo>
                  <a:pt x="479" y="369"/>
                </a:lnTo>
                <a:lnTo>
                  <a:pt x="481" y="373"/>
                </a:lnTo>
                <a:lnTo>
                  <a:pt x="483" y="376"/>
                </a:lnTo>
                <a:lnTo>
                  <a:pt x="483" y="380"/>
                </a:lnTo>
                <a:lnTo>
                  <a:pt x="483" y="380"/>
                </a:lnTo>
                <a:lnTo>
                  <a:pt x="481" y="383"/>
                </a:lnTo>
                <a:lnTo>
                  <a:pt x="477" y="385"/>
                </a:lnTo>
                <a:lnTo>
                  <a:pt x="468" y="387"/>
                </a:lnTo>
                <a:lnTo>
                  <a:pt x="458" y="387"/>
                </a:lnTo>
                <a:lnTo>
                  <a:pt x="454" y="391"/>
                </a:lnTo>
                <a:lnTo>
                  <a:pt x="452" y="394"/>
                </a:lnTo>
                <a:lnTo>
                  <a:pt x="452" y="394"/>
                </a:lnTo>
                <a:lnTo>
                  <a:pt x="450" y="398"/>
                </a:lnTo>
                <a:lnTo>
                  <a:pt x="452" y="403"/>
                </a:lnTo>
                <a:lnTo>
                  <a:pt x="452" y="407"/>
                </a:lnTo>
                <a:lnTo>
                  <a:pt x="452" y="411"/>
                </a:lnTo>
                <a:lnTo>
                  <a:pt x="452" y="411"/>
                </a:lnTo>
                <a:lnTo>
                  <a:pt x="448" y="412"/>
                </a:lnTo>
                <a:lnTo>
                  <a:pt x="447" y="414"/>
                </a:lnTo>
                <a:lnTo>
                  <a:pt x="441" y="416"/>
                </a:lnTo>
                <a:lnTo>
                  <a:pt x="429" y="416"/>
                </a:lnTo>
                <a:lnTo>
                  <a:pt x="429" y="416"/>
                </a:lnTo>
                <a:lnTo>
                  <a:pt x="423" y="416"/>
                </a:lnTo>
                <a:lnTo>
                  <a:pt x="421" y="418"/>
                </a:lnTo>
                <a:lnTo>
                  <a:pt x="425" y="423"/>
                </a:lnTo>
                <a:lnTo>
                  <a:pt x="425" y="423"/>
                </a:lnTo>
                <a:lnTo>
                  <a:pt x="425" y="425"/>
                </a:lnTo>
                <a:lnTo>
                  <a:pt x="427" y="427"/>
                </a:lnTo>
                <a:lnTo>
                  <a:pt x="427" y="429"/>
                </a:lnTo>
                <a:lnTo>
                  <a:pt x="427" y="429"/>
                </a:lnTo>
                <a:lnTo>
                  <a:pt x="427" y="430"/>
                </a:lnTo>
                <a:lnTo>
                  <a:pt x="425" y="430"/>
                </a:lnTo>
                <a:lnTo>
                  <a:pt x="423" y="432"/>
                </a:lnTo>
                <a:lnTo>
                  <a:pt x="423" y="432"/>
                </a:lnTo>
                <a:lnTo>
                  <a:pt x="421" y="434"/>
                </a:lnTo>
                <a:lnTo>
                  <a:pt x="420" y="436"/>
                </a:lnTo>
                <a:lnTo>
                  <a:pt x="421" y="438"/>
                </a:lnTo>
                <a:lnTo>
                  <a:pt x="421" y="438"/>
                </a:lnTo>
                <a:lnTo>
                  <a:pt x="421" y="440"/>
                </a:lnTo>
                <a:lnTo>
                  <a:pt x="425" y="441"/>
                </a:lnTo>
                <a:lnTo>
                  <a:pt x="429" y="443"/>
                </a:lnTo>
                <a:lnTo>
                  <a:pt x="429" y="443"/>
                </a:lnTo>
                <a:lnTo>
                  <a:pt x="430" y="447"/>
                </a:lnTo>
                <a:lnTo>
                  <a:pt x="429" y="449"/>
                </a:lnTo>
                <a:lnTo>
                  <a:pt x="425" y="454"/>
                </a:lnTo>
                <a:lnTo>
                  <a:pt x="425" y="454"/>
                </a:lnTo>
                <a:lnTo>
                  <a:pt x="423" y="458"/>
                </a:lnTo>
                <a:lnTo>
                  <a:pt x="423" y="459"/>
                </a:lnTo>
                <a:lnTo>
                  <a:pt x="427" y="461"/>
                </a:lnTo>
                <a:lnTo>
                  <a:pt x="434" y="461"/>
                </a:lnTo>
                <a:lnTo>
                  <a:pt x="439" y="463"/>
                </a:lnTo>
                <a:lnTo>
                  <a:pt x="439" y="463"/>
                </a:lnTo>
                <a:lnTo>
                  <a:pt x="441" y="467"/>
                </a:lnTo>
                <a:lnTo>
                  <a:pt x="441" y="470"/>
                </a:lnTo>
                <a:lnTo>
                  <a:pt x="438" y="474"/>
                </a:lnTo>
                <a:lnTo>
                  <a:pt x="434" y="476"/>
                </a:lnTo>
                <a:lnTo>
                  <a:pt x="427" y="479"/>
                </a:lnTo>
                <a:lnTo>
                  <a:pt x="425" y="483"/>
                </a:lnTo>
                <a:lnTo>
                  <a:pt x="427" y="485"/>
                </a:lnTo>
                <a:lnTo>
                  <a:pt x="427" y="485"/>
                </a:lnTo>
                <a:lnTo>
                  <a:pt x="429" y="487"/>
                </a:lnTo>
                <a:lnTo>
                  <a:pt x="430" y="488"/>
                </a:lnTo>
                <a:lnTo>
                  <a:pt x="438" y="487"/>
                </a:lnTo>
                <a:lnTo>
                  <a:pt x="439" y="487"/>
                </a:lnTo>
                <a:lnTo>
                  <a:pt x="441" y="488"/>
                </a:lnTo>
                <a:lnTo>
                  <a:pt x="441" y="492"/>
                </a:lnTo>
                <a:lnTo>
                  <a:pt x="438" y="496"/>
                </a:lnTo>
                <a:lnTo>
                  <a:pt x="438" y="496"/>
                </a:lnTo>
                <a:lnTo>
                  <a:pt x="434" y="501"/>
                </a:lnTo>
                <a:lnTo>
                  <a:pt x="432" y="503"/>
                </a:lnTo>
                <a:lnTo>
                  <a:pt x="432" y="506"/>
                </a:lnTo>
                <a:lnTo>
                  <a:pt x="432" y="506"/>
                </a:lnTo>
                <a:lnTo>
                  <a:pt x="434" y="510"/>
                </a:lnTo>
                <a:lnTo>
                  <a:pt x="436" y="510"/>
                </a:lnTo>
                <a:lnTo>
                  <a:pt x="439" y="510"/>
                </a:lnTo>
                <a:lnTo>
                  <a:pt x="443" y="510"/>
                </a:lnTo>
                <a:lnTo>
                  <a:pt x="443" y="510"/>
                </a:lnTo>
                <a:lnTo>
                  <a:pt x="445" y="510"/>
                </a:lnTo>
                <a:lnTo>
                  <a:pt x="447" y="514"/>
                </a:lnTo>
                <a:lnTo>
                  <a:pt x="448" y="519"/>
                </a:lnTo>
                <a:lnTo>
                  <a:pt x="450" y="523"/>
                </a:lnTo>
                <a:lnTo>
                  <a:pt x="452" y="525"/>
                </a:lnTo>
                <a:lnTo>
                  <a:pt x="456" y="525"/>
                </a:lnTo>
                <a:lnTo>
                  <a:pt x="456" y="525"/>
                </a:lnTo>
                <a:lnTo>
                  <a:pt x="459" y="523"/>
                </a:lnTo>
                <a:lnTo>
                  <a:pt x="463" y="521"/>
                </a:lnTo>
                <a:lnTo>
                  <a:pt x="465" y="516"/>
                </a:lnTo>
                <a:lnTo>
                  <a:pt x="468" y="512"/>
                </a:lnTo>
                <a:lnTo>
                  <a:pt x="472" y="510"/>
                </a:lnTo>
                <a:lnTo>
                  <a:pt x="476" y="510"/>
                </a:lnTo>
                <a:lnTo>
                  <a:pt x="476" y="510"/>
                </a:lnTo>
                <a:lnTo>
                  <a:pt x="479" y="510"/>
                </a:lnTo>
                <a:lnTo>
                  <a:pt x="483" y="510"/>
                </a:lnTo>
                <a:lnTo>
                  <a:pt x="485" y="510"/>
                </a:lnTo>
                <a:lnTo>
                  <a:pt x="485" y="510"/>
                </a:lnTo>
                <a:lnTo>
                  <a:pt x="486" y="506"/>
                </a:lnTo>
                <a:lnTo>
                  <a:pt x="488" y="503"/>
                </a:lnTo>
                <a:lnTo>
                  <a:pt x="490" y="499"/>
                </a:lnTo>
                <a:lnTo>
                  <a:pt x="494" y="497"/>
                </a:lnTo>
                <a:lnTo>
                  <a:pt x="494" y="497"/>
                </a:lnTo>
                <a:lnTo>
                  <a:pt x="497" y="496"/>
                </a:lnTo>
                <a:lnTo>
                  <a:pt x="501" y="497"/>
                </a:lnTo>
                <a:lnTo>
                  <a:pt x="505" y="499"/>
                </a:lnTo>
                <a:lnTo>
                  <a:pt x="510" y="499"/>
                </a:lnTo>
                <a:lnTo>
                  <a:pt x="510" y="499"/>
                </a:lnTo>
                <a:lnTo>
                  <a:pt x="517" y="497"/>
                </a:lnTo>
                <a:lnTo>
                  <a:pt x="521" y="497"/>
                </a:lnTo>
                <a:lnTo>
                  <a:pt x="523" y="503"/>
                </a:lnTo>
                <a:lnTo>
                  <a:pt x="523" y="503"/>
                </a:lnTo>
                <a:lnTo>
                  <a:pt x="523" y="508"/>
                </a:lnTo>
                <a:lnTo>
                  <a:pt x="519" y="516"/>
                </a:lnTo>
                <a:lnTo>
                  <a:pt x="517" y="521"/>
                </a:lnTo>
                <a:lnTo>
                  <a:pt x="519" y="525"/>
                </a:lnTo>
                <a:lnTo>
                  <a:pt x="521" y="528"/>
                </a:lnTo>
                <a:lnTo>
                  <a:pt x="521" y="528"/>
                </a:lnTo>
                <a:lnTo>
                  <a:pt x="526" y="534"/>
                </a:lnTo>
                <a:lnTo>
                  <a:pt x="534" y="537"/>
                </a:lnTo>
                <a:lnTo>
                  <a:pt x="543" y="539"/>
                </a:lnTo>
                <a:lnTo>
                  <a:pt x="550" y="544"/>
                </a:lnTo>
                <a:lnTo>
                  <a:pt x="550" y="544"/>
                </a:lnTo>
                <a:lnTo>
                  <a:pt x="553" y="550"/>
                </a:lnTo>
                <a:lnTo>
                  <a:pt x="553" y="552"/>
                </a:lnTo>
                <a:lnTo>
                  <a:pt x="552" y="552"/>
                </a:lnTo>
                <a:lnTo>
                  <a:pt x="548" y="555"/>
                </a:lnTo>
                <a:lnTo>
                  <a:pt x="546" y="559"/>
                </a:lnTo>
                <a:lnTo>
                  <a:pt x="546" y="561"/>
                </a:lnTo>
                <a:lnTo>
                  <a:pt x="546" y="561"/>
                </a:lnTo>
                <a:lnTo>
                  <a:pt x="546" y="566"/>
                </a:lnTo>
                <a:lnTo>
                  <a:pt x="548" y="572"/>
                </a:lnTo>
                <a:lnTo>
                  <a:pt x="550" y="573"/>
                </a:lnTo>
                <a:lnTo>
                  <a:pt x="553" y="577"/>
                </a:lnTo>
                <a:lnTo>
                  <a:pt x="557" y="577"/>
                </a:lnTo>
                <a:lnTo>
                  <a:pt x="561" y="577"/>
                </a:lnTo>
                <a:lnTo>
                  <a:pt x="564" y="573"/>
                </a:lnTo>
                <a:lnTo>
                  <a:pt x="568" y="570"/>
                </a:lnTo>
                <a:lnTo>
                  <a:pt x="568" y="570"/>
                </a:lnTo>
                <a:lnTo>
                  <a:pt x="573" y="555"/>
                </a:lnTo>
                <a:lnTo>
                  <a:pt x="575" y="554"/>
                </a:lnTo>
                <a:lnTo>
                  <a:pt x="577" y="554"/>
                </a:lnTo>
                <a:lnTo>
                  <a:pt x="586" y="554"/>
                </a:lnTo>
                <a:lnTo>
                  <a:pt x="586" y="554"/>
                </a:lnTo>
                <a:lnTo>
                  <a:pt x="595" y="554"/>
                </a:lnTo>
                <a:lnTo>
                  <a:pt x="599" y="554"/>
                </a:lnTo>
                <a:lnTo>
                  <a:pt x="601" y="552"/>
                </a:lnTo>
                <a:lnTo>
                  <a:pt x="601" y="546"/>
                </a:lnTo>
                <a:lnTo>
                  <a:pt x="601" y="537"/>
                </a:lnTo>
                <a:lnTo>
                  <a:pt x="601" y="537"/>
                </a:lnTo>
                <a:lnTo>
                  <a:pt x="597" y="528"/>
                </a:lnTo>
                <a:lnTo>
                  <a:pt x="595" y="519"/>
                </a:lnTo>
                <a:lnTo>
                  <a:pt x="595" y="516"/>
                </a:lnTo>
                <a:lnTo>
                  <a:pt x="597" y="512"/>
                </a:lnTo>
                <a:lnTo>
                  <a:pt x="599" y="508"/>
                </a:lnTo>
                <a:lnTo>
                  <a:pt x="602" y="506"/>
                </a:lnTo>
                <a:lnTo>
                  <a:pt x="602" y="506"/>
                </a:lnTo>
                <a:lnTo>
                  <a:pt x="617" y="501"/>
                </a:lnTo>
                <a:lnTo>
                  <a:pt x="622" y="497"/>
                </a:lnTo>
                <a:lnTo>
                  <a:pt x="628" y="492"/>
                </a:lnTo>
                <a:lnTo>
                  <a:pt x="628" y="492"/>
                </a:lnTo>
                <a:lnTo>
                  <a:pt x="629" y="485"/>
                </a:lnTo>
                <a:lnTo>
                  <a:pt x="629" y="478"/>
                </a:lnTo>
                <a:lnTo>
                  <a:pt x="626" y="470"/>
                </a:lnTo>
                <a:lnTo>
                  <a:pt x="622" y="463"/>
                </a:lnTo>
                <a:lnTo>
                  <a:pt x="622" y="463"/>
                </a:lnTo>
                <a:lnTo>
                  <a:pt x="613" y="452"/>
                </a:lnTo>
                <a:lnTo>
                  <a:pt x="610" y="447"/>
                </a:lnTo>
                <a:lnTo>
                  <a:pt x="608" y="440"/>
                </a:lnTo>
                <a:lnTo>
                  <a:pt x="608" y="440"/>
                </a:lnTo>
                <a:lnTo>
                  <a:pt x="610" y="434"/>
                </a:lnTo>
                <a:lnTo>
                  <a:pt x="611" y="429"/>
                </a:lnTo>
                <a:lnTo>
                  <a:pt x="615" y="421"/>
                </a:lnTo>
                <a:lnTo>
                  <a:pt x="617" y="416"/>
                </a:lnTo>
                <a:lnTo>
                  <a:pt x="617" y="416"/>
                </a:lnTo>
                <a:lnTo>
                  <a:pt x="615" y="403"/>
                </a:lnTo>
                <a:lnTo>
                  <a:pt x="615" y="398"/>
                </a:lnTo>
                <a:lnTo>
                  <a:pt x="619" y="392"/>
                </a:lnTo>
                <a:lnTo>
                  <a:pt x="619" y="392"/>
                </a:lnTo>
                <a:lnTo>
                  <a:pt x="622" y="389"/>
                </a:lnTo>
                <a:lnTo>
                  <a:pt x="626" y="387"/>
                </a:lnTo>
                <a:lnTo>
                  <a:pt x="629" y="385"/>
                </a:lnTo>
                <a:lnTo>
                  <a:pt x="631" y="380"/>
                </a:lnTo>
                <a:lnTo>
                  <a:pt x="631" y="380"/>
                </a:lnTo>
                <a:lnTo>
                  <a:pt x="633" y="373"/>
                </a:lnTo>
                <a:lnTo>
                  <a:pt x="635" y="369"/>
                </a:lnTo>
                <a:lnTo>
                  <a:pt x="639" y="365"/>
                </a:lnTo>
                <a:lnTo>
                  <a:pt x="639" y="365"/>
                </a:lnTo>
                <a:lnTo>
                  <a:pt x="646" y="364"/>
                </a:lnTo>
                <a:lnTo>
                  <a:pt x="653" y="362"/>
                </a:lnTo>
                <a:lnTo>
                  <a:pt x="658" y="360"/>
                </a:lnTo>
                <a:lnTo>
                  <a:pt x="664" y="353"/>
                </a:lnTo>
                <a:lnTo>
                  <a:pt x="664" y="353"/>
                </a:lnTo>
                <a:lnTo>
                  <a:pt x="673" y="338"/>
                </a:lnTo>
                <a:lnTo>
                  <a:pt x="675" y="331"/>
                </a:lnTo>
                <a:lnTo>
                  <a:pt x="678" y="322"/>
                </a:lnTo>
                <a:lnTo>
                  <a:pt x="678" y="322"/>
                </a:lnTo>
                <a:lnTo>
                  <a:pt x="678" y="318"/>
                </a:lnTo>
                <a:lnTo>
                  <a:pt x="682" y="315"/>
                </a:lnTo>
                <a:lnTo>
                  <a:pt x="687" y="309"/>
                </a:lnTo>
                <a:lnTo>
                  <a:pt x="696" y="306"/>
                </a:lnTo>
                <a:lnTo>
                  <a:pt x="706" y="307"/>
                </a:lnTo>
                <a:lnTo>
                  <a:pt x="706" y="307"/>
                </a:lnTo>
                <a:lnTo>
                  <a:pt x="709" y="309"/>
                </a:lnTo>
                <a:lnTo>
                  <a:pt x="713" y="311"/>
                </a:lnTo>
                <a:lnTo>
                  <a:pt x="715" y="316"/>
                </a:lnTo>
                <a:lnTo>
                  <a:pt x="716" y="322"/>
                </a:lnTo>
                <a:lnTo>
                  <a:pt x="716" y="322"/>
                </a:lnTo>
                <a:lnTo>
                  <a:pt x="716" y="331"/>
                </a:lnTo>
                <a:lnTo>
                  <a:pt x="716" y="331"/>
                </a:lnTo>
                <a:lnTo>
                  <a:pt x="718" y="336"/>
                </a:lnTo>
                <a:lnTo>
                  <a:pt x="718" y="340"/>
                </a:lnTo>
                <a:lnTo>
                  <a:pt x="718" y="342"/>
                </a:lnTo>
                <a:lnTo>
                  <a:pt x="718" y="342"/>
                </a:lnTo>
                <a:lnTo>
                  <a:pt x="716" y="347"/>
                </a:lnTo>
                <a:lnTo>
                  <a:pt x="713" y="349"/>
                </a:lnTo>
                <a:lnTo>
                  <a:pt x="702" y="354"/>
                </a:lnTo>
                <a:lnTo>
                  <a:pt x="702" y="354"/>
                </a:lnTo>
                <a:lnTo>
                  <a:pt x="689" y="362"/>
                </a:lnTo>
                <a:lnTo>
                  <a:pt x="684" y="365"/>
                </a:lnTo>
                <a:lnTo>
                  <a:pt x="678" y="373"/>
                </a:lnTo>
                <a:lnTo>
                  <a:pt x="678" y="373"/>
                </a:lnTo>
                <a:lnTo>
                  <a:pt x="677" y="378"/>
                </a:lnTo>
                <a:lnTo>
                  <a:pt x="675" y="383"/>
                </a:lnTo>
                <a:lnTo>
                  <a:pt x="675" y="383"/>
                </a:lnTo>
                <a:lnTo>
                  <a:pt x="675" y="391"/>
                </a:lnTo>
                <a:lnTo>
                  <a:pt x="677" y="398"/>
                </a:lnTo>
                <a:lnTo>
                  <a:pt x="680" y="412"/>
                </a:lnTo>
                <a:lnTo>
                  <a:pt x="680" y="412"/>
                </a:lnTo>
                <a:lnTo>
                  <a:pt x="682" y="420"/>
                </a:lnTo>
                <a:lnTo>
                  <a:pt x="684" y="423"/>
                </a:lnTo>
                <a:lnTo>
                  <a:pt x="689" y="432"/>
                </a:lnTo>
                <a:lnTo>
                  <a:pt x="689" y="432"/>
                </a:lnTo>
                <a:lnTo>
                  <a:pt x="691" y="440"/>
                </a:lnTo>
                <a:lnTo>
                  <a:pt x="693" y="447"/>
                </a:lnTo>
                <a:lnTo>
                  <a:pt x="695" y="452"/>
                </a:lnTo>
                <a:lnTo>
                  <a:pt x="698" y="458"/>
                </a:lnTo>
                <a:lnTo>
                  <a:pt x="698" y="458"/>
                </a:lnTo>
                <a:lnTo>
                  <a:pt x="704" y="459"/>
                </a:lnTo>
                <a:lnTo>
                  <a:pt x="709" y="461"/>
                </a:lnTo>
                <a:lnTo>
                  <a:pt x="715" y="461"/>
                </a:lnTo>
                <a:lnTo>
                  <a:pt x="720" y="458"/>
                </a:lnTo>
                <a:lnTo>
                  <a:pt x="720" y="458"/>
                </a:lnTo>
                <a:lnTo>
                  <a:pt x="733" y="449"/>
                </a:lnTo>
                <a:lnTo>
                  <a:pt x="740" y="447"/>
                </a:lnTo>
                <a:lnTo>
                  <a:pt x="749" y="445"/>
                </a:lnTo>
                <a:lnTo>
                  <a:pt x="749" y="445"/>
                </a:lnTo>
                <a:lnTo>
                  <a:pt x="753" y="447"/>
                </a:lnTo>
                <a:lnTo>
                  <a:pt x="756" y="449"/>
                </a:lnTo>
                <a:lnTo>
                  <a:pt x="765" y="452"/>
                </a:lnTo>
                <a:lnTo>
                  <a:pt x="765" y="452"/>
                </a:lnTo>
                <a:lnTo>
                  <a:pt x="772" y="452"/>
                </a:lnTo>
                <a:lnTo>
                  <a:pt x="782" y="452"/>
                </a:lnTo>
                <a:lnTo>
                  <a:pt x="782" y="452"/>
                </a:lnTo>
                <a:lnTo>
                  <a:pt x="789" y="456"/>
                </a:lnTo>
                <a:lnTo>
                  <a:pt x="792" y="461"/>
                </a:lnTo>
                <a:lnTo>
                  <a:pt x="794" y="463"/>
                </a:lnTo>
                <a:lnTo>
                  <a:pt x="792" y="467"/>
                </a:lnTo>
                <a:lnTo>
                  <a:pt x="791" y="468"/>
                </a:lnTo>
                <a:lnTo>
                  <a:pt x="789" y="470"/>
                </a:lnTo>
                <a:lnTo>
                  <a:pt x="789" y="470"/>
                </a:lnTo>
                <a:lnTo>
                  <a:pt x="782" y="472"/>
                </a:lnTo>
                <a:lnTo>
                  <a:pt x="774" y="472"/>
                </a:lnTo>
                <a:lnTo>
                  <a:pt x="769" y="470"/>
                </a:lnTo>
                <a:lnTo>
                  <a:pt x="762" y="468"/>
                </a:lnTo>
                <a:lnTo>
                  <a:pt x="762" y="468"/>
                </a:lnTo>
                <a:lnTo>
                  <a:pt x="756" y="470"/>
                </a:lnTo>
                <a:lnTo>
                  <a:pt x="753" y="474"/>
                </a:lnTo>
                <a:lnTo>
                  <a:pt x="749" y="478"/>
                </a:lnTo>
                <a:lnTo>
                  <a:pt x="745" y="479"/>
                </a:lnTo>
                <a:lnTo>
                  <a:pt x="745" y="479"/>
                </a:lnTo>
                <a:lnTo>
                  <a:pt x="740" y="479"/>
                </a:lnTo>
                <a:lnTo>
                  <a:pt x="736" y="479"/>
                </a:lnTo>
                <a:lnTo>
                  <a:pt x="729" y="478"/>
                </a:lnTo>
                <a:lnTo>
                  <a:pt x="722" y="476"/>
                </a:lnTo>
                <a:lnTo>
                  <a:pt x="718" y="476"/>
                </a:lnTo>
                <a:lnTo>
                  <a:pt x="713" y="478"/>
                </a:lnTo>
                <a:lnTo>
                  <a:pt x="713" y="478"/>
                </a:lnTo>
                <a:lnTo>
                  <a:pt x="707" y="483"/>
                </a:lnTo>
                <a:lnTo>
                  <a:pt x="706" y="490"/>
                </a:lnTo>
                <a:lnTo>
                  <a:pt x="706" y="496"/>
                </a:lnTo>
                <a:lnTo>
                  <a:pt x="709" y="503"/>
                </a:lnTo>
                <a:lnTo>
                  <a:pt x="711" y="508"/>
                </a:lnTo>
                <a:lnTo>
                  <a:pt x="715" y="516"/>
                </a:lnTo>
                <a:lnTo>
                  <a:pt x="715" y="521"/>
                </a:lnTo>
                <a:lnTo>
                  <a:pt x="711" y="526"/>
                </a:lnTo>
                <a:lnTo>
                  <a:pt x="711" y="526"/>
                </a:lnTo>
                <a:lnTo>
                  <a:pt x="709" y="530"/>
                </a:lnTo>
                <a:lnTo>
                  <a:pt x="706" y="530"/>
                </a:lnTo>
                <a:lnTo>
                  <a:pt x="704" y="530"/>
                </a:lnTo>
                <a:lnTo>
                  <a:pt x="700" y="530"/>
                </a:lnTo>
                <a:lnTo>
                  <a:pt x="691" y="521"/>
                </a:lnTo>
                <a:lnTo>
                  <a:pt x="691" y="521"/>
                </a:lnTo>
                <a:lnTo>
                  <a:pt x="684" y="519"/>
                </a:lnTo>
                <a:lnTo>
                  <a:pt x="677" y="521"/>
                </a:lnTo>
                <a:lnTo>
                  <a:pt x="669" y="526"/>
                </a:lnTo>
                <a:lnTo>
                  <a:pt x="667" y="534"/>
                </a:lnTo>
                <a:lnTo>
                  <a:pt x="667" y="534"/>
                </a:lnTo>
                <a:lnTo>
                  <a:pt x="667" y="539"/>
                </a:lnTo>
                <a:lnTo>
                  <a:pt x="669" y="546"/>
                </a:lnTo>
                <a:lnTo>
                  <a:pt x="669" y="554"/>
                </a:lnTo>
                <a:lnTo>
                  <a:pt x="669" y="561"/>
                </a:lnTo>
                <a:lnTo>
                  <a:pt x="669" y="561"/>
                </a:lnTo>
                <a:lnTo>
                  <a:pt x="666" y="566"/>
                </a:lnTo>
                <a:lnTo>
                  <a:pt x="662" y="572"/>
                </a:lnTo>
                <a:lnTo>
                  <a:pt x="662" y="572"/>
                </a:lnTo>
                <a:lnTo>
                  <a:pt x="662" y="573"/>
                </a:lnTo>
                <a:lnTo>
                  <a:pt x="664" y="577"/>
                </a:lnTo>
                <a:lnTo>
                  <a:pt x="664" y="581"/>
                </a:lnTo>
                <a:lnTo>
                  <a:pt x="664" y="581"/>
                </a:lnTo>
                <a:lnTo>
                  <a:pt x="662" y="584"/>
                </a:lnTo>
                <a:lnTo>
                  <a:pt x="658" y="586"/>
                </a:lnTo>
                <a:lnTo>
                  <a:pt x="655" y="586"/>
                </a:lnTo>
                <a:lnTo>
                  <a:pt x="651" y="586"/>
                </a:lnTo>
                <a:lnTo>
                  <a:pt x="651" y="586"/>
                </a:lnTo>
                <a:lnTo>
                  <a:pt x="648" y="590"/>
                </a:lnTo>
                <a:lnTo>
                  <a:pt x="646" y="592"/>
                </a:lnTo>
                <a:lnTo>
                  <a:pt x="644" y="595"/>
                </a:lnTo>
                <a:lnTo>
                  <a:pt x="642" y="601"/>
                </a:lnTo>
                <a:lnTo>
                  <a:pt x="642" y="601"/>
                </a:lnTo>
                <a:lnTo>
                  <a:pt x="635" y="606"/>
                </a:lnTo>
                <a:lnTo>
                  <a:pt x="628" y="608"/>
                </a:lnTo>
                <a:lnTo>
                  <a:pt x="619" y="608"/>
                </a:lnTo>
                <a:lnTo>
                  <a:pt x="611" y="608"/>
                </a:lnTo>
                <a:lnTo>
                  <a:pt x="611" y="608"/>
                </a:lnTo>
                <a:lnTo>
                  <a:pt x="601" y="608"/>
                </a:lnTo>
                <a:lnTo>
                  <a:pt x="591" y="610"/>
                </a:lnTo>
                <a:lnTo>
                  <a:pt x="573" y="617"/>
                </a:lnTo>
                <a:lnTo>
                  <a:pt x="573" y="617"/>
                </a:lnTo>
                <a:lnTo>
                  <a:pt x="568" y="619"/>
                </a:lnTo>
                <a:lnTo>
                  <a:pt x="564" y="619"/>
                </a:lnTo>
                <a:lnTo>
                  <a:pt x="555" y="617"/>
                </a:lnTo>
                <a:lnTo>
                  <a:pt x="548" y="613"/>
                </a:lnTo>
                <a:lnTo>
                  <a:pt x="541" y="610"/>
                </a:lnTo>
                <a:lnTo>
                  <a:pt x="541" y="610"/>
                </a:lnTo>
                <a:lnTo>
                  <a:pt x="534" y="610"/>
                </a:lnTo>
                <a:lnTo>
                  <a:pt x="532" y="611"/>
                </a:lnTo>
                <a:lnTo>
                  <a:pt x="530" y="615"/>
                </a:lnTo>
                <a:lnTo>
                  <a:pt x="526" y="619"/>
                </a:lnTo>
                <a:lnTo>
                  <a:pt x="526" y="619"/>
                </a:lnTo>
                <a:lnTo>
                  <a:pt x="523" y="620"/>
                </a:lnTo>
                <a:lnTo>
                  <a:pt x="519" y="620"/>
                </a:lnTo>
                <a:lnTo>
                  <a:pt x="512" y="617"/>
                </a:lnTo>
                <a:lnTo>
                  <a:pt x="512" y="617"/>
                </a:lnTo>
                <a:lnTo>
                  <a:pt x="501" y="608"/>
                </a:lnTo>
                <a:lnTo>
                  <a:pt x="501" y="608"/>
                </a:lnTo>
                <a:lnTo>
                  <a:pt x="497" y="604"/>
                </a:lnTo>
                <a:lnTo>
                  <a:pt x="497" y="601"/>
                </a:lnTo>
                <a:lnTo>
                  <a:pt x="497" y="595"/>
                </a:lnTo>
                <a:lnTo>
                  <a:pt x="501" y="590"/>
                </a:lnTo>
                <a:lnTo>
                  <a:pt x="503" y="584"/>
                </a:lnTo>
                <a:lnTo>
                  <a:pt x="503" y="584"/>
                </a:lnTo>
                <a:lnTo>
                  <a:pt x="501" y="579"/>
                </a:lnTo>
                <a:lnTo>
                  <a:pt x="499" y="573"/>
                </a:lnTo>
                <a:lnTo>
                  <a:pt x="499" y="570"/>
                </a:lnTo>
                <a:lnTo>
                  <a:pt x="499" y="564"/>
                </a:lnTo>
                <a:lnTo>
                  <a:pt x="499" y="564"/>
                </a:lnTo>
                <a:lnTo>
                  <a:pt x="501" y="559"/>
                </a:lnTo>
                <a:lnTo>
                  <a:pt x="503" y="554"/>
                </a:lnTo>
                <a:lnTo>
                  <a:pt x="503" y="554"/>
                </a:lnTo>
                <a:lnTo>
                  <a:pt x="501" y="546"/>
                </a:lnTo>
                <a:lnTo>
                  <a:pt x="501" y="543"/>
                </a:lnTo>
                <a:lnTo>
                  <a:pt x="501" y="539"/>
                </a:lnTo>
                <a:lnTo>
                  <a:pt x="501" y="539"/>
                </a:lnTo>
                <a:lnTo>
                  <a:pt x="503" y="534"/>
                </a:lnTo>
                <a:lnTo>
                  <a:pt x="505" y="526"/>
                </a:lnTo>
                <a:lnTo>
                  <a:pt x="505" y="525"/>
                </a:lnTo>
                <a:lnTo>
                  <a:pt x="503" y="521"/>
                </a:lnTo>
                <a:lnTo>
                  <a:pt x="499" y="521"/>
                </a:lnTo>
                <a:lnTo>
                  <a:pt x="496" y="523"/>
                </a:lnTo>
                <a:lnTo>
                  <a:pt x="496" y="523"/>
                </a:lnTo>
                <a:lnTo>
                  <a:pt x="494" y="525"/>
                </a:lnTo>
                <a:lnTo>
                  <a:pt x="492" y="528"/>
                </a:lnTo>
                <a:lnTo>
                  <a:pt x="492" y="530"/>
                </a:lnTo>
                <a:lnTo>
                  <a:pt x="490" y="534"/>
                </a:lnTo>
                <a:lnTo>
                  <a:pt x="490" y="534"/>
                </a:lnTo>
                <a:lnTo>
                  <a:pt x="488" y="534"/>
                </a:lnTo>
                <a:lnTo>
                  <a:pt x="485" y="534"/>
                </a:lnTo>
                <a:lnTo>
                  <a:pt x="481" y="532"/>
                </a:lnTo>
                <a:lnTo>
                  <a:pt x="477" y="532"/>
                </a:lnTo>
                <a:lnTo>
                  <a:pt x="477" y="532"/>
                </a:lnTo>
                <a:lnTo>
                  <a:pt x="476" y="534"/>
                </a:lnTo>
                <a:lnTo>
                  <a:pt x="476" y="535"/>
                </a:lnTo>
                <a:lnTo>
                  <a:pt x="479" y="539"/>
                </a:lnTo>
                <a:lnTo>
                  <a:pt x="486" y="544"/>
                </a:lnTo>
                <a:lnTo>
                  <a:pt x="488" y="546"/>
                </a:lnTo>
                <a:lnTo>
                  <a:pt x="488" y="548"/>
                </a:lnTo>
                <a:lnTo>
                  <a:pt x="488" y="548"/>
                </a:lnTo>
                <a:lnTo>
                  <a:pt x="470" y="552"/>
                </a:lnTo>
                <a:lnTo>
                  <a:pt x="467" y="555"/>
                </a:lnTo>
                <a:lnTo>
                  <a:pt x="465" y="557"/>
                </a:lnTo>
                <a:lnTo>
                  <a:pt x="463" y="561"/>
                </a:lnTo>
                <a:lnTo>
                  <a:pt x="465" y="566"/>
                </a:lnTo>
                <a:lnTo>
                  <a:pt x="465" y="566"/>
                </a:lnTo>
                <a:lnTo>
                  <a:pt x="468" y="570"/>
                </a:lnTo>
                <a:lnTo>
                  <a:pt x="470" y="570"/>
                </a:lnTo>
                <a:lnTo>
                  <a:pt x="472" y="573"/>
                </a:lnTo>
                <a:lnTo>
                  <a:pt x="472" y="573"/>
                </a:lnTo>
                <a:lnTo>
                  <a:pt x="474" y="577"/>
                </a:lnTo>
                <a:lnTo>
                  <a:pt x="472" y="579"/>
                </a:lnTo>
                <a:lnTo>
                  <a:pt x="470" y="582"/>
                </a:lnTo>
                <a:lnTo>
                  <a:pt x="468" y="586"/>
                </a:lnTo>
                <a:lnTo>
                  <a:pt x="468" y="586"/>
                </a:lnTo>
                <a:lnTo>
                  <a:pt x="468" y="590"/>
                </a:lnTo>
                <a:lnTo>
                  <a:pt x="470" y="593"/>
                </a:lnTo>
                <a:lnTo>
                  <a:pt x="476" y="601"/>
                </a:lnTo>
                <a:lnTo>
                  <a:pt x="481" y="606"/>
                </a:lnTo>
                <a:lnTo>
                  <a:pt x="483" y="610"/>
                </a:lnTo>
                <a:lnTo>
                  <a:pt x="485" y="613"/>
                </a:lnTo>
                <a:lnTo>
                  <a:pt x="485" y="613"/>
                </a:lnTo>
                <a:lnTo>
                  <a:pt x="485" y="619"/>
                </a:lnTo>
                <a:lnTo>
                  <a:pt x="485" y="622"/>
                </a:lnTo>
                <a:lnTo>
                  <a:pt x="483" y="626"/>
                </a:lnTo>
                <a:lnTo>
                  <a:pt x="479" y="628"/>
                </a:lnTo>
                <a:lnTo>
                  <a:pt x="472" y="628"/>
                </a:lnTo>
                <a:lnTo>
                  <a:pt x="463" y="628"/>
                </a:lnTo>
                <a:lnTo>
                  <a:pt x="463" y="628"/>
                </a:lnTo>
                <a:lnTo>
                  <a:pt x="456" y="635"/>
                </a:lnTo>
                <a:lnTo>
                  <a:pt x="456" y="635"/>
                </a:lnTo>
                <a:lnTo>
                  <a:pt x="450" y="637"/>
                </a:lnTo>
                <a:lnTo>
                  <a:pt x="443" y="635"/>
                </a:lnTo>
                <a:lnTo>
                  <a:pt x="443" y="635"/>
                </a:lnTo>
                <a:lnTo>
                  <a:pt x="436" y="635"/>
                </a:lnTo>
                <a:lnTo>
                  <a:pt x="429" y="637"/>
                </a:lnTo>
                <a:lnTo>
                  <a:pt x="423" y="640"/>
                </a:lnTo>
                <a:lnTo>
                  <a:pt x="420" y="646"/>
                </a:lnTo>
                <a:lnTo>
                  <a:pt x="420" y="646"/>
                </a:lnTo>
                <a:lnTo>
                  <a:pt x="416" y="653"/>
                </a:lnTo>
                <a:lnTo>
                  <a:pt x="416" y="660"/>
                </a:lnTo>
                <a:lnTo>
                  <a:pt x="416" y="666"/>
                </a:lnTo>
                <a:lnTo>
                  <a:pt x="414" y="673"/>
                </a:lnTo>
                <a:lnTo>
                  <a:pt x="414" y="673"/>
                </a:lnTo>
                <a:lnTo>
                  <a:pt x="410" y="677"/>
                </a:lnTo>
                <a:lnTo>
                  <a:pt x="407" y="678"/>
                </a:lnTo>
                <a:lnTo>
                  <a:pt x="398" y="680"/>
                </a:lnTo>
                <a:lnTo>
                  <a:pt x="389" y="682"/>
                </a:lnTo>
                <a:lnTo>
                  <a:pt x="380" y="680"/>
                </a:lnTo>
                <a:lnTo>
                  <a:pt x="380" y="680"/>
                </a:lnTo>
                <a:lnTo>
                  <a:pt x="374" y="680"/>
                </a:lnTo>
                <a:lnTo>
                  <a:pt x="369" y="682"/>
                </a:lnTo>
                <a:lnTo>
                  <a:pt x="365" y="686"/>
                </a:lnTo>
                <a:lnTo>
                  <a:pt x="365" y="693"/>
                </a:lnTo>
                <a:lnTo>
                  <a:pt x="365" y="693"/>
                </a:lnTo>
                <a:lnTo>
                  <a:pt x="367" y="700"/>
                </a:lnTo>
                <a:lnTo>
                  <a:pt x="369" y="704"/>
                </a:lnTo>
                <a:lnTo>
                  <a:pt x="369" y="709"/>
                </a:lnTo>
                <a:lnTo>
                  <a:pt x="369" y="709"/>
                </a:lnTo>
                <a:lnTo>
                  <a:pt x="365" y="715"/>
                </a:lnTo>
                <a:lnTo>
                  <a:pt x="360" y="716"/>
                </a:lnTo>
                <a:lnTo>
                  <a:pt x="354" y="718"/>
                </a:lnTo>
                <a:lnTo>
                  <a:pt x="349" y="718"/>
                </a:lnTo>
                <a:lnTo>
                  <a:pt x="349" y="718"/>
                </a:lnTo>
                <a:lnTo>
                  <a:pt x="344" y="716"/>
                </a:lnTo>
                <a:lnTo>
                  <a:pt x="340" y="715"/>
                </a:lnTo>
                <a:lnTo>
                  <a:pt x="334" y="711"/>
                </a:lnTo>
                <a:lnTo>
                  <a:pt x="331" y="709"/>
                </a:lnTo>
                <a:lnTo>
                  <a:pt x="331" y="709"/>
                </a:lnTo>
                <a:lnTo>
                  <a:pt x="325" y="707"/>
                </a:lnTo>
                <a:lnTo>
                  <a:pt x="324" y="709"/>
                </a:lnTo>
                <a:lnTo>
                  <a:pt x="322" y="709"/>
                </a:lnTo>
                <a:lnTo>
                  <a:pt x="320" y="713"/>
                </a:lnTo>
                <a:lnTo>
                  <a:pt x="322" y="718"/>
                </a:lnTo>
                <a:lnTo>
                  <a:pt x="325" y="724"/>
                </a:lnTo>
                <a:lnTo>
                  <a:pt x="325" y="724"/>
                </a:lnTo>
                <a:lnTo>
                  <a:pt x="325" y="729"/>
                </a:lnTo>
                <a:lnTo>
                  <a:pt x="325" y="731"/>
                </a:lnTo>
                <a:lnTo>
                  <a:pt x="324" y="733"/>
                </a:lnTo>
                <a:lnTo>
                  <a:pt x="320" y="734"/>
                </a:lnTo>
                <a:lnTo>
                  <a:pt x="313" y="734"/>
                </a:lnTo>
                <a:lnTo>
                  <a:pt x="305" y="734"/>
                </a:lnTo>
                <a:lnTo>
                  <a:pt x="305" y="734"/>
                </a:lnTo>
                <a:lnTo>
                  <a:pt x="286" y="734"/>
                </a:lnTo>
                <a:lnTo>
                  <a:pt x="282" y="734"/>
                </a:lnTo>
                <a:lnTo>
                  <a:pt x="277" y="736"/>
                </a:lnTo>
                <a:lnTo>
                  <a:pt x="275" y="738"/>
                </a:lnTo>
                <a:lnTo>
                  <a:pt x="273" y="744"/>
                </a:lnTo>
                <a:lnTo>
                  <a:pt x="273" y="744"/>
                </a:lnTo>
                <a:lnTo>
                  <a:pt x="275" y="747"/>
                </a:lnTo>
                <a:lnTo>
                  <a:pt x="277" y="751"/>
                </a:lnTo>
                <a:lnTo>
                  <a:pt x="282" y="754"/>
                </a:lnTo>
                <a:lnTo>
                  <a:pt x="298" y="758"/>
                </a:lnTo>
                <a:lnTo>
                  <a:pt x="298" y="758"/>
                </a:lnTo>
                <a:lnTo>
                  <a:pt x="302" y="762"/>
                </a:lnTo>
                <a:lnTo>
                  <a:pt x="305" y="765"/>
                </a:lnTo>
                <a:lnTo>
                  <a:pt x="307" y="772"/>
                </a:lnTo>
                <a:lnTo>
                  <a:pt x="309" y="780"/>
                </a:lnTo>
                <a:lnTo>
                  <a:pt x="311" y="783"/>
                </a:lnTo>
                <a:lnTo>
                  <a:pt x="315" y="787"/>
                </a:lnTo>
                <a:lnTo>
                  <a:pt x="315" y="787"/>
                </a:lnTo>
                <a:lnTo>
                  <a:pt x="325" y="791"/>
                </a:lnTo>
                <a:lnTo>
                  <a:pt x="334" y="796"/>
                </a:lnTo>
                <a:lnTo>
                  <a:pt x="338" y="798"/>
                </a:lnTo>
                <a:lnTo>
                  <a:pt x="340" y="803"/>
                </a:lnTo>
                <a:lnTo>
                  <a:pt x="340" y="807"/>
                </a:lnTo>
                <a:lnTo>
                  <a:pt x="338" y="814"/>
                </a:lnTo>
                <a:lnTo>
                  <a:pt x="338" y="814"/>
                </a:lnTo>
                <a:lnTo>
                  <a:pt x="333" y="821"/>
                </a:lnTo>
                <a:lnTo>
                  <a:pt x="327" y="829"/>
                </a:lnTo>
                <a:lnTo>
                  <a:pt x="327" y="829"/>
                </a:lnTo>
                <a:lnTo>
                  <a:pt x="325" y="834"/>
                </a:lnTo>
                <a:lnTo>
                  <a:pt x="325" y="839"/>
                </a:lnTo>
                <a:lnTo>
                  <a:pt x="325" y="845"/>
                </a:lnTo>
                <a:lnTo>
                  <a:pt x="322" y="850"/>
                </a:lnTo>
                <a:lnTo>
                  <a:pt x="322" y="850"/>
                </a:lnTo>
                <a:lnTo>
                  <a:pt x="318" y="854"/>
                </a:lnTo>
                <a:lnTo>
                  <a:pt x="315" y="858"/>
                </a:lnTo>
                <a:lnTo>
                  <a:pt x="304" y="859"/>
                </a:lnTo>
                <a:lnTo>
                  <a:pt x="295" y="861"/>
                </a:lnTo>
                <a:lnTo>
                  <a:pt x="284" y="861"/>
                </a:lnTo>
                <a:lnTo>
                  <a:pt x="284" y="861"/>
                </a:lnTo>
                <a:lnTo>
                  <a:pt x="271" y="861"/>
                </a:lnTo>
                <a:lnTo>
                  <a:pt x="258" y="859"/>
                </a:lnTo>
                <a:lnTo>
                  <a:pt x="258" y="859"/>
                </a:lnTo>
                <a:lnTo>
                  <a:pt x="253" y="858"/>
                </a:lnTo>
                <a:lnTo>
                  <a:pt x="248" y="856"/>
                </a:lnTo>
                <a:lnTo>
                  <a:pt x="248" y="856"/>
                </a:lnTo>
                <a:lnTo>
                  <a:pt x="240" y="850"/>
                </a:lnTo>
                <a:lnTo>
                  <a:pt x="235" y="848"/>
                </a:lnTo>
                <a:lnTo>
                  <a:pt x="231" y="848"/>
                </a:lnTo>
                <a:lnTo>
                  <a:pt x="231" y="848"/>
                </a:lnTo>
                <a:lnTo>
                  <a:pt x="226" y="852"/>
                </a:lnTo>
                <a:lnTo>
                  <a:pt x="226" y="852"/>
                </a:lnTo>
                <a:lnTo>
                  <a:pt x="224" y="854"/>
                </a:lnTo>
                <a:lnTo>
                  <a:pt x="219" y="856"/>
                </a:lnTo>
                <a:lnTo>
                  <a:pt x="219" y="856"/>
                </a:lnTo>
                <a:lnTo>
                  <a:pt x="213" y="858"/>
                </a:lnTo>
                <a:lnTo>
                  <a:pt x="208" y="861"/>
                </a:lnTo>
                <a:lnTo>
                  <a:pt x="204" y="865"/>
                </a:lnTo>
                <a:lnTo>
                  <a:pt x="204" y="872"/>
                </a:lnTo>
                <a:lnTo>
                  <a:pt x="204" y="872"/>
                </a:lnTo>
                <a:lnTo>
                  <a:pt x="206" y="885"/>
                </a:lnTo>
                <a:lnTo>
                  <a:pt x="210" y="894"/>
                </a:lnTo>
                <a:lnTo>
                  <a:pt x="211" y="905"/>
                </a:lnTo>
                <a:lnTo>
                  <a:pt x="210" y="910"/>
                </a:lnTo>
                <a:lnTo>
                  <a:pt x="208" y="915"/>
                </a:lnTo>
                <a:lnTo>
                  <a:pt x="208" y="915"/>
                </a:lnTo>
                <a:lnTo>
                  <a:pt x="201" y="926"/>
                </a:lnTo>
                <a:lnTo>
                  <a:pt x="199" y="932"/>
                </a:lnTo>
                <a:lnTo>
                  <a:pt x="199" y="939"/>
                </a:lnTo>
                <a:lnTo>
                  <a:pt x="199" y="939"/>
                </a:lnTo>
                <a:lnTo>
                  <a:pt x="202" y="950"/>
                </a:lnTo>
                <a:lnTo>
                  <a:pt x="206" y="962"/>
                </a:lnTo>
                <a:lnTo>
                  <a:pt x="213" y="972"/>
                </a:lnTo>
                <a:lnTo>
                  <a:pt x="220" y="979"/>
                </a:lnTo>
                <a:lnTo>
                  <a:pt x="220" y="979"/>
                </a:lnTo>
                <a:lnTo>
                  <a:pt x="229" y="982"/>
                </a:lnTo>
                <a:lnTo>
                  <a:pt x="239" y="986"/>
                </a:lnTo>
                <a:lnTo>
                  <a:pt x="239" y="986"/>
                </a:lnTo>
                <a:lnTo>
                  <a:pt x="251" y="991"/>
                </a:lnTo>
                <a:lnTo>
                  <a:pt x="258" y="993"/>
                </a:lnTo>
                <a:lnTo>
                  <a:pt x="266" y="995"/>
                </a:lnTo>
                <a:lnTo>
                  <a:pt x="266" y="995"/>
                </a:lnTo>
                <a:lnTo>
                  <a:pt x="275" y="993"/>
                </a:lnTo>
                <a:lnTo>
                  <a:pt x="280" y="993"/>
                </a:lnTo>
                <a:lnTo>
                  <a:pt x="286" y="991"/>
                </a:lnTo>
                <a:lnTo>
                  <a:pt x="286" y="991"/>
                </a:lnTo>
                <a:lnTo>
                  <a:pt x="295" y="995"/>
                </a:lnTo>
                <a:lnTo>
                  <a:pt x="298" y="997"/>
                </a:lnTo>
                <a:lnTo>
                  <a:pt x="304" y="997"/>
                </a:lnTo>
                <a:lnTo>
                  <a:pt x="304" y="997"/>
                </a:lnTo>
                <a:lnTo>
                  <a:pt x="307" y="995"/>
                </a:lnTo>
                <a:lnTo>
                  <a:pt x="311" y="991"/>
                </a:lnTo>
                <a:lnTo>
                  <a:pt x="316" y="984"/>
                </a:lnTo>
                <a:lnTo>
                  <a:pt x="316" y="984"/>
                </a:lnTo>
                <a:lnTo>
                  <a:pt x="322" y="977"/>
                </a:lnTo>
                <a:lnTo>
                  <a:pt x="329" y="972"/>
                </a:lnTo>
                <a:lnTo>
                  <a:pt x="329" y="972"/>
                </a:lnTo>
                <a:lnTo>
                  <a:pt x="340" y="964"/>
                </a:lnTo>
                <a:lnTo>
                  <a:pt x="344" y="961"/>
                </a:lnTo>
                <a:lnTo>
                  <a:pt x="345" y="955"/>
                </a:lnTo>
                <a:lnTo>
                  <a:pt x="345" y="955"/>
                </a:lnTo>
                <a:lnTo>
                  <a:pt x="347" y="948"/>
                </a:lnTo>
                <a:lnTo>
                  <a:pt x="347" y="941"/>
                </a:lnTo>
                <a:lnTo>
                  <a:pt x="347" y="934"/>
                </a:lnTo>
                <a:lnTo>
                  <a:pt x="349" y="926"/>
                </a:lnTo>
                <a:lnTo>
                  <a:pt x="349" y="926"/>
                </a:lnTo>
                <a:lnTo>
                  <a:pt x="358" y="912"/>
                </a:lnTo>
                <a:lnTo>
                  <a:pt x="365" y="905"/>
                </a:lnTo>
                <a:lnTo>
                  <a:pt x="371" y="899"/>
                </a:lnTo>
                <a:lnTo>
                  <a:pt x="371" y="899"/>
                </a:lnTo>
                <a:lnTo>
                  <a:pt x="383" y="894"/>
                </a:lnTo>
                <a:lnTo>
                  <a:pt x="391" y="890"/>
                </a:lnTo>
                <a:lnTo>
                  <a:pt x="394" y="886"/>
                </a:lnTo>
                <a:lnTo>
                  <a:pt x="394" y="886"/>
                </a:lnTo>
                <a:lnTo>
                  <a:pt x="396" y="879"/>
                </a:lnTo>
                <a:lnTo>
                  <a:pt x="394" y="872"/>
                </a:lnTo>
                <a:lnTo>
                  <a:pt x="394" y="867"/>
                </a:lnTo>
                <a:lnTo>
                  <a:pt x="396" y="863"/>
                </a:lnTo>
                <a:lnTo>
                  <a:pt x="400" y="859"/>
                </a:lnTo>
                <a:lnTo>
                  <a:pt x="400" y="859"/>
                </a:lnTo>
                <a:lnTo>
                  <a:pt x="407" y="854"/>
                </a:lnTo>
                <a:lnTo>
                  <a:pt x="412" y="854"/>
                </a:lnTo>
                <a:lnTo>
                  <a:pt x="416" y="854"/>
                </a:lnTo>
                <a:lnTo>
                  <a:pt x="416" y="854"/>
                </a:lnTo>
                <a:lnTo>
                  <a:pt x="425" y="858"/>
                </a:lnTo>
                <a:lnTo>
                  <a:pt x="436" y="859"/>
                </a:lnTo>
                <a:lnTo>
                  <a:pt x="436" y="859"/>
                </a:lnTo>
                <a:lnTo>
                  <a:pt x="443" y="859"/>
                </a:lnTo>
                <a:lnTo>
                  <a:pt x="450" y="856"/>
                </a:lnTo>
                <a:lnTo>
                  <a:pt x="450" y="856"/>
                </a:lnTo>
                <a:lnTo>
                  <a:pt x="459" y="848"/>
                </a:lnTo>
                <a:lnTo>
                  <a:pt x="468" y="839"/>
                </a:lnTo>
                <a:lnTo>
                  <a:pt x="468" y="839"/>
                </a:lnTo>
                <a:lnTo>
                  <a:pt x="470" y="836"/>
                </a:lnTo>
                <a:lnTo>
                  <a:pt x="474" y="836"/>
                </a:lnTo>
                <a:lnTo>
                  <a:pt x="481" y="836"/>
                </a:lnTo>
                <a:lnTo>
                  <a:pt x="481" y="836"/>
                </a:lnTo>
                <a:lnTo>
                  <a:pt x="488" y="838"/>
                </a:lnTo>
                <a:lnTo>
                  <a:pt x="496" y="843"/>
                </a:lnTo>
                <a:lnTo>
                  <a:pt x="501" y="848"/>
                </a:lnTo>
                <a:lnTo>
                  <a:pt x="505" y="856"/>
                </a:lnTo>
                <a:lnTo>
                  <a:pt x="505" y="856"/>
                </a:lnTo>
                <a:lnTo>
                  <a:pt x="506" y="865"/>
                </a:lnTo>
                <a:lnTo>
                  <a:pt x="510" y="872"/>
                </a:lnTo>
                <a:lnTo>
                  <a:pt x="510" y="872"/>
                </a:lnTo>
                <a:lnTo>
                  <a:pt x="521" y="885"/>
                </a:lnTo>
                <a:lnTo>
                  <a:pt x="521" y="885"/>
                </a:lnTo>
                <a:lnTo>
                  <a:pt x="528" y="892"/>
                </a:lnTo>
                <a:lnTo>
                  <a:pt x="534" y="896"/>
                </a:lnTo>
                <a:lnTo>
                  <a:pt x="548" y="905"/>
                </a:lnTo>
                <a:lnTo>
                  <a:pt x="548" y="905"/>
                </a:lnTo>
                <a:lnTo>
                  <a:pt x="564" y="912"/>
                </a:lnTo>
                <a:lnTo>
                  <a:pt x="572" y="917"/>
                </a:lnTo>
                <a:lnTo>
                  <a:pt x="577" y="926"/>
                </a:lnTo>
                <a:lnTo>
                  <a:pt x="577" y="926"/>
                </a:lnTo>
                <a:lnTo>
                  <a:pt x="582" y="939"/>
                </a:lnTo>
                <a:lnTo>
                  <a:pt x="582" y="952"/>
                </a:lnTo>
                <a:lnTo>
                  <a:pt x="582" y="952"/>
                </a:lnTo>
                <a:lnTo>
                  <a:pt x="581" y="961"/>
                </a:lnTo>
                <a:lnTo>
                  <a:pt x="581" y="961"/>
                </a:lnTo>
                <a:lnTo>
                  <a:pt x="581" y="966"/>
                </a:lnTo>
                <a:lnTo>
                  <a:pt x="581" y="970"/>
                </a:lnTo>
                <a:lnTo>
                  <a:pt x="581" y="970"/>
                </a:lnTo>
                <a:lnTo>
                  <a:pt x="577" y="972"/>
                </a:lnTo>
                <a:lnTo>
                  <a:pt x="575" y="972"/>
                </a:lnTo>
                <a:lnTo>
                  <a:pt x="570" y="972"/>
                </a:lnTo>
                <a:lnTo>
                  <a:pt x="570" y="972"/>
                </a:lnTo>
                <a:lnTo>
                  <a:pt x="559" y="970"/>
                </a:lnTo>
                <a:lnTo>
                  <a:pt x="550" y="970"/>
                </a:lnTo>
                <a:lnTo>
                  <a:pt x="550" y="970"/>
                </a:lnTo>
                <a:lnTo>
                  <a:pt x="544" y="970"/>
                </a:lnTo>
                <a:lnTo>
                  <a:pt x="543" y="972"/>
                </a:lnTo>
                <a:lnTo>
                  <a:pt x="541" y="973"/>
                </a:lnTo>
                <a:lnTo>
                  <a:pt x="541" y="977"/>
                </a:lnTo>
                <a:lnTo>
                  <a:pt x="541" y="982"/>
                </a:lnTo>
                <a:lnTo>
                  <a:pt x="546" y="988"/>
                </a:lnTo>
                <a:lnTo>
                  <a:pt x="546" y="988"/>
                </a:lnTo>
                <a:lnTo>
                  <a:pt x="552" y="991"/>
                </a:lnTo>
                <a:lnTo>
                  <a:pt x="559" y="993"/>
                </a:lnTo>
                <a:lnTo>
                  <a:pt x="559" y="993"/>
                </a:lnTo>
                <a:lnTo>
                  <a:pt x="564" y="993"/>
                </a:lnTo>
                <a:lnTo>
                  <a:pt x="570" y="991"/>
                </a:lnTo>
                <a:lnTo>
                  <a:pt x="570" y="991"/>
                </a:lnTo>
                <a:lnTo>
                  <a:pt x="572" y="990"/>
                </a:lnTo>
                <a:lnTo>
                  <a:pt x="573" y="986"/>
                </a:lnTo>
                <a:lnTo>
                  <a:pt x="577" y="979"/>
                </a:lnTo>
                <a:lnTo>
                  <a:pt x="577" y="979"/>
                </a:lnTo>
                <a:lnTo>
                  <a:pt x="579" y="977"/>
                </a:lnTo>
                <a:lnTo>
                  <a:pt x="581" y="975"/>
                </a:lnTo>
                <a:lnTo>
                  <a:pt x="586" y="973"/>
                </a:lnTo>
                <a:lnTo>
                  <a:pt x="586" y="973"/>
                </a:lnTo>
                <a:lnTo>
                  <a:pt x="590" y="968"/>
                </a:lnTo>
                <a:lnTo>
                  <a:pt x="590" y="968"/>
                </a:lnTo>
                <a:lnTo>
                  <a:pt x="595" y="962"/>
                </a:lnTo>
                <a:lnTo>
                  <a:pt x="595" y="962"/>
                </a:lnTo>
                <a:lnTo>
                  <a:pt x="601" y="955"/>
                </a:lnTo>
                <a:lnTo>
                  <a:pt x="601" y="955"/>
                </a:lnTo>
                <a:lnTo>
                  <a:pt x="602" y="950"/>
                </a:lnTo>
                <a:lnTo>
                  <a:pt x="602" y="946"/>
                </a:lnTo>
                <a:lnTo>
                  <a:pt x="599" y="939"/>
                </a:lnTo>
                <a:lnTo>
                  <a:pt x="599" y="939"/>
                </a:lnTo>
                <a:lnTo>
                  <a:pt x="597" y="935"/>
                </a:lnTo>
                <a:lnTo>
                  <a:pt x="597" y="930"/>
                </a:lnTo>
                <a:lnTo>
                  <a:pt x="599" y="923"/>
                </a:lnTo>
                <a:lnTo>
                  <a:pt x="599" y="923"/>
                </a:lnTo>
                <a:lnTo>
                  <a:pt x="601" y="921"/>
                </a:lnTo>
                <a:lnTo>
                  <a:pt x="604" y="921"/>
                </a:lnTo>
                <a:lnTo>
                  <a:pt x="610" y="923"/>
                </a:lnTo>
                <a:lnTo>
                  <a:pt x="615" y="926"/>
                </a:lnTo>
                <a:lnTo>
                  <a:pt x="617" y="926"/>
                </a:lnTo>
                <a:lnTo>
                  <a:pt x="619" y="926"/>
                </a:lnTo>
                <a:lnTo>
                  <a:pt x="619" y="926"/>
                </a:lnTo>
                <a:lnTo>
                  <a:pt x="620" y="924"/>
                </a:lnTo>
                <a:lnTo>
                  <a:pt x="620" y="923"/>
                </a:lnTo>
                <a:lnTo>
                  <a:pt x="617" y="917"/>
                </a:lnTo>
                <a:lnTo>
                  <a:pt x="608" y="910"/>
                </a:lnTo>
                <a:lnTo>
                  <a:pt x="608" y="910"/>
                </a:lnTo>
                <a:lnTo>
                  <a:pt x="601" y="906"/>
                </a:lnTo>
                <a:lnTo>
                  <a:pt x="593" y="905"/>
                </a:lnTo>
                <a:lnTo>
                  <a:pt x="593" y="905"/>
                </a:lnTo>
                <a:lnTo>
                  <a:pt x="582" y="892"/>
                </a:lnTo>
                <a:lnTo>
                  <a:pt x="582" y="892"/>
                </a:lnTo>
                <a:lnTo>
                  <a:pt x="577" y="888"/>
                </a:lnTo>
                <a:lnTo>
                  <a:pt x="570" y="883"/>
                </a:lnTo>
                <a:lnTo>
                  <a:pt x="563" y="879"/>
                </a:lnTo>
                <a:lnTo>
                  <a:pt x="555" y="874"/>
                </a:lnTo>
                <a:lnTo>
                  <a:pt x="555" y="874"/>
                </a:lnTo>
                <a:lnTo>
                  <a:pt x="548" y="863"/>
                </a:lnTo>
                <a:lnTo>
                  <a:pt x="543" y="854"/>
                </a:lnTo>
                <a:lnTo>
                  <a:pt x="543" y="854"/>
                </a:lnTo>
                <a:lnTo>
                  <a:pt x="537" y="845"/>
                </a:lnTo>
                <a:lnTo>
                  <a:pt x="532" y="838"/>
                </a:lnTo>
                <a:lnTo>
                  <a:pt x="532" y="838"/>
                </a:lnTo>
                <a:lnTo>
                  <a:pt x="530" y="830"/>
                </a:lnTo>
                <a:lnTo>
                  <a:pt x="530" y="823"/>
                </a:lnTo>
                <a:lnTo>
                  <a:pt x="530" y="821"/>
                </a:lnTo>
                <a:lnTo>
                  <a:pt x="534" y="820"/>
                </a:lnTo>
                <a:lnTo>
                  <a:pt x="535" y="818"/>
                </a:lnTo>
                <a:lnTo>
                  <a:pt x="541" y="818"/>
                </a:lnTo>
                <a:lnTo>
                  <a:pt x="541" y="818"/>
                </a:lnTo>
                <a:lnTo>
                  <a:pt x="544" y="820"/>
                </a:lnTo>
                <a:lnTo>
                  <a:pt x="550" y="821"/>
                </a:lnTo>
                <a:lnTo>
                  <a:pt x="555" y="829"/>
                </a:lnTo>
                <a:lnTo>
                  <a:pt x="555" y="829"/>
                </a:lnTo>
                <a:lnTo>
                  <a:pt x="561" y="839"/>
                </a:lnTo>
                <a:lnTo>
                  <a:pt x="568" y="848"/>
                </a:lnTo>
                <a:lnTo>
                  <a:pt x="568" y="848"/>
                </a:lnTo>
                <a:lnTo>
                  <a:pt x="575" y="854"/>
                </a:lnTo>
                <a:lnTo>
                  <a:pt x="582" y="859"/>
                </a:lnTo>
                <a:lnTo>
                  <a:pt x="599" y="868"/>
                </a:lnTo>
                <a:lnTo>
                  <a:pt x="599" y="868"/>
                </a:lnTo>
                <a:lnTo>
                  <a:pt x="613" y="876"/>
                </a:lnTo>
                <a:lnTo>
                  <a:pt x="620" y="877"/>
                </a:lnTo>
                <a:lnTo>
                  <a:pt x="626" y="881"/>
                </a:lnTo>
                <a:lnTo>
                  <a:pt x="626" y="881"/>
                </a:lnTo>
                <a:lnTo>
                  <a:pt x="633" y="888"/>
                </a:lnTo>
                <a:lnTo>
                  <a:pt x="637" y="896"/>
                </a:lnTo>
                <a:lnTo>
                  <a:pt x="637" y="896"/>
                </a:lnTo>
                <a:lnTo>
                  <a:pt x="639" y="908"/>
                </a:lnTo>
                <a:lnTo>
                  <a:pt x="640" y="923"/>
                </a:lnTo>
                <a:lnTo>
                  <a:pt x="640" y="923"/>
                </a:lnTo>
                <a:lnTo>
                  <a:pt x="642" y="928"/>
                </a:lnTo>
                <a:lnTo>
                  <a:pt x="644" y="935"/>
                </a:lnTo>
                <a:lnTo>
                  <a:pt x="653" y="946"/>
                </a:lnTo>
                <a:lnTo>
                  <a:pt x="653" y="946"/>
                </a:lnTo>
                <a:lnTo>
                  <a:pt x="662" y="953"/>
                </a:lnTo>
                <a:lnTo>
                  <a:pt x="662" y="953"/>
                </a:lnTo>
                <a:lnTo>
                  <a:pt x="669" y="961"/>
                </a:lnTo>
                <a:lnTo>
                  <a:pt x="669" y="961"/>
                </a:lnTo>
                <a:lnTo>
                  <a:pt x="678" y="964"/>
                </a:lnTo>
                <a:lnTo>
                  <a:pt x="682" y="966"/>
                </a:lnTo>
                <a:lnTo>
                  <a:pt x="686" y="970"/>
                </a:lnTo>
                <a:lnTo>
                  <a:pt x="686" y="970"/>
                </a:lnTo>
                <a:lnTo>
                  <a:pt x="684" y="972"/>
                </a:lnTo>
                <a:lnTo>
                  <a:pt x="682" y="973"/>
                </a:lnTo>
                <a:lnTo>
                  <a:pt x="675" y="973"/>
                </a:lnTo>
                <a:lnTo>
                  <a:pt x="675" y="973"/>
                </a:lnTo>
                <a:lnTo>
                  <a:pt x="671" y="975"/>
                </a:lnTo>
                <a:lnTo>
                  <a:pt x="671" y="977"/>
                </a:lnTo>
                <a:lnTo>
                  <a:pt x="671" y="984"/>
                </a:lnTo>
                <a:lnTo>
                  <a:pt x="671" y="984"/>
                </a:lnTo>
                <a:lnTo>
                  <a:pt x="673" y="990"/>
                </a:lnTo>
                <a:lnTo>
                  <a:pt x="677" y="993"/>
                </a:lnTo>
                <a:lnTo>
                  <a:pt x="682" y="995"/>
                </a:lnTo>
                <a:lnTo>
                  <a:pt x="687" y="995"/>
                </a:lnTo>
                <a:lnTo>
                  <a:pt x="687" y="995"/>
                </a:lnTo>
                <a:lnTo>
                  <a:pt x="691" y="995"/>
                </a:lnTo>
                <a:lnTo>
                  <a:pt x="693" y="993"/>
                </a:lnTo>
                <a:lnTo>
                  <a:pt x="695" y="990"/>
                </a:lnTo>
                <a:lnTo>
                  <a:pt x="696" y="986"/>
                </a:lnTo>
                <a:lnTo>
                  <a:pt x="696" y="986"/>
                </a:lnTo>
                <a:lnTo>
                  <a:pt x="696" y="981"/>
                </a:lnTo>
                <a:lnTo>
                  <a:pt x="698" y="979"/>
                </a:lnTo>
                <a:lnTo>
                  <a:pt x="700" y="977"/>
                </a:lnTo>
                <a:lnTo>
                  <a:pt x="706" y="975"/>
                </a:lnTo>
                <a:lnTo>
                  <a:pt x="706" y="975"/>
                </a:lnTo>
                <a:lnTo>
                  <a:pt x="709" y="973"/>
                </a:lnTo>
                <a:lnTo>
                  <a:pt x="713" y="972"/>
                </a:lnTo>
                <a:lnTo>
                  <a:pt x="713" y="966"/>
                </a:lnTo>
                <a:lnTo>
                  <a:pt x="711" y="962"/>
                </a:lnTo>
                <a:lnTo>
                  <a:pt x="711" y="962"/>
                </a:lnTo>
                <a:lnTo>
                  <a:pt x="707" y="957"/>
                </a:lnTo>
                <a:lnTo>
                  <a:pt x="702" y="952"/>
                </a:lnTo>
                <a:lnTo>
                  <a:pt x="702" y="952"/>
                </a:lnTo>
                <a:lnTo>
                  <a:pt x="696" y="944"/>
                </a:lnTo>
                <a:lnTo>
                  <a:pt x="695" y="939"/>
                </a:lnTo>
                <a:lnTo>
                  <a:pt x="696" y="935"/>
                </a:lnTo>
                <a:lnTo>
                  <a:pt x="696" y="935"/>
                </a:lnTo>
                <a:lnTo>
                  <a:pt x="698" y="932"/>
                </a:lnTo>
                <a:lnTo>
                  <a:pt x="702" y="930"/>
                </a:lnTo>
                <a:lnTo>
                  <a:pt x="711" y="930"/>
                </a:lnTo>
                <a:lnTo>
                  <a:pt x="711" y="930"/>
                </a:lnTo>
                <a:lnTo>
                  <a:pt x="715" y="928"/>
                </a:lnTo>
                <a:lnTo>
                  <a:pt x="716" y="924"/>
                </a:lnTo>
                <a:lnTo>
                  <a:pt x="716" y="924"/>
                </a:lnTo>
                <a:lnTo>
                  <a:pt x="718" y="919"/>
                </a:lnTo>
                <a:lnTo>
                  <a:pt x="720" y="915"/>
                </a:lnTo>
                <a:lnTo>
                  <a:pt x="720" y="915"/>
                </a:lnTo>
                <a:lnTo>
                  <a:pt x="722" y="912"/>
                </a:lnTo>
                <a:lnTo>
                  <a:pt x="724" y="910"/>
                </a:lnTo>
                <a:lnTo>
                  <a:pt x="729" y="910"/>
                </a:lnTo>
                <a:lnTo>
                  <a:pt x="729" y="910"/>
                </a:lnTo>
                <a:lnTo>
                  <a:pt x="734" y="912"/>
                </a:lnTo>
                <a:lnTo>
                  <a:pt x="734" y="912"/>
                </a:lnTo>
                <a:lnTo>
                  <a:pt x="744" y="915"/>
                </a:lnTo>
                <a:lnTo>
                  <a:pt x="747" y="917"/>
                </a:lnTo>
                <a:lnTo>
                  <a:pt x="749" y="923"/>
                </a:lnTo>
                <a:lnTo>
                  <a:pt x="749" y="923"/>
                </a:lnTo>
                <a:lnTo>
                  <a:pt x="754" y="934"/>
                </a:lnTo>
                <a:lnTo>
                  <a:pt x="756" y="939"/>
                </a:lnTo>
                <a:lnTo>
                  <a:pt x="758" y="946"/>
                </a:lnTo>
                <a:lnTo>
                  <a:pt x="758" y="946"/>
                </a:lnTo>
                <a:lnTo>
                  <a:pt x="756" y="968"/>
                </a:lnTo>
                <a:lnTo>
                  <a:pt x="756" y="972"/>
                </a:lnTo>
                <a:lnTo>
                  <a:pt x="758" y="977"/>
                </a:lnTo>
                <a:lnTo>
                  <a:pt x="760" y="981"/>
                </a:lnTo>
                <a:lnTo>
                  <a:pt x="765" y="986"/>
                </a:lnTo>
                <a:lnTo>
                  <a:pt x="765" y="986"/>
                </a:lnTo>
                <a:lnTo>
                  <a:pt x="778" y="995"/>
                </a:lnTo>
                <a:lnTo>
                  <a:pt x="778" y="995"/>
                </a:lnTo>
                <a:lnTo>
                  <a:pt x="785" y="1004"/>
                </a:lnTo>
                <a:lnTo>
                  <a:pt x="789" y="1010"/>
                </a:lnTo>
                <a:lnTo>
                  <a:pt x="792" y="1013"/>
                </a:lnTo>
                <a:lnTo>
                  <a:pt x="792" y="1013"/>
                </a:lnTo>
                <a:lnTo>
                  <a:pt x="798" y="1015"/>
                </a:lnTo>
                <a:lnTo>
                  <a:pt x="801" y="1017"/>
                </a:lnTo>
                <a:lnTo>
                  <a:pt x="805" y="1015"/>
                </a:lnTo>
                <a:lnTo>
                  <a:pt x="809" y="1013"/>
                </a:lnTo>
                <a:lnTo>
                  <a:pt x="814" y="1010"/>
                </a:lnTo>
                <a:lnTo>
                  <a:pt x="821" y="1004"/>
                </a:lnTo>
                <a:lnTo>
                  <a:pt x="821" y="1004"/>
                </a:lnTo>
                <a:lnTo>
                  <a:pt x="829" y="1004"/>
                </a:lnTo>
                <a:lnTo>
                  <a:pt x="834" y="1006"/>
                </a:lnTo>
                <a:lnTo>
                  <a:pt x="839" y="1010"/>
                </a:lnTo>
                <a:lnTo>
                  <a:pt x="845" y="1013"/>
                </a:lnTo>
                <a:lnTo>
                  <a:pt x="845" y="1013"/>
                </a:lnTo>
                <a:lnTo>
                  <a:pt x="852" y="1015"/>
                </a:lnTo>
                <a:lnTo>
                  <a:pt x="863" y="1015"/>
                </a:lnTo>
                <a:lnTo>
                  <a:pt x="872" y="1013"/>
                </a:lnTo>
                <a:lnTo>
                  <a:pt x="879" y="1010"/>
                </a:lnTo>
                <a:lnTo>
                  <a:pt x="879" y="1010"/>
                </a:lnTo>
                <a:lnTo>
                  <a:pt x="887" y="1000"/>
                </a:lnTo>
                <a:lnTo>
                  <a:pt x="888" y="999"/>
                </a:lnTo>
                <a:lnTo>
                  <a:pt x="892" y="999"/>
                </a:lnTo>
                <a:lnTo>
                  <a:pt x="894" y="1000"/>
                </a:lnTo>
                <a:lnTo>
                  <a:pt x="897" y="1002"/>
                </a:lnTo>
                <a:lnTo>
                  <a:pt x="897" y="1002"/>
                </a:lnTo>
                <a:lnTo>
                  <a:pt x="899" y="1008"/>
                </a:lnTo>
                <a:lnTo>
                  <a:pt x="901" y="1011"/>
                </a:lnTo>
                <a:lnTo>
                  <a:pt x="899" y="1017"/>
                </a:lnTo>
                <a:lnTo>
                  <a:pt x="897" y="1024"/>
                </a:lnTo>
                <a:lnTo>
                  <a:pt x="892" y="1037"/>
                </a:lnTo>
                <a:lnTo>
                  <a:pt x="885" y="1048"/>
                </a:lnTo>
                <a:lnTo>
                  <a:pt x="885" y="1048"/>
                </a:lnTo>
                <a:lnTo>
                  <a:pt x="899" y="1042"/>
                </a:lnTo>
                <a:lnTo>
                  <a:pt x="914" y="1037"/>
                </a:lnTo>
                <a:lnTo>
                  <a:pt x="928" y="1035"/>
                </a:lnTo>
                <a:lnTo>
                  <a:pt x="941" y="1033"/>
                </a:lnTo>
                <a:lnTo>
                  <a:pt x="955" y="1035"/>
                </a:lnTo>
                <a:lnTo>
                  <a:pt x="968" y="1035"/>
                </a:lnTo>
                <a:lnTo>
                  <a:pt x="995" y="1040"/>
                </a:lnTo>
                <a:lnTo>
                  <a:pt x="1022" y="1046"/>
                </a:lnTo>
                <a:lnTo>
                  <a:pt x="1049" y="1049"/>
                </a:lnTo>
                <a:lnTo>
                  <a:pt x="1064" y="1049"/>
                </a:lnTo>
                <a:lnTo>
                  <a:pt x="1078" y="1049"/>
                </a:lnTo>
                <a:lnTo>
                  <a:pt x="1095" y="1048"/>
                </a:lnTo>
                <a:lnTo>
                  <a:pt x="1109" y="1044"/>
                </a:lnTo>
                <a:lnTo>
                  <a:pt x="1109" y="1044"/>
                </a:lnTo>
                <a:close/>
              </a:path>
            </a:pathLst>
          </a:custGeom>
          <a:solidFill>
            <a:schemeClr val="accent1">
              <a:lumMod val="75000"/>
            </a:schemeClr>
          </a:solidFill>
          <a:ln>
            <a:noFill/>
          </a:ln>
          <a:effectLst/>
          <a:extLst>
            <a:ext uri="{91240B29-F687-4f45-9708-019B960494DF}">
              <a14:hiddenLine xmlns:a14="http://schemas.microsoft.com/office/drawing/2010/main" xmlns="" w="9525">
                <a:solidFill>
                  <a:srgbClr val="000000"/>
                </a:solidFill>
                <a:round/>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400"/>
            <a:endParaRPr lang="fr-FR" sz="1800">
              <a:solidFill>
                <a:schemeClr val="bg1"/>
              </a:solidFill>
            </a:endParaRPr>
          </a:p>
        </p:txBody>
      </p:sp>
      <p:sp>
        <p:nvSpPr>
          <p:cNvPr id="20" name="Freeform 5">
            <a:extLst>
              <a:ext uri="{FF2B5EF4-FFF2-40B4-BE49-F238E27FC236}">
                <a16:creationId xmlns:a16="http://schemas.microsoft.com/office/drawing/2014/main" id="{2576C50D-5E6B-4C94-ADC4-3877AAE73514}"/>
              </a:ext>
            </a:extLst>
          </p:cNvPr>
          <p:cNvSpPr>
            <a:spLocks/>
          </p:cNvSpPr>
          <p:nvPr/>
        </p:nvSpPr>
        <p:spPr bwMode="auto">
          <a:xfrm>
            <a:off x="1500153" y="4507322"/>
            <a:ext cx="822671" cy="1320479"/>
          </a:xfrm>
          <a:custGeom>
            <a:avLst/>
            <a:gdLst>
              <a:gd name="T0" fmla="*/ 35 w 444"/>
              <a:gd name="T1" fmla="*/ 69 h 715"/>
              <a:gd name="T2" fmla="*/ 40 w 444"/>
              <a:gd name="T3" fmla="*/ 39 h 715"/>
              <a:gd name="T4" fmla="*/ 46 w 444"/>
              <a:gd name="T5" fmla="*/ 35 h 715"/>
              <a:gd name="T6" fmla="*/ 63 w 444"/>
              <a:gd name="T7" fmla="*/ 13 h 715"/>
              <a:gd name="T8" fmla="*/ 97 w 444"/>
              <a:gd name="T9" fmla="*/ 4 h 715"/>
              <a:gd name="T10" fmla="*/ 96 w 444"/>
              <a:gd name="T11" fmla="*/ 32 h 715"/>
              <a:gd name="T12" fmla="*/ 104 w 444"/>
              <a:gd name="T13" fmla="*/ 10 h 715"/>
              <a:gd name="T14" fmla="*/ 111 w 444"/>
              <a:gd name="T15" fmla="*/ 4 h 715"/>
              <a:gd name="T16" fmla="*/ 147 w 444"/>
              <a:gd name="T17" fmla="*/ 18 h 715"/>
              <a:gd name="T18" fmla="*/ 173 w 444"/>
              <a:gd name="T19" fmla="*/ 15 h 715"/>
              <a:gd name="T20" fmla="*/ 177 w 444"/>
              <a:gd name="T21" fmla="*/ 20 h 715"/>
              <a:gd name="T22" fmla="*/ 205 w 444"/>
              <a:gd name="T23" fmla="*/ 38 h 715"/>
              <a:gd name="T24" fmla="*/ 249 w 444"/>
              <a:gd name="T25" fmla="*/ 63 h 715"/>
              <a:gd name="T26" fmla="*/ 269 w 444"/>
              <a:gd name="T27" fmla="*/ 68 h 715"/>
              <a:gd name="T28" fmla="*/ 295 w 444"/>
              <a:gd name="T29" fmla="*/ 98 h 715"/>
              <a:gd name="T30" fmla="*/ 290 w 444"/>
              <a:gd name="T31" fmla="*/ 129 h 715"/>
              <a:gd name="T32" fmla="*/ 306 w 444"/>
              <a:gd name="T33" fmla="*/ 140 h 715"/>
              <a:gd name="T34" fmla="*/ 344 w 444"/>
              <a:gd name="T35" fmla="*/ 133 h 715"/>
              <a:gd name="T36" fmla="*/ 354 w 444"/>
              <a:gd name="T37" fmla="*/ 145 h 715"/>
              <a:gd name="T38" fmla="*/ 389 w 444"/>
              <a:gd name="T39" fmla="*/ 145 h 715"/>
              <a:gd name="T40" fmla="*/ 435 w 444"/>
              <a:gd name="T41" fmla="*/ 167 h 715"/>
              <a:gd name="T42" fmla="*/ 416 w 444"/>
              <a:gd name="T43" fmla="*/ 235 h 715"/>
              <a:gd name="T44" fmla="*/ 403 w 444"/>
              <a:gd name="T45" fmla="*/ 283 h 715"/>
              <a:gd name="T46" fmla="*/ 395 w 444"/>
              <a:gd name="T47" fmla="*/ 306 h 715"/>
              <a:gd name="T48" fmla="*/ 367 w 444"/>
              <a:gd name="T49" fmla="*/ 340 h 715"/>
              <a:gd name="T50" fmla="*/ 325 w 444"/>
              <a:gd name="T51" fmla="*/ 358 h 715"/>
              <a:gd name="T52" fmla="*/ 312 w 444"/>
              <a:gd name="T53" fmla="*/ 396 h 715"/>
              <a:gd name="T54" fmla="*/ 294 w 444"/>
              <a:gd name="T55" fmla="*/ 423 h 715"/>
              <a:gd name="T56" fmla="*/ 236 w 444"/>
              <a:gd name="T57" fmla="*/ 465 h 715"/>
              <a:gd name="T58" fmla="*/ 225 w 444"/>
              <a:gd name="T59" fmla="*/ 468 h 715"/>
              <a:gd name="T60" fmla="*/ 234 w 444"/>
              <a:gd name="T61" fmla="*/ 495 h 715"/>
              <a:gd name="T62" fmla="*/ 185 w 444"/>
              <a:gd name="T63" fmla="*/ 512 h 715"/>
              <a:gd name="T64" fmla="*/ 182 w 444"/>
              <a:gd name="T65" fmla="*/ 535 h 715"/>
              <a:gd name="T66" fmla="*/ 156 w 444"/>
              <a:gd name="T67" fmla="*/ 538 h 715"/>
              <a:gd name="T68" fmla="*/ 171 w 444"/>
              <a:gd name="T69" fmla="*/ 552 h 715"/>
              <a:gd name="T70" fmla="*/ 162 w 444"/>
              <a:gd name="T71" fmla="*/ 559 h 715"/>
              <a:gd name="T72" fmla="*/ 135 w 444"/>
              <a:gd name="T73" fmla="*/ 595 h 715"/>
              <a:gd name="T74" fmla="*/ 134 w 444"/>
              <a:gd name="T75" fmla="*/ 640 h 715"/>
              <a:gd name="T76" fmla="*/ 122 w 444"/>
              <a:gd name="T77" fmla="*/ 668 h 715"/>
              <a:gd name="T78" fmla="*/ 152 w 444"/>
              <a:gd name="T79" fmla="*/ 707 h 715"/>
              <a:gd name="T80" fmla="*/ 129 w 444"/>
              <a:gd name="T81" fmla="*/ 715 h 715"/>
              <a:gd name="T82" fmla="*/ 97 w 444"/>
              <a:gd name="T83" fmla="*/ 696 h 715"/>
              <a:gd name="T84" fmla="*/ 71 w 444"/>
              <a:gd name="T85" fmla="*/ 683 h 715"/>
              <a:gd name="T86" fmla="*/ 71 w 444"/>
              <a:gd name="T87" fmla="*/ 672 h 715"/>
              <a:gd name="T88" fmla="*/ 65 w 444"/>
              <a:gd name="T89" fmla="*/ 648 h 715"/>
              <a:gd name="T90" fmla="*/ 63 w 444"/>
              <a:gd name="T91" fmla="*/ 598 h 715"/>
              <a:gd name="T92" fmla="*/ 66 w 444"/>
              <a:gd name="T93" fmla="*/ 591 h 715"/>
              <a:gd name="T94" fmla="*/ 86 w 444"/>
              <a:gd name="T95" fmla="*/ 543 h 715"/>
              <a:gd name="T96" fmla="*/ 73 w 444"/>
              <a:gd name="T97" fmla="*/ 535 h 715"/>
              <a:gd name="T98" fmla="*/ 78 w 444"/>
              <a:gd name="T99" fmla="*/ 515 h 715"/>
              <a:gd name="T100" fmla="*/ 87 w 444"/>
              <a:gd name="T101" fmla="*/ 474 h 715"/>
              <a:gd name="T102" fmla="*/ 94 w 444"/>
              <a:gd name="T103" fmla="*/ 425 h 715"/>
              <a:gd name="T104" fmla="*/ 104 w 444"/>
              <a:gd name="T105" fmla="*/ 374 h 715"/>
              <a:gd name="T106" fmla="*/ 109 w 444"/>
              <a:gd name="T107" fmla="*/ 328 h 715"/>
              <a:gd name="T108" fmla="*/ 80 w 444"/>
              <a:gd name="T109" fmla="*/ 280 h 715"/>
              <a:gd name="T110" fmla="*/ 48 w 444"/>
              <a:gd name="T111" fmla="*/ 250 h 715"/>
              <a:gd name="T112" fmla="*/ 22 w 444"/>
              <a:gd name="T113" fmla="*/ 197 h 715"/>
              <a:gd name="T114" fmla="*/ 9 w 444"/>
              <a:gd name="T115" fmla="*/ 183 h 715"/>
              <a:gd name="T116" fmla="*/ 14 w 444"/>
              <a:gd name="T117" fmla="*/ 145 h 715"/>
              <a:gd name="T118" fmla="*/ 11 w 444"/>
              <a:gd name="T119" fmla="*/ 112 h 715"/>
              <a:gd name="T120" fmla="*/ 36 w 444"/>
              <a:gd name="T121" fmla="*/ 80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44" h="715">
                <a:moveTo>
                  <a:pt x="37" y="78"/>
                </a:moveTo>
                <a:cubicBezTo>
                  <a:pt x="37" y="77"/>
                  <a:pt x="37" y="77"/>
                  <a:pt x="37" y="76"/>
                </a:cubicBezTo>
                <a:cubicBezTo>
                  <a:pt x="37" y="73"/>
                  <a:pt x="35" y="71"/>
                  <a:pt x="35" y="69"/>
                </a:cubicBezTo>
                <a:cubicBezTo>
                  <a:pt x="35" y="65"/>
                  <a:pt x="37" y="63"/>
                  <a:pt x="37" y="60"/>
                </a:cubicBezTo>
                <a:cubicBezTo>
                  <a:pt x="37" y="53"/>
                  <a:pt x="31" y="54"/>
                  <a:pt x="31" y="48"/>
                </a:cubicBezTo>
                <a:cubicBezTo>
                  <a:pt x="31" y="43"/>
                  <a:pt x="38" y="41"/>
                  <a:pt x="40" y="39"/>
                </a:cubicBezTo>
                <a:cubicBezTo>
                  <a:pt x="42" y="39"/>
                  <a:pt x="41" y="39"/>
                  <a:pt x="44" y="39"/>
                </a:cubicBezTo>
                <a:cubicBezTo>
                  <a:pt x="44" y="38"/>
                  <a:pt x="44" y="37"/>
                  <a:pt x="44" y="37"/>
                </a:cubicBezTo>
                <a:cubicBezTo>
                  <a:pt x="44" y="36"/>
                  <a:pt x="45" y="35"/>
                  <a:pt x="46" y="35"/>
                </a:cubicBezTo>
                <a:cubicBezTo>
                  <a:pt x="46" y="32"/>
                  <a:pt x="49" y="31"/>
                  <a:pt x="51" y="29"/>
                </a:cubicBezTo>
                <a:cubicBezTo>
                  <a:pt x="53" y="28"/>
                  <a:pt x="53" y="24"/>
                  <a:pt x="54" y="21"/>
                </a:cubicBezTo>
                <a:cubicBezTo>
                  <a:pt x="56" y="16"/>
                  <a:pt x="59" y="15"/>
                  <a:pt x="63" y="13"/>
                </a:cubicBezTo>
                <a:cubicBezTo>
                  <a:pt x="71" y="11"/>
                  <a:pt x="76" y="9"/>
                  <a:pt x="85" y="7"/>
                </a:cubicBezTo>
                <a:cubicBezTo>
                  <a:pt x="89" y="5"/>
                  <a:pt x="90" y="0"/>
                  <a:pt x="94" y="0"/>
                </a:cubicBezTo>
                <a:cubicBezTo>
                  <a:pt x="96" y="0"/>
                  <a:pt x="97" y="4"/>
                  <a:pt x="97" y="4"/>
                </a:cubicBezTo>
                <a:cubicBezTo>
                  <a:pt x="97" y="7"/>
                  <a:pt x="95" y="8"/>
                  <a:pt x="94" y="8"/>
                </a:cubicBezTo>
                <a:cubicBezTo>
                  <a:pt x="93" y="13"/>
                  <a:pt x="91" y="19"/>
                  <a:pt x="91" y="22"/>
                </a:cubicBezTo>
                <a:cubicBezTo>
                  <a:pt x="91" y="26"/>
                  <a:pt x="93" y="32"/>
                  <a:pt x="96" y="32"/>
                </a:cubicBezTo>
                <a:cubicBezTo>
                  <a:pt x="98" y="32"/>
                  <a:pt x="100" y="28"/>
                  <a:pt x="100" y="27"/>
                </a:cubicBezTo>
                <a:cubicBezTo>
                  <a:pt x="100" y="23"/>
                  <a:pt x="96" y="20"/>
                  <a:pt x="96" y="16"/>
                </a:cubicBezTo>
                <a:cubicBezTo>
                  <a:pt x="96" y="11"/>
                  <a:pt x="101" y="12"/>
                  <a:pt x="104" y="10"/>
                </a:cubicBezTo>
                <a:cubicBezTo>
                  <a:pt x="112" y="10"/>
                  <a:pt x="112" y="10"/>
                  <a:pt x="112" y="10"/>
                </a:cubicBezTo>
                <a:cubicBezTo>
                  <a:pt x="111" y="6"/>
                  <a:pt x="106" y="8"/>
                  <a:pt x="106" y="4"/>
                </a:cubicBezTo>
                <a:cubicBezTo>
                  <a:pt x="111" y="4"/>
                  <a:pt x="111" y="4"/>
                  <a:pt x="111" y="4"/>
                </a:cubicBezTo>
                <a:cubicBezTo>
                  <a:pt x="113" y="9"/>
                  <a:pt x="120" y="11"/>
                  <a:pt x="125" y="12"/>
                </a:cubicBezTo>
                <a:cubicBezTo>
                  <a:pt x="125" y="15"/>
                  <a:pt x="127" y="18"/>
                  <a:pt x="129" y="18"/>
                </a:cubicBezTo>
                <a:cubicBezTo>
                  <a:pt x="135" y="18"/>
                  <a:pt x="144" y="18"/>
                  <a:pt x="147" y="18"/>
                </a:cubicBezTo>
                <a:cubicBezTo>
                  <a:pt x="147" y="21"/>
                  <a:pt x="151" y="22"/>
                  <a:pt x="154" y="22"/>
                </a:cubicBezTo>
                <a:cubicBezTo>
                  <a:pt x="159" y="21"/>
                  <a:pt x="162" y="21"/>
                  <a:pt x="164" y="17"/>
                </a:cubicBezTo>
                <a:cubicBezTo>
                  <a:pt x="165" y="16"/>
                  <a:pt x="172" y="16"/>
                  <a:pt x="173" y="15"/>
                </a:cubicBezTo>
                <a:cubicBezTo>
                  <a:pt x="176" y="15"/>
                  <a:pt x="182" y="16"/>
                  <a:pt x="182" y="16"/>
                </a:cubicBezTo>
                <a:cubicBezTo>
                  <a:pt x="181" y="17"/>
                  <a:pt x="178" y="18"/>
                  <a:pt x="177" y="17"/>
                </a:cubicBezTo>
                <a:cubicBezTo>
                  <a:pt x="177" y="20"/>
                  <a:pt x="177" y="20"/>
                  <a:pt x="177" y="20"/>
                </a:cubicBezTo>
                <a:cubicBezTo>
                  <a:pt x="179" y="24"/>
                  <a:pt x="186" y="25"/>
                  <a:pt x="191" y="27"/>
                </a:cubicBezTo>
                <a:cubicBezTo>
                  <a:pt x="196" y="28"/>
                  <a:pt x="195" y="33"/>
                  <a:pt x="196" y="38"/>
                </a:cubicBezTo>
                <a:cubicBezTo>
                  <a:pt x="205" y="38"/>
                  <a:pt x="205" y="38"/>
                  <a:pt x="205" y="38"/>
                </a:cubicBezTo>
                <a:cubicBezTo>
                  <a:pt x="212" y="44"/>
                  <a:pt x="215" y="43"/>
                  <a:pt x="219" y="51"/>
                </a:cubicBezTo>
                <a:cubicBezTo>
                  <a:pt x="219" y="53"/>
                  <a:pt x="222" y="53"/>
                  <a:pt x="224" y="53"/>
                </a:cubicBezTo>
                <a:cubicBezTo>
                  <a:pt x="226" y="63"/>
                  <a:pt x="240" y="62"/>
                  <a:pt x="249" y="63"/>
                </a:cubicBezTo>
                <a:cubicBezTo>
                  <a:pt x="258" y="63"/>
                  <a:pt x="258" y="63"/>
                  <a:pt x="258" y="63"/>
                </a:cubicBezTo>
                <a:cubicBezTo>
                  <a:pt x="260" y="64"/>
                  <a:pt x="265" y="67"/>
                  <a:pt x="269" y="67"/>
                </a:cubicBezTo>
                <a:cubicBezTo>
                  <a:pt x="269" y="68"/>
                  <a:pt x="269" y="68"/>
                  <a:pt x="269" y="68"/>
                </a:cubicBezTo>
                <a:cubicBezTo>
                  <a:pt x="269" y="68"/>
                  <a:pt x="270" y="68"/>
                  <a:pt x="271" y="68"/>
                </a:cubicBezTo>
                <a:cubicBezTo>
                  <a:pt x="276" y="68"/>
                  <a:pt x="283" y="79"/>
                  <a:pt x="289" y="80"/>
                </a:cubicBezTo>
                <a:cubicBezTo>
                  <a:pt x="289" y="84"/>
                  <a:pt x="293" y="95"/>
                  <a:pt x="295" y="98"/>
                </a:cubicBezTo>
                <a:cubicBezTo>
                  <a:pt x="296" y="102"/>
                  <a:pt x="301" y="102"/>
                  <a:pt x="301" y="105"/>
                </a:cubicBezTo>
                <a:cubicBezTo>
                  <a:pt x="295" y="112"/>
                  <a:pt x="286" y="115"/>
                  <a:pt x="286" y="125"/>
                </a:cubicBezTo>
                <a:cubicBezTo>
                  <a:pt x="286" y="128"/>
                  <a:pt x="289" y="128"/>
                  <a:pt x="290" y="129"/>
                </a:cubicBezTo>
                <a:cubicBezTo>
                  <a:pt x="294" y="130"/>
                  <a:pt x="295" y="133"/>
                  <a:pt x="296" y="136"/>
                </a:cubicBezTo>
                <a:cubicBezTo>
                  <a:pt x="304" y="136"/>
                  <a:pt x="304" y="136"/>
                  <a:pt x="304" y="136"/>
                </a:cubicBezTo>
                <a:cubicBezTo>
                  <a:pt x="304" y="137"/>
                  <a:pt x="305" y="140"/>
                  <a:pt x="306" y="140"/>
                </a:cubicBezTo>
                <a:cubicBezTo>
                  <a:pt x="307" y="140"/>
                  <a:pt x="308" y="138"/>
                  <a:pt x="309" y="136"/>
                </a:cubicBezTo>
                <a:cubicBezTo>
                  <a:pt x="313" y="131"/>
                  <a:pt x="317" y="124"/>
                  <a:pt x="322" y="124"/>
                </a:cubicBezTo>
                <a:cubicBezTo>
                  <a:pt x="328" y="124"/>
                  <a:pt x="340" y="130"/>
                  <a:pt x="344" y="133"/>
                </a:cubicBezTo>
                <a:cubicBezTo>
                  <a:pt x="347" y="134"/>
                  <a:pt x="350" y="134"/>
                  <a:pt x="351" y="136"/>
                </a:cubicBezTo>
                <a:cubicBezTo>
                  <a:pt x="352" y="139"/>
                  <a:pt x="351" y="142"/>
                  <a:pt x="351" y="145"/>
                </a:cubicBezTo>
                <a:cubicBezTo>
                  <a:pt x="354" y="145"/>
                  <a:pt x="354" y="145"/>
                  <a:pt x="354" y="145"/>
                </a:cubicBezTo>
                <a:cubicBezTo>
                  <a:pt x="357" y="143"/>
                  <a:pt x="358" y="141"/>
                  <a:pt x="361" y="141"/>
                </a:cubicBezTo>
                <a:cubicBezTo>
                  <a:pt x="368" y="141"/>
                  <a:pt x="369" y="146"/>
                  <a:pt x="376" y="146"/>
                </a:cubicBezTo>
                <a:cubicBezTo>
                  <a:pt x="389" y="145"/>
                  <a:pt x="389" y="145"/>
                  <a:pt x="389" y="145"/>
                </a:cubicBezTo>
                <a:cubicBezTo>
                  <a:pt x="395" y="146"/>
                  <a:pt x="401" y="148"/>
                  <a:pt x="404" y="150"/>
                </a:cubicBezTo>
                <a:cubicBezTo>
                  <a:pt x="407" y="155"/>
                  <a:pt x="418" y="164"/>
                  <a:pt x="423" y="166"/>
                </a:cubicBezTo>
                <a:cubicBezTo>
                  <a:pt x="428" y="167"/>
                  <a:pt x="431" y="165"/>
                  <a:pt x="435" y="167"/>
                </a:cubicBezTo>
                <a:cubicBezTo>
                  <a:pt x="442" y="169"/>
                  <a:pt x="444" y="176"/>
                  <a:pt x="444" y="183"/>
                </a:cubicBezTo>
                <a:cubicBezTo>
                  <a:pt x="444" y="208"/>
                  <a:pt x="430" y="214"/>
                  <a:pt x="421" y="228"/>
                </a:cubicBezTo>
                <a:cubicBezTo>
                  <a:pt x="419" y="231"/>
                  <a:pt x="418" y="232"/>
                  <a:pt x="416" y="235"/>
                </a:cubicBezTo>
                <a:cubicBezTo>
                  <a:pt x="412" y="240"/>
                  <a:pt x="409" y="240"/>
                  <a:pt x="405" y="244"/>
                </a:cubicBezTo>
                <a:cubicBezTo>
                  <a:pt x="400" y="248"/>
                  <a:pt x="405" y="259"/>
                  <a:pt x="405" y="267"/>
                </a:cubicBezTo>
                <a:cubicBezTo>
                  <a:pt x="405" y="273"/>
                  <a:pt x="403" y="279"/>
                  <a:pt x="403" y="283"/>
                </a:cubicBezTo>
                <a:cubicBezTo>
                  <a:pt x="403" y="285"/>
                  <a:pt x="402" y="286"/>
                  <a:pt x="401" y="287"/>
                </a:cubicBezTo>
                <a:cubicBezTo>
                  <a:pt x="400" y="289"/>
                  <a:pt x="397" y="292"/>
                  <a:pt x="397" y="295"/>
                </a:cubicBezTo>
                <a:cubicBezTo>
                  <a:pt x="397" y="298"/>
                  <a:pt x="396" y="305"/>
                  <a:pt x="395" y="306"/>
                </a:cubicBezTo>
                <a:cubicBezTo>
                  <a:pt x="390" y="314"/>
                  <a:pt x="389" y="317"/>
                  <a:pt x="384" y="324"/>
                </a:cubicBezTo>
                <a:cubicBezTo>
                  <a:pt x="382" y="326"/>
                  <a:pt x="383" y="330"/>
                  <a:pt x="382" y="331"/>
                </a:cubicBezTo>
                <a:cubicBezTo>
                  <a:pt x="380" y="335"/>
                  <a:pt x="373" y="340"/>
                  <a:pt x="367" y="340"/>
                </a:cubicBezTo>
                <a:cubicBezTo>
                  <a:pt x="361" y="340"/>
                  <a:pt x="356" y="340"/>
                  <a:pt x="351" y="342"/>
                </a:cubicBezTo>
                <a:cubicBezTo>
                  <a:pt x="349" y="343"/>
                  <a:pt x="349" y="345"/>
                  <a:pt x="348" y="346"/>
                </a:cubicBezTo>
                <a:cubicBezTo>
                  <a:pt x="340" y="354"/>
                  <a:pt x="331" y="349"/>
                  <a:pt x="325" y="358"/>
                </a:cubicBezTo>
                <a:cubicBezTo>
                  <a:pt x="323" y="363"/>
                  <a:pt x="318" y="363"/>
                  <a:pt x="316" y="365"/>
                </a:cubicBezTo>
                <a:cubicBezTo>
                  <a:pt x="311" y="370"/>
                  <a:pt x="312" y="374"/>
                  <a:pt x="312" y="381"/>
                </a:cubicBezTo>
                <a:cubicBezTo>
                  <a:pt x="312" y="396"/>
                  <a:pt x="312" y="396"/>
                  <a:pt x="312" y="396"/>
                </a:cubicBezTo>
                <a:cubicBezTo>
                  <a:pt x="305" y="400"/>
                  <a:pt x="302" y="405"/>
                  <a:pt x="299" y="412"/>
                </a:cubicBezTo>
                <a:cubicBezTo>
                  <a:pt x="299" y="412"/>
                  <a:pt x="299" y="412"/>
                  <a:pt x="299" y="412"/>
                </a:cubicBezTo>
                <a:cubicBezTo>
                  <a:pt x="296" y="416"/>
                  <a:pt x="297" y="419"/>
                  <a:pt x="294" y="423"/>
                </a:cubicBezTo>
                <a:cubicBezTo>
                  <a:pt x="288" y="432"/>
                  <a:pt x="281" y="433"/>
                  <a:pt x="276" y="442"/>
                </a:cubicBezTo>
                <a:cubicBezTo>
                  <a:pt x="269" y="452"/>
                  <a:pt x="266" y="468"/>
                  <a:pt x="251" y="468"/>
                </a:cubicBezTo>
                <a:cubicBezTo>
                  <a:pt x="246" y="468"/>
                  <a:pt x="238" y="465"/>
                  <a:pt x="236" y="465"/>
                </a:cubicBezTo>
                <a:cubicBezTo>
                  <a:pt x="231" y="465"/>
                  <a:pt x="227" y="461"/>
                  <a:pt x="222" y="461"/>
                </a:cubicBezTo>
                <a:cubicBezTo>
                  <a:pt x="221" y="461"/>
                  <a:pt x="219" y="461"/>
                  <a:pt x="219" y="462"/>
                </a:cubicBezTo>
                <a:cubicBezTo>
                  <a:pt x="219" y="465"/>
                  <a:pt x="224" y="467"/>
                  <a:pt x="225" y="468"/>
                </a:cubicBezTo>
                <a:cubicBezTo>
                  <a:pt x="228" y="471"/>
                  <a:pt x="228" y="474"/>
                  <a:pt x="229" y="478"/>
                </a:cubicBezTo>
                <a:cubicBezTo>
                  <a:pt x="230" y="482"/>
                  <a:pt x="236" y="482"/>
                  <a:pt x="236" y="486"/>
                </a:cubicBezTo>
                <a:cubicBezTo>
                  <a:pt x="236" y="490"/>
                  <a:pt x="236" y="492"/>
                  <a:pt x="234" y="495"/>
                </a:cubicBezTo>
                <a:cubicBezTo>
                  <a:pt x="231" y="499"/>
                  <a:pt x="229" y="501"/>
                  <a:pt x="225" y="505"/>
                </a:cubicBezTo>
                <a:cubicBezTo>
                  <a:pt x="220" y="510"/>
                  <a:pt x="213" y="509"/>
                  <a:pt x="205" y="511"/>
                </a:cubicBezTo>
                <a:cubicBezTo>
                  <a:pt x="199" y="513"/>
                  <a:pt x="188" y="509"/>
                  <a:pt x="185" y="512"/>
                </a:cubicBezTo>
                <a:cubicBezTo>
                  <a:pt x="181" y="517"/>
                  <a:pt x="184" y="527"/>
                  <a:pt x="182" y="531"/>
                </a:cubicBezTo>
                <a:cubicBezTo>
                  <a:pt x="182" y="531"/>
                  <a:pt x="182" y="531"/>
                  <a:pt x="182" y="531"/>
                </a:cubicBezTo>
                <a:cubicBezTo>
                  <a:pt x="182" y="532"/>
                  <a:pt x="182" y="534"/>
                  <a:pt x="182" y="535"/>
                </a:cubicBezTo>
                <a:cubicBezTo>
                  <a:pt x="182" y="536"/>
                  <a:pt x="177" y="539"/>
                  <a:pt x="174" y="539"/>
                </a:cubicBezTo>
                <a:cubicBezTo>
                  <a:pt x="167" y="539"/>
                  <a:pt x="166" y="534"/>
                  <a:pt x="159" y="534"/>
                </a:cubicBezTo>
                <a:cubicBezTo>
                  <a:pt x="157" y="534"/>
                  <a:pt x="156" y="536"/>
                  <a:pt x="156" y="538"/>
                </a:cubicBezTo>
                <a:cubicBezTo>
                  <a:pt x="156" y="543"/>
                  <a:pt x="160" y="551"/>
                  <a:pt x="163" y="551"/>
                </a:cubicBezTo>
                <a:cubicBezTo>
                  <a:pt x="165" y="551"/>
                  <a:pt x="167" y="549"/>
                  <a:pt x="168" y="549"/>
                </a:cubicBezTo>
                <a:cubicBezTo>
                  <a:pt x="169" y="550"/>
                  <a:pt x="171" y="551"/>
                  <a:pt x="171" y="552"/>
                </a:cubicBezTo>
                <a:cubicBezTo>
                  <a:pt x="171" y="554"/>
                  <a:pt x="168" y="557"/>
                  <a:pt x="167" y="557"/>
                </a:cubicBezTo>
                <a:cubicBezTo>
                  <a:pt x="163" y="557"/>
                  <a:pt x="162" y="554"/>
                  <a:pt x="159" y="554"/>
                </a:cubicBezTo>
                <a:cubicBezTo>
                  <a:pt x="159" y="557"/>
                  <a:pt x="161" y="558"/>
                  <a:pt x="162" y="559"/>
                </a:cubicBezTo>
                <a:cubicBezTo>
                  <a:pt x="156" y="565"/>
                  <a:pt x="156" y="571"/>
                  <a:pt x="154" y="579"/>
                </a:cubicBezTo>
                <a:cubicBezTo>
                  <a:pt x="154" y="583"/>
                  <a:pt x="148" y="583"/>
                  <a:pt x="145" y="583"/>
                </a:cubicBezTo>
                <a:cubicBezTo>
                  <a:pt x="140" y="585"/>
                  <a:pt x="135" y="589"/>
                  <a:pt x="135" y="595"/>
                </a:cubicBezTo>
                <a:cubicBezTo>
                  <a:pt x="135" y="608"/>
                  <a:pt x="150" y="603"/>
                  <a:pt x="150" y="614"/>
                </a:cubicBezTo>
                <a:cubicBezTo>
                  <a:pt x="150" y="623"/>
                  <a:pt x="142" y="624"/>
                  <a:pt x="137" y="629"/>
                </a:cubicBezTo>
                <a:cubicBezTo>
                  <a:pt x="135" y="631"/>
                  <a:pt x="136" y="636"/>
                  <a:pt x="134" y="640"/>
                </a:cubicBezTo>
                <a:cubicBezTo>
                  <a:pt x="131" y="645"/>
                  <a:pt x="126" y="643"/>
                  <a:pt x="123" y="646"/>
                </a:cubicBezTo>
                <a:cubicBezTo>
                  <a:pt x="119" y="650"/>
                  <a:pt x="117" y="654"/>
                  <a:pt x="117" y="661"/>
                </a:cubicBezTo>
                <a:cubicBezTo>
                  <a:pt x="117" y="664"/>
                  <a:pt x="120" y="668"/>
                  <a:pt x="122" y="668"/>
                </a:cubicBezTo>
                <a:cubicBezTo>
                  <a:pt x="128" y="672"/>
                  <a:pt x="128" y="687"/>
                  <a:pt x="132" y="691"/>
                </a:cubicBezTo>
                <a:cubicBezTo>
                  <a:pt x="140" y="699"/>
                  <a:pt x="149" y="702"/>
                  <a:pt x="158" y="706"/>
                </a:cubicBezTo>
                <a:cubicBezTo>
                  <a:pt x="156" y="708"/>
                  <a:pt x="154" y="707"/>
                  <a:pt x="152" y="707"/>
                </a:cubicBezTo>
                <a:cubicBezTo>
                  <a:pt x="147" y="707"/>
                  <a:pt x="139" y="713"/>
                  <a:pt x="136" y="713"/>
                </a:cubicBezTo>
                <a:cubicBezTo>
                  <a:pt x="134" y="713"/>
                  <a:pt x="134" y="713"/>
                  <a:pt x="132" y="713"/>
                </a:cubicBezTo>
                <a:cubicBezTo>
                  <a:pt x="131" y="713"/>
                  <a:pt x="130" y="715"/>
                  <a:pt x="129" y="715"/>
                </a:cubicBezTo>
                <a:cubicBezTo>
                  <a:pt x="126" y="715"/>
                  <a:pt x="123" y="715"/>
                  <a:pt x="120" y="715"/>
                </a:cubicBezTo>
                <a:cubicBezTo>
                  <a:pt x="112" y="715"/>
                  <a:pt x="115" y="706"/>
                  <a:pt x="109" y="704"/>
                </a:cubicBezTo>
                <a:cubicBezTo>
                  <a:pt x="104" y="702"/>
                  <a:pt x="97" y="702"/>
                  <a:pt x="97" y="696"/>
                </a:cubicBezTo>
                <a:cubicBezTo>
                  <a:pt x="94" y="696"/>
                  <a:pt x="93" y="696"/>
                  <a:pt x="91" y="696"/>
                </a:cubicBezTo>
                <a:cubicBezTo>
                  <a:pt x="88" y="696"/>
                  <a:pt x="87" y="694"/>
                  <a:pt x="87" y="692"/>
                </a:cubicBezTo>
                <a:cubicBezTo>
                  <a:pt x="78" y="692"/>
                  <a:pt x="75" y="687"/>
                  <a:pt x="71" y="683"/>
                </a:cubicBezTo>
                <a:cubicBezTo>
                  <a:pt x="70" y="682"/>
                  <a:pt x="68" y="680"/>
                  <a:pt x="68" y="680"/>
                </a:cubicBezTo>
                <a:cubicBezTo>
                  <a:pt x="68" y="677"/>
                  <a:pt x="74" y="677"/>
                  <a:pt x="74" y="674"/>
                </a:cubicBezTo>
                <a:cubicBezTo>
                  <a:pt x="73" y="674"/>
                  <a:pt x="72" y="673"/>
                  <a:pt x="71" y="672"/>
                </a:cubicBezTo>
                <a:cubicBezTo>
                  <a:pt x="72" y="671"/>
                  <a:pt x="74" y="669"/>
                  <a:pt x="74" y="667"/>
                </a:cubicBezTo>
                <a:cubicBezTo>
                  <a:pt x="74" y="659"/>
                  <a:pt x="65" y="660"/>
                  <a:pt x="65" y="653"/>
                </a:cubicBezTo>
                <a:cubicBezTo>
                  <a:pt x="65" y="651"/>
                  <a:pt x="65" y="650"/>
                  <a:pt x="65" y="648"/>
                </a:cubicBezTo>
                <a:cubicBezTo>
                  <a:pt x="65" y="641"/>
                  <a:pt x="60" y="629"/>
                  <a:pt x="60" y="624"/>
                </a:cubicBezTo>
                <a:cubicBezTo>
                  <a:pt x="60" y="618"/>
                  <a:pt x="67" y="615"/>
                  <a:pt x="67" y="610"/>
                </a:cubicBezTo>
                <a:cubicBezTo>
                  <a:pt x="67" y="607"/>
                  <a:pt x="63" y="602"/>
                  <a:pt x="63" y="598"/>
                </a:cubicBezTo>
                <a:cubicBezTo>
                  <a:pt x="63" y="595"/>
                  <a:pt x="63" y="595"/>
                  <a:pt x="63" y="595"/>
                </a:cubicBezTo>
                <a:cubicBezTo>
                  <a:pt x="63" y="595"/>
                  <a:pt x="63" y="595"/>
                  <a:pt x="63" y="595"/>
                </a:cubicBezTo>
                <a:cubicBezTo>
                  <a:pt x="63" y="593"/>
                  <a:pt x="64" y="591"/>
                  <a:pt x="66" y="591"/>
                </a:cubicBezTo>
                <a:cubicBezTo>
                  <a:pt x="72" y="591"/>
                  <a:pt x="70" y="597"/>
                  <a:pt x="75" y="597"/>
                </a:cubicBezTo>
                <a:cubicBezTo>
                  <a:pt x="86" y="548"/>
                  <a:pt x="86" y="548"/>
                  <a:pt x="86" y="548"/>
                </a:cubicBezTo>
                <a:cubicBezTo>
                  <a:pt x="86" y="543"/>
                  <a:pt x="86" y="543"/>
                  <a:pt x="86" y="543"/>
                </a:cubicBezTo>
                <a:cubicBezTo>
                  <a:pt x="85" y="543"/>
                  <a:pt x="84" y="543"/>
                  <a:pt x="83" y="543"/>
                </a:cubicBezTo>
                <a:cubicBezTo>
                  <a:pt x="80" y="544"/>
                  <a:pt x="80" y="547"/>
                  <a:pt x="78" y="547"/>
                </a:cubicBezTo>
                <a:cubicBezTo>
                  <a:pt x="75" y="547"/>
                  <a:pt x="73" y="539"/>
                  <a:pt x="73" y="535"/>
                </a:cubicBezTo>
                <a:cubicBezTo>
                  <a:pt x="73" y="529"/>
                  <a:pt x="75" y="526"/>
                  <a:pt x="76" y="520"/>
                </a:cubicBezTo>
                <a:cubicBezTo>
                  <a:pt x="79" y="520"/>
                  <a:pt x="80" y="519"/>
                  <a:pt x="80" y="518"/>
                </a:cubicBezTo>
                <a:cubicBezTo>
                  <a:pt x="80" y="516"/>
                  <a:pt x="78" y="515"/>
                  <a:pt x="78" y="515"/>
                </a:cubicBezTo>
                <a:cubicBezTo>
                  <a:pt x="76" y="515"/>
                  <a:pt x="76" y="505"/>
                  <a:pt x="76" y="503"/>
                </a:cubicBezTo>
                <a:cubicBezTo>
                  <a:pt x="76" y="495"/>
                  <a:pt x="81" y="488"/>
                  <a:pt x="84" y="483"/>
                </a:cubicBezTo>
                <a:cubicBezTo>
                  <a:pt x="85" y="481"/>
                  <a:pt x="86" y="476"/>
                  <a:pt x="87" y="474"/>
                </a:cubicBezTo>
                <a:cubicBezTo>
                  <a:pt x="88" y="472"/>
                  <a:pt x="90" y="473"/>
                  <a:pt x="90" y="471"/>
                </a:cubicBezTo>
                <a:cubicBezTo>
                  <a:pt x="93" y="464"/>
                  <a:pt x="93" y="458"/>
                  <a:pt x="95" y="450"/>
                </a:cubicBezTo>
                <a:cubicBezTo>
                  <a:pt x="94" y="425"/>
                  <a:pt x="94" y="425"/>
                  <a:pt x="94" y="425"/>
                </a:cubicBezTo>
                <a:cubicBezTo>
                  <a:pt x="92" y="419"/>
                  <a:pt x="96" y="414"/>
                  <a:pt x="96" y="409"/>
                </a:cubicBezTo>
                <a:cubicBezTo>
                  <a:pt x="96" y="396"/>
                  <a:pt x="104" y="388"/>
                  <a:pt x="104" y="377"/>
                </a:cubicBezTo>
                <a:cubicBezTo>
                  <a:pt x="104" y="376"/>
                  <a:pt x="104" y="375"/>
                  <a:pt x="104" y="374"/>
                </a:cubicBezTo>
                <a:cubicBezTo>
                  <a:pt x="104" y="371"/>
                  <a:pt x="105" y="365"/>
                  <a:pt x="106" y="362"/>
                </a:cubicBezTo>
                <a:cubicBezTo>
                  <a:pt x="106" y="352"/>
                  <a:pt x="106" y="352"/>
                  <a:pt x="106" y="347"/>
                </a:cubicBezTo>
                <a:cubicBezTo>
                  <a:pt x="106" y="343"/>
                  <a:pt x="109" y="334"/>
                  <a:pt x="109" y="328"/>
                </a:cubicBezTo>
                <a:cubicBezTo>
                  <a:pt x="109" y="325"/>
                  <a:pt x="107" y="305"/>
                  <a:pt x="106" y="302"/>
                </a:cubicBezTo>
                <a:cubicBezTo>
                  <a:pt x="103" y="294"/>
                  <a:pt x="98" y="289"/>
                  <a:pt x="92" y="286"/>
                </a:cubicBezTo>
                <a:cubicBezTo>
                  <a:pt x="87" y="283"/>
                  <a:pt x="83" y="284"/>
                  <a:pt x="80" y="280"/>
                </a:cubicBezTo>
                <a:cubicBezTo>
                  <a:pt x="76" y="276"/>
                  <a:pt x="74" y="275"/>
                  <a:pt x="69" y="274"/>
                </a:cubicBezTo>
                <a:cubicBezTo>
                  <a:pt x="60" y="271"/>
                  <a:pt x="55" y="266"/>
                  <a:pt x="49" y="260"/>
                </a:cubicBezTo>
                <a:cubicBezTo>
                  <a:pt x="46" y="257"/>
                  <a:pt x="48" y="254"/>
                  <a:pt x="48" y="250"/>
                </a:cubicBezTo>
                <a:cubicBezTo>
                  <a:pt x="48" y="244"/>
                  <a:pt x="43" y="242"/>
                  <a:pt x="41" y="237"/>
                </a:cubicBezTo>
                <a:cubicBezTo>
                  <a:pt x="39" y="229"/>
                  <a:pt x="32" y="223"/>
                  <a:pt x="29" y="216"/>
                </a:cubicBezTo>
                <a:cubicBezTo>
                  <a:pt x="27" y="208"/>
                  <a:pt x="25" y="203"/>
                  <a:pt x="22" y="197"/>
                </a:cubicBezTo>
                <a:cubicBezTo>
                  <a:pt x="21" y="195"/>
                  <a:pt x="19" y="196"/>
                  <a:pt x="18" y="195"/>
                </a:cubicBezTo>
                <a:cubicBezTo>
                  <a:pt x="15" y="192"/>
                  <a:pt x="15" y="188"/>
                  <a:pt x="14" y="185"/>
                </a:cubicBezTo>
                <a:cubicBezTo>
                  <a:pt x="13" y="183"/>
                  <a:pt x="10" y="184"/>
                  <a:pt x="9" y="183"/>
                </a:cubicBezTo>
                <a:cubicBezTo>
                  <a:pt x="5" y="179"/>
                  <a:pt x="0" y="172"/>
                  <a:pt x="0" y="166"/>
                </a:cubicBezTo>
                <a:cubicBezTo>
                  <a:pt x="0" y="162"/>
                  <a:pt x="3" y="158"/>
                  <a:pt x="4" y="156"/>
                </a:cubicBezTo>
                <a:cubicBezTo>
                  <a:pt x="7" y="151"/>
                  <a:pt x="13" y="150"/>
                  <a:pt x="14" y="145"/>
                </a:cubicBezTo>
                <a:cubicBezTo>
                  <a:pt x="11" y="143"/>
                  <a:pt x="12" y="144"/>
                  <a:pt x="9" y="144"/>
                </a:cubicBezTo>
                <a:cubicBezTo>
                  <a:pt x="5" y="144"/>
                  <a:pt x="4" y="138"/>
                  <a:pt x="4" y="133"/>
                </a:cubicBezTo>
                <a:cubicBezTo>
                  <a:pt x="4" y="125"/>
                  <a:pt x="13" y="127"/>
                  <a:pt x="11" y="112"/>
                </a:cubicBezTo>
                <a:cubicBezTo>
                  <a:pt x="20" y="112"/>
                  <a:pt x="22" y="103"/>
                  <a:pt x="25" y="98"/>
                </a:cubicBezTo>
                <a:cubicBezTo>
                  <a:pt x="29" y="90"/>
                  <a:pt x="37" y="93"/>
                  <a:pt x="40" y="84"/>
                </a:cubicBezTo>
                <a:cubicBezTo>
                  <a:pt x="38" y="83"/>
                  <a:pt x="36" y="81"/>
                  <a:pt x="36" y="80"/>
                </a:cubicBezTo>
                <a:cubicBezTo>
                  <a:pt x="37" y="78"/>
                  <a:pt x="37" y="78"/>
                  <a:pt x="37" y="78"/>
                </a:cubicBezTo>
                <a:close/>
              </a:path>
            </a:pathLst>
          </a:cu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400"/>
            <a:endParaRPr lang="id-ID" sz="1800">
              <a:solidFill>
                <a:schemeClr val="bg1"/>
              </a:solidFill>
            </a:endParaRPr>
          </a:p>
        </p:txBody>
      </p:sp>
      <p:sp>
        <p:nvSpPr>
          <p:cNvPr id="21" name="Freeform 6">
            <a:extLst>
              <a:ext uri="{FF2B5EF4-FFF2-40B4-BE49-F238E27FC236}">
                <a16:creationId xmlns:a16="http://schemas.microsoft.com/office/drawing/2014/main" id="{EF176AAB-A6B2-46DC-8B2F-7C1A0F68C1FA}"/>
              </a:ext>
            </a:extLst>
          </p:cNvPr>
          <p:cNvSpPr>
            <a:spLocks/>
          </p:cNvSpPr>
          <p:nvPr/>
        </p:nvSpPr>
        <p:spPr bwMode="auto">
          <a:xfrm>
            <a:off x="1862124" y="2298247"/>
            <a:ext cx="402400" cy="310693"/>
          </a:xfrm>
          <a:custGeom>
            <a:avLst/>
            <a:gdLst>
              <a:gd name="T0" fmla="*/ 502 w 509"/>
              <a:gd name="T1" fmla="*/ 270 h 393"/>
              <a:gd name="T2" fmla="*/ 509 w 509"/>
              <a:gd name="T3" fmla="*/ 242 h 393"/>
              <a:gd name="T4" fmla="*/ 486 w 509"/>
              <a:gd name="T5" fmla="*/ 230 h 393"/>
              <a:gd name="T6" fmla="*/ 419 w 509"/>
              <a:gd name="T7" fmla="*/ 213 h 393"/>
              <a:gd name="T8" fmla="*/ 391 w 509"/>
              <a:gd name="T9" fmla="*/ 189 h 393"/>
              <a:gd name="T10" fmla="*/ 360 w 509"/>
              <a:gd name="T11" fmla="*/ 125 h 393"/>
              <a:gd name="T12" fmla="*/ 322 w 509"/>
              <a:gd name="T13" fmla="*/ 99 h 393"/>
              <a:gd name="T14" fmla="*/ 296 w 509"/>
              <a:gd name="T15" fmla="*/ 85 h 393"/>
              <a:gd name="T16" fmla="*/ 265 w 509"/>
              <a:gd name="T17" fmla="*/ 59 h 393"/>
              <a:gd name="T18" fmla="*/ 204 w 509"/>
              <a:gd name="T19" fmla="*/ 45 h 393"/>
              <a:gd name="T20" fmla="*/ 206 w 509"/>
              <a:gd name="T21" fmla="*/ 19 h 393"/>
              <a:gd name="T22" fmla="*/ 206 w 509"/>
              <a:gd name="T23" fmla="*/ 2 h 393"/>
              <a:gd name="T24" fmla="*/ 171 w 509"/>
              <a:gd name="T25" fmla="*/ 7 h 393"/>
              <a:gd name="T26" fmla="*/ 118 w 509"/>
              <a:gd name="T27" fmla="*/ 9 h 393"/>
              <a:gd name="T28" fmla="*/ 81 w 509"/>
              <a:gd name="T29" fmla="*/ 26 h 393"/>
              <a:gd name="T30" fmla="*/ 90 w 509"/>
              <a:gd name="T31" fmla="*/ 73 h 393"/>
              <a:gd name="T32" fmla="*/ 81 w 509"/>
              <a:gd name="T33" fmla="*/ 87 h 393"/>
              <a:gd name="T34" fmla="*/ 62 w 509"/>
              <a:gd name="T35" fmla="*/ 73 h 393"/>
              <a:gd name="T36" fmla="*/ 62 w 509"/>
              <a:gd name="T37" fmla="*/ 16 h 393"/>
              <a:gd name="T38" fmla="*/ 45 w 509"/>
              <a:gd name="T39" fmla="*/ 4 h 393"/>
              <a:gd name="T40" fmla="*/ 21 w 509"/>
              <a:gd name="T41" fmla="*/ 23 h 393"/>
              <a:gd name="T42" fmla="*/ 0 w 509"/>
              <a:gd name="T43" fmla="*/ 66 h 393"/>
              <a:gd name="T44" fmla="*/ 12 w 509"/>
              <a:gd name="T45" fmla="*/ 87 h 393"/>
              <a:gd name="T46" fmla="*/ 26 w 509"/>
              <a:gd name="T47" fmla="*/ 109 h 393"/>
              <a:gd name="T48" fmla="*/ 52 w 509"/>
              <a:gd name="T49" fmla="*/ 128 h 393"/>
              <a:gd name="T50" fmla="*/ 85 w 509"/>
              <a:gd name="T51" fmla="*/ 130 h 393"/>
              <a:gd name="T52" fmla="*/ 128 w 509"/>
              <a:gd name="T53" fmla="*/ 137 h 393"/>
              <a:gd name="T54" fmla="*/ 163 w 509"/>
              <a:gd name="T55" fmla="*/ 130 h 393"/>
              <a:gd name="T56" fmla="*/ 213 w 509"/>
              <a:gd name="T57" fmla="*/ 132 h 393"/>
              <a:gd name="T58" fmla="*/ 261 w 509"/>
              <a:gd name="T59" fmla="*/ 159 h 393"/>
              <a:gd name="T60" fmla="*/ 291 w 509"/>
              <a:gd name="T61" fmla="*/ 204 h 393"/>
              <a:gd name="T62" fmla="*/ 284 w 509"/>
              <a:gd name="T63" fmla="*/ 268 h 393"/>
              <a:gd name="T64" fmla="*/ 284 w 509"/>
              <a:gd name="T65" fmla="*/ 294 h 393"/>
              <a:gd name="T66" fmla="*/ 268 w 509"/>
              <a:gd name="T67" fmla="*/ 317 h 393"/>
              <a:gd name="T68" fmla="*/ 216 w 509"/>
              <a:gd name="T69" fmla="*/ 320 h 393"/>
              <a:gd name="T70" fmla="*/ 194 w 509"/>
              <a:gd name="T71" fmla="*/ 332 h 393"/>
              <a:gd name="T72" fmla="*/ 216 w 509"/>
              <a:gd name="T73" fmla="*/ 355 h 393"/>
              <a:gd name="T74" fmla="*/ 268 w 509"/>
              <a:gd name="T75" fmla="*/ 351 h 393"/>
              <a:gd name="T76" fmla="*/ 308 w 509"/>
              <a:gd name="T77" fmla="*/ 377 h 393"/>
              <a:gd name="T78" fmla="*/ 351 w 509"/>
              <a:gd name="T79" fmla="*/ 379 h 393"/>
              <a:gd name="T80" fmla="*/ 405 w 509"/>
              <a:gd name="T81" fmla="*/ 393 h 393"/>
              <a:gd name="T82" fmla="*/ 417 w 509"/>
              <a:gd name="T83" fmla="*/ 381 h 393"/>
              <a:gd name="T84" fmla="*/ 374 w 509"/>
              <a:gd name="T85" fmla="*/ 362 h 393"/>
              <a:gd name="T86" fmla="*/ 379 w 509"/>
              <a:gd name="T87" fmla="*/ 348 h 393"/>
              <a:gd name="T88" fmla="*/ 429 w 509"/>
              <a:gd name="T89" fmla="*/ 339 h 393"/>
              <a:gd name="T90" fmla="*/ 429 w 509"/>
              <a:gd name="T91" fmla="*/ 317 h 393"/>
              <a:gd name="T92" fmla="*/ 396 w 509"/>
              <a:gd name="T93" fmla="*/ 287 h 393"/>
              <a:gd name="T94" fmla="*/ 396 w 509"/>
              <a:gd name="T95" fmla="*/ 265 h 393"/>
              <a:gd name="T96" fmla="*/ 422 w 509"/>
              <a:gd name="T97" fmla="*/ 268 h 393"/>
              <a:gd name="T98" fmla="*/ 469 w 509"/>
              <a:gd name="T99" fmla="*/ 296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09" h="393">
                <a:moveTo>
                  <a:pt x="476" y="294"/>
                </a:moveTo>
                <a:lnTo>
                  <a:pt x="483" y="291"/>
                </a:lnTo>
                <a:lnTo>
                  <a:pt x="493" y="284"/>
                </a:lnTo>
                <a:lnTo>
                  <a:pt x="502" y="270"/>
                </a:lnTo>
                <a:lnTo>
                  <a:pt x="509" y="260"/>
                </a:lnTo>
                <a:lnTo>
                  <a:pt x="509" y="253"/>
                </a:lnTo>
                <a:lnTo>
                  <a:pt x="509" y="246"/>
                </a:lnTo>
                <a:lnTo>
                  <a:pt x="509" y="242"/>
                </a:lnTo>
                <a:lnTo>
                  <a:pt x="505" y="239"/>
                </a:lnTo>
                <a:lnTo>
                  <a:pt x="502" y="234"/>
                </a:lnTo>
                <a:lnTo>
                  <a:pt x="495" y="232"/>
                </a:lnTo>
                <a:lnTo>
                  <a:pt x="486" y="230"/>
                </a:lnTo>
                <a:lnTo>
                  <a:pt x="462" y="230"/>
                </a:lnTo>
                <a:lnTo>
                  <a:pt x="450" y="227"/>
                </a:lnTo>
                <a:lnTo>
                  <a:pt x="441" y="223"/>
                </a:lnTo>
                <a:lnTo>
                  <a:pt x="419" y="213"/>
                </a:lnTo>
                <a:lnTo>
                  <a:pt x="407" y="208"/>
                </a:lnTo>
                <a:lnTo>
                  <a:pt x="398" y="201"/>
                </a:lnTo>
                <a:lnTo>
                  <a:pt x="396" y="196"/>
                </a:lnTo>
                <a:lnTo>
                  <a:pt x="391" y="189"/>
                </a:lnTo>
                <a:lnTo>
                  <a:pt x="384" y="175"/>
                </a:lnTo>
                <a:lnTo>
                  <a:pt x="377" y="159"/>
                </a:lnTo>
                <a:lnTo>
                  <a:pt x="374" y="144"/>
                </a:lnTo>
                <a:lnTo>
                  <a:pt x="360" y="125"/>
                </a:lnTo>
                <a:lnTo>
                  <a:pt x="353" y="116"/>
                </a:lnTo>
                <a:lnTo>
                  <a:pt x="346" y="109"/>
                </a:lnTo>
                <a:lnTo>
                  <a:pt x="334" y="104"/>
                </a:lnTo>
                <a:lnTo>
                  <a:pt x="322" y="99"/>
                </a:lnTo>
                <a:lnTo>
                  <a:pt x="308" y="95"/>
                </a:lnTo>
                <a:lnTo>
                  <a:pt x="303" y="92"/>
                </a:lnTo>
                <a:lnTo>
                  <a:pt x="303" y="90"/>
                </a:lnTo>
                <a:lnTo>
                  <a:pt x="296" y="85"/>
                </a:lnTo>
                <a:lnTo>
                  <a:pt x="291" y="80"/>
                </a:lnTo>
                <a:lnTo>
                  <a:pt x="282" y="66"/>
                </a:lnTo>
                <a:lnTo>
                  <a:pt x="275" y="61"/>
                </a:lnTo>
                <a:lnTo>
                  <a:pt x="265" y="59"/>
                </a:lnTo>
                <a:lnTo>
                  <a:pt x="246" y="54"/>
                </a:lnTo>
                <a:lnTo>
                  <a:pt x="232" y="52"/>
                </a:lnTo>
                <a:lnTo>
                  <a:pt x="213" y="47"/>
                </a:lnTo>
                <a:lnTo>
                  <a:pt x="204" y="45"/>
                </a:lnTo>
                <a:lnTo>
                  <a:pt x="197" y="40"/>
                </a:lnTo>
                <a:lnTo>
                  <a:pt x="194" y="33"/>
                </a:lnTo>
                <a:lnTo>
                  <a:pt x="199" y="23"/>
                </a:lnTo>
                <a:lnTo>
                  <a:pt x="206" y="19"/>
                </a:lnTo>
                <a:lnTo>
                  <a:pt x="208" y="14"/>
                </a:lnTo>
                <a:lnTo>
                  <a:pt x="211" y="9"/>
                </a:lnTo>
                <a:lnTo>
                  <a:pt x="208" y="4"/>
                </a:lnTo>
                <a:lnTo>
                  <a:pt x="206" y="2"/>
                </a:lnTo>
                <a:lnTo>
                  <a:pt x="197" y="0"/>
                </a:lnTo>
                <a:lnTo>
                  <a:pt x="189" y="0"/>
                </a:lnTo>
                <a:lnTo>
                  <a:pt x="182" y="2"/>
                </a:lnTo>
                <a:lnTo>
                  <a:pt x="171" y="7"/>
                </a:lnTo>
                <a:lnTo>
                  <a:pt x="154" y="9"/>
                </a:lnTo>
                <a:lnTo>
                  <a:pt x="144" y="9"/>
                </a:lnTo>
                <a:lnTo>
                  <a:pt x="130" y="9"/>
                </a:lnTo>
                <a:lnTo>
                  <a:pt x="118" y="9"/>
                </a:lnTo>
                <a:lnTo>
                  <a:pt x="102" y="12"/>
                </a:lnTo>
                <a:lnTo>
                  <a:pt x="90" y="19"/>
                </a:lnTo>
                <a:lnTo>
                  <a:pt x="83" y="19"/>
                </a:lnTo>
                <a:lnTo>
                  <a:pt x="81" y="26"/>
                </a:lnTo>
                <a:lnTo>
                  <a:pt x="81" y="33"/>
                </a:lnTo>
                <a:lnTo>
                  <a:pt x="81" y="40"/>
                </a:lnTo>
                <a:lnTo>
                  <a:pt x="85" y="59"/>
                </a:lnTo>
                <a:lnTo>
                  <a:pt x="90" y="73"/>
                </a:lnTo>
                <a:lnTo>
                  <a:pt x="90" y="83"/>
                </a:lnTo>
                <a:lnTo>
                  <a:pt x="90" y="85"/>
                </a:lnTo>
                <a:lnTo>
                  <a:pt x="88" y="85"/>
                </a:lnTo>
                <a:lnTo>
                  <a:pt x="81" y="87"/>
                </a:lnTo>
                <a:lnTo>
                  <a:pt x="76" y="85"/>
                </a:lnTo>
                <a:lnTo>
                  <a:pt x="69" y="85"/>
                </a:lnTo>
                <a:lnTo>
                  <a:pt x="64" y="80"/>
                </a:lnTo>
                <a:lnTo>
                  <a:pt x="62" y="73"/>
                </a:lnTo>
                <a:lnTo>
                  <a:pt x="59" y="64"/>
                </a:lnTo>
                <a:lnTo>
                  <a:pt x="59" y="50"/>
                </a:lnTo>
                <a:lnTo>
                  <a:pt x="62" y="28"/>
                </a:lnTo>
                <a:lnTo>
                  <a:pt x="62" y="16"/>
                </a:lnTo>
                <a:lnTo>
                  <a:pt x="57" y="12"/>
                </a:lnTo>
                <a:lnTo>
                  <a:pt x="57" y="7"/>
                </a:lnTo>
                <a:lnTo>
                  <a:pt x="50" y="4"/>
                </a:lnTo>
                <a:lnTo>
                  <a:pt x="45" y="4"/>
                </a:lnTo>
                <a:lnTo>
                  <a:pt x="38" y="4"/>
                </a:lnTo>
                <a:lnTo>
                  <a:pt x="35" y="7"/>
                </a:lnTo>
                <a:lnTo>
                  <a:pt x="28" y="16"/>
                </a:lnTo>
                <a:lnTo>
                  <a:pt x="21" y="23"/>
                </a:lnTo>
                <a:lnTo>
                  <a:pt x="12" y="38"/>
                </a:lnTo>
                <a:lnTo>
                  <a:pt x="9" y="40"/>
                </a:lnTo>
                <a:lnTo>
                  <a:pt x="5" y="50"/>
                </a:lnTo>
                <a:lnTo>
                  <a:pt x="0" y="66"/>
                </a:lnTo>
                <a:lnTo>
                  <a:pt x="0" y="76"/>
                </a:lnTo>
                <a:lnTo>
                  <a:pt x="0" y="80"/>
                </a:lnTo>
                <a:lnTo>
                  <a:pt x="5" y="83"/>
                </a:lnTo>
                <a:lnTo>
                  <a:pt x="12" y="87"/>
                </a:lnTo>
                <a:lnTo>
                  <a:pt x="14" y="90"/>
                </a:lnTo>
                <a:lnTo>
                  <a:pt x="19" y="95"/>
                </a:lnTo>
                <a:lnTo>
                  <a:pt x="24" y="102"/>
                </a:lnTo>
                <a:lnTo>
                  <a:pt x="26" y="109"/>
                </a:lnTo>
                <a:lnTo>
                  <a:pt x="28" y="116"/>
                </a:lnTo>
                <a:lnTo>
                  <a:pt x="35" y="121"/>
                </a:lnTo>
                <a:lnTo>
                  <a:pt x="43" y="128"/>
                </a:lnTo>
                <a:lnTo>
                  <a:pt x="52" y="128"/>
                </a:lnTo>
                <a:lnTo>
                  <a:pt x="59" y="125"/>
                </a:lnTo>
                <a:lnTo>
                  <a:pt x="71" y="125"/>
                </a:lnTo>
                <a:lnTo>
                  <a:pt x="81" y="128"/>
                </a:lnTo>
                <a:lnTo>
                  <a:pt x="85" y="130"/>
                </a:lnTo>
                <a:lnTo>
                  <a:pt x="95" y="132"/>
                </a:lnTo>
                <a:lnTo>
                  <a:pt x="102" y="135"/>
                </a:lnTo>
                <a:lnTo>
                  <a:pt x="121" y="135"/>
                </a:lnTo>
                <a:lnTo>
                  <a:pt x="128" y="137"/>
                </a:lnTo>
                <a:lnTo>
                  <a:pt x="140" y="140"/>
                </a:lnTo>
                <a:lnTo>
                  <a:pt x="147" y="137"/>
                </a:lnTo>
                <a:lnTo>
                  <a:pt x="152" y="135"/>
                </a:lnTo>
                <a:lnTo>
                  <a:pt x="163" y="130"/>
                </a:lnTo>
                <a:lnTo>
                  <a:pt x="171" y="128"/>
                </a:lnTo>
                <a:lnTo>
                  <a:pt x="180" y="128"/>
                </a:lnTo>
                <a:lnTo>
                  <a:pt x="197" y="128"/>
                </a:lnTo>
                <a:lnTo>
                  <a:pt x="213" y="132"/>
                </a:lnTo>
                <a:lnTo>
                  <a:pt x="227" y="137"/>
                </a:lnTo>
                <a:lnTo>
                  <a:pt x="239" y="144"/>
                </a:lnTo>
                <a:lnTo>
                  <a:pt x="251" y="154"/>
                </a:lnTo>
                <a:lnTo>
                  <a:pt x="261" y="159"/>
                </a:lnTo>
                <a:lnTo>
                  <a:pt x="272" y="170"/>
                </a:lnTo>
                <a:lnTo>
                  <a:pt x="282" y="180"/>
                </a:lnTo>
                <a:lnTo>
                  <a:pt x="287" y="192"/>
                </a:lnTo>
                <a:lnTo>
                  <a:pt x="291" y="204"/>
                </a:lnTo>
                <a:lnTo>
                  <a:pt x="296" y="218"/>
                </a:lnTo>
                <a:lnTo>
                  <a:pt x="294" y="230"/>
                </a:lnTo>
                <a:lnTo>
                  <a:pt x="291" y="242"/>
                </a:lnTo>
                <a:lnTo>
                  <a:pt x="284" y="268"/>
                </a:lnTo>
                <a:lnTo>
                  <a:pt x="284" y="275"/>
                </a:lnTo>
                <a:lnTo>
                  <a:pt x="282" y="284"/>
                </a:lnTo>
                <a:lnTo>
                  <a:pt x="284" y="287"/>
                </a:lnTo>
                <a:lnTo>
                  <a:pt x="284" y="294"/>
                </a:lnTo>
                <a:lnTo>
                  <a:pt x="284" y="301"/>
                </a:lnTo>
                <a:lnTo>
                  <a:pt x="280" y="308"/>
                </a:lnTo>
                <a:lnTo>
                  <a:pt x="272" y="313"/>
                </a:lnTo>
                <a:lnTo>
                  <a:pt x="268" y="317"/>
                </a:lnTo>
                <a:lnTo>
                  <a:pt x="261" y="320"/>
                </a:lnTo>
                <a:lnTo>
                  <a:pt x="249" y="320"/>
                </a:lnTo>
                <a:lnTo>
                  <a:pt x="230" y="320"/>
                </a:lnTo>
                <a:lnTo>
                  <a:pt x="216" y="320"/>
                </a:lnTo>
                <a:lnTo>
                  <a:pt x="206" y="320"/>
                </a:lnTo>
                <a:lnTo>
                  <a:pt x="199" y="324"/>
                </a:lnTo>
                <a:lnTo>
                  <a:pt x="197" y="327"/>
                </a:lnTo>
                <a:lnTo>
                  <a:pt x="194" y="332"/>
                </a:lnTo>
                <a:lnTo>
                  <a:pt x="194" y="339"/>
                </a:lnTo>
                <a:lnTo>
                  <a:pt x="201" y="348"/>
                </a:lnTo>
                <a:lnTo>
                  <a:pt x="208" y="355"/>
                </a:lnTo>
                <a:lnTo>
                  <a:pt x="216" y="355"/>
                </a:lnTo>
                <a:lnTo>
                  <a:pt x="225" y="355"/>
                </a:lnTo>
                <a:lnTo>
                  <a:pt x="242" y="353"/>
                </a:lnTo>
                <a:lnTo>
                  <a:pt x="261" y="348"/>
                </a:lnTo>
                <a:lnTo>
                  <a:pt x="268" y="351"/>
                </a:lnTo>
                <a:lnTo>
                  <a:pt x="277" y="353"/>
                </a:lnTo>
                <a:lnTo>
                  <a:pt x="287" y="362"/>
                </a:lnTo>
                <a:lnTo>
                  <a:pt x="301" y="374"/>
                </a:lnTo>
                <a:lnTo>
                  <a:pt x="308" y="377"/>
                </a:lnTo>
                <a:lnTo>
                  <a:pt x="317" y="381"/>
                </a:lnTo>
                <a:lnTo>
                  <a:pt x="327" y="381"/>
                </a:lnTo>
                <a:lnTo>
                  <a:pt x="334" y="381"/>
                </a:lnTo>
                <a:lnTo>
                  <a:pt x="351" y="379"/>
                </a:lnTo>
                <a:lnTo>
                  <a:pt x="370" y="381"/>
                </a:lnTo>
                <a:lnTo>
                  <a:pt x="384" y="386"/>
                </a:lnTo>
                <a:lnTo>
                  <a:pt x="396" y="388"/>
                </a:lnTo>
                <a:lnTo>
                  <a:pt x="405" y="393"/>
                </a:lnTo>
                <a:lnTo>
                  <a:pt x="415" y="391"/>
                </a:lnTo>
                <a:lnTo>
                  <a:pt x="417" y="391"/>
                </a:lnTo>
                <a:lnTo>
                  <a:pt x="417" y="386"/>
                </a:lnTo>
                <a:lnTo>
                  <a:pt x="417" y="381"/>
                </a:lnTo>
                <a:lnTo>
                  <a:pt x="412" y="379"/>
                </a:lnTo>
                <a:lnTo>
                  <a:pt x="403" y="377"/>
                </a:lnTo>
                <a:lnTo>
                  <a:pt x="381" y="370"/>
                </a:lnTo>
                <a:lnTo>
                  <a:pt x="374" y="362"/>
                </a:lnTo>
                <a:lnTo>
                  <a:pt x="372" y="358"/>
                </a:lnTo>
                <a:lnTo>
                  <a:pt x="372" y="355"/>
                </a:lnTo>
                <a:lnTo>
                  <a:pt x="374" y="351"/>
                </a:lnTo>
                <a:lnTo>
                  <a:pt x="379" y="348"/>
                </a:lnTo>
                <a:lnTo>
                  <a:pt x="393" y="348"/>
                </a:lnTo>
                <a:lnTo>
                  <a:pt x="405" y="346"/>
                </a:lnTo>
                <a:lnTo>
                  <a:pt x="419" y="343"/>
                </a:lnTo>
                <a:lnTo>
                  <a:pt x="429" y="339"/>
                </a:lnTo>
                <a:lnTo>
                  <a:pt x="431" y="336"/>
                </a:lnTo>
                <a:lnTo>
                  <a:pt x="433" y="332"/>
                </a:lnTo>
                <a:lnTo>
                  <a:pt x="431" y="324"/>
                </a:lnTo>
                <a:lnTo>
                  <a:pt x="429" y="317"/>
                </a:lnTo>
                <a:lnTo>
                  <a:pt x="419" y="310"/>
                </a:lnTo>
                <a:lnTo>
                  <a:pt x="410" y="303"/>
                </a:lnTo>
                <a:lnTo>
                  <a:pt x="398" y="291"/>
                </a:lnTo>
                <a:lnTo>
                  <a:pt x="396" y="287"/>
                </a:lnTo>
                <a:lnTo>
                  <a:pt x="391" y="282"/>
                </a:lnTo>
                <a:lnTo>
                  <a:pt x="391" y="275"/>
                </a:lnTo>
                <a:lnTo>
                  <a:pt x="393" y="268"/>
                </a:lnTo>
                <a:lnTo>
                  <a:pt x="396" y="265"/>
                </a:lnTo>
                <a:lnTo>
                  <a:pt x="398" y="265"/>
                </a:lnTo>
                <a:lnTo>
                  <a:pt x="405" y="265"/>
                </a:lnTo>
                <a:lnTo>
                  <a:pt x="412" y="265"/>
                </a:lnTo>
                <a:lnTo>
                  <a:pt x="422" y="268"/>
                </a:lnTo>
                <a:lnTo>
                  <a:pt x="433" y="272"/>
                </a:lnTo>
                <a:lnTo>
                  <a:pt x="450" y="287"/>
                </a:lnTo>
                <a:lnTo>
                  <a:pt x="460" y="291"/>
                </a:lnTo>
                <a:lnTo>
                  <a:pt x="469" y="296"/>
                </a:lnTo>
                <a:lnTo>
                  <a:pt x="476" y="294"/>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sz="1351"/>
          </a:p>
        </p:txBody>
      </p:sp>
      <p:sp>
        <p:nvSpPr>
          <p:cNvPr id="22" name="Freeform 7">
            <a:extLst>
              <a:ext uri="{FF2B5EF4-FFF2-40B4-BE49-F238E27FC236}">
                <a16:creationId xmlns:a16="http://schemas.microsoft.com/office/drawing/2014/main" id="{9051DD79-5DA9-4C4D-BA81-F1CD0D1F6052}"/>
              </a:ext>
            </a:extLst>
          </p:cNvPr>
          <p:cNvSpPr>
            <a:spLocks/>
          </p:cNvSpPr>
          <p:nvPr/>
        </p:nvSpPr>
        <p:spPr bwMode="auto">
          <a:xfrm>
            <a:off x="744260" y="2290341"/>
            <a:ext cx="1606435" cy="1392191"/>
          </a:xfrm>
          <a:custGeom>
            <a:avLst/>
            <a:gdLst>
              <a:gd name="T0" fmla="*/ 1987 w 2032"/>
              <a:gd name="T1" fmla="*/ 662 h 1761"/>
              <a:gd name="T2" fmla="*/ 1921 w 2032"/>
              <a:gd name="T3" fmla="*/ 600 h 1761"/>
              <a:gd name="T4" fmla="*/ 1833 w 2032"/>
              <a:gd name="T5" fmla="*/ 486 h 1761"/>
              <a:gd name="T6" fmla="*/ 1675 w 2032"/>
              <a:gd name="T7" fmla="*/ 384 h 1761"/>
              <a:gd name="T8" fmla="*/ 1613 w 2032"/>
              <a:gd name="T9" fmla="*/ 474 h 1761"/>
              <a:gd name="T10" fmla="*/ 1608 w 2032"/>
              <a:gd name="T11" fmla="*/ 612 h 1761"/>
              <a:gd name="T12" fmla="*/ 1542 w 2032"/>
              <a:gd name="T13" fmla="*/ 638 h 1761"/>
              <a:gd name="T14" fmla="*/ 1338 w 2032"/>
              <a:gd name="T15" fmla="*/ 500 h 1761"/>
              <a:gd name="T16" fmla="*/ 1440 w 2032"/>
              <a:gd name="T17" fmla="*/ 342 h 1761"/>
              <a:gd name="T18" fmla="*/ 1449 w 2032"/>
              <a:gd name="T19" fmla="*/ 301 h 1761"/>
              <a:gd name="T20" fmla="*/ 1573 w 2032"/>
              <a:gd name="T21" fmla="*/ 230 h 1761"/>
              <a:gd name="T22" fmla="*/ 1492 w 2032"/>
              <a:gd name="T23" fmla="*/ 173 h 1761"/>
              <a:gd name="T24" fmla="*/ 1445 w 2032"/>
              <a:gd name="T25" fmla="*/ 242 h 1761"/>
              <a:gd name="T26" fmla="*/ 1390 w 2032"/>
              <a:gd name="T27" fmla="*/ 180 h 1761"/>
              <a:gd name="T28" fmla="*/ 1378 w 2032"/>
              <a:gd name="T29" fmla="*/ 131 h 1761"/>
              <a:gd name="T30" fmla="*/ 1359 w 2032"/>
              <a:gd name="T31" fmla="*/ 48 h 1761"/>
              <a:gd name="T32" fmla="*/ 1298 w 2032"/>
              <a:gd name="T33" fmla="*/ 31 h 1761"/>
              <a:gd name="T34" fmla="*/ 1284 w 2032"/>
              <a:gd name="T35" fmla="*/ 142 h 1761"/>
              <a:gd name="T36" fmla="*/ 1331 w 2032"/>
              <a:gd name="T37" fmla="*/ 202 h 1761"/>
              <a:gd name="T38" fmla="*/ 1253 w 2032"/>
              <a:gd name="T39" fmla="*/ 209 h 1761"/>
              <a:gd name="T40" fmla="*/ 1118 w 2032"/>
              <a:gd name="T41" fmla="*/ 195 h 1761"/>
              <a:gd name="T42" fmla="*/ 1066 w 2032"/>
              <a:gd name="T43" fmla="*/ 230 h 1761"/>
              <a:gd name="T44" fmla="*/ 973 w 2032"/>
              <a:gd name="T45" fmla="*/ 228 h 1761"/>
              <a:gd name="T46" fmla="*/ 803 w 2032"/>
              <a:gd name="T47" fmla="*/ 164 h 1761"/>
              <a:gd name="T48" fmla="*/ 725 w 2032"/>
              <a:gd name="T49" fmla="*/ 114 h 1761"/>
              <a:gd name="T50" fmla="*/ 637 w 2032"/>
              <a:gd name="T51" fmla="*/ 185 h 1761"/>
              <a:gd name="T52" fmla="*/ 606 w 2032"/>
              <a:gd name="T53" fmla="*/ 152 h 1761"/>
              <a:gd name="T54" fmla="*/ 251 w 2032"/>
              <a:gd name="T55" fmla="*/ 119 h 1761"/>
              <a:gd name="T56" fmla="*/ 16 w 2032"/>
              <a:gd name="T57" fmla="*/ 176 h 1761"/>
              <a:gd name="T58" fmla="*/ 123 w 2032"/>
              <a:gd name="T59" fmla="*/ 263 h 1761"/>
              <a:gd name="T60" fmla="*/ 9 w 2032"/>
              <a:gd name="T61" fmla="*/ 308 h 1761"/>
              <a:gd name="T62" fmla="*/ 118 w 2032"/>
              <a:gd name="T63" fmla="*/ 365 h 1761"/>
              <a:gd name="T64" fmla="*/ 40 w 2032"/>
              <a:gd name="T65" fmla="*/ 420 h 1761"/>
              <a:gd name="T66" fmla="*/ 99 w 2032"/>
              <a:gd name="T67" fmla="*/ 481 h 1761"/>
              <a:gd name="T68" fmla="*/ 196 w 2032"/>
              <a:gd name="T69" fmla="*/ 510 h 1761"/>
              <a:gd name="T70" fmla="*/ 109 w 2032"/>
              <a:gd name="T71" fmla="*/ 609 h 1761"/>
              <a:gd name="T72" fmla="*/ 265 w 2032"/>
              <a:gd name="T73" fmla="*/ 455 h 1761"/>
              <a:gd name="T74" fmla="*/ 293 w 2032"/>
              <a:gd name="T75" fmla="*/ 496 h 1761"/>
              <a:gd name="T76" fmla="*/ 424 w 2032"/>
              <a:gd name="T77" fmla="*/ 455 h 1761"/>
              <a:gd name="T78" fmla="*/ 604 w 2032"/>
              <a:gd name="T79" fmla="*/ 574 h 1761"/>
              <a:gd name="T80" fmla="*/ 689 w 2032"/>
              <a:gd name="T81" fmla="*/ 664 h 1761"/>
              <a:gd name="T82" fmla="*/ 810 w 2032"/>
              <a:gd name="T83" fmla="*/ 780 h 1761"/>
              <a:gd name="T84" fmla="*/ 796 w 2032"/>
              <a:gd name="T85" fmla="*/ 982 h 1761"/>
              <a:gd name="T86" fmla="*/ 961 w 2032"/>
              <a:gd name="T87" fmla="*/ 1285 h 1761"/>
              <a:gd name="T88" fmla="*/ 1037 w 2032"/>
              <a:gd name="T89" fmla="*/ 1394 h 1761"/>
              <a:gd name="T90" fmla="*/ 1040 w 2032"/>
              <a:gd name="T91" fmla="*/ 1304 h 1761"/>
              <a:gd name="T92" fmla="*/ 1208 w 2032"/>
              <a:gd name="T93" fmla="*/ 1565 h 1761"/>
              <a:gd name="T94" fmla="*/ 1419 w 2032"/>
              <a:gd name="T95" fmla="*/ 1650 h 1761"/>
              <a:gd name="T96" fmla="*/ 1575 w 2032"/>
              <a:gd name="T97" fmla="*/ 1752 h 1761"/>
              <a:gd name="T98" fmla="*/ 1504 w 2032"/>
              <a:gd name="T99" fmla="*/ 1655 h 1761"/>
              <a:gd name="T100" fmla="*/ 1433 w 2032"/>
              <a:gd name="T101" fmla="*/ 1543 h 1761"/>
              <a:gd name="T102" fmla="*/ 1404 w 2032"/>
              <a:gd name="T103" fmla="*/ 1468 h 1761"/>
              <a:gd name="T104" fmla="*/ 1262 w 2032"/>
              <a:gd name="T105" fmla="*/ 1444 h 1761"/>
              <a:gd name="T106" fmla="*/ 1374 w 2032"/>
              <a:gd name="T107" fmla="*/ 1271 h 1761"/>
              <a:gd name="T108" fmla="*/ 1532 w 2032"/>
              <a:gd name="T109" fmla="*/ 1342 h 1761"/>
              <a:gd name="T110" fmla="*/ 1615 w 2032"/>
              <a:gd name="T111" fmla="*/ 1171 h 1761"/>
              <a:gd name="T112" fmla="*/ 1653 w 2032"/>
              <a:gd name="T113" fmla="*/ 1072 h 1761"/>
              <a:gd name="T114" fmla="*/ 1802 w 2032"/>
              <a:gd name="T115" fmla="*/ 908 h 1761"/>
              <a:gd name="T116" fmla="*/ 1845 w 2032"/>
              <a:gd name="T117" fmla="*/ 927 h 1761"/>
              <a:gd name="T118" fmla="*/ 1852 w 2032"/>
              <a:gd name="T119" fmla="*/ 825 h 1761"/>
              <a:gd name="T120" fmla="*/ 1812 w 2032"/>
              <a:gd name="T121" fmla="*/ 778 h 1761"/>
              <a:gd name="T122" fmla="*/ 1952 w 2032"/>
              <a:gd name="T123" fmla="*/ 735 h 17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032" h="1761">
                <a:moveTo>
                  <a:pt x="1968" y="714"/>
                </a:moveTo>
                <a:lnTo>
                  <a:pt x="1968" y="707"/>
                </a:lnTo>
                <a:lnTo>
                  <a:pt x="1975" y="702"/>
                </a:lnTo>
                <a:lnTo>
                  <a:pt x="1983" y="700"/>
                </a:lnTo>
                <a:lnTo>
                  <a:pt x="1994" y="702"/>
                </a:lnTo>
                <a:lnTo>
                  <a:pt x="2009" y="704"/>
                </a:lnTo>
                <a:lnTo>
                  <a:pt x="2013" y="702"/>
                </a:lnTo>
                <a:lnTo>
                  <a:pt x="2020" y="700"/>
                </a:lnTo>
                <a:lnTo>
                  <a:pt x="2025" y="692"/>
                </a:lnTo>
                <a:lnTo>
                  <a:pt x="2030" y="688"/>
                </a:lnTo>
                <a:lnTo>
                  <a:pt x="2032" y="681"/>
                </a:lnTo>
                <a:lnTo>
                  <a:pt x="2032" y="673"/>
                </a:lnTo>
                <a:lnTo>
                  <a:pt x="2030" y="669"/>
                </a:lnTo>
                <a:lnTo>
                  <a:pt x="2028" y="664"/>
                </a:lnTo>
                <a:lnTo>
                  <a:pt x="2016" y="662"/>
                </a:lnTo>
                <a:lnTo>
                  <a:pt x="2011" y="657"/>
                </a:lnTo>
                <a:lnTo>
                  <a:pt x="2006" y="654"/>
                </a:lnTo>
                <a:lnTo>
                  <a:pt x="2001" y="654"/>
                </a:lnTo>
                <a:lnTo>
                  <a:pt x="1992" y="657"/>
                </a:lnTo>
                <a:lnTo>
                  <a:pt x="1987" y="662"/>
                </a:lnTo>
                <a:lnTo>
                  <a:pt x="1971" y="669"/>
                </a:lnTo>
                <a:lnTo>
                  <a:pt x="1964" y="671"/>
                </a:lnTo>
                <a:lnTo>
                  <a:pt x="1954" y="671"/>
                </a:lnTo>
                <a:lnTo>
                  <a:pt x="1947" y="671"/>
                </a:lnTo>
                <a:lnTo>
                  <a:pt x="1945" y="669"/>
                </a:lnTo>
                <a:lnTo>
                  <a:pt x="1942" y="664"/>
                </a:lnTo>
                <a:lnTo>
                  <a:pt x="1940" y="657"/>
                </a:lnTo>
                <a:lnTo>
                  <a:pt x="1945" y="650"/>
                </a:lnTo>
                <a:lnTo>
                  <a:pt x="1947" y="645"/>
                </a:lnTo>
                <a:lnTo>
                  <a:pt x="1961" y="638"/>
                </a:lnTo>
                <a:lnTo>
                  <a:pt x="1966" y="633"/>
                </a:lnTo>
                <a:lnTo>
                  <a:pt x="1968" y="628"/>
                </a:lnTo>
                <a:lnTo>
                  <a:pt x="1968" y="624"/>
                </a:lnTo>
                <a:lnTo>
                  <a:pt x="1964" y="621"/>
                </a:lnTo>
                <a:lnTo>
                  <a:pt x="1954" y="619"/>
                </a:lnTo>
                <a:lnTo>
                  <a:pt x="1947" y="617"/>
                </a:lnTo>
                <a:lnTo>
                  <a:pt x="1933" y="614"/>
                </a:lnTo>
                <a:lnTo>
                  <a:pt x="1923" y="612"/>
                </a:lnTo>
                <a:lnTo>
                  <a:pt x="1921" y="605"/>
                </a:lnTo>
                <a:lnTo>
                  <a:pt x="1921" y="600"/>
                </a:lnTo>
                <a:lnTo>
                  <a:pt x="1921" y="590"/>
                </a:lnTo>
                <a:lnTo>
                  <a:pt x="1919" y="576"/>
                </a:lnTo>
                <a:lnTo>
                  <a:pt x="1914" y="567"/>
                </a:lnTo>
                <a:lnTo>
                  <a:pt x="1911" y="557"/>
                </a:lnTo>
                <a:lnTo>
                  <a:pt x="1909" y="536"/>
                </a:lnTo>
                <a:lnTo>
                  <a:pt x="1907" y="529"/>
                </a:lnTo>
                <a:lnTo>
                  <a:pt x="1904" y="524"/>
                </a:lnTo>
                <a:lnTo>
                  <a:pt x="1902" y="517"/>
                </a:lnTo>
                <a:lnTo>
                  <a:pt x="1890" y="508"/>
                </a:lnTo>
                <a:lnTo>
                  <a:pt x="1878" y="496"/>
                </a:lnTo>
                <a:lnTo>
                  <a:pt x="1874" y="491"/>
                </a:lnTo>
                <a:lnTo>
                  <a:pt x="1874" y="486"/>
                </a:lnTo>
                <a:lnTo>
                  <a:pt x="1871" y="477"/>
                </a:lnTo>
                <a:lnTo>
                  <a:pt x="1866" y="470"/>
                </a:lnTo>
                <a:lnTo>
                  <a:pt x="1862" y="462"/>
                </a:lnTo>
                <a:lnTo>
                  <a:pt x="1855" y="462"/>
                </a:lnTo>
                <a:lnTo>
                  <a:pt x="1850" y="465"/>
                </a:lnTo>
                <a:lnTo>
                  <a:pt x="1845" y="470"/>
                </a:lnTo>
                <a:lnTo>
                  <a:pt x="1840" y="474"/>
                </a:lnTo>
                <a:lnTo>
                  <a:pt x="1833" y="486"/>
                </a:lnTo>
                <a:lnTo>
                  <a:pt x="1826" y="493"/>
                </a:lnTo>
                <a:lnTo>
                  <a:pt x="1814" y="496"/>
                </a:lnTo>
                <a:lnTo>
                  <a:pt x="1802" y="496"/>
                </a:lnTo>
                <a:lnTo>
                  <a:pt x="1791" y="496"/>
                </a:lnTo>
                <a:lnTo>
                  <a:pt x="1784" y="489"/>
                </a:lnTo>
                <a:lnTo>
                  <a:pt x="1774" y="481"/>
                </a:lnTo>
                <a:lnTo>
                  <a:pt x="1769" y="472"/>
                </a:lnTo>
                <a:lnTo>
                  <a:pt x="1767" y="462"/>
                </a:lnTo>
                <a:lnTo>
                  <a:pt x="1765" y="444"/>
                </a:lnTo>
                <a:lnTo>
                  <a:pt x="1762" y="434"/>
                </a:lnTo>
                <a:lnTo>
                  <a:pt x="1755" y="427"/>
                </a:lnTo>
                <a:lnTo>
                  <a:pt x="1746" y="420"/>
                </a:lnTo>
                <a:lnTo>
                  <a:pt x="1736" y="415"/>
                </a:lnTo>
                <a:lnTo>
                  <a:pt x="1727" y="410"/>
                </a:lnTo>
                <a:lnTo>
                  <a:pt x="1720" y="403"/>
                </a:lnTo>
                <a:lnTo>
                  <a:pt x="1705" y="391"/>
                </a:lnTo>
                <a:lnTo>
                  <a:pt x="1698" y="387"/>
                </a:lnTo>
                <a:lnTo>
                  <a:pt x="1694" y="384"/>
                </a:lnTo>
                <a:lnTo>
                  <a:pt x="1684" y="382"/>
                </a:lnTo>
                <a:lnTo>
                  <a:pt x="1675" y="384"/>
                </a:lnTo>
                <a:lnTo>
                  <a:pt x="1656" y="391"/>
                </a:lnTo>
                <a:lnTo>
                  <a:pt x="1651" y="394"/>
                </a:lnTo>
                <a:lnTo>
                  <a:pt x="1641" y="396"/>
                </a:lnTo>
                <a:lnTo>
                  <a:pt x="1632" y="396"/>
                </a:lnTo>
                <a:lnTo>
                  <a:pt x="1627" y="398"/>
                </a:lnTo>
                <a:lnTo>
                  <a:pt x="1622" y="401"/>
                </a:lnTo>
                <a:lnTo>
                  <a:pt x="1618" y="406"/>
                </a:lnTo>
                <a:lnTo>
                  <a:pt x="1618" y="410"/>
                </a:lnTo>
                <a:lnTo>
                  <a:pt x="1618" y="415"/>
                </a:lnTo>
                <a:lnTo>
                  <a:pt x="1620" y="429"/>
                </a:lnTo>
                <a:lnTo>
                  <a:pt x="1620" y="432"/>
                </a:lnTo>
                <a:lnTo>
                  <a:pt x="1618" y="439"/>
                </a:lnTo>
                <a:lnTo>
                  <a:pt x="1615" y="444"/>
                </a:lnTo>
                <a:lnTo>
                  <a:pt x="1613" y="446"/>
                </a:lnTo>
                <a:lnTo>
                  <a:pt x="1615" y="451"/>
                </a:lnTo>
                <a:lnTo>
                  <a:pt x="1618" y="455"/>
                </a:lnTo>
                <a:lnTo>
                  <a:pt x="1620" y="458"/>
                </a:lnTo>
                <a:lnTo>
                  <a:pt x="1620" y="462"/>
                </a:lnTo>
                <a:lnTo>
                  <a:pt x="1618" y="467"/>
                </a:lnTo>
                <a:lnTo>
                  <a:pt x="1613" y="474"/>
                </a:lnTo>
                <a:lnTo>
                  <a:pt x="1608" y="479"/>
                </a:lnTo>
                <a:lnTo>
                  <a:pt x="1603" y="484"/>
                </a:lnTo>
                <a:lnTo>
                  <a:pt x="1599" y="489"/>
                </a:lnTo>
                <a:lnTo>
                  <a:pt x="1596" y="496"/>
                </a:lnTo>
                <a:lnTo>
                  <a:pt x="1596" y="498"/>
                </a:lnTo>
                <a:lnTo>
                  <a:pt x="1599" y="503"/>
                </a:lnTo>
                <a:lnTo>
                  <a:pt x="1606" y="508"/>
                </a:lnTo>
                <a:lnTo>
                  <a:pt x="1611" y="510"/>
                </a:lnTo>
                <a:lnTo>
                  <a:pt x="1618" y="515"/>
                </a:lnTo>
                <a:lnTo>
                  <a:pt x="1622" y="524"/>
                </a:lnTo>
                <a:lnTo>
                  <a:pt x="1625" y="531"/>
                </a:lnTo>
                <a:lnTo>
                  <a:pt x="1630" y="543"/>
                </a:lnTo>
                <a:lnTo>
                  <a:pt x="1634" y="555"/>
                </a:lnTo>
                <a:lnTo>
                  <a:pt x="1637" y="569"/>
                </a:lnTo>
                <a:lnTo>
                  <a:pt x="1639" y="576"/>
                </a:lnTo>
                <a:lnTo>
                  <a:pt x="1637" y="581"/>
                </a:lnTo>
                <a:lnTo>
                  <a:pt x="1630" y="595"/>
                </a:lnTo>
                <a:lnTo>
                  <a:pt x="1627" y="600"/>
                </a:lnTo>
                <a:lnTo>
                  <a:pt x="1620" y="605"/>
                </a:lnTo>
                <a:lnTo>
                  <a:pt x="1608" y="612"/>
                </a:lnTo>
                <a:lnTo>
                  <a:pt x="1603" y="617"/>
                </a:lnTo>
                <a:lnTo>
                  <a:pt x="1599" y="624"/>
                </a:lnTo>
                <a:lnTo>
                  <a:pt x="1594" y="628"/>
                </a:lnTo>
                <a:lnTo>
                  <a:pt x="1594" y="638"/>
                </a:lnTo>
                <a:lnTo>
                  <a:pt x="1599" y="657"/>
                </a:lnTo>
                <a:lnTo>
                  <a:pt x="1599" y="664"/>
                </a:lnTo>
                <a:lnTo>
                  <a:pt x="1599" y="669"/>
                </a:lnTo>
                <a:lnTo>
                  <a:pt x="1596" y="678"/>
                </a:lnTo>
                <a:lnTo>
                  <a:pt x="1594" y="683"/>
                </a:lnTo>
                <a:lnTo>
                  <a:pt x="1587" y="690"/>
                </a:lnTo>
                <a:lnTo>
                  <a:pt x="1582" y="690"/>
                </a:lnTo>
                <a:lnTo>
                  <a:pt x="1573" y="692"/>
                </a:lnTo>
                <a:lnTo>
                  <a:pt x="1566" y="692"/>
                </a:lnTo>
                <a:lnTo>
                  <a:pt x="1561" y="690"/>
                </a:lnTo>
                <a:lnTo>
                  <a:pt x="1558" y="690"/>
                </a:lnTo>
                <a:lnTo>
                  <a:pt x="1551" y="681"/>
                </a:lnTo>
                <a:lnTo>
                  <a:pt x="1547" y="669"/>
                </a:lnTo>
                <a:lnTo>
                  <a:pt x="1544" y="662"/>
                </a:lnTo>
                <a:lnTo>
                  <a:pt x="1542" y="650"/>
                </a:lnTo>
                <a:lnTo>
                  <a:pt x="1542" y="638"/>
                </a:lnTo>
                <a:lnTo>
                  <a:pt x="1542" y="624"/>
                </a:lnTo>
                <a:lnTo>
                  <a:pt x="1540" y="621"/>
                </a:lnTo>
                <a:lnTo>
                  <a:pt x="1537" y="617"/>
                </a:lnTo>
                <a:lnTo>
                  <a:pt x="1528" y="609"/>
                </a:lnTo>
                <a:lnTo>
                  <a:pt x="1516" y="605"/>
                </a:lnTo>
                <a:lnTo>
                  <a:pt x="1495" y="600"/>
                </a:lnTo>
                <a:lnTo>
                  <a:pt x="1483" y="600"/>
                </a:lnTo>
                <a:lnTo>
                  <a:pt x="1471" y="593"/>
                </a:lnTo>
                <a:lnTo>
                  <a:pt x="1449" y="579"/>
                </a:lnTo>
                <a:lnTo>
                  <a:pt x="1440" y="569"/>
                </a:lnTo>
                <a:lnTo>
                  <a:pt x="1426" y="562"/>
                </a:lnTo>
                <a:lnTo>
                  <a:pt x="1412" y="557"/>
                </a:lnTo>
                <a:lnTo>
                  <a:pt x="1397" y="555"/>
                </a:lnTo>
                <a:lnTo>
                  <a:pt x="1381" y="550"/>
                </a:lnTo>
                <a:lnTo>
                  <a:pt x="1362" y="538"/>
                </a:lnTo>
                <a:lnTo>
                  <a:pt x="1357" y="534"/>
                </a:lnTo>
                <a:lnTo>
                  <a:pt x="1350" y="526"/>
                </a:lnTo>
                <a:lnTo>
                  <a:pt x="1345" y="517"/>
                </a:lnTo>
                <a:lnTo>
                  <a:pt x="1343" y="510"/>
                </a:lnTo>
                <a:lnTo>
                  <a:pt x="1338" y="500"/>
                </a:lnTo>
                <a:lnTo>
                  <a:pt x="1333" y="493"/>
                </a:lnTo>
                <a:lnTo>
                  <a:pt x="1329" y="484"/>
                </a:lnTo>
                <a:lnTo>
                  <a:pt x="1322" y="477"/>
                </a:lnTo>
                <a:lnTo>
                  <a:pt x="1319" y="462"/>
                </a:lnTo>
                <a:lnTo>
                  <a:pt x="1319" y="451"/>
                </a:lnTo>
                <a:lnTo>
                  <a:pt x="1324" y="439"/>
                </a:lnTo>
                <a:lnTo>
                  <a:pt x="1331" y="429"/>
                </a:lnTo>
                <a:lnTo>
                  <a:pt x="1341" y="415"/>
                </a:lnTo>
                <a:lnTo>
                  <a:pt x="1355" y="408"/>
                </a:lnTo>
                <a:lnTo>
                  <a:pt x="1364" y="398"/>
                </a:lnTo>
                <a:lnTo>
                  <a:pt x="1374" y="389"/>
                </a:lnTo>
                <a:lnTo>
                  <a:pt x="1378" y="384"/>
                </a:lnTo>
                <a:lnTo>
                  <a:pt x="1381" y="377"/>
                </a:lnTo>
                <a:lnTo>
                  <a:pt x="1381" y="370"/>
                </a:lnTo>
                <a:lnTo>
                  <a:pt x="1383" y="365"/>
                </a:lnTo>
                <a:lnTo>
                  <a:pt x="1388" y="363"/>
                </a:lnTo>
                <a:lnTo>
                  <a:pt x="1395" y="358"/>
                </a:lnTo>
                <a:lnTo>
                  <a:pt x="1414" y="351"/>
                </a:lnTo>
                <a:lnTo>
                  <a:pt x="1431" y="344"/>
                </a:lnTo>
                <a:lnTo>
                  <a:pt x="1440" y="342"/>
                </a:lnTo>
                <a:lnTo>
                  <a:pt x="1442" y="339"/>
                </a:lnTo>
                <a:lnTo>
                  <a:pt x="1445" y="334"/>
                </a:lnTo>
                <a:lnTo>
                  <a:pt x="1440" y="325"/>
                </a:lnTo>
                <a:lnTo>
                  <a:pt x="1435" y="320"/>
                </a:lnTo>
                <a:lnTo>
                  <a:pt x="1431" y="316"/>
                </a:lnTo>
                <a:lnTo>
                  <a:pt x="1426" y="313"/>
                </a:lnTo>
                <a:lnTo>
                  <a:pt x="1416" y="311"/>
                </a:lnTo>
                <a:lnTo>
                  <a:pt x="1409" y="311"/>
                </a:lnTo>
                <a:lnTo>
                  <a:pt x="1402" y="311"/>
                </a:lnTo>
                <a:lnTo>
                  <a:pt x="1400" y="308"/>
                </a:lnTo>
                <a:lnTo>
                  <a:pt x="1397" y="306"/>
                </a:lnTo>
                <a:lnTo>
                  <a:pt x="1397" y="304"/>
                </a:lnTo>
                <a:lnTo>
                  <a:pt x="1400" y="299"/>
                </a:lnTo>
                <a:lnTo>
                  <a:pt x="1402" y="297"/>
                </a:lnTo>
                <a:lnTo>
                  <a:pt x="1404" y="297"/>
                </a:lnTo>
                <a:lnTo>
                  <a:pt x="1412" y="294"/>
                </a:lnTo>
                <a:lnTo>
                  <a:pt x="1426" y="297"/>
                </a:lnTo>
                <a:lnTo>
                  <a:pt x="1438" y="299"/>
                </a:lnTo>
                <a:lnTo>
                  <a:pt x="1445" y="301"/>
                </a:lnTo>
                <a:lnTo>
                  <a:pt x="1449" y="301"/>
                </a:lnTo>
                <a:lnTo>
                  <a:pt x="1452" y="299"/>
                </a:lnTo>
                <a:lnTo>
                  <a:pt x="1457" y="297"/>
                </a:lnTo>
                <a:lnTo>
                  <a:pt x="1461" y="292"/>
                </a:lnTo>
                <a:lnTo>
                  <a:pt x="1466" y="282"/>
                </a:lnTo>
                <a:lnTo>
                  <a:pt x="1471" y="278"/>
                </a:lnTo>
                <a:lnTo>
                  <a:pt x="1473" y="275"/>
                </a:lnTo>
                <a:lnTo>
                  <a:pt x="1478" y="275"/>
                </a:lnTo>
                <a:lnTo>
                  <a:pt x="1483" y="275"/>
                </a:lnTo>
                <a:lnTo>
                  <a:pt x="1490" y="280"/>
                </a:lnTo>
                <a:lnTo>
                  <a:pt x="1495" y="280"/>
                </a:lnTo>
                <a:lnTo>
                  <a:pt x="1499" y="280"/>
                </a:lnTo>
                <a:lnTo>
                  <a:pt x="1511" y="278"/>
                </a:lnTo>
                <a:lnTo>
                  <a:pt x="1528" y="268"/>
                </a:lnTo>
                <a:lnTo>
                  <a:pt x="1544" y="261"/>
                </a:lnTo>
                <a:lnTo>
                  <a:pt x="1563" y="256"/>
                </a:lnTo>
                <a:lnTo>
                  <a:pt x="1568" y="254"/>
                </a:lnTo>
                <a:lnTo>
                  <a:pt x="1573" y="252"/>
                </a:lnTo>
                <a:lnTo>
                  <a:pt x="1575" y="247"/>
                </a:lnTo>
                <a:lnTo>
                  <a:pt x="1575" y="240"/>
                </a:lnTo>
                <a:lnTo>
                  <a:pt x="1573" y="230"/>
                </a:lnTo>
                <a:lnTo>
                  <a:pt x="1566" y="228"/>
                </a:lnTo>
                <a:lnTo>
                  <a:pt x="1563" y="223"/>
                </a:lnTo>
                <a:lnTo>
                  <a:pt x="1556" y="216"/>
                </a:lnTo>
                <a:lnTo>
                  <a:pt x="1554" y="209"/>
                </a:lnTo>
                <a:lnTo>
                  <a:pt x="1554" y="199"/>
                </a:lnTo>
                <a:lnTo>
                  <a:pt x="1554" y="190"/>
                </a:lnTo>
                <a:lnTo>
                  <a:pt x="1556" y="185"/>
                </a:lnTo>
                <a:lnTo>
                  <a:pt x="1556" y="183"/>
                </a:lnTo>
                <a:lnTo>
                  <a:pt x="1556" y="180"/>
                </a:lnTo>
                <a:lnTo>
                  <a:pt x="1554" y="176"/>
                </a:lnTo>
                <a:lnTo>
                  <a:pt x="1549" y="173"/>
                </a:lnTo>
                <a:lnTo>
                  <a:pt x="1540" y="169"/>
                </a:lnTo>
                <a:lnTo>
                  <a:pt x="1537" y="164"/>
                </a:lnTo>
                <a:lnTo>
                  <a:pt x="1530" y="159"/>
                </a:lnTo>
                <a:lnTo>
                  <a:pt x="1516" y="159"/>
                </a:lnTo>
                <a:lnTo>
                  <a:pt x="1499" y="159"/>
                </a:lnTo>
                <a:lnTo>
                  <a:pt x="1495" y="161"/>
                </a:lnTo>
                <a:lnTo>
                  <a:pt x="1492" y="164"/>
                </a:lnTo>
                <a:lnTo>
                  <a:pt x="1490" y="169"/>
                </a:lnTo>
                <a:lnTo>
                  <a:pt x="1492" y="173"/>
                </a:lnTo>
                <a:lnTo>
                  <a:pt x="1495" y="178"/>
                </a:lnTo>
                <a:lnTo>
                  <a:pt x="1497" y="183"/>
                </a:lnTo>
                <a:lnTo>
                  <a:pt x="1502" y="185"/>
                </a:lnTo>
                <a:lnTo>
                  <a:pt x="1502" y="188"/>
                </a:lnTo>
                <a:lnTo>
                  <a:pt x="1499" y="190"/>
                </a:lnTo>
                <a:lnTo>
                  <a:pt x="1495" y="190"/>
                </a:lnTo>
                <a:lnTo>
                  <a:pt x="1492" y="192"/>
                </a:lnTo>
                <a:lnTo>
                  <a:pt x="1487" y="195"/>
                </a:lnTo>
                <a:lnTo>
                  <a:pt x="1485" y="202"/>
                </a:lnTo>
                <a:lnTo>
                  <a:pt x="1483" y="204"/>
                </a:lnTo>
                <a:lnTo>
                  <a:pt x="1483" y="209"/>
                </a:lnTo>
                <a:lnTo>
                  <a:pt x="1485" y="216"/>
                </a:lnTo>
                <a:lnTo>
                  <a:pt x="1483" y="221"/>
                </a:lnTo>
                <a:lnTo>
                  <a:pt x="1478" y="225"/>
                </a:lnTo>
                <a:lnTo>
                  <a:pt x="1468" y="240"/>
                </a:lnTo>
                <a:lnTo>
                  <a:pt x="1461" y="244"/>
                </a:lnTo>
                <a:lnTo>
                  <a:pt x="1457" y="247"/>
                </a:lnTo>
                <a:lnTo>
                  <a:pt x="1452" y="247"/>
                </a:lnTo>
                <a:lnTo>
                  <a:pt x="1449" y="244"/>
                </a:lnTo>
                <a:lnTo>
                  <a:pt x="1445" y="242"/>
                </a:lnTo>
                <a:lnTo>
                  <a:pt x="1440" y="233"/>
                </a:lnTo>
                <a:lnTo>
                  <a:pt x="1435" y="223"/>
                </a:lnTo>
                <a:lnTo>
                  <a:pt x="1435" y="211"/>
                </a:lnTo>
                <a:lnTo>
                  <a:pt x="1438" y="190"/>
                </a:lnTo>
                <a:lnTo>
                  <a:pt x="1435" y="185"/>
                </a:lnTo>
                <a:lnTo>
                  <a:pt x="1433" y="178"/>
                </a:lnTo>
                <a:lnTo>
                  <a:pt x="1428" y="176"/>
                </a:lnTo>
                <a:lnTo>
                  <a:pt x="1426" y="173"/>
                </a:lnTo>
                <a:lnTo>
                  <a:pt x="1423" y="176"/>
                </a:lnTo>
                <a:lnTo>
                  <a:pt x="1419" y="178"/>
                </a:lnTo>
                <a:lnTo>
                  <a:pt x="1416" y="183"/>
                </a:lnTo>
                <a:lnTo>
                  <a:pt x="1416" y="185"/>
                </a:lnTo>
                <a:lnTo>
                  <a:pt x="1414" y="197"/>
                </a:lnTo>
                <a:lnTo>
                  <a:pt x="1412" y="202"/>
                </a:lnTo>
                <a:lnTo>
                  <a:pt x="1409" y="204"/>
                </a:lnTo>
                <a:lnTo>
                  <a:pt x="1407" y="206"/>
                </a:lnTo>
                <a:lnTo>
                  <a:pt x="1402" y="204"/>
                </a:lnTo>
                <a:lnTo>
                  <a:pt x="1397" y="199"/>
                </a:lnTo>
                <a:lnTo>
                  <a:pt x="1395" y="192"/>
                </a:lnTo>
                <a:lnTo>
                  <a:pt x="1390" y="180"/>
                </a:lnTo>
                <a:lnTo>
                  <a:pt x="1388" y="176"/>
                </a:lnTo>
                <a:lnTo>
                  <a:pt x="1381" y="173"/>
                </a:lnTo>
                <a:lnTo>
                  <a:pt x="1378" y="171"/>
                </a:lnTo>
                <a:lnTo>
                  <a:pt x="1374" y="166"/>
                </a:lnTo>
                <a:lnTo>
                  <a:pt x="1367" y="159"/>
                </a:lnTo>
                <a:lnTo>
                  <a:pt x="1367" y="154"/>
                </a:lnTo>
                <a:lnTo>
                  <a:pt x="1367" y="150"/>
                </a:lnTo>
                <a:lnTo>
                  <a:pt x="1369" y="145"/>
                </a:lnTo>
                <a:lnTo>
                  <a:pt x="1369" y="142"/>
                </a:lnTo>
                <a:lnTo>
                  <a:pt x="1369" y="140"/>
                </a:lnTo>
                <a:lnTo>
                  <a:pt x="1367" y="140"/>
                </a:lnTo>
                <a:lnTo>
                  <a:pt x="1362" y="140"/>
                </a:lnTo>
                <a:lnTo>
                  <a:pt x="1359" y="138"/>
                </a:lnTo>
                <a:lnTo>
                  <a:pt x="1359" y="135"/>
                </a:lnTo>
                <a:lnTo>
                  <a:pt x="1362" y="133"/>
                </a:lnTo>
                <a:lnTo>
                  <a:pt x="1367" y="133"/>
                </a:lnTo>
                <a:lnTo>
                  <a:pt x="1369" y="133"/>
                </a:lnTo>
                <a:lnTo>
                  <a:pt x="1374" y="135"/>
                </a:lnTo>
                <a:lnTo>
                  <a:pt x="1376" y="133"/>
                </a:lnTo>
                <a:lnTo>
                  <a:pt x="1378" y="131"/>
                </a:lnTo>
                <a:lnTo>
                  <a:pt x="1378" y="126"/>
                </a:lnTo>
                <a:lnTo>
                  <a:pt x="1374" y="119"/>
                </a:lnTo>
                <a:lnTo>
                  <a:pt x="1369" y="116"/>
                </a:lnTo>
                <a:lnTo>
                  <a:pt x="1362" y="114"/>
                </a:lnTo>
                <a:lnTo>
                  <a:pt x="1352" y="109"/>
                </a:lnTo>
                <a:lnTo>
                  <a:pt x="1336" y="95"/>
                </a:lnTo>
                <a:lnTo>
                  <a:pt x="1331" y="95"/>
                </a:lnTo>
                <a:lnTo>
                  <a:pt x="1326" y="88"/>
                </a:lnTo>
                <a:lnTo>
                  <a:pt x="1322" y="81"/>
                </a:lnTo>
                <a:lnTo>
                  <a:pt x="1322" y="76"/>
                </a:lnTo>
                <a:lnTo>
                  <a:pt x="1326" y="74"/>
                </a:lnTo>
                <a:lnTo>
                  <a:pt x="1331" y="71"/>
                </a:lnTo>
                <a:lnTo>
                  <a:pt x="1331" y="69"/>
                </a:lnTo>
                <a:lnTo>
                  <a:pt x="1331" y="62"/>
                </a:lnTo>
                <a:lnTo>
                  <a:pt x="1329" y="57"/>
                </a:lnTo>
                <a:lnTo>
                  <a:pt x="1329" y="55"/>
                </a:lnTo>
                <a:lnTo>
                  <a:pt x="1333" y="52"/>
                </a:lnTo>
                <a:lnTo>
                  <a:pt x="1343" y="50"/>
                </a:lnTo>
                <a:lnTo>
                  <a:pt x="1352" y="50"/>
                </a:lnTo>
                <a:lnTo>
                  <a:pt x="1359" y="48"/>
                </a:lnTo>
                <a:lnTo>
                  <a:pt x="1369" y="50"/>
                </a:lnTo>
                <a:lnTo>
                  <a:pt x="1374" y="50"/>
                </a:lnTo>
                <a:lnTo>
                  <a:pt x="1378" y="48"/>
                </a:lnTo>
                <a:lnTo>
                  <a:pt x="1383" y="43"/>
                </a:lnTo>
                <a:lnTo>
                  <a:pt x="1388" y="36"/>
                </a:lnTo>
                <a:lnTo>
                  <a:pt x="1390" y="29"/>
                </a:lnTo>
                <a:lnTo>
                  <a:pt x="1390" y="24"/>
                </a:lnTo>
                <a:lnTo>
                  <a:pt x="1388" y="19"/>
                </a:lnTo>
                <a:lnTo>
                  <a:pt x="1383" y="14"/>
                </a:lnTo>
                <a:lnTo>
                  <a:pt x="1376" y="7"/>
                </a:lnTo>
                <a:lnTo>
                  <a:pt x="1362" y="3"/>
                </a:lnTo>
                <a:lnTo>
                  <a:pt x="1343" y="0"/>
                </a:lnTo>
                <a:lnTo>
                  <a:pt x="1333" y="0"/>
                </a:lnTo>
                <a:lnTo>
                  <a:pt x="1324" y="0"/>
                </a:lnTo>
                <a:lnTo>
                  <a:pt x="1312" y="5"/>
                </a:lnTo>
                <a:lnTo>
                  <a:pt x="1305" y="7"/>
                </a:lnTo>
                <a:lnTo>
                  <a:pt x="1300" y="10"/>
                </a:lnTo>
                <a:lnTo>
                  <a:pt x="1296" y="17"/>
                </a:lnTo>
                <a:lnTo>
                  <a:pt x="1296" y="26"/>
                </a:lnTo>
                <a:lnTo>
                  <a:pt x="1298" y="31"/>
                </a:lnTo>
                <a:lnTo>
                  <a:pt x="1300" y="38"/>
                </a:lnTo>
                <a:lnTo>
                  <a:pt x="1303" y="43"/>
                </a:lnTo>
                <a:lnTo>
                  <a:pt x="1305" y="50"/>
                </a:lnTo>
                <a:lnTo>
                  <a:pt x="1305" y="55"/>
                </a:lnTo>
                <a:lnTo>
                  <a:pt x="1303" y="60"/>
                </a:lnTo>
                <a:lnTo>
                  <a:pt x="1305" y="62"/>
                </a:lnTo>
                <a:lnTo>
                  <a:pt x="1310" y="67"/>
                </a:lnTo>
                <a:lnTo>
                  <a:pt x="1312" y="69"/>
                </a:lnTo>
                <a:lnTo>
                  <a:pt x="1314" y="71"/>
                </a:lnTo>
                <a:lnTo>
                  <a:pt x="1314" y="76"/>
                </a:lnTo>
                <a:lnTo>
                  <a:pt x="1312" y="81"/>
                </a:lnTo>
                <a:lnTo>
                  <a:pt x="1303" y="88"/>
                </a:lnTo>
                <a:lnTo>
                  <a:pt x="1298" y="95"/>
                </a:lnTo>
                <a:lnTo>
                  <a:pt x="1296" y="107"/>
                </a:lnTo>
                <a:lnTo>
                  <a:pt x="1293" y="112"/>
                </a:lnTo>
                <a:lnTo>
                  <a:pt x="1291" y="116"/>
                </a:lnTo>
                <a:lnTo>
                  <a:pt x="1286" y="121"/>
                </a:lnTo>
                <a:lnTo>
                  <a:pt x="1281" y="133"/>
                </a:lnTo>
                <a:lnTo>
                  <a:pt x="1281" y="138"/>
                </a:lnTo>
                <a:lnTo>
                  <a:pt x="1284" y="142"/>
                </a:lnTo>
                <a:lnTo>
                  <a:pt x="1286" y="145"/>
                </a:lnTo>
                <a:lnTo>
                  <a:pt x="1291" y="150"/>
                </a:lnTo>
                <a:lnTo>
                  <a:pt x="1296" y="152"/>
                </a:lnTo>
                <a:lnTo>
                  <a:pt x="1303" y="152"/>
                </a:lnTo>
                <a:lnTo>
                  <a:pt x="1314" y="152"/>
                </a:lnTo>
                <a:lnTo>
                  <a:pt x="1326" y="154"/>
                </a:lnTo>
                <a:lnTo>
                  <a:pt x="1331" y="159"/>
                </a:lnTo>
                <a:lnTo>
                  <a:pt x="1336" y="164"/>
                </a:lnTo>
                <a:lnTo>
                  <a:pt x="1336" y="166"/>
                </a:lnTo>
                <a:lnTo>
                  <a:pt x="1336" y="169"/>
                </a:lnTo>
                <a:lnTo>
                  <a:pt x="1336" y="173"/>
                </a:lnTo>
                <a:lnTo>
                  <a:pt x="1331" y="176"/>
                </a:lnTo>
                <a:lnTo>
                  <a:pt x="1322" y="178"/>
                </a:lnTo>
                <a:lnTo>
                  <a:pt x="1319" y="183"/>
                </a:lnTo>
                <a:lnTo>
                  <a:pt x="1319" y="185"/>
                </a:lnTo>
                <a:lnTo>
                  <a:pt x="1322" y="190"/>
                </a:lnTo>
                <a:lnTo>
                  <a:pt x="1326" y="192"/>
                </a:lnTo>
                <a:lnTo>
                  <a:pt x="1329" y="195"/>
                </a:lnTo>
                <a:lnTo>
                  <a:pt x="1331" y="199"/>
                </a:lnTo>
                <a:lnTo>
                  <a:pt x="1331" y="202"/>
                </a:lnTo>
                <a:lnTo>
                  <a:pt x="1329" y="206"/>
                </a:lnTo>
                <a:lnTo>
                  <a:pt x="1317" y="211"/>
                </a:lnTo>
                <a:lnTo>
                  <a:pt x="1307" y="216"/>
                </a:lnTo>
                <a:lnTo>
                  <a:pt x="1300" y="223"/>
                </a:lnTo>
                <a:lnTo>
                  <a:pt x="1298" y="230"/>
                </a:lnTo>
                <a:lnTo>
                  <a:pt x="1298" y="233"/>
                </a:lnTo>
                <a:lnTo>
                  <a:pt x="1298" y="240"/>
                </a:lnTo>
                <a:lnTo>
                  <a:pt x="1296" y="247"/>
                </a:lnTo>
                <a:lnTo>
                  <a:pt x="1293" y="249"/>
                </a:lnTo>
                <a:lnTo>
                  <a:pt x="1291" y="249"/>
                </a:lnTo>
                <a:lnTo>
                  <a:pt x="1286" y="249"/>
                </a:lnTo>
                <a:lnTo>
                  <a:pt x="1284" y="244"/>
                </a:lnTo>
                <a:lnTo>
                  <a:pt x="1279" y="240"/>
                </a:lnTo>
                <a:lnTo>
                  <a:pt x="1277" y="235"/>
                </a:lnTo>
                <a:lnTo>
                  <a:pt x="1274" y="223"/>
                </a:lnTo>
                <a:lnTo>
                  <a:pt x="1272" y="211"/>
                </a:lnTo>
                <a:lnTo>
                  <a:pt x="1269" y="209"/>
                </a:lnTo>
                <a:lnTo>
                  <a:pt x="1262" y="209"/>
                </a:lnTo>
                <a:lnTo>
                  <a:pt x="1255" y="206"/>
                </a:lnTo>
                <a:lnTo>
                  <a:pt x="1253" y="209"/>
                </a:lnTo>
                <a:lnTo>
                  <a:pt x="1248" y="211"/>
                </a:lnTo>
                <a:lnTo>
                  <a:pt x="1248" y="218"/>
                </a:lnTo>
                <a:lnTo>
                  <a:pt x="1246" y="225"/>
                </a:lnTo>
                <a:lnTo>
                  <a:pt x="1239" y="230"/>
                </a:lnTo>
                <a:lnTo>
                  <a:pt x="1229" y="233"/>
                </a:lnTo>
                <a:lnTo>
                  <a:pt x="1224" y="233"/>
                </a:lnTo>
                <a:lnTo>
                  <a:pt x="1208" y="230"/>
                </a:lnTo>
                <a:lnTo>
                  <a:pt x="1201" y="228"/>
                </a:lnTo>
                <a:lnTo>
                  <a:pt x="1196" y="228"/>
                </a:lnTo>
                <a:lnTo>
                  <a:pt x="1189" y="230"/>
                </a:lnTo>
                <a:lnTo>
                  <a:pt x="1182" y="230"/>
                </a:lnTo>
                <a:lnTo>
                  <a:pt x="1179" y="225"/>
                </a:lnTo>
                <a:lnTo>
                  <a:pt x="1175" y="221"/>
                </a:lnTo>
                <a:lnTo>
                  <a:pt x="1170" y="216"/>
                </a:lnTo>
                <a:lnTo>
                  <a:pt x="1165" y="211"/>
                </a:lnTo>
                <a:lnTo>
                  <a:pt x="1158" y="211"/>
                </a:lnTo>
                <a:lnTo>
                  <a:pt x="1151" y="211"/>
                </a:lnTo>
                <a:lnTo>
                  <a:pt x="1142" y="211"/>
                </a:lnTo>
                <a:lnTo>
                  <a:pt x="1132" y="209"/>
                </a:lnTo>
                <a:lnTo>
                  <a:pt x="1118" y="195"/>
                </a:lnTo>
                <a:lnTo>
                  <a:pt x="1111" y="192"/>
                </a:lnTo>
                <a:lnTo>
                  <a:pt x="1108" y="190"/>
                </a:lnTo>
                <a:lnTo>
                  <a:pt x="1094" y="190"/>
                </a:lnTo>
                <a:lnTo>
                  <a:pt x="1087" y="190"/>
                </a:lnTo>
                <a:lnTo>
                  <a:pt x="1073" y="190"/>
                </a:lnTo>
                <a:lnTo>
                  <a:pt x="1066" y="192"/>
                </a:lnTo>
                <a:lnTo>
                  <a:pt x="1063" y="195"/>
                </a:lnTo>
                <a:lnTo>
                  <a:pt x="1061" y="199"/>
                </a:lnTo>
                <a:lnTo>
                  <a:pt x="1063" y="206"/>
                </a:lnTo>
                <a:lnTo>
                  <a:pt x="1066" y="209"/>
                </a:lnTo>
                <a:lnTo>
                  <a:pt x="1068" y="209"/>
                </a:lnTo>
                <a:lnTo>
                  <a:pt x="1080" y="209"/>
                </a:lnTo>
                <a:lnTo>
                  <a:pt x="1085" y="206"/>
                </a:lnTo>
                <a:lnTo>
                  <a:pt x="1087" y="209"/>
                </a:lnTo>
                <a:lnTo>
                  <a:pt x="1089" y="211"/>
                </a:lnTo>
                <a:lnTo>
                  <a:pt x="1087" y="216"/>
                </a:lnTo>
                <a:lnTo>
                  <a:pt x="1085" y="221"/>
                </a:lnTo>
                <a:lnTo>
                  <a:pt x="1080" y="223"/>
                </a:lnTo>
                <a:lnTo>
                  <a:pt x="1068" y="228"/>
                </a:lnTo>
                <a:lnTo>
                  <a:pt x="1066" y="230"/>
                </a:lnTo>
                <a:lnTo>
                  <a:pt x="1066" y="240"/>
                </a:lnTo>
                <a:lnTo>
                  <a:pt x="1066" y="247"/>
                </a:lnTo>
                <a:lnTo>
                  <a:pt x="1066" y="252"/>
                </a:lnTo>
                <a:lnTo>
                  <a:pt x="1066" y="259"/>
                </a:lnTo>
                <a:lnTo>
                  <a:pt x="1066" y="261"/>
                </a:lnTo>
                <a:lnTo>
                  <a:pt x="1066" y="261"/>
                </a:lnTo>
                <a:lnTo>
                  <a:pt x="1059" y="261"/>
                </a:lnTo>
                <a:lnTo>
                  <a:pt x="1051" y="259"/>
                </a:lnTo>
                <a:lnTo>
                  <a:pt x="1049" y="252"/>
                </a:lnTo>
                <a:lnTo>
                  <a:pt x="1047" y="247"/>
                </a:lnTo>
                <a:lnTo>
                  <a:pt x="1047" y="240"/>
                </a:lnTo>
                <a:lnTo>
                  <a:pt x="1044" y="233"/>
                </a:lnTo>
                <a:lnTo>
                  <a:pt x="1042" y="228"/>
                </a:lnTo>
                <a:lnTo>
                  <a:pt x="1037" y="225"/>
                </a:lnTo>
                <a:lnTo>
                  <a:pt x="1023" y="221"/>
                </a:lnTo>
                <a:lnTo>
                  <a:pt x="1009" y="221"/>
                </a:lnTo>
                <a:lnTo>
                  <a:pt x="997" y="225"/>
                </a:lnTo>
                <a:lnTo>
                  <a:pt x="988" y="225"/>
                </a:lnTo>
                <a:lnTo>
                  <a:pt x="978" y="228"/>
                </a:lnTo>
                <a:lnTo>
                  <a:pt x="973" y="228"/>
                </a:lnTo>
                <a:lnTo>
                  <a:pt x="969" y="225"/>
                </a:lnTo>
                <a:lnTo>
                  <a:pt x="966" y="223"/>
                </a:lnTo>
                <a:lnTo>
                  <a:pt x="961" y="211"/>
                </a:lnTo>
                <a:lnTo>
                  <a:pt x="959" y="204"/>
                </a:lnTo>
                <a:lnTo>
                  <a:pt x="952" y="197"/>
                </a:lnTo>
                <a:lnTo>
                  <a:pt x="947" y="192"/>
                </a:lnTo>
                <a:lnTo>
                  <a:pt x="938" y="192"/>
                </a:lnTo>
                <a:lnTo>
                  <a:pt x="931" y="192"/>
                </a:lnTo>
                <a:lnTo>
                  <a:pt x="921" y="192"/>
                </a:lnTo>
                <a:lnTo>
                  <a:pt x="912" y="192"/>
                </a:lnTo>
                <a:lnTo>
                  <a:pt x="900" y="188"/>
                </a:lnTo>
                <a:lnTo>
                  <a:pt x="888" y="183"/>
                </a:lnTo>
                <a:lnTo>
                  <a:pt x="879" y="171"/>
                </a:lnTo>
                <a:lnTo>
                  <a:pt x="864" y="164"/>
                </a:lnTo>
                <a:lnTo>
                  <a:pt x="850" y="157"/>
                </a:lnTo>
                <a:lnTo>
                  <a:pt x="834" y="154"/>
                </a:lnTo>
                <a:lnTo>
                  <a:pt x="826" y="157"/>
                </a:lnTo>
                <a:lnTo>
                  <a:pt x="819" y="159"/>
                </a:lnTo>
                <a:lnTo>
                  <a:pt x="807" y="164"/>
                </a:lnTo>
                <a:lnTo>
                  <a:pt x="803" y="164"/>
                </a:lnTo>
                <a:lnTo>
                  <a:pt x="800" y="161"/>
                </a:lnTo>
                <a:lnTo>
                  <a:pt x="798" y="152"/>
                </a:lnTo>
                <a:lnTo>
                  <a:pt x="793" y="147"/>
                </a:lnTo>
                <a:lnTo>
                  <a:pt x="791" y="145"/>
                </a:lnTo>
                <a:lnTo>
                  <a:pt x="789" y="145"/>
                </a:lnTo>
                <a:lnTo>
                  <a:pt x="784" y="145"/>
                </a:lnTo>
                <a:lnTo>
                  <a:pt x="784" y="147"/>
                </a:lnTo>
                <a:lnTo>
                  <a:pt x="784" y="154"/>
                </a:lnTo>
                <a:lnTo>
                  <a:pt x="784" y="166"/>
                </a:lnTo>
                <a:lnTo>
                  <a:pt x="781" y="169"/>
                </a:lnTo>
                <a:lnTo>
                  <a:pt x="777" y="173"/>
                </a:lnTo>
                <a:lnTo>
                  <a:pt x="765" y="173"/>
                </a:lnTo>
                <a:lnTo>
                  <a:pt x="758" y="171"/>
                </a:lnTo>
                <a:lnTo>
                  <a:pt x="751" y="164"/>
                </a:lnTo>
                <a:lnTo>
                  <a:pt x="748" y="159"/>
                </a:lnTo>
                <a:lnTo>
                  <a:pt x="746" y="140"/>
                </a:lnTo>
                <a:lnTo>
                  <a:pt x="741" y="131"/>
                </a:lnTo>
                <a:lnTo>
                  <a:pt x="739" y="121"/>
                </a:lnTo>
                <a:lnTo>
                  <a:pt x="732" y="116"/>
                </a:lnTo>
                <a:lnTo>
                  <a:pt x="725" y="114"/>
                </a:lnTo>
                <a:lnTo>
                  <a:pt x="717" y="112"/>
                </a:lnTo>
                <a:lnTo>
                  <a:pt x="713" y="116"/>
                </a:lnTo>
                <a:lnTo>
                  <a:pt x="708" y="119"/>
                </a:lnTo>
                <a:lnTo>
                  <a:pt x="706" y="128"/>
                </a:lnTo>
                <a:lnTo>
                  <a:pt x="703" y="138"/>
                </a:lnTo>
                <a:lnTo>
                  <a:pt x="701" y="145"/>
                </a:lnTo>
                <a:lnTo>
                  <a:pt x="699" y="152"/>
                </a:lnTo>
                <a:lnTo>
                  <a:pt x="694" y="152"/>
                </a:lnTo>
                <a:lnTo>
                  <a:pt x="687" y="152"/>
                </a:lnTo>
                <a:lnTo>
                  <a:pt x="675" y="157"/>
                </a:lnTo>
                <a:lnTo>
                  <a:pt x="672" y="159"/>
                </a:lnTo>
                <a:lnTo>
                  <a:pt x="668" y="164"/>
                </a:lnTo>
                <a:lnTo>
                  <a:pt x="665" y="166"/>
                </a:lnTo>
                <a:lnTo>
                  <a:pt x="665" y="171"/>
                </a:lnTo>
                <a:lnTo>
                  <a:pt x="663" y="180"/>
                </a:lnTo>
                <a:lnTo>
                  <a:pt x="658" y="183"/>
                </a:lnTo>
                <a:lnTo>
                  <a:pt x="653" y="183"/>
                </a:lnTo>
                <a:lnTo>
                  <a:pt x="646" y="185"/>
                </a:lnTo>
                <a:lnTo>
                  <a:pt x="642" y="185"/>
                </a:lnTo>
                <a:lnTo>
                  <a:pt x="637" y="185"/>
                </a:lnTo>
                <a:lnTo>
                  <a:pt x="632" y="185"/>
                </a:lnTo>
                <a:lnTo>
                  <a:pt x="632" y="180"/>
                </a:lnTo>
                <a:lnTo>
                  <a:pt x="632" y="171"/>
                </a:lnTo>
                <a:lnTo>
                  <a:pt x="637" y="164"/>
                </a:lnTo>
                <a:lnTo>
                  <a:pt x="644" y="159"/>
                </a:lnTo>
                <a:lnTo>
                  <a:pt x="649" y="154"/>
                </a:lnTo>
                <a:lnTo>
                  <a:pt x="665" y="150"/>
                </a:lnTo>
                <a:lnTo>
                  <a:pt x="672" y="147"/>
                </a:lnTo>
                <a:lnTo>
                  <a:pt x="675" y="142"/>
                </a:lnTo>
                <a:lnTo>
                  <a:pt x="675" y="140"/>
                </a:lnTo>
                <a:lnTo>
                  <a:pt x="672" y="138"/>
                </a:lnTo>
                <a:lnTo>
                  <a:pt x="670" y="135"/>
                </a:lnTo>
                <a:lnTo>
                  <a:pt x="663" y="133"/>
                </a:lnTo>
                <a:lnTo>
                  <a:pt x="658" y="135"/>
                </a:lnTo>
                <a:lnTo>
                  <a:pt x="649" y="140"/>
                </a:lnTo>
                <a:lnTo>
                  <a:pt x="644" y="142"/>
                </a:lnTo>
                <a:lnTo>
                  <a:pt x="635" y="150"/>
                </a:lnTo>
                <a:lnTo>
                  <a:pt x="627" y="152"/>
                </a:lnTo>
                <a:lnTo>
                  <a:pt x="616" y="152"/>
                </a:lnTo>
                <a:lnTo>
                  <a:pt x="606" y="152"/>
                </a:lnTo>
                <a:lnTo>
                  <a:pt x="601" y="154"/>
                </a:lnTo>
                <a:lnTo>
                  <a:pt x="597" y="157"/>
                </a:lnTo>
                <a:lnTo>
                  <a:pt x="587" y="164"/>
                </a:lnTo>
                <a:lnTo>
                  <a:pt x="578" y="173"/>
                </a:lnTo>
                <a:lnTo>
                  <a:pt x="571" y="178"/>
                </a:lnTo>
                <a:lnTo>
                  <a:pt x="563" y="178"/>
                </a:lnTo>
                <a:lnTo>
                  <a:pt x="549" y="173"/>
                </a:lnTo>
                <a:lnTo>
                  <a:pt x="535" y="166"/>
                </a:lnTo>
                <a:lnTo>
                  <a:pt x="526" y="164"/>
                </a:lnTo>
                <a:lnTo>
                  <a:pt x="514" y="159"/>
                </a:lnTo>
                <a:lnTo>
                  <a:pt x="490" y="152"/>
                </a:lnTo>
                <a:lnTo>
                  <a:pt x="469" y="150"/>
                </a:lnTo>
                <a:lnTo>
                  <a:pt x="445" y="147"/>
                </a:lnTo>
                <a:lnTo>
                  <a:pt x="421" y="147"/>
                </a:lnTo>
                <a:lnTo>
                  <a:pt x="400" y="147"/>
                </a:lnTo>
                <a:lnTo>
                  <a:pt x="383" y="145"/>
                </a:lnTo>
                <a:lnTo>
                  <a:pt x="348" y="140"/>
                </a:lnTo>
                <a:lnTo>
                  <a:pt x="312" y="133"/>
                </a:lnTo>
                <a:lnTo>
                  <a:pt x="279" y="124"/>
                </a:lnTo>
                <a:lnTo>
                  <a:pt x="251" y="119"/>
                </a:lnTo>
                <a:lnTo>
                  <a:pt x="225" y="116"/>
                </a:lnTo>
                <a:lnTo>
                  <a:pt x="199" y="116"/>
                </a:lnTo>
                <a:lnTo>
                  <a:pt x="175" y="116"/>
                </a:lnTo>
                <a:lnTo>
                  <a:pt x="165" y="119"/>
                </a:lnTo>
                <a:lnTo>
                  <a:pt x="154" y="119"/>
                </a:lnTo>
                <a:lnTo>
                  <a:pt x="128" y="131"/>
                </a:lnTo>
                <a:lnTo>
                  <a:pt x="113" y="138"/>
                </a:lnTo>
                <a:lnTo>
                  <a:pt x="99" y="142"/>
                </a:lnTo>
                <a:lnTo>
                  <a:pt x="85" y="154"/>
                </a:lnTo>
                <a:lnTo>
                  <a:pt x="83" y="161"/>
                </a:lnTo>
                <a:lnTo>
                  <a:pt x="78" y="166"/>
                </a:lnTo>
                <a:lnTo>
                  <a:pt x="75" y="171"/>
                </a:lnTo>
                <a:lnTo>
                  <a:pt x="75" y="178"/>
                </a:lnTo>
                <a:lnTo>
                  <a:pt x="73" y="183"/>
                </a:lnTo>
                <a:lnTo>
                  <a:pt x="68" y="183"/>
                </a:lnTo>
                <a:lnTo>
                  <a:pt x="61" y="183"/>
                </a:lnTo>
                <a:lnTo>
                  <a:pt x="40" y="173"/>
                </a:lnTo>
                <a:lnTo>
                  <a:pt x="30" y="171"/>
                </a:lnTo>
                <a:lnTo>
                  <a:pt x="23" y="173"/>
                </a:lnTo>
                <a:lnTo>
                  <a:pt x="16" y="176"/>
                </a:lnTo>
                <a:lnTo>
                  <a:pt x="14" y="183"/>
                </a:lnTo>
                <a:lnTo>
                  <a:pt x="9" y="188"/>
                </a:lnTo>
                <a:lnTo>
                  <a:pt x="2" y="204"/>
                </a:lnTo>
                <a:lnTo>
                  <a:pt x="0" y="211"/>
                </a:lnTo>
                <a:lnTo>
                  <a:pt x="2" y="221"/>
                </a:lnTo>
                <a:lnTo>
                  <a:pt x="4" y="230"/>
                </a:lnTo>
                <a:lnTo>
                  <a:pt x="9" y="235"/>
                </a:lnTo>
                <a:lnTo>
                  <a:pt x="16" y="242"/>
                </a:lnTo>
                <a:lnTo>
                  <a:pt x="23" y="244"/>
                </a:lnTo>
                <a:lnTo>
                  <a:pt x="30" y="249"/>
                </a:lnTo>
                <a:lnTo>
                  <a:pt x="40" y="249"/>
                </a:lnTo>
                <a:lnTo>
                  <a:pt x="54" y="247"/>
                </a:lnTo>
                <a:lnTo>
                  <a:pt x="68" y="244"/>
                </a:lnTo>
                <a:lnTo>
                  <a:pt x="85" y="242"/>
                </a:lnTo>
                <a:lnTo>
                  <a:pt x="90" y="244"/>
                </a:lnTo>
                <a:lnTo>
                  <a:pt x="99" y="247"/>
                </a:lnTo>
                <a:lnTo>
                  <a:pt x="109" y="249"/>
                </a:lnTo>
                <a:lnTo>
                  <a:pt x="116" y="252"/>
                </a:lnTo>
                <a:lnTo>
                  <a:pt x="120" y="259"/>
                </a:lnTo>
                <a:lnTo>
                  <a:pt x="123" y="263"/>
                </a:lnTo>
                <a:lnTo>
                  <a:pt x="120" y="268"/>
                </a:lnTo>
                <a:lnTo>
                  <a:pt x="118" y="275"/>
                </a:lnTo>
                <a:lnTo>
                  <a:pt x="111" y="278"/>
                </a:lnTo>
                <a:lnTo>
                  <a:pt x="106" y="280"/>
                </a:lnTo>
                <a:lnTo>
                  <a:pt x="97" y="280"/>
                </a:lnTo>
                <a:lnTo>
                  <a:pt x="90" y="280"/>
                </a:lnTo>
                <a:lnTo>
                  <a:pt x="85" y="275"/>
                </a:lnTo>
                <a:lnTo>
                  <a:pt x="75" y="270"/>
                </a:lnTo>
                <a:lnTo>
                  <a:pt x="64" y="268"/>
                </a:lnTo>
                <a:lnTo>
                  <a:pt x="56" y="268"/>
                </a:lnTo>
                <a:lnTo>
                  <a:pt x="52" y="270"/>
                </a:lnTo>
                <a:lnTo>
                  <a:pt x="47" y="273"/>
                </a:lnTo>
                <a:lnTo>
                  <a:pt x="40" y="275"/>
                </a:lnTo>
                <a:lnTo>
                  <a:pt x="28" y="275"/>
                </a:lnTo>
                <a:lnTo>
                  <a:pt x="16" y="275"/>
                </a:lnTo>
                <a:lnTo>
                  <a:pt x="11" y="280"/>
                </a:lnTo>
                <a:lnTo>
                  <a:pt x="7" y="285"/>
                </a:lnTo>
                <a:lnTo>
                  <a:pt x="4" y="294"/>
                </a:lnTo>
                <a:lnTo>
                  <a:pt x="4" y="299"/>
                </a:lnTo>
                <a:lnTo>
                  <a:pt x="9" y="308"/>
                </a:lnTo>
                <a:lnTo>
                  <a:pt x="14" y="316"/>
                </a:lnTo>
                <a:lnTo>
                  <a:pt x="21" y="318"/>
                </a:lnTo>
                <a:lnTo>
                  <a:pt x="30" y="320"/>
                </a:lnTo>
                <a:lnTo>
                  <a:pt x="47" y="320"/>
                </a:lnTo>
                <a:lnTo>
                  <a:pt x="61" y="318"/>
                </a:lnTo>
                <a:lnTo>
                  <a:pt x="71" y="318"/>
                </a:lnTo>
                <a:lnTo>
                  <a:pt x="80" y="318"/>
                </a:lnTo>
                <a:lnTo>
                  <a:pt x="85" y="323"/>
                </a:lnTo>
                <a:lnTo>
                  <a:pt x="92" y="323"/>
                </a:lnTo>
                <a:lnTo>
                  <a:pt x="102" y="323"/>
                </a:lnTo>
                <a:lnTo>
                  <a:pt x="109" y="323"/>
                </a:lnTo>
                <a:lnTo>
                  <a:pt x="118" y="323"/>
                </a:lnTo>
                <a:lnTo>
                  <a:pt x="128" y="327"/>
                </a:lnTo>
                <a:lnTo>
                  <a:pt x="130" y="332"/>
                </a:lnTo>
                <a:lnTo>
                  <a:pt x="135" y="339"/>
                </a:lnTo>
                <a:lnTo>
                  <a:pt x="132" y="344"/>
                </a:lnTo>
                <a:lnTo>
                  <a:pt x="130" y="351"/>
                </a:lnTo>
                <a:lnTo>
                  <a:pt x="128" y="356"/>
                </a:lnTo>
                <a:lnTo>
                  <a:pt x="123" y="361"/>
                </a:lnTo>
                <a:lnTo>
                  <a:pt x="118" y="365"/>
                </a:lnTo>
                <a:lnTo>
                  <a:pt x="113" y="365"/>
                </a:lnTo>
                <a:lnTo>
                  <a:pt x="109" y="365"/>
                </a:lnTo>
                <a:lnTo>
                  <a:pt x="99" y="365"/>
                </a:lnTo>
                <a:lnTo>
                  <a:pt x="92" y="365"/>
                </a:lnTo>
                <a:lnTo>
                  <a:pt x="87" y="365"/>
                </a:lnTo>
                <a:lnTo>
                  <a:pt x="75" y="365"/>
                </a:lnTo>
                <a:lnTo>
                  <a:pt x="68" y="363"/>
                </a:lnTo>
                <a:lnTo>
                  <a:pt x="61" y="365"/>
                </a:lnTo>
                <a:lnTo>
                  <a:pt x="61" y="370"/>
                </a:lnTo>
                <a:lnTo>
                  <a:pt x="61" y="375"/>
                </a:lnTo>
                <a:lnTo>
                  <a:pt x="61" y="380"/>
                </a:lnTo>
                <a:lnTo>
                  <a:pt x="61" y="387"/>
                </a:lnTo>
                <a:lnTo>
                  <a:pt x="61" y="389"/>
                </a:lnTo>
                <a:lnTo>
                  <a:pt x="56" y="391"/>
                </a:lnTo>
                <a:lnTo>
                  <a:pt x="47" y="394"/>
                </a:lnTo>
                <a:lnTo>
                  <a:pt x="38" y="401"/>
                </a:lnTo>
                <a:lnTo>
                  <a:pt x="35" y="406"/>
                </a:lnTo>
                <a:lnTo>
                  <a:pt x="33" y="410"/>
                </a:lnTo>
                <a:lnTo>
                  <a:pt x="35" y="415"/>
                </a:lnTo>
                <a:lnTo>
                  <a:pt x="40" y="420"/>
                </a:lnTo>
                <a:lnTo>
                  <a:pt x="49" y="425"/>
                </a:lnTo>
                <a:lnTo>
                  <a:pt x="59" y="427"/>
                </a:lnTo>
                <a:lnTo>
                  <a:pt x="64" y="427"/>
                </a:lnTo>
                <a:lnTo>
                  <a:pt x="66" y="429"/>
                </a:lnTo>
                <a:lnTo>
                  <a:pt x="64" y="432"/>
                </a:lnTo>
                <a:lnTo>
                  <a:pt x="61" y="436"/>
                </a:lnTo>
                <a:lnTo>
                  <a:pt x="56" y="444"/>
                </a:lnTo>
                <a:lnTo>
                  <a:pt x="54" y="455"/>
                </a:lnTo>
                <a:lnTo>
                  <a:pt x="56" y="462"/>
                </a:lnTo>
                <a:lnTo>
                  <a:pt x="61" y="467"/>
                </a:lnTo>
                <a:lnTo>
                  <a:pt x="64" y="470"/>
                </a:lnTo>
                <a:lnTo>
                  <a:pt x="68" y="470"/>
                </a:lnTo>
                <a:lnTo>
                  <a:pt x="73" y="470"/>
                </a:lnTo>
                <a:lnTo>
                  <a:pt x="80" y="465"/>
                </a:lnTo>
                <a:lnTo>
                  <a:pt x="87" y="460"/>
                </a:lnTo>
                <a:lnTo>
                  <a:pt x="90" y="460"/>
                </a:lnTo>
                <a:lnTo>
                  <a:pt x="92" y="460"/>
                </a:lnTo>
                <a:lnTo>
                  <a:pt x="94" y="462"/>
                </a:lnTo>
                <a:lnTo>
                  <a:pt x="97" y="467"/>
                </a:lnTo>
                <a:lnTo>
                  <a:pt x="99" y="481"/>
                </a:lnTo>
                <a:lnTo>
                  <a:pt x="102" y="489"/>
                </a:lnTo>
                <a:lnTo>
                  <a:pt x="104" y="493"/>
                </a:lnTo>
                <a:lnTo>
                  <a:pt x="109" y="496"/>
                </a:lnTo>
                <a:lnTo>
                  <a:pt x="116" y="496"/>
                </a:lnTo>
                <a:lnTo>
                  <a:pt x="120" y="493"/>
                </a:lnTo>
                <a:lnTo>
                  <a:pt x="125" y="491"/>
                </a:lnTo>
                <a:lnTo>
                  <a:pt x="130" y="491"/>
                </a:lnTo>
                <a:lnTo>
                  <a:pt x="135" y="493"/>
                </a:lnTo>
                <a:lnTo>
                  <a:pt x="144" y="498"/>
                </a:lnTo>
                <a:lnTo>
                  <a:pt x="151" y="500"/>
                </a:lnTo>
                <a:lnTo>
                  <a:pt x="156" y="503"/>
                </a:lnTo>
                <a:lnTo>
                  <a:pt x="163" y="498"/>
                </a:lnTo>
                <a:lnTo>
                  <a:pt x="173" y="496"/>
                </a:lnTo>
                <a:lnTo>
                  <a:pt x="180" y="493"/>
                </a:lnTo>
                <a:lnTo>
                  <a:pt x="189" y="493"/>
                </a:lnTo>
                <a:lnTo>
                  <a:pt x="194" y="493"/>
                </a:lnTo>
                <a:lnTo>
                  <a:pt x="196" y="496"/>
                </a:lnTo>
                <a:lnTo>
                  <a:pt x="199" y="498"/>
                </a:lnTo>
                <a:lnTo>
                  <a:pt x="199" y="503"/>
                </a:lnTo>
                <a:lnTo>
                  <a:pt x="196" y="510"/>
                </a:lnTo>
                <a:lnTo>
                  <a:pt x="192" y="515"/>
                </a:lnTo>
                <a:lnTo>
                  <a:pt x="187" y="517"/>
                </a:lnTo>
                <a:lnTo>
                  <a:pt x="177" y="526"/>
                </a:lnTo>
                <a:lnTo>
                  <a:pt x="175" y="534"/>
                </a:lnTo>
                <a:lnTo>
                  <a:pt x="173" y="545"/>
                </a:lnTo>
                <a:lnTo>
                  <a:pt x="165" y="553"/>
                </a:lnTo>
                <a:lnTo>
                  <a:pt x="156" y="557"/>
                </a:lnTo>
                <a:lnTo>
                  <a:pt x="147" y="564"/>
                </a:lnTo>
                <a:lnTo>
                  <a:pt x="116" y="579"/>
                </a:lnTo>
                <a:lnTo>
                  <a:pt x="104" y="586"/>
                </a:lnTo>
                <a:lnTo>
                  <a:pt x="90" y="598"/>
                </a:lnTo>
                <a:lnTo>
                  <a:pt x="85" y="600"/>
                </a:lnTo>
                <a:lnTo>
                  <a:pt x="85" y="602"/>
                </a:lnTo>
                <a:lnTo>
                  <a:pt x="85" y="612"/>
                </a:lnTo>
                <a:lnTo>
                  <a:pt x="87" y="617"/>
                </a:lnTo>
                <a:lnTo>
                  <a:pt x="90" y="619"/>
                </a:lnTo>
                <a:lnTo>
                  <a:pt x="94" y="621"/>
                </a:lnTo>
                <a:lnTo>
                  <a:pt x="99" y="619"/>
                </a:lnTo>
                <a:lnTo>
                  <a:pt x="106" y="617"/>
                </a:lnTo>
                <a:lnTo>
                  <a:pt x="109" y="609"/>
                </a:lnTo>
                <a:lnTo>
                  <a:pt x="113" y="600"/>
                </a:lnTo>
                <a:lnTo>
                  <a:pt x="120" y="593"/>
                </a:lnTo>
                <a:lnTo>
                  <a:pt x="130" y="586"/>
                </a:lnTo>
                <a:lnTo>
                  <a:pt x="149" y="579"/>
                </a:lnTo>
                <a:lnTo>
                  <a:pt x="168" y="569"/>
                </a:lnTo>
                <a:lnTo>
                  <a:pt x="184" y="557"/>
                </a:lnTo>
                <a:lnTo>
                  <a:pt x="192" y="550"/>
                </a:lnTo>
                <a:lnTo>
                  <a:pt x="199" y="541"/>
                </a:lnTo>
                <a:lnTo>
                  <a:pt x="203" y="534"/>
                </a:lnTo>
                <a:lnTo>
                  <a:pt x="210" y="526"/>
                </a:lnTo>
                <a:lnTo>
                  <a:pt x="225" y="515"/>
                </a:lnTo>
                <a:lnTo>
                  <a:pt x="241" y="500"/>
                </a:lnTo>
                <a:lnTo>
                  <a:pt x="244" y="493"/>
                </a:lnTo>
                <a:lnTo>
                  <a:pt x="248" y="481"/>
                </a:lnTo>
                <a:lnTo>
                  <a:pt x="248" y="477"/>
                </a:lnTo>
                <a:lnTo>
                  <a:pt x="253" y="470"/>
                </a:lnTo>
                <a:lnTo>
                  <a:pt x="258" y="465"/>
                </a:lnTo>
                <a:lnTo>
                  <a:pt x="265" y="460"/>
                </a:lnTo>
                <a:lnTo>
                  <a:pt x="265" y="455"/>
                </a:lnTo>
                <a:lnTo>
                  <a:pt x="265" y="455"/>
                </a:lnTo>
                <a:lnTo>
                  <a:pt x="274" y="453"/>
                </a:lnTo>
                <a:lnTo>
                  <a:pt x="279" y="451"/>
                </a:lnTo>
                <a:lnTo>
                  <a:pt x="282" y="446"/>
                </a:lnTo>
                <a:lnTo>
                  <a:pt x="284" y="439"/>
                </a:lnTo>
                <a:lnTo>
                  <a:pt x="286" y="432"/>
                </a:lnTo>
                <a:lnTo>
                  <a:pt x="289" y="429"/>
                </a:lnTo>
                <a:lnTo>
                  <a:pt x="296" y="425"/>
                </a:lnTo>
                <a:lnTo>
                  <a:pt x="298" y="427"/>
                </a:lnTo>
                <a:lnTo>
                  <a:pt x="301" y="429"/>
                </a:lnTo>
                <a:lnTo>
                  <a:pt x="303" y="432"/>
                </a:lnTo>
                <a:lnTo>
                  <a:pt x="301" y="441"/>
                </a:lnTo>
                <a:lnTo>
                  <a:pt x="296" y="453"/>
                </a:lnTo>
                <a:lnTo>
                  <a:pt x="286" y="467"/>
                </a:lnTo>
                <a:lnTo>
                  <a:pt x="282" y="477"/>
                </a:lnTo>
                <a:lnTo>
                  <a:pt x="279" y="486"/>
                </a:lnTo>
                <a:lnTo>
                  <a:pt x="279" y="491"/>
                </a:lnTo>
                <a:lnTo>
                  <a:pt x="282" y="493"/>
                </a:lnTo>
                <a:lnTo>
                  <a:pt x="284" y="496"/>
                </a:lnTo>
                <a:lnTo>
                  <a:pt x="286" y="496"/>
                </a:lnTo>
                <a:lnTo>
                  <a:pt x="293" y="496"/>
                </a:lnTo>
                <a:lnTo>
                  <a:pt x="301" y="493"/>
                </a:lnTo>
                <a:lnTo>
                  <a:pt x="310" y="486"/>
                </a:lnTo>
                <a:lnTo>
                  <a:pt x="322" y="479"/>
                </a:lnTo>
                <a:lnTo>
                  <a:pt x="338" y="465"/>
                </a:lnTo>
                <a:lnTo>
                  <a:pt x="346" y="460"/>
                </a:lnTo>
                <a:lnTo>
                  <a:pt x="348" y="460"/>
                </a:lnTo>
                <a:lnTo>
                  <a:pt x="348" y="455"/>
                </a:lnTo>
                <a:lnTo>
                  <a:pt x="348" y="453"/>
                </a:lnTo>
                <a:lnTo>
                  <a:pt x="346" y="448"/>
                </a:lnTo>
                <a:lnTo>
                  <a:pt x="346" y="444"/>
                </a:lnTo>
                <a:lnTo>
                  <a:pt x="343" y="441"/>
                </a:lnTo>
                <a:lnTo>
                  <a:pt x="346" y="436"/>
                </a:lnTo>
                <a:lnTo>
                  <a:pt x="350" y="434"/>
                </a:lnTo>
                <a:lnTo>
                  <a:pt x="357" y="434"/>
                </a:lnTo>
                <a:lnTo>
                  <a:pt x="372" y="432"/>
                </a:lnTo>
                <a:lnTo>
                  <a:pt x="383" y="432"/>
                </a:lnTo>
                <a:lnTo>
                  <a:pt x="398" y="434"/>
                </a:lnTo>
                <a:lnTo>
                  <a:pt x="407" y="439"/>
                </a:lnTo>
                <a:lnTo>
                  <a:pt x="419" y="448"/>
                </a:lnTo>
                <a:lnTo>
                  <a:pt x="424" y="455"/>
                </a:lnTo>
                <a:lnTo>
                  <a:pt x="428" y="460"/>
                </a:lnTo>
                <a:lnTo>
                  <a:pt x="433" y="462"/>
                </a:lnTo>
                <a:lnTo>
                  <a:pt x="443" y="462"/>
                </a:lnTo>
                <a:lnTo>
                  <a:pt x="450" y="460"/>
                </a:lnTo>
                <a:lnTo>
                  <a:pt x="459" y="460"/>
                </a:lnTo>
                <a:lnTo>
                  <a:pt x="469" y="462"/>
                </a:lnTo>
                <a:lnTo>
                  <a:pt x="478" y="467"/>
                </a:lnTo>
                <a:lnTo>
                  <a:pt x="495" y="477"/>
                </a:lnTo>
                <a:lnTo>
                  <a:pt x="514" y="481"/>
                </a:lnTo>
                <a:lnTo>
                  <a:pt x="533" y="491"/>
                </a:lnTo>
                <a:lnTo>
                  <a:pt x="542" y="498"/>
                </a:lnTo>
                <a:lnTo>
                  <a:pt x="556" y="508"/>
                </a:lnTo>
                <a:lnTo>
                  <a:pt x="561" y="515"/>
                </a:lnTo>
                <a:lnTo>
                  <a:pt x="566" y="524"/>
                </a:lnTo>
                <a:lnTo>
                  <a:pt x="578" y="541"/>
                </a:lnTo>
                <a:lnTo>
                  <a:pt x="582" y="550"/>
                </a:lnTo>
                <a:lnTo>
                  <a:pt x="587" y="557"/>
                </a:lnTo>
                <a:lnTo>
                  <a:pt x="597" y="567"/>
                </a:lnTo>
                <a:lnTo>
                  <a:pt x="601" y="572"/>
                </a:lnTo>
                <a:lnTo>
                  <a:pt x="604" y="574"/>
                </a:lnTo>
                <a:lnTo>
                  <a:pt x="608" y="574"/>
                </a:lnTo>
                <a:lnTo>
                  <a:pt x="611" y="574"/>
                </a:lnTo>
                <a:lnTo>
                  <a:pt x="613" y="569"/>
                </a:lnTo>
                <a:lnTo>
                  <a:pt x="616" y="564"/>
                </a:lnTo>
                <a:lnTo>
                  <a:pt x="613" y="560"/>
                </a:lnTo>
                <a:lnTo>
                  <a:pt x="606" y="553"/>
                </a:lnTo>
                <a:lnTo>
                  <a:pt x="601" y="543"/>
                </a:lnTo>
                <a:lnTo>
                  <a:pt x="597" y="536"/>
                </a:lnTo>
                <a:lnTo>
                  <a:pt x="597" y="534"/>
                </a:lnTo>
                <a:lnTo>
                  <a:pt x="597" y="529"/>
                </a:lnTo>
                <a:lnTo>
                  <a:pt x="601" y="526"/>
                </a:lnTo>
                <a:lnTo>
                  <a:pt x="604" y="526"/>
                </a:lnTo>
                <a:lnTo>
                  <a:pt x="608" y="526"/>
                </a:lnTo>
                <a:lnTo>
                  <a:pt x="613" y="531"/>
                </a:lnTo>
                <a:lnTo>
                  <a:pt x="627" y="553"/>
                </a:lnTo>
                <a:lnTo>
                  <a:pt x="644" y="583"/>
                </a:lnTo>
                <a:lnTo>
                  <a:pt x="656" y="612"/>
                </a:lnTo>
                <a:lnTo>
                  <a:pt x="670" y="638"/>
                </a:lnTo>
                <a:lnTo>
                  <a:pt x="680" y="650"/>
                </a:lnTo>
                <a:lnTo>
                  <a:pt x="689" y="664"/>
                </a:lnTo>
                <a:lnTo>
                  <a:pt x="699" y="676"/>
                </a:lnTo>
                <a:lnTo>
                  <a:pt x="706" y="690"/>
                </a:lnTo>
                <a:lnTo>
                  <a:pt x="720" y="726"/>
                </a:lnTo>
                <a:lnTo>
                  <a:pt x="725" y="737"/>
                </a:lnTo>
                <a:lnTo>
                  <a:pt x="727" y="745"/>
                </a:lnTo>
                <a:lnTo>
                  <a:pt x="732" y="752"/>
                </a:lnTo>
                <a:lnTo>
                  <a:pt x="739" y="756"/>
                </a:lnTo>
                <a:lnTo>
                  <a:pt x="744" y="756"/>
                </a:lnTo>
                <a:lnTo>
                  <a:pt x="751" y="754"/>
                </a:lnTo>
                <a:lnTo>
                  <a:pt x="760" y="749"/>
                </a:lnTo>
                <a:lnTo>
                  <a:pt x="762" y="747"/>
                </a:lnTo>
                <a:lnTo>
                  <a:pt x="772" y="745"/>
                </a:lnTo>
                <a:lnTo>
                  <a:pt x="779" y="745"/>
                </a:lnTo>
                <a:lnTo>
                  <a:pt x="786" y="747"/>
                </a:lnTo>
                <a:lnTo>
                  <a:pt x="793" y="749"/>
                </a:lnTo>
                <a:lnTo>
                  <a:pt x="800" y="754"/>
                </a:lnTo>
                <a:lnTo>
                  <a:pt x="807" y="759"/>
                </a:lnTo>
                <a:lnTo>
                  <a:pt x="810" y="764"/>
                </a:lnTo>
                <a:lnTo>
                  <a:pt x="812" y="773"/>
                </a:lnTo>
                <a:lnTo>
                  <a:pt x="810" y="780"/>
                </a:lnTo>
                <a:lnTo>
                  <a:pt x="807" y="790"/>
                </a:lnTo>
                <a:lnTo>
                  <a:pt x="803" y="794"/>
                </a:lnTo>
                <a:lnTo>
                  <a:pt x="796" y="799"/>
                </a:lnTo>
                <a:lnTo>
                  <a:pt x="786" y="799"/>
                </a:lnTo>
                <a:lnTo>
                  <a:pt x="779" y="797"/>
                </a:lnTo>
                <a:lnTo>
                  <a:pt x="770" y="797"/>
                </a:lnTo>
                <a:lnTo>
                  <a:pt x="765" y="799"/>
                </a:lnTo>
                <a:lnTo>
                  <a:pt x="762" y="801"/>
                </a:lnTo>
                <a:lnTo>
                  <a:pt x="760" y="806"/>
                </a:lnTo>
                <a:lnTo>
                  <a:pt x="758" y="818"/>
                </a:lnTo>
                <a:lnTo>
                  <a:pt x="758" y="825"/>
                </a:lnTo>
                <a:lnTo>
                  <a:pt x="762" y="839"/>
                </a:lnTo>
                <a:lnTo>
                  <a:pt x="767" y="849"/>
                </a:lnTo>
                <a:lnTo>
                  <a:pt x="784" y="870"/>
                </a:lnTo>
                <a:lnTo>
                  <a:pt x="796" y="882"/>
                </a:lnTo>
                <a:lnTo>
                  <a:pt x="798" y="892"/>
                </a:lnTo>
                <a:lnTo>
                  <a:pt x="800" y="899"/>
                </a:lnTo>
                <a:lnTo>
                  <a:pt x="803" y="920"/>
                </a:lnTo>
                <a:lnTo>
                  <a:pt x="800" y="939"/>
                </a:lnTo>
                <a:lnTo>
                  <a:pt x="796" y="982"/>
                </a:lnTo>
                <a:lnTo>
                  <a:pt x="793" y="1001"/>
                </a:lnTo>
                <a:lnTo>
                  <a:pt x="793" y="1008"/>
                </a:lnTo>
                <a:lnTo>
                  <a:pt x="796" y="1020"/>
                </a:lnTo>
                <a:lnTo>
                  <a:pt x="807" y="1050"/>
                </a:lnTo>
                <a:lnTo>
                  <a:pt x="812" y="1062"/>
                </a:lnTo>
                <a:lnTo>
                  <a:pt x="817" y="1079"/>
                </a:lnTo>
                <a:lnTo>
                  <a:pt x="824" y="1095"/>
                </a:lnTo>
                <a:lnTo>
                  <a:pt x="829" y="1107"/>
                </a:lnTo>
                <a:lnTo>
                  <a:pt x="845" y="1140"/>
                </a:lnTo>
                <a:lnTo>
                  <a:pt x="860" y="1164"/>
                </a:lnTo>
                <a:lnTo>
                  <a:pt x="876" y="1183"/>
                </a:lnTo>
                <a:lnTo>
                  <a:pt x="888" y="1190"/>
                </a:lnTo>
                <a:lnTo>
                  <a:pt x="900" y="1200"/>
                </a:lnTo>
                <a:lnTo>
                  <a:pt x="912" y="1207"/>
                </a:lnTo>
                <a:lnTo>
                  <a:pt x="921" y="1216"/>
                </a:lnTo>
                <a:lnTo>
                  <a:pt x="928" y="1226"/>
                </a:lnTo>
                <a:lnTo>
                  <a:pt x="931" y="1233"/>
                </a:lnTo>
                <a:lnTo>
                  <a:pt x="938" y="1252"/>
                </a:lnTo>
                <a:lnTo>
                  <a:pt x="952" y="1268"/>
                </a:lnTo>
                <a:lnTo>
                  <a:pt x="961" y="1285"/>
                </a:lnTo>
                <a:lnTo>
                  <a:pt x="964" y="1292"/>
                </a:lnTo>
                <a:lnTo>
                  <a:pt x="964" y="1299"/>
                </a:lnTo>
                <a:lnTo>
                  <a:pt x="957" y="1313"/>
                </a:lnTo>
                <a:lnTo>
                  <a:pt x="957" y="1318"/>
                </a:lnTo>
                <a:lnTo>
                  <a:pt x="959" y="1321"/>
                </a:lnTo>
                <a:lnTo>
                  <a:pt x="964" y="1330"/>
                </a:lnTo>
                <a:lnTo>
                  <a:pt x="978" y="1342"/>
                </a:lnTo>
                <a:lnTo>
                  <a:pt x="990" y="1354"/>
                </a:lnTo>
                <a:lnTo>
                  <a:pt x="999" y="1366"/>
                </a:lnTo>
                <a:lnTo>
                  <a:pt x="1009" y="1385"/>
                </a:lnTo>
                <a:lnTo>
                  <a:pt x="1016" y="1401"/>
                </a:lnTo>
                <a:lnTo>
                  <a:pt x="1021" y="1408"/>
                </a:lnTo>
                <a:lnTo>
                  <a:pt x="1021" y="1411"/>
                </a:lnTo>
                <a:lnTo>
                  <a:pt x="1025" y="1415"/>
                </a:lnTo>
                <a:lnTo>
                  <a:pt x="1033" y="1415"/>
                </a:lnTo>
                <a:lnTo>
                  <a:pt x="1037" y="1415"/>
                </a:lnTo>
                <a:lnTo>
                  <a:pt x="1042" y="1411"/>
                </a:lnTo>
                <a:lnTo>
                  <a:pt x="1042" y="1408"/>
                </a:lnTo>
                <a:lnTo>
                  <a:pt x="1042" y="1404"/>
                </a:lnTo>
                <a:lnTo>
                  <a:pt x="1037" y="1394"/>
                </a:lnTo>
                <a:lnTo>
                  <a:pt x="1033" y="1387"/>
                </a:lnTo>
                <a:lnTo>
                  <a:pt x="1018" y="1366"/>
                </a:lnTo>
                <a:lnTo>
                  <a:pt x="1011" y="1356"/>
                </a:lnTo>
                <a:lnTo>
                  <a:pt x="1002" y="1344"/>
                </a:lnTo>
                <a:lnTo>
                  <a:pt x="995" y="1330"/>
                </a:lnTo>
                <a:lnTo>
                  <a:pt x="985" y="1313"/>
                </a:lnTo>
                <a:lnTo>
                  <a:pt x="978" y="1297"/>
                </a:lnTo>
                <a:lnTo>
                  <a:pt x="973" y="1276"/>
                </a:lnTo>
                <a:lnTo>
                  <a:pt x="969" y="1261"/>
                </a:lnTo>
                <a:lnTo>
                  <a:pt x="969" y="1247"/>
                </a:lnTo>
                <a:lnTo>
                  <a:pt x="971" y="1242"/>
                </a:lnTo>
                <a:lnTo>
                  <a:pt x="971" y="1238"/>
                </a:lnTo>
                <a:lnTo>
                  <a:pt x="976" y="1233"/>
                </a:lnTo>
                <a:lnTo>
                  <a:pt x="976" y="1230"/>
                </a:lnTo>
                <a:lnTo>
                  <a:pt x="985" y="1230"/>
                </a:lnTo>
                <a:lnTo>
                  <a:pt x="995" y="1235"/>
                </a:lnTo>
                <a:lnTo>
                  <a:pt x="999" y="1242"/>
                </a:lnTo>
                <a:lnTo>
                  <a:pt x="1006" y="1252"/>
                </a:lnTo>
                <a:lnTo>
                  <a:pt x="1016" y="1268"/>
                </a:lnTo>
                <a:lnTo>
                  <a:pt x="1040" y="1304"/>
                </a:lnTo>
                <a:lnTo>
                  <a:pt x="1092" y="1396"/>
                </a:lnTo>
                <a:lnTo>
                  <a:pt x="1108" y="1418"/>
                </a:lnTo>
                <a:lnTo>
                  <a:pt x="1115" y="1434"/>
                </a:lnTo>
                <a:lnTo>
                  <a:pt x="1125" y="1446"/>
                </a:lnTo>
                <a:lnTo>
                  <a:pt x="1127" y="1453"/>
                </a:lnTo>
                <a:lnTo>
                  <a:pt x="1130" y="1458"/>
                </a:lnTo>
                <a:lnTo>
                  <a:pt x="1130" y="1477"/>
                </a:lnTo>
                <a:lnTo>
                  <a:pt x="1130" y="1496"/>
                </a:lnTo>
                <a:lnTo>
                  <a:pt x="1132" y="1517"/>
                </a:lnTo>
                <a:lnTo>
                  <a:pt x="1137" y="1524"/>
                </a:lnTo>
                <a:lnTo>
                  <a:pt x="1142" y="1534"/>
                </a:lnTo>
                <a:lnTo>
                  <a:pt x="1151" y="1539"/>
                </a:lnTo>
                <a:lnTo>
                  <a:pt x="1158" y="1541"/>
                </a:lnTo>
                <a:lnTo>
                  <a:pt x="1165" y="1546"/>
                </a:lnTo>
                <a:lnTo>
                  <a:pt x="1175" y="1546"/>
                </a:lnTo>
                <a:lnTo>
                  <a:pt x="1182" y="1555"/>
                </a:lnTo>
                <a:lnTo>
                  <a:pt x="1187" y="1560"/>
                </a:lnTo>
                <a:lnTo>
                  <a:pt x="1194" y="1562"/>
                </a:lnTo>
                <a:lnTo>
                  <a:pt x="1203" y="1565"/>
                </a:lnTo>
                <a:lnTo>
                  <a:pt x="1208" y="1565"/>
                </a:lnTo>
                <a:lnTo>
                  <a:pt x="1213" y="1567"/>
                </a:lnTo>
                <a:lnTo>
                  <a:pt x="1222" y="1574"/>
                </a:lnTo>
                <a:lnTo>
                  <a:pt x="1234" y="1586"/>
                </a:lnTo>
                <a:lnTo>
                  <a:pt x="1246" y="1593"/>
                </a:lnTo>
                <a:lnTo>
                  <a:pt x="1260" y="1598"/>
                </a:lnTo>
                <a:lnTo>
                  <a:pt x="1272" y="1600"/>
                </a:lnTo>
                <a:lnTo>
                  <a:pt x="1288" y="1598"/>
                </a:lnTo>
                <a:lnTo>
                  <a:pt x="1300" y="1596"/>
                </a:lnTo>
                <a:lnTo>
                  <a:pt x="1317" y="1591"/>
                </a:lnTo>
                <a:lnTo>
                  <a:pt x="1329" y="1591"/>
                </a:lnTo>
                <a:lnTo>
                  <a:pt x="1336" y="1591"/>
                </a:lnTo>
                <a:lnTo>
                  <a:pt x="1350" y="1603"/>
                </a:lnTo>
                <a:lnTo>
                  <a:pt x="1362" y="1612"/>
                </a:lnTo>
                <a:lnTo>
                  <a:pt x="1369" y="1619"/>
                </a:lnTo>
                <a:lnTo>
                  <a:pt x="1378" y="1629"/>
                </a:lnTo>
                <a:lnTo>
                  <a:pt x="1383" y="1636"/>
                </a:lnTo>
                <a:lnTo>
                  <a:pt x="1393" y="1643"/>
                </a:lnTo>
                <a:lnTo>
                  <a:pt x="1400" y="1645"/>
                </a:lnTo>
                <a:lnTo>
                  <a:pt x="1407" y="1648"/>
                </a:lnTo>
                <a:lnTo>
                  <a:pt x="1419" y="1650"/>
                </a:lnTo>
                <a:lnTo>
                  <a:pt x="1426" y="1655"/>
                </a:lnTo>
                <a:lnTo>
                  <a:pt x="1435" y="1657"/>
                </a:lnTo>
                <a:lnTo>
                  <a:pt x="1445" y="1667"/>
                </a:lnTo>
                <a:lnTo>
                  <a:pt x="1449" y="1671"/>
                </a:lnTo>
                <a:lnTo>
                  <a:pt x="1449" y="1678"/>
                </a:lnTo>
                <a:lnTo>
                  <a:pt x="1454" y="1693"/>
                </a:lnTo>
                <a:lnTo>
                  <a:pt x="1459" y="1705"/>
                </a:lnTo>
                <a:lnTo>
                  <a:pt x="1461" y="1712"/>
                </a:lnTo>
                <a:lnTo>
                  <a:pt x="1466" y="1719"/>
                </a:lnTo>
                <a:lnTo>
                  <a:pt x="1471" y="1724"/>
                </a:lnTo>
                <a:lnTo>
                  <a:pt x="1478" y="1726"/>
                </a:lnTo>
                <a:lnTo>
                  <a:pt x="1490" y="1731"/>
                </a:lnTo>
                <a:lnTo>
                  <a:pt x="1495" y="1738"/>
                </a:lnTo>
                <a:lnTo>
                  <a:pt x="1502" y="1745"/>
                </a:lnTo>
                <a:lnTo>
                  <a:pt x="1506" y="1750"/>
                </a:lnTo>
                <a:lnTo>
                  <a:pt x="1513" y="1757"/>
                </a:lnTo>
                <a:lnTo>
                  <a:pt x="1523" y="1759"/>
                </a:lnTo>
                <a:lnTo>
                  <a:pt x="1535" y="1761"/>
                </a:lnTo>
                <a:lnTo>
                  <a:pt x="1558" y="1757"/>
                </a:lnTo>
                <a:lnTo>
                  <a:pt x="1575" y="1752"/>
                </a:lnTo>
                <a:lnTo>
                  <a:pt x="1585" y="1752"/>
                </a:lnTo>
                <a:lnTo>
                  <a:pt x="1592" y="1752"/>
                </a:lnTo>
                <a:lnTo>
                  <a:pt x="1596" y="1735"/>
                </a:lnTo>
                <a:lnTo>
                  <a:pt x="1587" y="1735"/>
                </a:lnTo>
                <a:lnTo>
                  <a:pt x="1580" y="1738"/>
                </a:lnTo>
                <a:lnTo>
                  <a:pt x="1568" y="1740"/>
                </a:lnTo>
                <a:lnTo>
                  <a:pt x="1561" y="1742"/>
                </a:lnTo>
                <a:lnTo>
                  <a:pt x="1551" y="1742"/>
                </a:lnTo>
                <a:lnTo>
                  <a:pt x="1542" y="1740"/>
                </a:lnTo>
                <a:lnTo>
                  <a:pt x="1535" y="1738"/>
                </a:lnTo>
                <a:lnTo>
                  <a:pt x="1528" y="1731"/>
                </a:lnTo>
                <a:lnTo>
                  <a:pt x="1525" y="1726"/>
                </a:lnTo>
                <a:lnTo>
                  <a:pt x="1523" y="1716"/>
                </a:lnTo>
                <a:lnTo>
                  <a:pt x="1521" y="1702"/>
                </a:lnTo>
                <a:lnTo>
                  <a:pt x="1518" y="1695"/>
                </a:lnTo>
                <a:lnTo>
                  <a:pt x="1516" y="1690"/>
                </a:lnTo>
                <a:lnTo>
                  <a:pt x="1509" y="1681"/>
                </a:lnTo>
                <a:lnTo>
                  <a:pt x="1506" y="1674"/>
                </a:lnTo>
                <a:lnTo>
                  <a:pt x="1506" y="1667"/>
                </a:lnTo>
                <a:lnTo>
                  <a:pt x="1504" y="1655"/>
                </a:lnTo>
                <a:lnTo>
                  <a:pt x="1504" y="1638"/>
                </a:lnTo>
                <a:lnTo>
                  <a:pt x="1506" y="1629"/>
                </a:lnTo>
                <a:lnTo>
                  <a:pt x="1506" y="1614"/>
                </a:lnTo>
                <a:lnTo>
                  <a:pt x="1502" y="1603"/>
                </a:lnTo>
                <a:lnTo>
                  <a:pt x="1495" y="1593"/>
                </a:lnTo>
                <a:lnTo>
                  <a:pt x="1485" y="1588"/>
                </a:lnTo>
                <a:lnTo>
                  <a:pt x="1478" y="1586"/>
                </a:lnTo>
                <a:lnTo>
                  <a:pt x="1471" y="1586"/>
                </a:lnTo>
                <a:lnTo>
                  <a:pt x="1452" y="1591"/>
                </a:lnTo>
                <a:lnTo>
                  <a:pt x="1440" y="1591"/>
                </a:lnTo>
                <a:lnTo>
                  <a:pt x="1426" y="1593"/>
                </a:lnTo>
                <a:lnTo>
                  <a:pt x="1421" y="1591"/>
                </a:lnTo>
                <a:lnTo>
                  <a:pt x="1416" y="1591"/>
                </a:lnTo>
                <a:lnTo>
                  <a:pt x="1414" y="1586"/>
                </a:lnTo>
                <a:lnTo>
                  <a:pt x="1416" y="1579"/>
                </a:lnTo>
                <a:lnTo>
                  <a:pt x="1426" y="1567"/>
                </a:lnTo>
                <a:lnTo>
                  <a:pt x="1431" y="1560"/>
                </a:lnTo>
                <a:lnTo>
                  <a:pt x="1433" y="1550"/>
                </a:lnTo>
                <a:lnTo>
                  <a:pt x="1433" y="1546"/>
                </a:lnTo>
                <a:lnTo>
                  <a:pt x="1433" y="1543"/>
                </a:lnTo>
                <a:lnTo>
                  <a:pt x="1428" y="1536"/>
                </a:lnTo>
                <a:lnTo>
                  <a:pt x="1426" y="1529"/>
                </a:lnTo>
                <a:lnTo>
                  <a:pt x="1426" y="1527"/>
                </a:lnTo>
                <a:lnTo>
                  <a:pt x="1426" y="1524"/>
                </a:lnTo>
                <a:lnTo>
                  <a:pt x="1431" y="1527"/>
                </a:lnTo>
                <a:lnTo>
                  <a:pt x="1435" y="1529"/>
                </a:lnTo>
                <a:lnTo>
                  <a:pt x="1445" y="1529"/>
                </a:lnTo>
                <a:lnTo>
                  <a:pt x="1445" y="1524"/>
                </a:lnTo>
                <a:lnTo>
                  <a:pt x="1445" y="1522"/>
                </a:lnTo>
                <a:lnTo>
                  <a:pt x="1445" y="1510"/>
                </a:lnTo>
                <a:lnTo>
                  <a:pt x="1449" y="1494"/>
                </a:lnTo>
                <a:lnTo>
                  <a:pt x="1452" y="1479"/>
                </a:lnTo>
                <a:lnTo>
                  <a:pt x="1452" y="1472"/>
                </a:lnTo>
                <a:lnTo>
                  <a:pt x="1449" y="1465"/>
                </a:lnTo>
                <a:lnTo>
                  <a:pt x="1447" y="1460"/>
                </a:lnTo>
                <a:lnTo>
                  <a:pt x="1442" y="1458"/>
                </a:lnTo>
                <a:lnTo>
                  <a:pt x="1433" y="1456"/>
                </a:lnTo>
                <a:lnTo>
                  <a:pt x="1423" y="1456"/>
                </a:lnTo>
                <a:lnTo>
                  <a:pt x="1414" y="1460"/>
                </a:lnTo>
                <a:lnTo>
                  <a:pt x="1404" y="1468"/>
                </a:lnTo>
                <a:lnTo>
                  <a:pt x="1397" y="1475"/>
                </a:lnTo>
                <a:lnTo>
                  <a:pt x="1390" y="1479"/>
                </a:lnTo>
                <a:lnTo>
                  <a:pt x="1386" y="1489"/>
                </a:lnTo>
                <a:lnTo>
                  <a:pt x="1378" y="1505"/>
                </a:lnTo>
                <a:lnTo>
                  <a:pt x="1376" y="1513"/>
                </a:lnTo>
                <a:lnTo>
                  <a:pt x="1371" y="1517"/>
                </a:lnTo>
                <a:lnTo>
                  <a:pt x="1359" y="1522"/>
                </a:lnTo>
                <a:lnTo>
                  <a:pt x="1345" y="1524"/>
                </a:lnTo>
                <a:lnTo>
                  <a:pt x="1336" y="1527"/>
                </a:lnTo>
                <a:lnTo>
                  <a:pt x="1322" y="1532"/>
                </a:lnTo>
                <a:lnTo>
                  <a:pt x="1314" y="1532"/>
                </a:lnTo>
                <a:lnTo>
                  <a:pt x="1310" y="1532"/>
                </a:lnTo>
                <a:lnTo>
                  <a:pt x="1303" y="1527"/>
                </a:lnTo>
                <a:lnTo>
                  <a:pt x="1298" y="1522"/>
                </a:lnTo>
                <a:lnTo>
                  <a:pt x="1291" y="1508"/>
                </a:lnTo>
                <a:lnTo>
                  <a:pt x="1286" y="1498"/>
                </a:lnTo>
                <a:lnTo>
                  <a:pt x="1279" y="1489"/>
                </a:lnTo>
                <a:lnTo>
                  <a:pt x="1269" y="1477"/>
                </a:lnTo>
                <a:lnTo>
                  <a:pt x="1267" y="1458"/>
                </a:lnTo>
                <a:lnTo>
                  <a:pt x="1262" y="1444"/>
                </a:lnTo>
                <a:lnTo>
                  <a:pt x="1262" y="1430"/>
                </a:lnTo>
                <a:lnTo>
                  <a:pt x="1262" y="1411"/>
                </a:lnTo>
                <a:lnTo>
                  <a:pt x="1267" y="1394"/>
                </a:lnTo>
                <a:lnTo>
                  <a:pt x="1269" y="1385"/>
                </a:lnTo>
                <a:lnTo>
                  <a:pt x="1269" y="1377"/>
                </a:lnTo>
                <a:lnTo>
                  <a:pt x="1272" y="1370"/>
                </a:lnTo>
                <a:lnTo>
                  <a:pt x="1269" y="1356"/>
                </a:lnTo>
                <a:lnTo>
                  <a:pt x="1269" y="1349"/>
                </a:lnTo>
                <a:lnTo>
                  <a:pt x="1269" y="1342"/>
                </a:lnTo>
                <a:lnTo>
                  <a:pt x="1272" y="1330"/>
                </a:lnTo>
                <a:lnTo>
                  <a:pt x="1277" y="1321"/>
                </a:lnTo>
                <a:lnTo>
                  <a:pt x="1288" y="1304"/>
                </a:lnTo>
                <a:lnTo>
                  <a:pt x="1291" y="1299"/>
                </a:lnTo>
                <a:lnTo>
                  <a:pt x="1293" y="1297"/>
                </a:lnTo>
                <a:lnTo>
                  <a:pt x="1305" y="1290"/>
                </a:lnTo>
                <a:lnTo>
                  <a:pt x="1314" y="1283"/>
                </a:lnTo>
                <a:lnTo>
                  <a:pt x="1338" y="1271"/>
                </a:lnTo>
                <a:lnTo>
                  <a:pt x="1350" y="1268"/>
                </a:lnTo>
                <a:lnTo>
                  <a:pt x="1362" y="1266"/>
                </a:lnTo>
                <a:lnTo>
                  <a:pt x="1374" y="1271"/>
                </a:lnTo>
                <a:lnTo>
                  <a:pt x="1386" y="1276"/>
                </a:lnTo>
                <a:lnTo>
                  <a:pt x="1400" y="1280"/>
                </a:lnTo>
                <a:lnTo>
                  <a:pt x="1404" y="1280"/>
                </a:lnTo>
                <a:lnTo>
                  <a:pt x="1412" y="1280"/>
                </a:lnTo>
                <a:lnTo>
                  <a:pt x="1414" y="1276"/>
                </a:lnTo>
                <a:lnTo>
                  <a:pt x="1416" y="1273"/>
                </a:lnTo>
                <a:lnTo>
                  <a:pt x="1416" y="1268"/>
                </a:lnTo>
                <a:lnTo>
                  <a:pt x="1416" y="1261"/>
                </a:lnTo>
                <a:lnTo>
                  <a:pt x="1421" y="1257"/>
                </a:lnTo>
                <a:lnTo>
                  <a:pt x="1428" y="1254"/>
                </a:lnTo>
                <a:lnTo>
                  <a:pt x="1447" y="1254"/>
                </a:lnTo>
                <a:lnTo>
                  <a:pt x="1461" y="1254"/>
                </a:lnTo>
                <a:lnTo>
                  <a:pt x="1478" y="1254"/>
                </a:lnTo>
                <a:lnTo>
                  <a:pt x="1492" y="1261"/>
                </a:lnTo>
                <a:lnTo>
                  <a:pt x="1504" y="1273"/>
                </a:lnTo>
                <a:lnTo>
                  <a:pt x="1511" y="1278"/>
                </a:lnTo>
                <a:lnTo>
                  <a:pt x="1516" y="1285"/>
                </a:lnTo>
                <a:lnTo>
                  <a:pt x="1518" y="1299"/>
                </a:lnTo>
                <a:lnTo>
                  <a:pt x="1528" y="1330"/>
                </a:lnTo>
                <a:lnTo>
                  <a:pt x="1532" y="1342"/>
                </a:lnTo>
                <a:lnTo>
                  <a:pt x="1540" y="1351"/>
                </a:lnTo>
                <a:lnTo>
                  <a:pt x="1547" y="1363"/>
                </a:lnTo>
                <a:lnTo>
                  <a:pt x="1561" y="1366"/>
                </a:lnTo>
                <a:lnTo>
                  <a:pt x="1566" y="1368"/>
                </a:lnTo>
                <a:lnTo>
                  <a:pt x="1570" y="1366"/>
                </a:lnTo>
                <a:lnTo>
                  <a:pt x="1573" y="1363"/>
                </a:lnTo>
                <a:lnTo>
                  <a:pt x="1575" y="1358"/>
                </a:lnTo>
                <a:lnTo>
                  <a:pt x="1577" y="1347"/>
                </a:lnTo>
                <a:lnTo>
                  <a:pt x="1577" y="1337"/>
                </a:lnTo>
                <a:lnTo>
                  <a:pt x="1573" y="1323"/>
                </a:lnTo>
                <a:lnTo>
                  <a:pt x="1568" y="1311"/>
                </a:lnTo>
                <a:lnTo>
                  <a:pt x="1558" y="1285"/>
                </a:lnTo>
                <a:lnTo>
                  <a:pt x="1554" y="1273"/>
                </a:lnTo>
                <a:lnTo>
                  <a:pt x="1551" y="1257"/>
                </a:lnTo>
                <a:lnTo>
                  <a:pt x="1554" y="1245"/>
                </a:lnTo>
                <a:lnTo>
                  <a:pt x="1561" y="1230"/>
                </a:lnTo>
                <a:lnTo>
                  <a:pt x="1566" y="1219"/>
                </a:lnTo>
                <a:lnTo>
                  <a:pt x="1577" y="1207"/>
                </a:lnTo>
                <a:lnTo>
                  <a:pt x="1599" y="1185"/>
                </a:lnTo>
                <a:lnTo>
                  <a:pt x="1615" y="1171"/>
                </a:lnTo>
                <a:lnTo>
                  <a:pt x="1625" y="1164"/>
                </a:lnTo>
                <a:lnTo>
                  <a:pt x="1632" y="1155"/>
                </a:lnTo>
                <a:lnTo>
                  <a:pt x="1637" y="1140"/>
                </a:lnTo>
                <a:lnTo>
                  <a:pt x="1639" y="1129"/>
                </a:lnTo>
                <a:lnTo>
                  <a:pt x="1637" y="1114"/>
                </a:lnTo>
                <a:lnTo>
                  <a:pt x="1637" y="1095"/>
                </a:lnTo>
                <a:lnTo>
                  <a:pt x="1632" y="1074"/>
                </a:lnTo>
                <a:lnTo>
                  <a:pt x="1632" y="1065"/>
                </a:lnTo>
                <a:lnTo>
                  <a:pt x="1634" y="1055"/>
                </a:lnTo>
                <a:lnTo>
                  <a:pt x="1637" y="1050"/>
                </a:lnTo>
                <a:lnTo>
                  <a:pt x="1641" y="1043"/>
                </a:lnTo>
                <a:lnTo>
                  <a:pt x="1646" y="1038"/>
                </a:lnTo>
                <a:lnTo>
                  <a:pt x="1648" y="1038"/>
                </a:lnTo>
                <a:lnTo>
                  <a:pt x="1653" y="1041"/>
                </a:lnTo>
                <a:lnTo>
                  <a:pt x="1653" y="1046"/>
                </a:lnTo>
                <a:lnTo>
                  <a:pt x="1653" y="1048"/>
                </a:lnTo>
                <a:lnTo>
                  <a:pt x="1651" y="1055"/>
                </a:lnTo>
                <a:lnTo>
                  <a:pt x="1651" y="1065"/>
                </a:lnTo>
                <a:lnTo>
                  <a:pt x="1651" y="1067"/>
                </a:lnTo>
                <a:lnTo>
                  <a:pt x="1653" y="1072"/>
                </a:lnTo>
                <a:lnTo>
                  <a:pt x="1656" y="1074"/>
                </a:lnTo>
                <a:lnTo>
                  <a:pt x="1663" y="1074"/>
                </a:lnTo>
                <a:lnTo>
                  <a:pt x="1667" y="1074"/>
                </a:lnTo>
                <a:lnTo>
                  <a:pt x="1672" y="1072"/>
                </a:lnTo>
                <a:lnTo>
                  <a:pt x="1675" y="1065"/>
                </a:lnTo>
                <a:lnTo>
                  <a:pt x="1672" y="1060"/>
                </a:lnTo>
                <a:lnTo>
                  <a:pt x="1672" y="1050"/>
                </a:lnTo>
                <a:lnTo>
                  <a:pt x="1672" y="1043"/>
                </a:lnTo>
                <a:lnTo>
                  <a:pt x="1675" y="1038"/>
                </a:lnTo>
                <a:lnTo>
                  <a:pt x="1682" y="1029"/>
                </a:lnTo>
                <a:lnTo>
                  <a:pt x="1691" y="1017"/>
                </a:lnTo>
                <a:lnTo>
                  <a:pt x="1694" y="1012"/>
                </a:lnTo>
                <a:lnTo>
                  <a:pt x="1694" y="1005"/>
                </a:lnTo>
                <a:lnTo>
                  <a:pt x="1701" y="991"/>
                </a:lnTo>
                <a:lnTo>
                  <a:pt x="1722" y="965"/>
                </a:lnTo>
                <a:lnTo>
                  <a:pt x="1743" y="939"/>
                </a:lnTo>
                <a:lnTo>
                  <a:pt x="1765" y="920"/>
                </a:lnTo>
                <a:lnTo>
                  <a:pt x="1776" y="915"/>
                </a:lnTo>
                <a:lnTo>
                  <a:pt x="1788" y="910"/>
                </a:lnTo>
                <a:lnTo>
                  <a:pt x="1802" y="908"/>
                </a:lnTo>
                <a:lnTo>
                  <a:pt x="1807" y="906"/>
                </a:lnTo>
                <a:lnTo>
                  <a:pt x="1810" y="901"/>
                </a:lnTo>
                <a:lnTo>
                  <a:pt x="1814" y="894"/>
                </a:lnTo>
                <a:lnTo>
                  <a:pt x="1817" y="892"/>
                </a:lnTo>
                <a:lnTo>
                  <a:pt x="1821" y="889"/>
                </a:lnTo>
                <a:lnTo>
                  <a:pt x="1829" y="884"/>
                </a:lnTo>
                <a:lnTo>
                  <a:pt x="1838" y="882"/>
                </a:lnTo>
                <a:lnTo>
                  <a:pt x="1843" y="882"/>
                </a:lnTo>
                <a:lnTo>
                  <a:pt x="1847" y="884"/>
                </a:lnTo>
                <a:lnTo>
                  <a:pt x="1850" y="887"/>
                </a:lnTo>
                <a:lnTo>
                  <a:pt x="1850" y="892"/>
                </a:lnTo>
                <a:lnTo>
                  <a:pt x="1850" y="894"/>
                </a:lnTo>
                <a:lnTo>
                  <a:pt x="1845" y="896"/>
                </a:lnTo>
                <a:lnTo>
                  <a:pt x="1838" y="903"/>
                </a:lnTo>
                <a:lnTo>
                  <a:pt x="1833" y="906"/>
                </a:lnTo>
                <a:lnTo>
                  <a:pt x="1833" y="910"/>
                </a:lnTo>
                <a:lnTo>
                  <a:pt x="1833" y="915"/>
                </a:lnTo>
                <a:lnTo>
                  <a:pt x="1833" y="920"/>
                </a:lnTo>
                <a:lnTo>
                  <a:pt x="1838" y="925"/>
                </a:lnTo>
                <a:lnTo>
                  <a:pt x="1845" y="927"/>
                </a:lnTo>
                <a:lnTo>
                  <a:pt x="1855" y="929"/>
                </a:lnTo>
                <a:lnTo>
                  <a:pt x="1862" y="929"/>
                </a:lnTo>
                <a:lnTo>
                  <a:pt x="1869" y="927"/>
                </a:lnTo>
                <a:lnTo>
                  <a:pt x="1878" y="918"/>
                </a:lnTo>
                <a:lnTo>
                  <a:pt x="1883" y="908"/>
                </a:lnTo>
                <a:lnTo>
                  <a:pt x="1893" y="899"/>
                </a:lnTo>
                <a:lnTo>
                  <a:pt x="1902" y="894"/>
                </a:lnTo>
                <a:lnTo>
                  <a:pt x="1909" y="892"/>
                </a:lnTo>
                <a:lnTo>
                  <a:pt x="1914" y="887"/>
                </a:lnTo>
                <a:lnTo>
                  <a:pt x="1914" y="882"/>
                </a:lnTo>
                <a:lnTo>
                  <a:pt x="1911" y="877"/>
                </a:lnTo>
                <a:lnTo>
                  <a:pt x="1907" y="875"/>
                </a:lnTo>
                <a:lnTo>
                  <a:pt x="1900" y="875"/>
                </a:lnTo>
                <a:lnTo>
                  <a:pt x="1881" y="875"/>
                </a:lnTo>
                <a:lnTo>
                  <a:pt x="1871" y="870"/>
                </a:lnTo>
                <a:lnTo>
                  <a:pt x="1864" y="863"/>
                </a:lnTo>
                <a:lnTo>
                  <a:pt x="1857" y="856"/>
                </a:lnTo>
                <a:lnTo>
                  <a:pt x="1855" y="846"/>
                </a:lnTo>
                <a:lnTo>
                  <a:pt x="1855" y="832"/>
                </a:lnTo>
                <a:lnTo>
                  <a:pt x="1852" y="825"/>
                </a:lnTo>
                <a:lnTo>
                  <a:pt x="1847" y="820"/>
                </a:lnTo>
                <a:lnTo>
                  <a:pt x="1840" y="818"/>
                </a:lnTo>
                <a:lnTo>
                  <a:pt x="1833" y="813"/>
                </a:lnTo>
                <a:lnTo>
                  <a:pt x="1833" y="811"/>
                </a:lnTo>
                <a:lnTo>
                  <a:pt x="1833" y="806"/>
                </a:lnTo>
                <a:lnTo>
                  <a:pt x="1833" y="804"/>
                </a:lnTo>
                <a:lnTo>
                  <a:pt x="1836" y="804"/>
                </a:lnTo>
                <a:lnTo>
                  <a:pt x="1840" y="801"/>
                </a:lnTo>
                <a:lnTo>
                  <a:pt x="1845" y="801"/>
                </a:lnTo>
                <a:lnTo>
                  <a:pt x="1850" y="801"/>
                </a:lnTo>
                <a:lnTo>
                  <a:pt x="1855" y="799"/>
                </a:lnTo>
                <a:lnTo>
                  <a:pt x="1855" y="797"/>
                </a:lnTo>
                <a:lnTo>
                  <a:pt x="1857" y="792"/>
                </a:lnTo>
                <a:lnTo>
                  <a:pt x="1857" y="787"/>
                </a:lnTo>
                <a:lnTo>
                  <a:pt x="1857" y="782"/>
                </a:lnTo>
                <a:lnTo>
                  <a:pt x="1852" y="775"/>
                </a:lnTo>
                <a:lnTo>
                  <a:pt x="1845" y="768"/>
                </a:lnTo>
                <a:lnTo>
                  <a:pt x="1833" y="768"/>
                </a:lnTo>
                <a:lnTo>
                  <a:pt x="1826" y="771"/>
                </a:lnTo>
                <a:lnTo>
                  <a:pt x="1812" y="778"/>
                </a:lnTo>
                <a:lnTo>
                  <a:pt x="1795" y="785"/>
                </a:lnTo>
                <a:lnTo>
                  <a:pt x="1788" y="792"/>
                </a:lnTo>
                <a:lnTo>
                  <a:pt x="1781" y="801"/>
                </a:lnTo>
                <a:lnTo>
                  <a:pt x="1776" y="804"/>
                </a:lnTo>
                <a:lnTo>
                  <a:pt x="1774" y="806"/>
                </a:lnTo>
                <a:lnTo>
                  <a:pt x="1772" y="806"/>
                </a:lnTo>
                <a:lnTo>
                  <a:pt x="1769" y="804"/>
                </a:lnTo>
                <a:lnTo>
                  <a:pt x="1769" y="799"/>
                </a:lnTo>
                <a:lnTo>
                  <a:pt x="1774" y="790"/>
                </a:lnTo>
                <a:lnTo>
                  <a:pt x="1791" y="771"/>
                </a:lnTo>
                <a:lnTo>
                  <a:pt x="1800" y="761"/>
                </a:lnTo>
                <a:lnTo>
                  <a:pt x="1810" y="756"/>
                </a:lnTo>
                <a:lnTo>
                  <a:pt x="1819" y="752"/>
                </a:lnTo>
                <a:lnTo>
                  <a:pt x="1833" y="747"/>
                </a:lnTo>
                <a:lnTo>
                  <a:pt x="1850" y="747"/>
                </a:lnTo>
                <a:lnTo>
                  <a:pt x="1895" y="747"/>
                </a:lnTo>
                <a:lnTo>
                  <a:pt x="1911" y="747"/>
                </a:lnTo>
                <a:lnTo>
                  <a:pt x="1928" y="745"/>
                </a:lnTo>
                <a:lnTo>
                  <a:pt x="1945" y="737"/>
                </a:lnTo>
                <a:lnTo>
                  <a:pt x="1952" y="735"/>
                </a:lnTo>
                <a:lnTo>
                  <a:pt x="1964" y="728"/>
                </a:lnTo>
                <a:lnTo>
                  <a:pt x="1966" y="723"/>
                </a:lnTo>
                <a:lnTo>
                  <a:pt x="1968" y="716"/>
                </a:lnTo>
                <a:lnTo>
                  <a:pt x="1968" y="714"/>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sz="1351"/>
          </a:p>
        </p:txBody>
      </p:sp>
      <p:sp>
        <p:nvSpPr>
          <p:cNvPr id="23" name="Freeform 8">
            <a:extLst>
              <a:ext uri="{FF2B5EF4-FFF2-40B4-BE49-F238E27FC236}">
                <a16:creationId xmlns:a16="http://schemas.microsoft.com/office/drawing/2014/main" id="{643CB3C5-8B7C-4FC5-B141-B9EF4B33CFC7}"/>
              </a:ext>
            </a:extLst>
          </p:cNvPr>
          <p:cNvSpPr>
            <a:spLocks/>
          </p:cNvSpPr>
          <p:nvPr/>
        </p:nvSpPr>
        <p:spPr bwMode="auto">
          <a:xfrm>
            <a:off x="2161162" y="2176922"/>
            <a:ext cx="507071" cy="392632"/>
          </a:xfrm>
          <a:custGeom>
            <a:avLst/>
            <a:gdLst>
              <a:gd name="T0" fmla="*/ 943 w 1059"/>
              <a:gd name="T1" fmla="*/ 95 h 820"/>
              <a:gd name="T2" fmla="*/ 867 w 1059"/>
              <a:gd name="T3" fmla="*/ 104 h 820"/>
              <a:gd name="T4" fmla="*/ 851 w 1059"/>
              <a:gd name="T5" fmla="*/ 88 h 820"/>
              <a:gd name="T6" fmla="*/ 782 w 1059"/>
              <a:gd name="T7" fmla="*/ 78 h 820"/>
              <a:gd name="T8" fmla="*/ 825 w 1059"/>
              <a:gd name="T9" fmla="*/ 62 h 820"/>
              <a:gd name="T10" fmla="*/ 901 w 1059"/>
              <a:gd name="T11" fmla="*/ 45 h 820"/>
              <a:gd name="T12" fmla="*/ 853 w 1059"/>
              <a:gd name="T13" fmla="*/ 26 h 820"/>
              <a:gd name="T14" fmla="*/ 820 w 1059"/>
              <a:gd name="T15" fmla="*/ 12 h 820"/>
              <a:gd name="T16" fmla="*/ 751 w 1059"/>
              <a:gd name="T17" fmla="*/ 12 h 820"/>
              <a:gd name="T18" fmla="*/ 623 w 1059"/>
              <a:gd name="T19" fmla="*/ 7 h 820"/>
              <a:gd name="T20" fmla="*/ 576 w 1059"/>
              <a:gd name="T21" fmla="*/ 26 h 820"/>
              <a:gd name="T22" fmla="*/ 526 w 1059"/>
              <a:gd name="T23" fmla="*/ 21 h 820"/>
              <a:gd name="T24" fmla="*/ 472 w 1059"/>
              <a:gd name="T25" fmla="*/ 43 h 820"/>
              <a:gd name="T26" fmla="*/ 469 w 1059"/>
              <a:gd name="T27" fmla="*/ 85 h 820"/>
              <a:gd name="T28" fmla="*/ 415 w 1059"/>
              <a:gd name="T29" fmla="*/ 62 h 820"/>
              <a:gd name="T30" fmla="*/ 365 w 1059"/>
              <a:gd name="T31" fmla="*/ 95 h 820"/>
              <a:gd name="T32" fmla="*/ 323 w 1059"/>
              <a:gd name="T33" fmla="*/ 83 h 820"/>
              <a:gd name="T34" fmla="*/ 237 w 1059"/>
              <a:gd name="T35" fmla="*/ 73 h 820"/>
              <a:gd name="T36" fmla="*/ 197 w 1059"/>
              <a:gd name="T37" fmla="*/ 85 h 820"/>
              <a:gd name="T38" fmla="*/ 150 w 1059"/>
              <a:gd name="T39" fmla="*/ 116 h 820"/>
              <a:gd name="T40" fmla="*/ 98 w 1059"/>
              <a:gd name="T41" fmla="*/ 152 h 820"/>
              <a:gd name="T42" fmla="*/ 112 w 1059"/>
              <a:gd name="T43" fmla="*/ 185 h 820"/>
              <a:gd name="T44" fmla="*/ 5 w 1059"/>
              <a:gd name="T45" fmla="*/ 209 h 820"/>
              <a:gd name="T46" fmla="*/ 50 w 1059"/>
              <a:gd name="T47" fmla="*/ 239 h 820"/>
              <a:gd name="T48" fmla="*/ 60 w 1059"/>
              <a:gd name="T49" fmla="*/ 254 h 820"/>
              <a:gd name="T50" fmla="*/ 41 w 1059"/>
              <a:gd name="T51" fmla="*/ 299 h 820"/>
              <a:gd name="T52" fmla="*/ 180 w 1059"/>
              <a:gd name="T53" fmla="*/ 289 h 820"/>
              <a:gd name="T54" fmla="*/ 299 w 1059"/>
              <a:gd name="T55" fmla="*/ 412 h 820"/>
              <a:gd name="T56" fmla="*/ 344 w 1059"/>
              <a:gd name="T57" fmla="*/ 448 h 820"/>
              <a:gd name="T58" fmla="*/ 315 w 1059"/>
              <a:gd name="T59" fmla="*/ 474 h 820"/>
              <a:gd name="T60" fmla="*/ 304 w 1059"/>
              <a:gd name="T61" fmla="*/ 510 h 820"/>
              <a:gd name="T62" fmla="*/ 320 w 1059"/>
              <a:gd name="T63" fmla="*/ 550 h 820"/>
              <a:gd name="T64" fmla="*/ 358 w 1059"/>
              <a:gd name="T65" fmla="*/ 502 h 820"/>
              <a:gd name="T66" fmla="*/ 379 w 1059"/>
              <a:gd name="T67" fmla="*/ 569 h 820"/>
              <a:gd name="T68" fmla="*/ 327 w 1059"/>
              <a:gd name="T69" fmla="*/ 600 h 820"/>
              <a:gd name="T70" fmla="*/ 346 w 1059"/>
              <a:gd name="T71" fmla="*/ 666 h 820"/>
              <a:gd name="T72" fmla="*/ 363 w 1059"/>
              <a:gd name="T73" fmla="*/ 704 h 820"/>
              <a:gd name="T74" fmla="*/ 403 w 1059"/>
              <a:gd name="T75" fmla="*/ 751 h 820"/>
              <a:gd name="T76" fmla="*/ 462 w 1059"/>
              <a:gd name="T77" fmla="*/ 794 h 820"/>
              <a:gd name="T78" fmla="*/ 519 w 1059"/>
              <a:gd name="T79" fmla="*/ 794 h 820"/>
              <a:gd name="T80" fmla="*/ 548 w 1059"/>
              <a:gd name="T81" fmla="*/ 723 h 820"/>
              <a:gd name="T82" fmla="*/ 595 w 1059"/>
              <a:gd name="T83" fmla="*/ 652 h 820"/>
              <a:gd name="T84" fmla="*/ 690 w 1059"/>
              <a:gd name="T85" fmla="*/ 602 h 820"/>
              <a:gd name="T86" fmla="*/ 822 w 1059"/>
              <a:gd name="T87" fmla="*/ 555 h 820"/>
              <a:gd name="T88" fmla="*/ 877 w 1059"/>
              <a:gd name="T89" fmla="*/ 505 h 820"/>
              <a:gd name="T90" fmla="*/ 827 w 1059"/>
              <a:gd name="T91" fmla="*/ 474 h 820"/>
              <a:gd name="T92" fmla="*/ 837 w 1059"/>
              <a:gd name="T93" fmla="*/ 446 h 820"/>
              <a:gd name="T94" fmla="*/ 901 w 1059"/>
              <a:gd name="T95" fmla="*/ 472 h 820"/>
              <a:gd name="T96" fmla="*/ 882 w 1059"/>
              <a:gd name="T97" fmla="*/ 403 h 820"/>
              <a:gd name="T98" fmla="*/ 927 w 1059"/>
              <a:gd name="T99" fmla="*/ 384 h 820"/>
              <a:gd name="T100" fmla="*/ 936 w 1059"/>
              <a:gd name="T101" fmla="*/ 356 h 820"/>
              <a:gd name="T102" fmla="*/ 939 w 1059"/>
              <a:gd name="T103" fmla="*/ 320 h 820"/>
              <a:gd name="T104" fmla="*/ 908 w 1059"/>
              <a:gd name="T105" fmla="*/ 273 h 820"/>
              <a:gd name="T106" fmla="*/ 976 w 1059"/>
              <a:gd name="T107" fmla="*/ 273 h 820"/>
              <a:gd name="T108" fmla="*/ 936 w 1059"/>
              <a:gd name="T109" fmla="*/ 230 h 820"/>
              <a:gd name="T110" fmla="*/ 972 w 1059"/>
              <a:gd name="T111" fmla="*/ 173 h 820"/>
              <a:gd name="T112" fmla="*/ 991 w 1059"/>
              <a:gd name="T113" fmla="*/ 154 h 820"/>
              <a:gd name="T114" fmla="*/ 981 w 1059"/>
              <a:gd name="T115" fmla="*/ 118 h 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59" h="820">
                <a:moveTo>
                  <a:pt x="1050" y="85"/>
                </a:moveTo>
                <a:lnTo>
                  <a:pt x="1040" y="81"/>
                </a:lnTo>
                <a:lnTo>
                  <a:pt x="1026" y="78"/>
                </a:lnTo>
                <a:lnTo>
                  <a:pt x="1010" y="78"/>
                </a:lnTo>
                <a:lnTo>
                  <a:pt x="998" y="81"/>
                </a:lnTo>
                <a:lnTo>
                  <a:pt x="988" y="83"/>
                </a:lnTo>
                <a:lnTo>
                  <a:pt x="981" y="88"/>
                </a:lnTo>
                <a:lnTo>
                  <a:pt x="972" y="92"/>
                </a:lnTo>
                <a:lnTo>
                  <a:pt x="962" y="95"/>
                </a:lnTo>
                <a:lnTo>
                  <a:pt x="955" y="95"/>
                </a:lnTo>
                <a:lnTo>
                  <a:pt x="943" y="95"/>
                </a:lnTo>
                <a:lnTo>
                  <a:pt x="934" y="95"/>
                </a:lnTo>
                <a:lnTo>
                  <a:pt x="922" y="95"/>
                </a:lnTo>
                <a:lnTo>
                  <a:pt x="912" y="104"/>
                </a:lnTo>
                <a:lnTo>
                  <a:pt x="905" y="107"/>
                </a:lnTo>
                <a:lnTo>
                  <a:pt x="898" y="109"/>
                </a:lnTo>
                <a:lnTo>
                  <a:pt x="882" y="111"/>
                </a:lnTo>
                <a:lnTo>
                  <a:pt x="872" y="114"/>
                </a:lnTo>
                <a:lnTo>
                  <a:pt x="870" y="111"/>
                </a:lnTo>
                <a:lnTo>
                  <a:pt x="865" y="109"/>
                </a:lnTo>
                <a:lnTo>
                  <a:pt x="865" y="107"/>
                </a:lnTo>
                <a:lnTo>
                  <a:pt x="867" y="104"/>
                </a:lnTo>
                <a:lnTo>
                  <a:pt x="877" y="100"/>
                </a:lnTo>
                <a:lnTo>
                  <a:pt x="889" y="95"/>
                </a:lnTo>
                <a:lnTo>
                  <a:pt x="891" y="90"/>
                </a:lnTo>
                <a:lnTo>
                  <a:pt x="891" y="88"/>
                </a:lnTo>
                <a:lnTo>
                  <a:pt x="891" y="83"/>
                </a:lnTo>
                <a:lnTo>
                  <a:pt x="891" y="81"/>
                </a:lnTo>
                <a:lnTo>
                  <a:pt x="886" y="78"/>
                </a:lnTo>
                <a:lnTo>
                  <a:pt x="877" y="76"/>
                </a:lnTo>
                <a:lnTo>
                  <a:pt x="870" y="78"/>
                </a:lnTo>
                <a:lnTo>
                  <a:pt x="863" y="81"/>
                </a:lnTo>
                <a:lnTo>
                  <a:pt x="851" y="88"/>
                </a:lnTo>
                <a:lnTo>
                  <a:pt x="846" y="90"/>
                </a:lnTo>
                <a:lnTo>
                  <a:pt x="839" y="90"/>
                </a:lnTo>
                <a:lnTo>
                  <a:pt x="832" y="88"/>
                </a:lnTo>
                <a:lnTo>
                  <a:pt x="825" y="85"/>
                </a:lnTo>
                <a:lnTo>
                  <a:pt x="825" y="78"/>
                </a:lnTo>
                <a:lnTo>
                  <a:pt x="825" y="76"/>
                </a:lnTo>
                <a:lnTo>
                  <a:pt x="825" y="73"/>
                </a:lnTo>
                <a:lnTo>
                  <a:pt x="815" y="73"/>
                </a:lnTo>
                <a:lnTo>
                  <a:pt x="808" y="73"/>
                </a:lnTo>
                <a:lnTo>
                  <a:pt x="794" y="73"/>
                </a:lnTo>
                <a:lnTo>
                  <a:pt x="782" y="78"/>
                </a:lnTo>
                <a:lnTo>
                  <a:pt x="775" y="78"/>
                </a:lnTo>
                <a:lnTo>
                  <a:pt x="766" y="76"/>
                </a:lnTo>
                <a:lnTo>
                  <a:pt x="759" y="73"/>
                </a:lnTo>
                <a:lnTo>
                  <a:pt x="756" y="73"/>
                </a:lnTo>
                <a:lnTo>
                  <a:pt x="756" y="71"/>
                </a:lnTo>
                <a:lnTo>
                  <a:pt x="761" y="69"/>
                </a:lnTo>
                <a:lnTo>
                  <a:pt x="766" y="66"/>
                </a:lnTo>
                <a:lnTo>
                  <a:pt x="777" y="66"/>
                </a:lnTo>
                <a:lnTo>
                  <a:pt x="794" y="66"/>
                </a:lnTo>
                <a:lnTo>
                  <a:pt x="813" y="66"/>
                </a:lnTo>
                <a:lnTo>
                  <a:pt x="825" y="62"/>
                </a:lnTo>
                <a:lnTo>
                  <a:pt x="841" y="62"/>
                </a:lnTo>
                <a:lnTo>
                  <a:pt x="863" y="64"/>
                </a:lnTo>
                <a:lnTo>
                  <a:pt x="886" y="66"/>
                </a:lnTo>
                <a:lnTo>
                  <a:pt x="891" y="66"/>
                </a:lnTo>
                <a:lnTo>
                  <a:pt x="898" y="66"/>
                </a:lnTo>
                <a:lnTo>
                  <a:pt x="905" y="64"/>
                </a:lnTo>
                <a:lnTo>
                  <a:pt x="910" y="59"/>
                </a:lnTo>
                <a:lnTo>
                  <a:pt x="910" y="52"/>
                </a:lnTo>
                <a:lnTo>
                  <a:pt x="910" y="50"/>
                </a:lnTo>
                <a:lnTo>
                  <a:pt x="905" y="47"/>
                </a:lnTo>
                <a:lnTo>
                  <a:pt x="901" y="45"/>
                </a:lnTo>
                <a:lnTo>
                  <a:pt x="896" y="45"/>
                </a:lnTo>
                <a:lnTo>
                  <a:pt x="891" y="43"/>
                </a:lnTo>
                <a:lnTo>
                  <a:pt x="889" y="40"/>
                </a:lnTo>
                <a:lnTo>
                  <a:pt x="882" y="36"/>
                </a:lnTo>
                <a:lnTo>
                  <a:pt x="875" y="38"/>
                </a:lnTo>
                <a:lnTo>
                  <a:pt x="867" y="38"/>
                </a:lnTo>
                <a:lnTo>
                  <a:pt x="860" y="40"/>
                </a:lnTo>
                <a:lnTo>
                  <a:pt x="853" y="40"/>
                </a:lnTo>
                <a:lnTo>
                  <a:pt x="853" y="33"/>
                </a:lnTo>
                <a:lnTo>
                  <a:pt x="856" y="28"/>
                </a:lnTo>
                <a:lnTo>
                  <a:pt x="853" y="26"/>
                </a:lnTo>
                <a:lnTo>
                  <a:pt x="851" y="21"/>
                </a:lnTo>
                <a:lnTo>
                  <a:pt x="846" y="19"/>
                </a:lnTo>
                <a:lnTo>
                  <a:pt x="839" y="19"/>
                </a:lnTo>
                <a:lnTo>
                  <a:pt x="832" y="21"/>
                </a:lnTo>
                <a:lnTo>
                  <a:pt x="825" y="28"/>
                </a:lnTo>
                <a:lnTo>
                  <a:pt x="820" y="28"/>
                </a:lnTo>
                <a:lnTo>
                  <a:pt x="818" y="28"/>
                </a:lnTo>
                <a:lnTo>
                  <a:pt x="815" y="28"/>
                </a:lnTo>
                <a:lnTo>
                  <a:pt x="815" y="26"/>
                </a:lnTo>
                <a:lnTo>
                  <a:pt x="818" y="19"/>
                </a:lnTo>
                <a:lnTo>
                  <a:pt x="820" y="12"/>
                </a:lnTo>
                <a:lnTo>
                  <a:pt x="820" y="9"/>
                </a:lnTo>
                <a:lnTo>
                  <a:pt x="815" y="7"/>
                </a:lnTo>
                <a:lnTo>
                  <a:pt x="811" y="7"/>
                </a:lnTo>
                <a:lnTo>
                  <a:pt x="808" y="9"/>
                </a:lnTo>
                <a:lnTo>
                  <a:pt x="801" y="9"/>
                </a:lnTo>
                <a:lnTo>
                  <a:pt x="799" y="9"/>
                </a:lnTo>
                <a:lnTo>
                  <a:pt x="787" y="5"/>
                </a:lnTo>
                <a:lnTo>
                  <a:pt x="780" y="5"/>
                </a:lnTo>
                <a:lnTo>
                  <a:pt x="777" y="5"/>
                </a:lnTo>
                <a:lnTo>
                  <a:pt x="766" y="7"/>
                </a:lnTo>
                <a:lnTo>
                  <a:pt x="751" y="12"/>
                </a:lnTo>
                <a:lnTo>
                  <a:pt x="742" y="12"/>
                </a:lnTo>
                <a:lnTo>
                  <a:pt x="735" y="12"/>
                </a:lnTo>
                <a:lnTo>
                  <a:pt x="723" y="5"/>
                </a:lnTo>
                <a:lnTo>
                  <a:pt x="716" y="2"/>
                </a:lnTo>
                <a:lnTo>
                  <a:pt x="711" y="2"/>
                </a:lnTo>
                <a:lnTo>
                  <a:pt x="678" y="0"/>
                </a:lnTo>
                <a:lnTo>
                  <a:pt x="666" y="0"/>
                </a:lnTo>
                <a:lnTo>
                  <a:pt x="654" y="0"/>
                </a:lnTo>
                <a:lnTo>
                  <a:pt x="642" y="5"/>
                </a:lnTo>
                <a:lnTo>
                  <a:pt x="633" y="7"/>
                </a:lnTo>
                <a:lnTo>
                  <a:pt x="623" y="7"/>
                </a:lnTo>
                <a:lnTo>
                  <a:pt x="616" y="7"/>
                </a:lnTo>
                <a:lnTo>
                  <a:pt x="612" y="7"/>
                </a:lnTo>
                <a:lnTo>
                  <a:pt x="609" y="9"/>
                </a:lnTo>
                <a:lnTo>
                  <a:pt x="605" y="14"/>
                </a:lnTo>
                <a:lnTo>
                  <a:pt x="600" y="17"/>
                </a:lnTo>
                <a:lnTo>
                  <a:pt x="597" y="17"/>
                </a:lnTo>
                <a:lnTo>
                  <a:pt x="590" y="17"/>
                </a:lnTo>
                <a:lnTo>
                  <a:pt x="586" y="14"/>
                </a:lnTo>
                <a:lnTo>
                  <a:pt x="581" y="17"/>
                </a:lnTo>
                <a:lnTo>
                  <a:pt x="578" y="21"/>
                </a:lnTo>
                <a:lnTo>
                  <a:pt x="576" y="26"/>
                </a:lnTo>
                <a:lnTo>
                  <a:pt x="576" y="28"/>
                </a:lnTo>
                <a:lnTo>
                  <a:pt x="574" y="31"/>
                </a:lnTo>
                <a:lnTo>
                  <a:pt x="569" y="31"/>
                </a:lnTo>
                <a:lnTo>
                  <a:pt x="562" y="28"/>
                </a:lnTo>
                <a:lnTo>
                  <a:pt x="555" y="31"/>
                </a:lnTo>
                <a:lnTo>
                  <a:pt x="552" y="36"/>
                </a:lnTo>
                <a:lnTo>
                  <a:pt x="548" y="33"/>
                </a:lnTo>
                <a:lnTo>
                  <a:pt x="545" y="31"/>
                </a:lnTo>
                <a:lnTo>
                  <a:pt x="541" y="28"/>
                </a:lnTo>
                <a:lnTo>
                  <a:pt x="533" y="24"/>
                </a:lnTo>
                <a:lnTo>
                  <a:pt x="526" y="21"/>
                </a:lnTo>
                <a:lnTo>
                  <a:pt x="512" y="19"/>
                </a:lnTo>
                <a:lnTo>
                  <a:pt x="507" y="21"/>
                </a:lnTo>
                <a:lnTo>
                  <a:pt x="503" y="24"/>
                </a:lnTo>
                <a:lnTo>
                  <a:pt x="498" y="28"/>
                </a:lnTo>
                <a:lnTo>
                  <a:pt x="496" y="33"/>
                </a:lnTo>
                <a:lnTo>
                  <a:pt x="498" y="40"/>
                </a:lnTo>
                <a:lnTo>
                  <a:pt x="496" y="43"/>
                </a:lnTo>
                <a:lnTo>
                  <a:pt x="493" y="45"/>
                </a:lnTo>
                <a:lnTo>
                  <a:pt x="486" y="47"/>
                </a:lnTo>
                <a:lnTo>
                  <a:pt x="479" y="45"/>
                </a:lnTo>
                <a:lnTo>
                  <a:pt x="472" y="43"/>
                </a:lnTo>
                <a:lnTo>
                  <a:pt x="465" y="45"/>
                </a:lnTo>
                <a:lnTo>
                  <a:pt x="460" y="47"/>
                </a:lnTo>
                <a:lnTo>
                  <a:pt x="455" y="50"/>
                </a:lnTo>
                <a:lnTo>
                  <a:pt x="448" y="50"/>
                </a:lnTo>
                <a:lnTo>
                  <a:pt x="441" y="54"/>
                </a:lnTo>
                <a:lnTo>
                  <a:pt x="441" y="57"/>
                </a:lnTo>
                <a:lnTo>
                  <a:pt x="441" y="62"/>
                </a:lnTo>
                <a:lnTo>
                  <a:pt x="441" y="66"/>
                </a:lnTo>
                <a:lnTo>
                  <a:pt x="443" y="69"/>
                </a:lnTo>
                <a:lnTo>
                  <a:pt x="462" y="78"/>
                </a:lnTo>
                <a:lnTo>
                  <a:pt x="469" y="85"/>
                </a:lnTo>
                <a:lnTo>
                  <a:pt x="472" y="90"/>
                </a:lnTo>
                <a:lnTo>
                  <a:pt x="469" y="95"/>
                </a:lnTo>
                <a:lnTo>
                  <a:pt x="465" y="95"/>
                </a:lnTo>
                <a:lnTo>
                  <a:pt x="462" y="95"/>
                </a:lnTo>
                <a:lnTo>
                  <a:pt x="451" y="95"/>
                </a:lnTo>
                <a:lnTo>
                  <a:pt x="446" y="95"/>
                </a:lnTo>
                <a:lnTo>
                  <a:pt x="441" y="90"/>
                </a:lnTo>
                <a:lnTo>
                  <a:pt x="436" y="81"/>
                </a:lnTo>
                <a:lnTo>
                  <a:pt x="427" y="71"/>
                </a:lnTo>
                <a:lnTo>
                  <a:pt x="420" y="64"/>
                </a:lnTo>
                <a:lnTo>
                  <a:pt x="415" y="62"/>
                </a:lnTo>
                <a:lnTo>
                  <a:pt x="408" y="59"/>
                </a:lnTo>
                <a:lnTo>
                  <a:pt x="398" y="59"/>
                </a:lnTo>
                <a:lnTo>
                  <a:pt x="394" y="62"/>
                </a:lnTo>
                <a:lnTo>
                  <a:pt x="389" y="66"/>
                </a:lnTo>
                <a:lnTo>
                  <a:pt x="387" y="71"/>
                </a:lnTo>
                <a:lnTo>
                  <a:pt x="387" y="73"/>
                </a:lnTo>
                <a:lnTo>
                  <a:pt x="389" y="83"/>
                </a:lnTo>
                <a:lnTo>
                  <a:pt x="389" y="90"/>
                </a:lnTo>
                <a:lnTo>
                  <a:pt x="384" y="95"/>
                </a:lnTo>
                <a:lnTo>
                  <a:pt x="372" y="95"/>
                </a:lnTo>
                <a:lnTo>
                  <a:pt x="365" y="95"/>
                </a:lnTo>
                <a:lnTo>
                  <a:pt x="358" y="95"/>
                </a:lnTo>
                <a:lnTo>
                  <a:pt x="353" y="92"/>
                </a:lnTo>
                <a:lnTo>
                  <a:pt x="351" y="88"/>
                </a:lnTo>
                <a:lnTo>
                  <a:pt x="346" y="85"/>
                </a:lnTo>
                <a:lnTo>
                  <a:pt x="342" y="85"/>
                </a:lnTo>
                <a:lnTo>
                  <a:pt x="339" y="88"/>
                </a:lnTo>
                <a:lnTo>
                  <a:pt x="337" y="90"/>
                </a:lnTo>
                <a:lnTo>
                  <a:pt x="330" y="92"/>
                </a:lnTo>
                <a:lnTo>
                  <a:pt x="327" y="90"/>
                </a:lnTo>
                <a:lnTo>
                  <a:pt x="325" y="88"/>
                </a:lnTo>
                <a:lnTo>
                  <a:pt x="323" y="83"/>
                </a:lnTo>
                <a:lnTo>
                  <a:pt x="318" y="73"/>
                </a:lnTo>
                <a:lnTo>
                  <a:pt x="313" y="69"/>
                </a:lnTo>
                <a:lnTo>
                  <a:pt x="308" y="66"/>
                </a:lnTo>
                <a:lnTo>
                  <a:pt x="306" y="69"/>
                </a:lnTo>
                <a:lnTo>
                  <a:pt x="297" y="73"/>
                </a:lnTo>
                <a:lnTo>
                  <a:pt x="287" y="73"/>
                </a:lnTo>
                <a:lnTo>
                  <a:pt x="280" y="73"/>
                </a:lnTo>
                <a:lnTo>
                  <a:pt x="270" y="73"/>
                </a:lnTo>
                <a:lnTo>
                  <a:pt x="263" y="76"/>
                </a:lnTo>
                <a:lnTo>
                  <a:pt x="252" y="73"/>
                </a:lnTo>
                <a:lnTo>
                  <a:pt x="237" y="73"/>
                </a:lnTo>
                <a:lnTo>
                  <a:pt x="223" y="73"/>
                </a:lnTo>
                <a:lnTo>
                  <a:pt x="216" y="76"/>
                </a:lnTo>
                <a:lnTo>
                  <a:pt x="214" y="81"/>
                </a:lnTo>
                <a:lnTo>
                  <a:pt x="214" y="85"/>
                </a:lnTo>
                <a:lnTo>
                  <a:pt x="214" y="92"/>
                </a:lnTo>
                <a:lnTo>
                  <a:pt x="214" y="95"/>
                </a:lnTo>
                <a:lnTo>
                  <a:pt x="214" y="100"/>
                </a:lnTo>
                <a:lnTo>
                  <a:pt x="211" y="102"/>
                </a:lnTo>
                <a:lnTo>
                  <a:pt x="207" y="100"/>
                </a:lnTo>
                <a:lnTo>
                  <a:pt x="202" y="92"/>
                </a:lnTo>
                <a:lnTo>
                  <a:pt x="197" y="85"/>
                </a:lnTo>
                <a:lnTo>
                  <a:pt x="192" y="85"/>
                </a:lnTo>
                <a:lnTo>
                  <a:pt x="185" y="88"/>
                </a:lnTo>
                <a:lnTo>
                  <a:pt x="178" y="92"/>
                </a:lnTo>
                <a:lnTo>
                  <a:pt x="176" y="95"/>
                </a:lnTo>
                <a:lnTo>
                  <a:pt x="176" y="97"/>
                </a:lnTo>
                <a:lnTo>
                  <a:pt x="180" y="107"/>
                </a:lnTo>
                <a:lnTo>
                  <a:pt x="183" y="111"/>
                </a:lnTo>
                <a:lnTo>
                  <a:pt x="180" y="114"/>
                </a:lnTo>
                <a:lnTo>
                  <a:pt x="176" y="114"/>
                </a:lnTo>
                <a:lnTo>
                  <a:pt x="166" y="114"/>
                </a:lnTo>
                <a:lnTo>
                  <a:pt x="150" y="116"/>
                </a:lnTo>
                <a:lnTo>
                  <a:pt x="135" y="118"/>
                </a:lnTo>
                <a:lnTo>
                  <a:pt x="124" y="123"/>
                </a:lnTo>
                <a:lnTo>
                  <a:pt x="107" y="126"/>
                </a:lnTo>
                <a:lnTo>
                  <a:pt x="95" y="128"/>
                </a:lnTo>
                <a:lnTo>
                  <a:pt x="81" y="130"/>
                </a:lnTo>
                <a:lnTo>
                  <a:pt x="79" y="135"/>
                </a:lnTo>
                <a:lnTo>
                  <a:pt x="74" y="140"/>
                </a:lnTo>
                <a:lnTo>
                  <a:pt x="74" y="142"/>
                </a:lnTo>
                <a:lnTo>
                  <a:pt x="79" y="147"/>
                </a:lnTo>
                <a:lnTo>
                  <a:pt x="88" y="149"/>
                </a:lnTo>
                <a:lnTo>
                  <a:pt x="98" y="152"/>
                </a:lnTo>
                <a:lnTo>
                  <a:pt x="105" y="149"/>
                </a:lnTo>
                <a:lnTo>
                  <a:pt x="116" y="147"/>
                </a:lnTo>
                <a:lnTo>
                  <a:pt x="121" y="145"/>
                </a:lnTo>
                <a:lnTo>
                  <a:pt x="126" y="145"/>
                </a:lnTo>
                <a:lnTo>
                  <a:pt x="131" y="147"/>
                </a:lnTo>
                <a:lnTo>
                  <a:pt x="135" y="152"/>
                </a:lnTo>
                <a:lnTo>
                  <a:pt x="135" y="161"/>
                </a:lnTo>
                <a:lnTo>
                  <a:pt x="135" y="168"/>
                </a:lnTo>
                <a:lnTo>
                  <a:pt x="131" y="178"/>
                </a:lnTo>
                <a:lnTo>
                  <a:pt x="124" y="185"/>
                </a:lnTo>
                <a:lnTo>
                  <a:pt x="112" y="185"/>
                </a:lnTo>
                <a:lnTo>
                  <a:pt x="98" y="185"/>
                </a:lnTo>
                <a:lnTo>
                  <a:pt x="86" y="185"/>
                </a:lnTo>
                <a:lnTo>
                  <a:pt x="81" y="187"/>
                </a:lnTo>
                <a:lnTo>
                  <a:pt x="79" y="192"/>
                </a:lnTo>
                <a:lnTo>
                  <a:pt x="67" y="197"/>
                </a:lnTo>
                <a:lnTo>
                  <a:pt x="55" y="199"/>
                </a:lnTo>
                <a:lnTo>
                  <a:pt x="41" y="201"/>
                </a:lnTo>
                <a:lnTo>
                  <a:pt x="29" y="199"/>
                </a:lnTo>
                <a:lnTo>
                  <a:pt x="17" y="199"/>
                </a:lnTo>
                <a:lnTo>
                  <a:pt x="10" y="204"/>
                </a:lnTo>
                <a:lnTo>
                  <a:pt x="5" y="209"/>
                </a:lnTo>
                <a:lnTo>
                  <a:pt x="3" y="211"/>
                </a:lnTo>
                <a:lnTo>
                  <a:pt x="0" y="216"/>
                </a:lnTo>
                <a:lnTo>
                  <a:pt x="0" y="223"/>
                </a:lnTo>
                <a:lnTo>
                  <a:pt x="3" y="230"/>
                </a:lnTo>
                <a:lnTo>
                  <a:pt x="5" y="232"/>
                </a:lnTo>
                <a:lnTo>
                  <a:pt x="8" y="239"/>
                </a:lnTo>
                <a:lnTo>
                  <a:pt x="12" y="242"/>
                </a:lnTo>
                <a:lnTo>
                  <a:pt x="22" y="246"/>
                </a:lnTo>
                <a:lnTo>
                  <a:pt x="31" y="246"/>
                </a:lnTo>
                <a:lnTo>
                  <a:pt x="41" y="244"/>
                </a:lnTo>
                <a:lnTo>
                  <a:pt x="50" y="239"/>
                </a:lnTo>
                <a:lnTo>
                  <a:pt x="57" y="237"/>
                </a:lnTo>
                <a:lnTo>
                  <a:pt x="62" y="237"/>
                </a:lnTo>
                <a:lnTo>
                  <a:pt x="71" y="235"/>
                </a:lnTo>
                <a:lnTo>
                  <a:pt x="81" y="235"/>
                </a:lnTo>
                <a:lnTo>
                  <a:pt x="88" y="239"/>
                </a:lnTo>
                <a:lnTo>
                  <a:pt x="90" y="242"/>
                </a:lnTo>
                <a:lnTo>
                  <a:pt x="90" y="246"/>
                </a:lnTo>
                <a:lnTo>
                  <a:pt x="88" y="251"/>
                </a:lnTo>
                <a:lnTo>
                  <a:pt x="86" y="254"/>
                </a:lnTo>
                <a:lnTo>
                  <a:pt x="74" y="254"/>
                </a:lnTo>
                <a:lnTo>
                  <a:pt x="60" y="254"/>
                </a:lnTo>
                <a:lnTo>
                  <a:pt x="53" y="254"/>
                </a:lnTo>
                <a:lnTo>
                  <a:pt x="31" y="254"/>
                </a:lnTo>
                <a:lnTo>
                  <a:pt x="22" y="258"/>
                </a:lnTo>
                <a:lnTo>
                  <a:pt x="17" y="261"/>
                </a:lnTo>
                <a:lnTo>
                  <a:pt x="12" y="265"/>
                </a:lnTo>
                <a:lnTo>
                  <a:pt x="12" y="273"/>
                </a:lnTo>
                <a:lnTo>
                  <a:pt x="15" y="280"/>
                </a:lnTo>
                <a:lnTo>
                  <a:pt x="19" y="284"/>
                </a:lnTo>
                <a:lnTo>
                  <a:pt x="26" y="292"/>
                </a:lnTo>
                <a:lnTo>
                  <a:pt x="34" y="294"/>
                </a:lnTo>
                <a:lnTo>
                  <a:pt x="41" y="299"/>
                </a:lnTo>
                <a:lnTo>
                  <a:pt x="48" y="299"/>
                </a:lnTo>
                <a:lnTo>
                  <a:pt x="57" y="299"/>
                </a:lnTo>
                <a:lnTo>
                  <a:pt x="64" y="294"/>
                </a:lnTo>
                <a:lnTo>
                  <a:pt x="71" y="289"/>
                </a:lnTo>
                <a:lnTo>
                  <a:pt x="79" y="284"/>
                </a:lnTo>
                <a:lnTo>
                  <a:pt x="86" y="280"/>
                </a:lnTo>
                <a:lnTo>
                  <a:pt x="100" y="277"/>
                </a:lnTo>
                <a:lnTo>
                  <a:pt x="109" y="277"/>
                </a:lnTo>
                <a:lnTo>
                  <a:pt x="133" y="277"/>
                </a:lnTo>
                <a:lnTo>
                  <a:pt x="159" y="282"/>
                </a:lnTo>
                <a:lnTo>
                  <a:pt x="180" y="289"/>
                </a:lnTo>
                <a:lnTo>
                  <a:pt x="199" y="296"/>
                </a:lnTo>
                <a:lnTo>
                  <a:pt x="216" y="306"/>
                </a:lnTo>
                <a:lnTo>
                  <a:pt x="235" y="318"/>
                </a:lnTo>
                <a:lnTo>
                  <a:pt x="247" y="327"/>
                </a:lnTo>
                <a:lnTo>
                  <a:pt x="263" y="344"/>
                </a:lnTo>
                <a:lnTo>
                  <a:pt x="278" y="363"/>
                </a:lnTo>
                <a:lnTo>
                  <a:pt x="285" y="377"/>
                </a:lnTo>
                <a:lnTo>
                  <a:pt x="294" y="389"/>
                </a:lnTo>
                <a:lnTo>
                  <a:pt x="299" y="398"/>
                </a:lnTo>
                <a:lnTo>
                  <a:pt x="299" y="405"/>
                </a:lnTo>
                <a:lnTo>
                  <a:pt x="299" y="412"/>
                </a:lnTo>
                <a:lnTo>
                  <a:pt x="297" y="422"/>
                </a:lnTo>
                <a:lnTo>
                  <a:pt x="292" y="427"/>
                </a:lnTo>
                <a:lnTo>
                  <a:pt x="289" y="429"/>
                </a:lnTo>
                <a:lnTo>
                  <a:pt x="289" y="431"/>
                </a:lnTo>
                <a:lnTo>
                  <a:pt x="292" y="436"/>
                </a:lnTo>
                <a:lnTo>
                  <a:pt x="297" y="441"/>
                </a:lnTo>
                <a:lnTo>
                  <a:pt x="301" y="443"/>
                </a:lnTo>
                <a:lnTo>
                  <a:pt x="306" y="443"/>
                </a:lnTo>
                <a:lnTo>
                  <a:pt x="323" y="443"/>
                </a:lnTo>
                <a:lnTo>
                  <a:pt x="337" y="446"/>
                </a:lnTo>
                <a:lnTo>
                  <a:pt x="344" y="448"/>
                </a:lnTo>
                <a:lnTo>
                  <a:pt x="351" y="453"/>
                </a:lnTo>
                <a:lnTo>
                  <a:pt x="353" y="455"/>
                </a:lnTo>
                <a:lnTo>
                  <a:pt x="358" y="462"/>
                </a:lnTo>
                <a:lnTo>
                  <a:pt x="358" y="474"/>
                </a:lnTo>
                <a:lnTo>
                  <a:pt x="358" y="479"/>
                </a:lnTo>
                <a:lnTo>
                  <a:pt x="353" y="479"/>
                </a:lnTo>
                <a:lnTo>
                  <a:pt x="351" y="479"/>
                </a:lnTo>
                <a:lnTo>
                  <a:pt x="344" y="479"/>
                </a:lnTo>
                <a:lnTo>
                  <a:pt x="337" y="476"/>
                </a:lnTo>
                <a:lnTo>
                  <a:pt x="330" y="474"/>
                </a:lnTo>
                <a:lnTo>
                  <a:pt x="315" y="474"/>
                </a:lnTo>
                <a:lnTo>
                  <a:pt x="306" y="474"/>
                </a:lnTo>
                <a:lnTo>
                  <a:pt x="306" y="476"/>
                </a:lnTo>
                <a:lnTo>
                  <a:pt x="304" y="479"/>
                </a:lnTo>
                <a:lnTo>
                  <a:pt x="301" y="484"/>
                </a:lnTo>
                <a:lnTo>
                  <a:pt x="306" y="486"/>
                </a:lnTo>
                <a:lnTo>
                  <a:pt x="311" y="493"/>
                </a:lnTo>
                <a:lnTo>
                  <a:pt x="315" y="498"/>
                </a:lnTo>
                <a:lnTo>
                  <a:pt x="318" y="500"/>
                </a:lnTo>
                <a:lnTo>
                  <a:pt x="311" y="505"/>
                </a:lnTo>
                <a:lnTo>
                  <a:pt x="306" y="507"/>
                </a:lnTo>
                <a:lnTo>
                  <a:pt x="304" y="510"/>
                </a:lnTo>
                <a:lnTo>
                  <a:pt x="304" y="517"/>
                </a:lnTo>
                <a:lnTo>
                  <a:pt x="306" y="521"/>
                </a:lnTo>
                <a:lnTo>
                  <a:pt x="308" y="524"/>
                </a:lnTo>
                <a:lnTo>
                  <a:pt x="313" y="526"/>
                </a:lnTo>
                <a:lnTo>
                  <a:pt x="313" y="531"/>
                </a:lnTo>
                <a:lnTo>
                  <a:pt x="311" y="533"/>
                </a:lnTo>
                <a:lnTo>
                  <a:pt x="306" y="536"/>
                </a:lnTo>
                <a:lnTo>
                  <a:pt x="306" y="540"/>
                </a:lnTo>
                <a:lnTo>
                  <a:pt x="308" y="545"/>
                </a:lnTo>
                <a:lnTo>
                  <a:pt x="313" y="548"/>
                </a:lnTo>
                <a:lnTo>
                  <a:pt x="320" y="550"/>
                </a:lnTo>
                <a:lnTo>
                  <a:pt x="325" y="550"/>
                </a:lnTo>
                <a:lnTo>
                  <a:pt x="332" y="548"/>
                </a:lnTo>
                <a:lnTo>
                  <a:pt x="334" y="545"/>
                </a:lnTo>
                <a:lnTo>
                  <a:pt x="337" y="538"/>
                </a:lnTo>
                <a:lnTo>
                  <a:pt x="334" y="531"/>
                </a:lnTo>
                <a:lnTo>
                  <a:pt x="332" y="519"/>
                </a:lnTo>
                <a:lnTo>
                  <a:pt x="332" y="512"/>
                </a:lnTo>
                <a:lnTo>
                  <a:pt x="334" y="507"/>
                </a:lnTo>
                <a:lnTo>
                  <a:pt x="342" y="502"/>
                </a:lnTo>
                <a:lnTo>
                  <a:pt x="349" y="500"/>
                </a:lnTo>
                <a:lnTo>
                  <a:pt x="358" y="502"/>
                </a:lnTo>
                <a:lnTo>
                  <a:pt x="368" y="505"/>
                </a:lnTo>
                <a:lnTo>
                  <a:pt x="387" y="510"/>
                </a:lnTo>
                <a:lnTo>
                  <a:pt x="396" y="517"/>
                </a:lnTo>
                <a:lnTo>
                  <a:pt x="403" y="521"/>
                </a:lnTo>
                <a:lnTo>
                  <a:pt x="406" y="526"/>
                </a:lnTo>
                <a:lnTo>
                  <a:pt x="406" y="533"/>
                </a:lnTo>
                <a:lnTo>
                  <a:pt x="401" y="543"/>
                </a:lnTo>
                <a:lnTo>
                  <a:pt x="396" y="548"/>
                </a:lnTo>
                <a:lnTo>
                  <a:pt x="389" y="552"/>
                </a:lnTo>
                <a:lnTo>
                  <a:pt x="382" y="559"/>
                </a:lnTo>
                <a:lnTo>
                  <a:pt x="379" y="569"/>
                </a:lnTo>
                <a:lnTo>
                  <a:pt x="379" y="571"/>
                </a:lnTo>
                <a:lnTo>
                  <a:pt x="375" y="576"/>
                </a:lnTo>
                <a:lnTo>
                  <a:pt x="372" y="581"/>
                </a:lnTo>
                <a:lnTo>
                  <a:pt x="368" y="583"/>
                </a:lnTo>
                <a:lnTo>
                  <a:pt x="358" y="585"/>
                </a:lnTo>
                <a:lnTo>
                  <a:pt x="351" y="585"/>
                </a:lnTo>
                <a:lnTo>
                  <a:pt x="344" y="585"/>
                </a:lnTo>
                <a:lnTo>
                  <a:pt x="337" y="588"/>
                </a:lnTo>
                <a:lnTo>
                  <a:pt x="330" y="590"/>
                </a:lnTo>
                <a:lnTo>
                  <a:pt x="327" y="595"/>
                </a:lnTo>
                <a:lnTo>
                  <a:pt x="327" y="600"/>
                </a:lnTo>
                <a:lnTo>
                  <a:pt x="327" y="604"/>
                </a:lnTo>
                <a:lnTo>
                  <a:pt x="330" y="612"/>
                </a:lnTo>
                <a:lnTo>
                  <a:pt x="332" y="621"/>
                </a:lnTo>
                <a:lnTo>
                  <a:pt x="332" y="630"/>
                </a:lnTo>
                <a:lnTo>
                  <a:pt x="327" y="635"/>
                </a:lnTo>
                <a:lnTo>
                  <a:pt x="327" y="638"/>
                </a:lnTo>
                <a:lnTo>
                  <a:pt x="327" y="642"/>
                </a:lnTo>
                <a:lnTo>
                  <a:pt x="327" y="649"/>
                </a:lnTo>
                <a:lnTo>
                  <a:pt x="334" y="657"/>
                </a:lnTo>
                <a:lnTo>
                  <a:pt x="342" y="659"/>
                </a:lnTo>
                <a:lnTo>
                  <a:pt x="346" y="666"/>
                </a:lnTo>
                <a:lnTo>
                  <a:pt x="349" y="676"/>
                </a:lnTo>
                <a:lnTo>
                  <a:pt x="351" y="683"/>
                </a:lnTo>
                <a:lnTo>
                  <a:pt x="353" y="687"/>
                </a:lnTo>
                <a:lnTo>
                  <a:pt x="356" y="687"/>
                </a:lnTo>
                <a:lnTo>
                  <a:pt x="365" y="690"/>
                </a:lnTo>
                <a:lnTo>
                  <a:pt x="372" y="692"/>
                </a:lnTo>
                <a:lnTo>
                  <a:pt x="372" y="694"/>
                </a:lnTo>
                <a:lnTo>
                  <a:pt x="372" y="699"/>
                </a:lnTo>
                <a:lnTo>
                  <a:pt x="370" y="702"/>
                </a:lnTo>
                <a:lnTo>
                  <a:pt x="365" y="702"/>
                </a:lnTo>
                <a:lnTo>
                  <a:pt x="363" y="704"/>
                </a:lnTo>
                <a:lnTo>
                  <a:pt x="361" y="709"/>
                </a:lnTo>
                <a:lnTo>
                  <a:pt x="365" y="718"/>
                </a:lnTo>
                <a:lnTo>
                  <a:pt x="372" y="725"/>
                </a:lnTo>
                <a:lnTo>
                  <a:pt x="375" y="725"/>
                </a:lnTo>
                <a:lnTo>
                  <a:pt x="379" y="728"/>
                </a:lnTo>
                <a:lnTo>
                  <a:pt x="379" y="732"/>
                </a:lnTo>
                <a:lnTo>
                  <a:pt x="379" y="735"/>
                </a:lnTo>
                <a:lnTo>
                  <a:pt x="382" y="744"/>
                </a:lnTo>
                <a:lnTo>
                  <a:pt x="387" y="749"/>
                </a:lnTo>
                <a:lnTo>
                  <a:pt x="391" y="751"/>
                </a:lnTo>
                <a:lnTo>
                  <a:pt x="403" y="751"/>
                </a:lnTo>
                <a:lnTo>
                  <a:pt x="410" y="756"/>
                </a:lnTo>
                <a:lnTo>
                  <a:pt x="415" y="761"/>
                </a:lnTo>
                <a:lnTo>
                  <a:pt x="417" y="773"/>
                </a:lnTo>
                <a:lnTo>
                  <a:pt x="422" y="782"/>
                </a:lnTo>
                <a:lnTo>
                  <a:pt x="429" y="789"/>
                </a:lnTo>
                <a:lnTo>
                  <a:pt x="439" y="794"/>
                </a:lnTo>
                <a:lnTo>
                  <a:pt x="441" y="794"/>
                </a:lnTo>
                <a:lnTo>
                  <a:pt x="443" y="794"/>
                </a:lnTo>
                <a:lnTo>
                  <a:pt x="455" y="792"/>
                </a:lnTo>
                <a:lnTo>
                  <a:pt x="460" y="792"/>
                </a:lnTo>
                <a:lnTo>
                  <a:pt x="462" y="794"/>
                </a:lnTo>
                <a:lnTo>
                  <a:pt x="477" y="804"/>
                </a:lnTo>
                <a:lnTo>
                  <a:pt x="486" y="813"/>
                </a:lnTo>
                <a:lnTo>
                  <a:pt x="496" y="818"/>
                </a:lnTo>
                <a:lnTo>
                  <a:pt x="500" y="820"/>
                </a:lnTo>
                <a:lnTo>
                  <a:pt x="505" y="820"/>
                </a:lnTo>
                <a:lnTo>
                  <a:pt x="507" y="818"/>
                </a:lnTo>
                <a:lnTo>
                  <a:pt x="507" y="815"/>
                </a:lnTo>
                <a:lnTo>
                  <a:pt x="507" y="808"/>
                </a:lnTo>
                <a:lnTo>
                  <a:pt x="510" y="804"/>
                </a:lnTo>
                <a:lnTo>
                  <a:pt x="514" y="801"/>
                </a:lnTo>
                <a:lnTo>
                  <a:pt x="519" y="794"/>
                </a:lnTo>
                <a:lnTo>
                  <a:pt x="524" y="792"/>
                </a:lnTo>
                <a:lnTo>
                  <a:pt x="524" y="787"/>
                </a:lnTo>
                <a:lnTo>
                  <a:pt x="524" y="775"/>
                </a:lnTo>
                <a:lnTo>
                  <a:pt x="526" y="770"/>
                </a:lnTo>
                <a:lnTo>
                  <a:pt x="529" y="768"/>
                </a:lnTo>
                <a:lnTo>
                  <a:pt x="531" y="758"/>
                </a:lnTo>
                <a:lnTo>
                  <a:pt x="533" y="747"/>
                </a:lnTo>
                <a:lnTo>
                  <a:pt x="536" y="742"/>
                </a:lnTo>
                <a:lnTo>
                  <a:pt x="541" y="737"/>
                </a:lnTo>
                <a:lnTo>
                  <a:pt x="545" y="730"/>
                </a:lnTo>
                <a:lnTo>
                  <a:pt x="548" y="723"/>
                </a:lnTo>
                <a:lnTo>
                  <a:pt x="548" y="716"/>
                </a:lnTo>
                <a:lnTo>
                  <a:pt x="548" y="706"/>
                </a:lnTo>
                <a:lnTo>
                  <a:pt x="545" y="699"/>
                </a:lnTo>
                <a:lnTo>
                  <a:pt x="548" y="692"/>
                </a:lnTo>
                <a:lnTo>
                  <a:pt x="552" y="685"/>
                </a:lnTo>
                <a:lnTo>
                  <a:pt x="560" y="683"/>
                </a:lnTo>
                <a:lnTo>
                  <a:pt x="576" y="678"/>
                </a:lnTo>
                <a:lnTo>
                  <a:pt x="581" y="671"/>
                </a:lnTo>
                <a:lnTo>
                  <a:pt x="588" y="664"/>
                </a:lnTo>
                <a:lnTo>
                  <a:pt x="593" y="657"/>
                </a:lnTo>
                <a:lnTo>
                  <a:pt x="595" y="652"/>
                </a:lnTo>
                <a:lnTo>
                  <a:pt x="600" y="647"/>
                </a:lnTo>
                <a:lnTo>
                  <a:pt x="609" y="647"/>
                </a:lnTo>
                <a:lnTo>
                  <a:pt x="626" y="647"/>
                </a:lnTo>
                <a:lnTo>
                  <a:pt x="635" y="647"/>
                </a:lnTo>
                <a:lnTo>
                  <a:pt x="642" y="645"/>
                </a:lnTo>
                <a:lnTo>
                  <a:pt x="652" y="638"/>
                </a:lnTo>
                <a:lnTo>
                  <a:pt x="659" y="633"/>
                </a:lnTo>
                <a:lnTo>
                  <a:pt x="668" y="616"/>
                </a:lnTo>
                <a:lnTo>
                  <a:pt x="673" y="612"/>
                </a:lnTo>
                <a:lnTo>
                  <a:pt x="680" y="607"/>
                </a:lnTo>
                <a:lnTo>
                  <a:pt x="690" y="602"/>
                </a:lnTo>
                <a:lnTo>
                  <a:pt x="699" y="595"/>
                </a:lnTo>
                <a:lnTo>
                  <a:pt x="706" y="590"/>
                </a:lnTo>
                <a:lnTo>
                  <a:pt x="711" y="583"/>
                </a:lnTo>
                <a:lnTo>
                  <a:pt x="713" y="578"/>
                </a:lnTo>
                <a:lnTo>
                  <a:pt x="718" y="576"/>
                </a:lnTo>
                <a:lnTo>
                  <a:pt x="732" y="571"/>
                </a:lnTo>
                <a:lnTo>
                  <a:pt x="756" y="571"/>
                </a:lnTo>
                <a:lnTo>
                  <a:pt x="775" y="571"/>
                </a:lnTo>
                <a:lnTo>
                  <a:pt x="789" y="569"/>
                </a:lnTo>
                <a:lnTo>
                  <a:pt x="806" y="562"/>
                </a:lnTo>
                <a:lnTo>
                  <a:pt x="822" y="555"/>
                </a:lnTo>
                <a:lnTo>
                  <a:pt x="834" y="545"/>
                </a:lnTo>
                <a:lnTo>
                  <a:pt x="846" y="540"/>
                </a:lnTo>
                <a:lnTo>
                  <a:pt x="858" y="533"/>
                </a:lnTo>
                <a:lnTo>
                  <a:pt x="870" y="529"/>
                </a:lnTo>
                <a:lnTo>
                  <a:pt x="875" y="526"/>
                </a:lnTo>
                <a:lnTo>
                  <a:pt x="882" y="524"/>
                </a:lnTo>
                <a:lnTo>
                  <a:pt x="886" y="517"/>
                </a:lnTo>
                <a:lnTo>
                  <a:pt x="886" y="514"/>
                </a:lnTo>
                <a:lnTo>
                  <a:pt x="884" y="512"/>
                </a:lnTo>
                <a:lnTo>
                  <a:pt x="882" y="507"/>
                </a:lnTo>
                <a:lnTo>
                  <a:pt x="877" y="505"/>
                </a:lnTo>
                <a:lnTo>
                  <a:pt x="867" y="502"/>
                </a:lnTo>
                <a:lnTo>
                  <a:pt x="856" y="502"/>
                </a:lnTo>
                <a:lnTo>
                  <a:pt x="851" y="502"/>
                </a:lnTo>
                <a:lnTo>
                  <a:pt x="846" y="500"/>
                </a:lnTo>
                <a:lnTo>
                  <a:pt x="844" y="500"/>
                </a:lnTo>
                <a:lnTo>
                  <a:pt x="841" y="498"/>
                </a:lnTo>
                <a:lnTo>
                  <a:pt x="841" y="488"/>
                </a:lnTo>
                <a:lnTo>
                  <a:pt x="839" y="481"/>
                </a:lnTo>
                <a:lnTo>
                  <a:pt x="837" y="476"/>
                </a:lnTo>
                <a:lnTo>
                  <a:pt x="832" y="474"/>
                </a:lnTo>
                <a:lnTo>
                  <a:pt x="827" y="474"/>
                </a:lnTo>
                <a:lnTo>
                  <a:pt x="820" y="474"/>
                </a:lnTo>
                <a:lnTo>
                  <a:pt x="820" y="467"/>
                </a:lnTo>
                <a:lnTo>
                  <a:pt x="818" y="462"/>
                </a:lnTo>
                <a:lnTo>
                  <a:pt x="811" y="457"/>
                </a:lnTo>
                <a:lnTo>
                  <a:pt x="808" y="455"/>
                </a:lnTo>
                <a:lnTo>
                  <a:pt x="806" y="453"/>
                </a:lnTo>
                <a:lnTo>
                  <a:pt x="808" y="450"/>
                </a:lnTo>
                <a:lnTo>
                  <a:pt x="811" y="448"/>
                </a:lnTo>
                <a:lnTo>
                  <a:pt x="820" y="443"/>
                </a:lnTo>
                <a:lnTo>
                  <a:pt x="827" y="443"/>
                </a:lnTo>
                <a:lnTo>
                  <a:pt x="837" y="446"/>
                </a:lnTo>
                <a:lnTo>
                  <a:pt x="853" y="453"/>
                </a:lnTo>
                <a:lnTo>
                  <a:pt x="865" y="460"/>
                </a:lnTo>
                <a:lnTo>
                  <a:pt x="875" y="469"/>
                </a:lnTo>
                <a:lnTo>
                  <a:pt x="882" y="479"/>
                </a:lnTo>
                <a:lnTo>
                  <a:pt x="886" y="479"/>
                </a:lnTo>
                <a:lnTo>
                  <a:pt x="891" y="481"/>
                </a:lnTo>
                <a:lnTo>
                  <a:pt x="894" y="481"/>
                </a:lnTo>
                <a:lnTo>
                  <a:pt x="898" y="481"/>
                </a:lnTo>
                <a:lnTo>
                  <a:pt x="901" y="479"/>
                </a:lnTo>
                <a:lnTo>
                  <a:pt x="901" y="474"/>
                </a:lnTo>
                <a:lnTo>
                  <a:pt x="901" y="472"/>
                </a:lnTo>
                <a:lnTo>
                  <a:pt x="898" y="467"/>
                </a:lnTo>
                <a:lnTo>
                  <a:pt x="891" y="460"/>
                </a:lnTo>
                <a:lnTo>
                  <a:pt x="891" y="455"/>
                </a:lnTo>
                <a:lnTo>
                  <a:pt x="891" y="453"/>
                </a:lnTo>
                <a:lnTo>
                  <a:pt x="894" y="443"/>
                </a:lnTo>
                <a:lnTo>
                  <a:pt x="896" y="436"/>
                </a:lnTo>
                <a:lnTo>
                  <a:pt x="898" y="429"/>
                </a:lnTo>
                <a:lnTo>
                  <a:pt x="896" y="420"/>
                </a:lnTo>
                <a:lnTo>
                  <a:pt x="891" y="412"/>
                </a:lnTo>
                <a:lnTo>
                  <a:pt x="884" y="408"/>
                </a:lnTo>
                <a:lnTo>
                  <a:pt x="882" y="403"/>
                </a:lnTo>
                <a:lnTo>
                  <a:pt x="884" y="401"/>
                </a:lnTo>
                <a:lnTo>
                  <a:pt x="889" y="398"/>
                </a:lnTo>
                <a:lnTo>
                  <a:pt x="891" y="396"/>
                </a:lnTo>
                <a:lnTo>
                  <a:pt x="903" y="396"/>
                </a:lnTo>
                <a:lnTo>
                  <a:pt x="915" y="396"/>
                </a:lnTo>
                <a:lnTo>
                  <a:pt x="922" y="396"/>
                </a:lnTo>
                <a:lnTo>
                  <a:pt x="929" y="393"/>
                </a:lnTo>
                <a:lnTo>
                  <a:pt x="931" y="391"/>
                </a:lnTo>
                <a:lnTo>
                  <a:pt x="931" y="389"/>
                </a:lnTo>
                <a:lnTo>
                  <a:pt x="929" y="386"/>
                </a:lnTo>
                <a:lnTo>
                  <a:pt x="927" y="384"/>
                </a:lnTo>
                <a:lnTo>
                  <a:pt x="920" y="379"/>
                </a:lnTo>
                <a:lnTo>
                  <a:pt x="908" y="374"/>
                </a:lnTo>
                <a:lnTo>
                  <a:pt x="901" y="372"/>
                </a:lnTo>
                <a:lnTo>
                  <a:pt x="894" y="367"/>
                </a:lnTo>
                <a:lnTo>
                  <a:pt x="891" y="365"/>
                </a:lnTo>
                <a:lnTo>
                  <a:pt x="891" y="360"/>
                </a:lnTo>
                <a:lnTo>
                  <a:pt x="894" y="358"/>
                </a:lnTo>
                <a:lnTo>
                  <a:pt x="898" y="356"/>
                </a:lnTo>
                <a:lnTo>
                  <a:pt x="912" y="353"/>
                </a:lnTo>
                <a:lnTo>
                  <a:pt x="922" y="353"/>
                </a:lnTo>
                <a:lnTo>
                  <a:pt x="936" y="356"/>
                </a:lnTo>
                <a:lnTo>
                  <a:pt x="941" y="358"/>
                </a:lnTo>
                <a:lnTo>
                  <a:pt x="946" y="356"/>
                </a:lnTo>
                <a:lnTo>
                  <a:pt x="948" y="356"/>
                </a:lnTo>
                <a:lnTo>
                  <a:pt x="948" y="351"/>
                </a:lnTo>
                <a:lnTo>
                  <a:pt x="946" y="348"/>
                </a:lnTo>
                <a:lnTo>
                  <a:pt x="936" y="344"/>
                </a:lnTo>
                <a:lnTo>
                  <a:pt x="929" y="339"/>
                </a:lnTo>
                <a:lnTo>
                  <a:pt x="927" y="334"/>
                </a:lnTo>
                <a:lnTo>
                  <a:pt x="929" y="329"/>
                </a:lnTo>
                <a:lnTo>
                  <a:pt x="934" y="322"/>
                </a:lnTo>
                <a:lnTo>
                  <a:pt x="939" y="320"/>
                </a:lnTo>
                <a:lnTo>
                  <a:pt x="946" y="313"/>
                </a:lnTo>
                <a:lnTo>
                  <a:pt x="946" y="308"/>
                </a:lnTo>
                <a:lnTo>
                  <a:pt x="943" y="301"/>
                </a:lnTo>
                <a:lnTo>
                  <a:pt x="941" y="299"/>
                </a:lnTo>
                <a:lnTo>
                  <a:pt x="936" y="296"/>
                </a:lnTo>
                <a:lnTo>
                  <a:pt x="927" y="296"/>
                </a:lnTo>
                <a:lnTo>
                  <a:pt x="915" y="296"/>
                </a:lnTo>
                <a:lnTo>
                  <a:pt x="912" y="294"/>
                </a:lnTo>
                <a:lnTo>
                  <a:pt x="910" y="289"/>
                </a:lnTo>
                <a:lnTo>
                  <a:pt x="908" y="277"/>
                </a:lnTo>
                <a:lnTo>
                  <a:pt x="908" y="273"/>
                </a:lnTo>
                <a:lnTo>
                  <a:pt x="910" y="270"/>
                </a:lnTo>
                <a:lnTo>
                  <a:pt x="915" y="268"/>
                </a:lnTo>
                <a:lnTo>
                  <a:pt x="922" y="268"/>
                </a:lnTo>
                <a:lnTo>
                  <a:pt x="934" y="273"/>
                </a:lnTo>
                <a:lnTo>
                  <a:pt x="948" y="280"/>
                </a:lnTo>
                <a:lnTo>
                  <a:pt x="958" y="282"/>
                </a:lnTo>
                <a:lnTo>
                  <a:pt x="962" y="284"/>
                </a:lnTo>
                <a:lnTo>
                  <a:pt x="969" y="284"/>
                </a:lnTo>
                <a:lnTo>
                  <a:pt x="974" y="280"/>
                </a:lnTo>
                <a:lnTo>
                  <a:pt x="976" y="275"/>
                </a:lnTo>
                <a:lnTo>
                  <a:pt x="976" y="273"/>
                </a:lnTo>
                <a:lnTo>
                  <a:pt x="974" y="268"/>
                </a:lnTo>
                <a:lnTo>
                  <a:pt x="972" y="263"/>
                </a:lnTo>
                <a:lnTo>
                  <a:pt x="962" y="256"/>
                </a:lnTo>
                <a:lnTo>
                  <a:pt x="958" y="254"/>
                </a:lnTo>
                <a:lnTo>
                  <a:pt x="950" y="254"/>
                </a:lnTo>
                <a:lnTo>
                  <a:pt x="946" y="251"/>
                </a:lnTo>
                <a:lnTo>
                  <a:pt x="941" y="246"/>
                </a:lnTo>
                <a:lnTo>
                  <a:pt x="941" y="244"/>
                </a:lnTo>
                <a:lnTo>
                  <a:pt x="943" y="239"/>
                </a:lnTo>
                <a:lnTo>
                  <a:pt x="939" y="235"/>
                </a:lnTo>
                <a:lnTo>
                  <a:pt x="936" y="230"/>
                </a:lnTo>
                <a:lnTo>
                  <a:pt x="931" y="230"/>
                </a:lnTo>
                <a:lnTo>
                  <a:pt x="927" y="223"/>
                </a:lnTo>
                <a:lnTo>
                  <a:pt x="929" y="218"/>
                </a:lnTo>
                <a:lnTo>
                  <a:pt x="931" y="213"/>
                </a:lnTo>
                <a:lnTo>
                  <a:pt x="941" y="209"/>
                </a:lnTo>
                <a:lnTo>
                  <a:pt x="948" y="201"/>
                </a:lnTo>
                <a:lnTo>
                  <a:pt x="953" y="190"/>
                </a:lnTo>
                <a:lnTo>
                  <a:pt x="955" y="185"/>
                </a:lnTo>
                <a:lnTo>
                  <a:pt x="958" y="182"/>
                </a:lnTo>
                <a:lnTo>
                  <a:pt x="965" y="178"/>
                </a:lnTo>
                <a:lnTo>
                  <a:pt x="972" y="173"/>
                </a:lnTo>
                <a:lnTo>
                  <a:pt x="974" y="166"/>
                </a:lnTo>
                <a:lnTo>
                  <a:pt x="972" y="161"/>
                </a:lnTo>
                <a:lnTo>
                  <a:pt x="965" y="156"/>
                </a:lnTo>
                <a:lnTo>
                  <a:pt x="958" y="154"/>
                </a:lnTo>
                <a:lnTo>
                  <a:pt x="950" y="152"/>
                </a:lnTo>
                <a:lnTo>
                  <a:pt x="950" y="149"/>
                </a:lnTo>
                <a:lnTo>
                  <a:pt x="953" y="147"/>
                </a:lnTo>
                <a:lnTo>
                  <a:pt x="960" y="147"/>
                </a:lnTo>
                <a:lnTo>
                  <a:pt x="972" y="152"/>
                </a:lnTo>
                <a:lnTo>
                  <a:pt x="981" y="154"/>
                </a:lnTo>
                <a:lnTo>
                  <a:pt x="991" y="154"/>
                </a:lnTo>
                <a:lnTo>
                  <a:pt x="998" y="152"/>
                </a:lnTo>
                <a:lnTo>
                  <a:pt x="1003" y="145"/>
                </a:lnTo>
                <a:lnTo>
                  <a:pt x="1005" y="142"/>
                </a:lnTo>
                <a:lnTo>
                  <a:pt x="1005" y="140"/>
                </a:lnTo>
                <a:lnTo>
                  <a:pt x="1003" y="135"/>
                </a:lnTo>
                <a:lnTo>
                  <a:pt x="995" y="133"/>
                </a:lnTo>
                <a:lnTo>
                  <a:pt x="984" y="135"/>
                </a:lnTo>
                <a:lnTo>
                  <a:pt x="981" y="133"/>
                </a:lnTo>
                <a:lnTo>
                  <a:pt x="976" y="128"/>
                </a:lnTo>
                <a:lnTo>
                  <a:pt x="976" y="123"/>
                </a:lnTo>
                <a:lnTo>
                  <a:pt x="981" y="118"/>
                </a:lnTo>
                <a:lnTo>
                  <a:pt x="991" y="118"/>
                </a:lnTo>
                <a:lnTo>
                  <a:pt x="1000" y="118"/>
                </a:lnTo>
                <a:lnTo>
                  <a:pt x="1019" y="121"/>
                </a:lnTo>
                <a:lnTo>
                  <a:pt x="1033" y="118"/>
                </a:lnTo>
                <a:lnTo>
                  <a:pt x="1045" y="116"/>
                </a:lnTo>
                <a:lnTo>
                  <a:pt x="1050" y="111"/>
                </a:lnTo>
                <a:lnTo>
                  <a:pt x="1057" y="104"/>
                </a:lnTo>
                <a:lnTo>
                  <a:pt x="1059" y="97"/>
                </a:lnTo>
                <a:lnTo>
                  <a:pt x="1059" y="92"/>
                </a:lnTo>
                <a:lnTo>
                  <a:pt x="1050" y="85"/>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sz="1351"/>
          </a:p>
        </p:txBody>
      </p:sp>
      <p:sp>
        <p:nvSpPr>
          <p:cNvPr id="24" name="Freeform 5">
            <a:extLst>
              <a:ext uri="{FF2B5EF4-FFF2-40B4-BE49-F238E27FC236}">
                <a16:creationId xmlns:a16="http://schemas.microsoft.com/office/drawing/2014/main" id="{522C8402-021D-468F-B79C-6DCD0886C4C7}"/>
              </a:ext>
            </a:extLst>
          </p:cNvPr>
          <p:cNvSpPr>
            <a:spLocks/>
          </p:cNvSpPr>
          <p:nvPr/>
        </p:nvSpPr>
        <p:spPr bwMode="auto">
          <a:xfrm>
            <a:off x="6908674" y="4599150"/>
            <a:ext cx="1183934" cy="1320479"/>
          </a:xfrm>
          <a:custGeom>
            <a:avLst/>
            <a:gdLst>
              <a:gd name="T0" fmla="*/ 362 w 621"/>
              <a:gd name="T1" fmla="*/ 47 h 693"/>
              <a:gd name="T2" fmla="*/ 382 w 621"/>
              <a:gd name="T3" fmla="*/ 58 h 693"/>
              <a:gd name="T4" fmla="*/ 441 w 621"/>
              <a:gd name="T5" fmla="*/ 62 h 693"/>
              <a:gd name="T6" fmla="*/ 467 w 621"/>
              <a:gd name="T7" fmla="*/ 63 h 693"/>
              <a:gd name="T8" fmla="*/ 467 w 621"/>
              <a:gd name="T9" fmla="*/ 98 h 693"/>
              <a:gd name="T10" fmla="*/ 449 w 621"/>
              <a:gd name="T11" fmla="*/ 83 h 693"/>
              <a:gd name="T12" fmla="*/ 493 w 621"/>
              <a:gd name="T13" fmla="*/ 161 h 693"/>
              <a:gd name="T14" fmla="*/ 507 w 621"/>
              <a:gd name="T15" fmla="*/ 193 h 693"/>
              <a:gd name="T16" fmla="*/ 529 w 621"/>
              <a:gd name="T17" fmla="*/ 224 h 693"/>
              <a:gd name="T18" fmla="*/ 548 w 621"/>
              <a:gd name="T19" fmla="*/ 251 h 693"/>
              <a:gd name="T20" fmla="*/ 571 w 621"/>
              <a:gd name="T21" fmla="*/ 259 h 693"/>
              <a:gd name="T22" fmla="*/ 619 w 621"/>
              <a:gd name="T23" fmla="*/ 250 h 693"/>
              <a:gd name="T24" fmla="*/ 599 w 621"/>
              <a:gd name="T25" fmla="*/ 307 h 693"/>
              <a:gd name="T26" fmla="*/ 521 w 621"/>
              <a:gd name="T27" fmla="*/ 391 h 693"/>
              <a:gd name="T28" fmla="*/ 513 w 621"/>
              <a:gd name="T29" fmla="*/ 434 h 693"/>
              <a:gd name="T30" fmla="*/ 523 w 621"/>
              <a:gd name="T31" fmla="*/ 461 h 693"/>
              <a:gd name="T32" fmla="*/ 522 w 621"/>
              <a:gd name="T33" fmla="*/ 490 h 693"/>
              <a:gd name="T34" fmla="*/ 479 w 621"/>
              <a:gd name="T35" fmla="*/ 539 h 693"/>
              <a:gd name="T36" fmla="*/ 478 w 621"/>
              <a:gd name="T37" fmla="*/ 570 h 693"/>
              <a:gd name="T38" fmla="*/ 466 w 621"/>
              <a:gd name="T39" fmla="*/ 591 h 693"/>
              <a:gd name="T40" fmla="*/ 455 w 621"/>
              <a:gd name="T41" fmla="*/ 613 h 693"/>
              <a:gd name="T42" fmla="*/ 429 w 621"/>
              <a:gd name="T43" fmla="*/ 653 h 693"/>
              <a:gd name="T44" fmla="*/ 390 w 621"/>
              <a:gd name="T45" fmla="*/ 685 h 693"/>
              <a:gd name="T46" fmla="*/ 372 w 621"/>
              <a:gd name="T47" fmla="*/ 684 h 693"/>
              <a:gd name="T48" fmla="*/ 328 w 621"/>
              <a:gd name="T49" fmla="*/ 687 h 693"/>
              <a:gd name="T50" fmla="*/ 319 w 621"/>
              <a:gd name="T51" fmla="*/ 672 h 693"/>
              <a:gd name="T52" fmla="*/ 313 w 621"/>
              <a:gd name="T53" fmla="*/ 646 h 693"/>
              <a:gd name="T54" fmla="*/ 286 w 621"/>
              <a:gd name="T55" fmla="*/ 571 h 693"/>
              <a:gd name="T56" fmla="*/ 262 w 621"/>
              <a:gd name="T57" fmla="*/ 513 h 693"/>
              <a:gd name="T58" fmla="*/ 278 w 621"/>
              <a:gd name="T59" fmla="*/ 450 h 693"/>
              <a:gd name="T60" fmla="*/ 264 w 621"/>
              <a:gd name="T61" fmla="*/ 404 h 693"/>
              <a:gd name="T62" fmla="*/ 245 w 621"/>
              <a:gd name="T63" fmla="*/ 354 h 693"/>
              <a:gd name="T64" fmla="*/ 248 w 621"/>
              <a:gd name="T65" fmla="*/ 334 h 693"/>
              <a:gd name="T66" fmla="*/ 215 w 621"/>
              <a:gd name="T67" fmla="*/ 320 h 693"/>
              <a:gd name="T68" fmla="*/ 150 w 621"/>
              <a:gd name="T69" fmla="*/ 313 h 693"/>
              <a:gd name="T70" fmla="*/ 119 w 621"/>
              <a:gd name="T71" fmla="*/ 314 h 693"/>
              <a:gd name="T72" fmla="*/ 79 w 621"/>
              <a:gd name="T73" fmla="*/ 318 h 693"/>
              <a:gd name="T74" fmla="*/ 29 w 621"/>
              <a:gd name="T75" fmla="*/ 266 h 693"/>
              <a:gd name="T76" fmla="*/ 6 w 621"/>
              <a:gd name="T77" fmla="*/ 244 h 693"/>
              <a:gd name="T78" fmla="*/ 5 w 621"/>
              <a:gd name="T79" fmla="*/ 234 h 693"/>
              <a:gd name="T80" fmla="*/ 14 w 621"/>
              <a:gd name="T81" fmla="*/ 195 h 693"/>
              <a:gd name="T82" fmla="*/ 16 w 621"/>
              <a:gd name="T83" fmla="*/ 143 h 693"/>
              <a:gd name="T84" fmla="*/ 56 w 621"/>
              <a:gd name="T85" fmla="*/ 95 h 693"/>
              <a:gd name="T86" fmla="*/ 76 w 621"/>
              <a:gd name="T87" fmla="*/ 55 h 693"/>
              <a:gd name="T88" fmla="*/ 103 w 621"/>
              <a:gd name="T89" fmla="*/ 25 h 693"/>
              <a:gd name="T90" fmla="*/ 136 w 621"/>
              <a:gd name="T91" fmla="*/ 24 h 693"/>
              <a:gd name="T92" fmla="*/ 199 w 621"/>
              <a:gd name="T93" fmla="*/ 4 h 693"/>
              <a:gd name="T94" fmla="*/ 223 w 621"/>
              <a:gd name="T95" fmla="*/ 2 h 693"/>
              <a:gd name="T96" fmla="*/ 246 w 621"/>
              <a:gd name="T97" fmla="*/ 0 h 693"/>
              <a:gd name="T98" fmla="*/ 260 w 621"/>
              <a:gd name="T99" fmla="*/ 3 h 693"/>
              <a:gd name="T100" fmla="*/ 259 w 621"/>
              <a:gd name="T101" fmla="*/ 19 h 693"/>
              <a:gd name="T102" fmla="*/ 270 w 621"/>
              <a:gd name="T103" fmla="*/ 46 h 693"/>
              <a:gd name="T104" fmla="*/ 330 w 621"/>
              <a:gd name="T105" fmla="*/ 71 h 693"/>
              <a:gd name="T106" fmla="*/ 337 w 621"/>
              <a:gd name="T107" fmla="*/ 60 h 693"/>
              <a:gd name="T108" fmla="*/ 355 w 621"/>
              <a:gd name="T109" fmla="*/ 47 h 6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1" h="693">
                <a:moveTo>
                  <a:pt x="355" y="47"/>
                </a:moveTo>
                <a:cubicBezTo>
                  <a:pt x="362" y="47"/>
                  <a:pt x="362" y="47"/>
                  <a:pt x="362" y="47"/>
                </a:cubicBezTo>
                <a:cubicBezTo>
                  <a:pt x="362" y="52"/>
                  <a:pt x="366" y="53"/>
                  <a:pt x="367" y="55"/>
                </a:cubicBezTo>
                <a:cubicBezTo>
                  <a:pt x="370" y="59"/>
                  <a:pt x="377" y="56"/>
                  <a:pt x="382" y="58"/>
                </a:cubicBezTo>
                <a:cubicBezTo>
                  <a:pt x="393" y="62"/>
                  <a:pt x="407" y="67"/>
                  <a:pt x="418" y="67"/>
                </a:cubicBezTo>
                <a:cubicBezTo>
                  <a:pt x="428" y="67"/>
                  <a:pt x="432" y="62"/>
                  <a:pt x="441" y="62"/>
                </a:cubicBezTo>
                <a:cubicBezTo>
                  <a:pt x="448" y="62"/>
                  <a:pt x="451" y="66"/>
                  <a:pt x="458" y="66"/>
                </a:cubicBezTo>
                <a:cubicBezTo>
                  <a:pt x="463" y="66"/>
                  <a:pt x="463" y="64"/>
                  <a:pt x="467" y="63"/>
                </a:cubicBezTo>
                <a:cubicBezTo>
                  <a:pt x="469" y="69"/>
                  <a:pt x="473" y="73"/>
                  <a:pt x="473" y="79"/>
                </a:cubicBezTo>
                <a:cubicBezTo>
                  <a:pt x="473" y="82"/>
                  <a:pt x="468" y="94"/>
                  <a:pt x="467" y="98"/>
                </a:cubicBezTo>
                <a:cubicBezTo>
                  <a:pt x="460" y="97"/>
                  <a:pt x="455" y="83"/>
                  <a:pt x="449" y="77"/>
                </a:cubicBezTo>
                <a:cubicBezTo>
                  <a:pt x="449" y="83"/>
                  <a:pt x="449" y="83"/>
                  <a:pt x="449" y="83"/>
                </a:cubicBezTo>
                <a:cubicBezTo>
                  <a:pt x="480" y="136"/>
                  <a:pt x="480" y="136"/>
                  <a:pt x="480" y="136"/>
                </a:cubicBezTo>
                <a:cubicBezTo>
                  <a:pt x="478" y="143"/>
                  <a:pt x="488" y="157"/>
                  <a:pt x="493" y="161"/>
                </a:cubicBezTo>
                <a:cubicBezTo>
                  <a:pt x="493" y="178"/>
                  <a:pt x="493" y="178"/>
                  <a:pt x="493" y="178"/>
                </a:cubicBezTo>
                <a:cubicBezTo>
                  <a:pt x="496" y="187"/>
                  <a:pt x="502" y="187"/>
                  <a:pt x="507" y="193"/>
                </a:cubicBezTo>
                <a:cubicBezTo>
                  <a:pt x="513" y="201"/>
                  <a:pt x="509" y="209"/>
                  <a:pt x="515" y="215"/>
                </a:cubicBezTo>
                <a:cubicBezTo>
                  <a:pt x="520" y="220"/>
                  <a:pt x="524" y="220"/>
                  <a:pt x="529" y="224"/>
                </a:cubicBezTo>
                <a:cubicBezTo>
                  <a:pt x="534" y="228"/>
                  <a:pt x="537" y="241"/>
                  <a:pt x="548" y="241"/>
                </a:cubicBezTo>
                <a:cubicBezTo>
                  <a:pt x="548" y="247"/>
                  <a:pt x="551" y="248"/>
                  <a:pt x="548" y="251"/>
                </a:cubicBezTo>
                <a:cubicBezTo>
                  <a:pt x="552" y="255"/>
                  <a:pt x="556" y="265"/>
                  <a:pt x="561" y="265"/>
                </a:cubicBezTo>
                <a:cubicBezTo>
                  <a:pt x="566" y="265"/>
                  <a:pt x="567" y="261"/>
                  <a:pt x="571" y="259"/>
                </a:cubicBezTo>
                <a:cubicBezTo>
                  <a:pt x="576" y="258"/>
                  <a:pt x="579" y="260"/>
                  <a:pt x="584" y="259"/>
                </a:cubicBezTo>
                <a:cubicBezTo>
                  <a:pt x="596" y="258"/>
                  <a:pt x="607" y="253"/>
                  <a:pt x="619" y="250"/>
                </a:cubicBezTo>
                <a:cubicBezTo>
                  <a:pt x="620" y="252"/>
                  <a:pt x="621" y="253"/>
                  <a:pt x="621" y="255"/>
                </a:cubicBezTo>
                <a:cubicBezTo>
                  <a:pt x="621" y="273"/>
                  <a:pt x="607" y="297"/>
                  <a:pt x="599" y="307"/>
                </a:cubicBezTo>
                <a:cubicBezTo>
                  <a:pt x="589" y="320"/>
                  <a:pt x="585" y="332"/>
                  <a:pt x="573" y="341"/>
                </a:cubicBezTo>
                <a:cubicBezTo>
                  <a:pt x="552" y="358"/>
                  <a:pt x="529" y="363"/>
                  <a:pt x="521" y="391"/>
                </a:cubicBezTo>
                <a:cubicBezTo>
                  <a:pt x="519" y="399"/>
                  <a:pt x="511" y="401"/>
                  <a:pt x="511" y="410"/>
                </a:cubicBezTo>
                <a:cubicBezTo>
                  <a:pt x="511" y="420"/>
                  <a:pt x="513" y="425"/>
                  <a:pt x="513" y="434"/>
                </a:cubicBezTo>
                <a:cubicBezTo>
                  <a:pt x="513" y="445"/>
                  <a:pt x="525" y="451"/>
                  <a:pt x="525" y="457"/>
                </a:cubicBezTo>
                <a:cubicBezTo>
                  <a:pt x="525" y="459"/>
                  <a:pt x="523" y="461"/>
                  <a:pt x="523" y="461"/>
                </a:cubicBezTo>
                <a:cubicBezTo>
                  <a:pt x="523" y="469"/>
                  <a:pt x="523" y="469"/>
                  <a:pt x="523" y="469"/>
                </a:cubicBezTo>
                <a:cubicBezTo>
                  <a:pt x="523" y="475"/>
                  <a:pt x="522" y="481"/>
                  <a:pt x="522" y="490"/>
                </a:cubicBezTo>
                <a:cubicBezTo>
                  <a:pt x="524" y="491"/>
                  <a:pt x="525" y="493"/>
                  <a:pt x="525" y="496"/>
                </a:cubicBezTo>
                <a:cubicBezTo>
                  <a:pt x="525" y="521"/>
                  <a:pt x="482" y="518"/>
                  <a:pt x="479" y="539"/>
                </a:cubicBezTo>
                <a:cubicBezTo>
                  <a:pt x="474" y="540"/>
                  <a:pt x="469" y="545"/>
                  <a:pt x="469" y="549"/>
                </a:cubicBezTo>
                <a:cubicBezTo>
                  <a:pt x="469" y="556"/>
                  <a:pt x="478" y="561"/>
                  <a:pt x="478" y="570"/>
                </a:cubicBezTo>
                <a:cubicBezTo>
                  <a:pt x="478" y="575"/>
                  <a:pt x="478" y="586"/>
                  <a:pt x="476" y="589"/>
                </a:cubicBezTo>
                <a:cubicBezTo>
                  <a:pt x="474" y="591"/>
                  <a:pt x="468" y="590"/>
                  <a:pt x="466" y="591"/>
                </a:cubicBezTo>
                <a:cubicBezTo>
                  <a:pt x="458" y="595"/>
                  <a:pt x="454" y="598"/>
                  <a:pt x="450" y="606"/>
                </a:cubicBezTo>
                <a:cubicBezTo>
                  <a:pt x="453" y="608"/>
                  <a:pt x="455" y="610"/>
                  <a:pt x="455" y="613"/>
                </a:cubicBezTo>
                <a:cubicBezTo>
                  <a:pt x="455" y="622"/>
                  <a:pt x="446" y="629"/>
                  <a:pt x="442" y="632"/>
                </a:cubicBezTo>
                <a:cubicBezTo>
                  <a:pt x="435" y="639"/>
                  <a:pt x="434" y="647"/>
                  <a:pt x="429" y="653"/>
                </a:cubicBezTo>
                <a:cubicBezTo>
                  <a:pt x="421" y="663"/>
                  <a:pt x="418" y="672"/>
                  <a:pt x="405" y="679"/>
                </a:cubicBezTo>
                <a:cubicBezTo>
                  <a:pt x="399" y="681"/>
                  <a:pt x="391" y="679"/>
                  <a:pt x="390" y="685"/>
                </a:cubicBezTo>
                <a:cubicBezTo>
                  <a:pt x="386" y="685"/>
                  <a:pt x="384" y="687"/>
                  <a:pt x="381" y="687"/>
                </a:cubicBezTo>
                <a:cubicBezTo>
                  <a:pt x="377" y="687"/>
                  <a:pt x="375" y="684"/>
                  <a:pt x="372" y="684"/>
                </a:cubicBezTo>
                <a:cubicBezTo>
                  <a:pt x="358" y="684"/>
                  <a:pt x="350" y="693"/>
                  <a:pt x="338" y="693"/>
                </a:cubicBezTo>
                <a:cubicBezTo>
                  <a:pt x="333" y="693"/>
                  <a:pt x="330" y="690"/>
                  <a:pt x="328" y="687"/>
                </a:cubicBezTo>
                <a:cubicBezTo>
                  <a:pt x="326" y="687"/>
                  <a:pt x="325" y="688"/>
                  <a:pt x="325" y="688"/>
                </a:cubicBezTo>
                <a:cubicBezTo>
                  <a:pt x="325" y="682"/>
                  <a:pt x="322" y="675"/>
                  <a:pt x="319" y="672"/>
                </a:cubicBezTo>
                <a:cubicBezTo>
                  <a:pt x="322" y="670"/>
                  <a:pt x="323" y="667"/>
                  <a:pt x="323" y="664"/>
                </a:cubicBezTo>
                <a:cubicBezTo>
                  <a:pt x="323" y="659"/>
                  <a:pt x="314" y="649"/>
                  <a:pt x="313" y="646"/>
                </a:cubicBezTo>
                <a:cubicBezTo>
                  <a:pt x="301" y="627"/>
                  <a:pt x="286" y="608"/>
                  <a:pt x="286" y="580"/>
                </a:cubicBezTo>
                <a:cubicBezTo>
                  <a:pt x="286" y="575"/>
                  <a:pt x="286" y="574"/>
                  <a:pt x="286" y="571"/>
                </a:cubicBezTo>
                <a:cubicBezTo>
                  <a:pt x="286" y="567"/>
                  <a:pt x="283" y="565"/>
                  <a:pt x="280" y="561"/>
                </a:cubicBezTo>
                <a:cubicBezTo>
                  <a:pt x="271" y="546"/>
                  <a:pt x="262" y="533"/>
                  <a:pt x="262" y="513"/>
                </a:cubicBezTo>
                <a:cubicBezTo>
                  <a:pt x="262" y="490"/>
                  <a:pt x="282" y="485"/>
                  <a:pt x="282" y="468"/>
                </a:cubicBezTo>
                <a:cubicBezTo>
                  <a:pt x="282" y="460"/>
                  <a:pt x="278" y="457"/>
                  <a:pt x="278" y="450"/>
                </a:cubicBezTo>
                <a:cubicBezTo>
                  <a:pt x="275" y="436"/>
                  <a:pt x="273" y="431"/>
                  <a:pt x="270" y="423"/>
                </a:cubicBezTo>
                <a:cubicBezTo>
                  <a:pt x="267" y="417"/>
                  <a:pt x="268" y="409"/>
                  <a:pt x="264" y="404"/>
                </a:cubicBezTo>
                <a:cubicBezTo>
                  <a:pt x="256" y="393"/>
                  <a:pt x="238" y="382"/>
                  <a:pt x="238" y="367"/>
                </a:cubicBezTo>
                <a:cubicBezTo>
                  <a:pt x="238" y="364"/>
                  <a:pt x="243" y="356"/>
                  <a:pt x="245" y="354"/>
                </a:cubicBezTo>
                <a:cubicBezTo>
                  <a:pt x="244" y="352"/>
                  <a:pt x="245" y="351"/>
                  <a:pt x="245" y="350"/>
                </a:cubicBezTo>
                <a:cubicBezTo>
                  <a:pt x="245" y="346"/>
                  <a:pt x="245" y="336"/>
                  <a:pt x="248" y="334"/>
                </a:cubicBezTo>
                <a:cubicBezTo>
                  <a:pt x="245" y="327"/>
                  <a:pt x="239" y="320"/>
                  <a:pt x="228" y="320"/>
                </a:cubicBezTo>
                <a:cubicBezTo>
                  <a:pt x="222" y="320"/>
                  <a:pt x="217" y="320"/>
                  <a:pt x="215" y="320"/>
                </a:cubicBezTo>
                <a:cubicBezTo>
                  <a:pt x="205" y="320"/>
                  <a:pt x="203" y="302"/>
                  <a:pt x="190" y="302"/>
                </a:cubicBezTo>
                <a:cubicBezTo>
                  <a:pt x="174" y="302"/>
                  <a:pt x="162" y="309"/>
                  <a:pt x="150" y="313"/>
                </a:cubicBezTo>
                <a:cubicBezTo>
                  <a:pt x="145" y="314"/>
                  <a:pt x="143" y="319"/>
                  <a:pt x="138" y="319"/>
                </a:cubicBezTo>
                <a:cubicBezTo>
                  <a:pt x="134" y="319"/>
                  <a:pt x="126" y="314"/>
                  <a:pt x="119" y="314"/>
                </a:cubicBezTo>
                <a:cubicBezTo>
                  <a:pt x="107" y="314"/>
                  <a:pt x="101" y="320"/>
                  <a:pt x="89" y="320"/>
                </a:cubicBezTo>
                <a:cubicBezTo>
                  <a:pt x="85" y="320"/>
                  <a:pt x="81" y="319"/>
                  <a:pt x="79" y="318"/>
                </a:cubicBezTo>
                <a:cubicBezTo>
                  <a:pt x="70" y="311"/>
                  <a:pt x="52" y="300"/>
                  <a:pt x="45" y="290"/>
                </a:cubicBezTo>
                <a:cubicBezTo>
                  <a:pt x="39" y="281"/>
                  <a:pt x="37" y="273"/>
                  <a:pt x="29" y="266"/>
                </a:cubicBezTo>
                <a:cubicBezTo>
                  <a:pt x="27" y="265"/>
                  <a:pt x="10" y="250"/>
                  <a:pt x="10" y="249"/>
                </a:cubicBezTo>
                <a:cubicBezTo>
                  <a:pt x="8" y="247"/>
                  <a:pt x="7" y="246"/>
                  <a:pt x="6" y="244"/>
                </a:cubicBezTo>
                <a:cubicBezTo>
                  <a:pt x="7" y="244"/>
                  <a:pt x="7" y="244"/>
                  <a:pt x="7" y="244"/>
                </a:cubicBezTo>
                <a:cubicBezTo>
                  <a:pt x="7" y="239"/>
                  <a:pt x="5" y="237"/>
                  <a:pt x="5" y="234"/>
                </a:cubicBezTo>
                <a:cubicBezTo>
                  <a:pt x="5" y="229"/>
                  <a:pt x="3" y="228"/>
                  <a:pt x="0" y="223"/>
                </a:cubicBezTo>
                <a:cubicBezTo>
                  <a:pt x="7" y="220"/>
                  <a:pt x="14" y="203"/>
                  <a:pt x="14" y="195"/>
                </a:cubicBezTo>
                <a:cubicBezTo>
                  <a:pt x="14" y="180"/>
                  <a:pt x="7" y="172"/>
                  <a:pt x="7" y="159"/>
                </a:cubicBezTo>
                <a:cubicBezTo>
                  <a:pt x="7" y="152"/>
                  <a:pt x="15" y="149"/>
                  <a:pt x="16" y="143"/>
                </a:cubicBezTo>
                <a:cubicBezTo>
                  <a:pt x="20" y="131"/>
                  <a:pt x="30" y="114"/>
                  <a:pt x="38" y="103"/>
                </a:cubicBezTo>
                <a:cubicBezTo>
                  <a:pt x="42" y="97"/>
                  <a:pt x="51" y="98"/>
                  <a:pt x="56" y="95"/>
                </a:cubicBezTo>
                <a:cubicBezTo>
                  <a:pt x="61" y="92"/>
                  <a:pt x="69" y="86"/>
                  <a:pt x="71" y="80"/>
                </a:cubicBezTo>
                <a:cubicBezTo>
                  <a:pt x="75" y="69"/>
                  <a:pt x="70" y="63"/>
                  <a:pt x="76" y="55"/>
                </a:cubicBezTo>
                <a:cubicBezTo>
                  <a:pt x="84" y="45"/>
                  <a:pt x="95" y="35"/>
                  <a:pt x="103" y="25"/>
                </a:cubicBezTo>
                <a:cubicBezTo>
                  <a:pt x="103" y="25"/>
                  <a:pt x="103" y="25"/>
                  <a:pt x="103" y="25"/>
                </a:cubicBezTo>
                <a:cubicBezTo>
                  <a:pt x="105" y="22"/>
                  <a:pt x="106" y="19"/>
                  <a:pt x="109" y="16"/>
                </a:cubicBezTo>
                <a:cubicBezTo>
                  <a:pt x="117" y="22"/>
                  <a:pt x="125" y="24"/>
                  <a:pt x="136" y="24"/>
                </a:cubicBezTo>
                <a:cubicBezTo>
                  <a:pt x="143" y="24"/>
                  <a:pt x="144" y="21"/>
                  <a:pt x="148" y="19"/>
                </a:cubicBezTo>
                <a:cubicBezTo>
                  <a:pt x="161" y="13"/>
                  <a:pt x="184" y="4"/>
                  <a:pt x="199" y="4"/>
                </a:cubicBezTo>
                <a:cubicBezTo>
                  <a:pt x="203" y="4"/>
                  <a:pt x="207" y="7"/>
                  <a:pt x="210" y="7"/>
                </a:cubicBezTo>
                <a:cubicBezTo>
                  <a:pt x="213" y="7"/>
                  <a:pt x="218" y="2"/>
                  <a:pt x="223" y="2"/>
                </a:cubicBezTo>
                <a:cubicBezTo>
                  <a:pt x="227" y="2"/>
                  <a:pt x="229" y="4"/>
                  <a:pt x="233" y="4"/>
                </a:cubicBezTo>
                <a:cubicBezTo>
                  <a:pt x="239" y="4"/>
                  <a:pt x="239" y="0"/>
                  <a:pt x="246" y="0"/>
                </a:cubicBezTo>
                <a:cubicBezTo>
                  <a:pt x="252" y="0"/>
                  <a:pt x="250" y="5"/>
                  <a:pt x="255" y="5"/>
                </a:cubicBezTo>
                <a:cubicBezTo>
                  <a:pt x="257" y="5"/>
                  <a:pt x="258" y="4"/>
                  <a:pt x="260" y="3"/>
                </a:cubicBezTo>
                <a:cubicBezTo>
                  <a:pt x="260" y="8"/>
                  <a:pt x="255" y="8"/>
                  <a:pt x="255" y="12"/>
                </a:cubicBezTo>
                <a:cubicBezTo>
                  <a:pt x="255" y="15"/>
                  <a:pt x="259" y="16"/>
                  <a:pt x="259" y="19"/>
                </a:cubicBezTo>
                <a:cubicBezTo>
                  <a:pt x="259" y="24"/>
                  <a:pt x="255" y="26"/>
                  <a:pt x="255" y="31"/>
                </a:cubicBezTo>
                <a:cubicBezTo>
                  <a:pt x="255" y="39"/>
                  <a:pt x="263" y="46"/>
                  <a:pt x="270" y="46"/>
                </a:cubicBezTo>
                <a:cubicBezTo>
                  <a:pt x="273" y="46"/>
                  <a:pt x="276" y="46"/>
                  <a:pt x="278" y="46"/>
                </a:cubicBezTo>
                <a:cubicBezTo>
                  <a:pt x="299" y="46"/>
                  <a:pt x="307" y="71"/>
                  <a:pt x="330" y="71"/>
                </a:cubicBezTo>
                <a:cubicBezTo>
                  <a:pt x="333" y="71"/>
                  <a:pt x="337" y="68"/>
                  <a:pt x="337" y="67"/>
                </a:cubicBezTo>
                <a:cubicBezTo>
                  <a:pt x="337" y="64"/>
                  <a:pt x="337" y="63"/>
                  <a:pt x="337" y="60"/>
                </a:cubicBezTo>
                <a:cubicBezTo>
                  <a:pt x="337" y="50"/>
                  <a:pt x="344" y="50"/>
                  <a:pt x="354" y="47"/>
                </a:cubicBezTo>
                <a:lnTo>
                  <a:pt x="355" y="47"/>
                </a:lnTo>
                <a:close/>
              </a:path>
            </a:pathLst>
          </a:custGeom>
          <a:solidFill>
            <a:schemeClr val="accent1"/>
          </a:solidFill>
          <a:ln>
            <a:noFill/>
          </a:ln>
          <a:effectLst/>
        </p:spPr>
        <p:txBody>
          <a:bodyPr vert="horz" wrap="square" lIns="91440" tIns="45720" rIns="91440" bIns="45720" numCol="1" anchor="t" anchorCtr="0" compatLnSpc="1">
            <a:prstTxWarp prst="textNoShape">
              <a:avLst/>
            </a:prstTxWarp>
          </a:bodyPr>
          <a:lstStyle/>
          <a:p>
            <a:endParaRPr lang="id-ID" sz="1351"/>
          </a:p>
        </p:txBody>
      </p:sp>
      <p:sp>
        <p:nvSpPr>
          <p:cNvPr id="25" name="Left Text Body">
            <a:extLst>
              <a:ext uri="{FF2B5EF4-FFF2-40B4-BE49-F238E27FC236}">
                <a16:creationId xmlns:a16="http://schemas.microsoft.com/office/drawing/2014/main" id="{6B8A5687-9141-476D-B644-1046AB96761F}"/>
              </a:ext>
            </a:extLst>
          </p:cNvPr>
          <p:cNvSpPr txBox="1"/>
          <p:nvPr/>
        </p:nvSpPr>
        <p:spPr>
          <a:xfrm>
            <a:off x="2777665" y="2801728"/>
            <a:ext cx="2912719" cy="733534"/>
          </a:xfrm>
          <a:prstGeom prst="rect">
            <a:avLst/>
          </a:prstGeom>
          <a:noFill/>
        </p:spPr>
        <p:txBody>
          <a:bodyPr wrap="square" lIns="0" tIns="0" rIns="0" bIns="0" rtlCol="0">
            <a:spAutoFit/>
          </a:bodyPr>
          <a:lstStyle>
            <a:defPPr>
              <a:defRPr lang="en-US"/>
            </a:defPPr>
            <a:lvl1pPr>
              <a:lnSpc>
                <a:spcPct val="150000"/>
              </a:lnSpc>
              <a:defRPr sz="1200">
                <a:solidFill>
                  <a:schemeClr val="bg1">
                    <a:lumMod val="85000"/>
                  </a:schemeClr>
                </a:solidFill>
              </a:defRPr>
            </a:lvl1pPr>
          </a:lstStyle>
          <a:p>
            <a:r>
              <a:rPr lang="en-US" sz="1100">
                <a:solidFill>
                  <a:schemeClr val="tx1">
                    <a:lumMod val="50000"/>
                    <a:lumOff val="50000"/>
                  </a:schemeClr>
                </a:solidFill>
              </a:rPr>
              <a:t>suscipit eros iste metus auctor id dapibus quam aliquam sied pretium viverra ornare praesent turpis antes elementum</a:t>
            </a:r>
            <a:endParaRPr lang="en-ID" sz="1100">
              <a:solidFill>
                <a:schemeClr val="tx1">
                  <a:lumMod val="50000"/>
                  <a:lumOff val="50000"/>
                </a:schemeClr>
              </a:solidFill>
            </a:endParaRPr>
          </a:p>
        </p:txBody>
      </p:sp>
      <p:sp>
        <p:nvSpPr>
          <p:cNvPr id="26" name="LeftSub">
            <a:extLst>
              <a:ext uri="{FF2B5EF4-FFF2-40B4-BE49-F238E27FC236}">
                <a16:creationId xmlns:a16="http://schemas.microsoft.com/office/drawing/2014/main" id="{515B1D5C-5F49-4BFD-B9F6-B8FC9E3E6E8C}"/>
              </a:ext>
            </a:extLst>
          </p:cNvPr>
          <p:cNvSpPr txBox="1"/>
          <p:nvPr/>
        </p:nvSpPr>
        <p:spPr>
          <a:xfrm>
            <a:off x="2777662" y="2438930"/>
            <a:ext cx="926536" cy="287258"/>
          </a:xfrm>
          <a:prstGeom prst="rect">
            <a:avLst/>
          </a:prstGeom>
          <a:noFill/>
        </p:spPr>
        <p:txBody>
          <a:bodyPr wrap="square" lIns="0" tIns="0" rIns="0" bIns="0" rtlCol="0">
            <a:spAutoFit/>
          </a:bodyPr>
          <a:lstStyle>
            <a:defPPr>
              <a:defRPr lang="en-US"/>
            </a:defPPr>
            <a:lvl1pPr>
              <a:lnSpc>
                <a:spcPct val="150000"/>
              </a:lnSpc>
              <a:defRPr sz="1400" b="1">
                <a:solidFill>
                  <a:schemeClr val="bg1"/>
                </a:solidFill>
              </a:defRPr>
            </a:lvl1pPr>
          </a:lstStyle>
          <a:p>
            <a:r>
              <a:rPr lang="en-US">
                <a:solidFill>
                  <a:schemeClr val="tx1">
                    <a:lumMod val="65000"/>
                    <a:lumOff val="35000"/>
                  </a:schemeClr>
                </a:solidFill>
              </a:rPr>
              <a:t>Description</a:t>
            </a:r>
            <a:endParaRPr lang="en-ID">
              <a:solidFill>
                <a:schemeClr val="tx1">
                  <a:lumMod val="65000"/>
                  <a:lumOff val="35000"/>
                </a:schemeClr>
              </a:solidFill>
            </a:endParaRPr>
          </a:p>
        </p:txBody>
      </p:sp>
      <p:sp>
        <p:nvSpPr>
          <p:cNvPr id="27" name="Left Text Body">
            <a:extLst>
              <a:ext uri="{FF2B5EF4-FFF2-40B4-BE49-F238E27FC236}">
                <a16:creationId xmlns:a16="http://schemas.microsoft.com/office/drawing/2014/main" id="{B16A7C61-55C8-47BF-B7DC-15EE5BD01748}"/>
              </a:ext>
            </a:extLst>
          </p:cNvPr>
          <p:cNvSpPr txBox="1"/>
          <p:nvPr/>
        </p:nvSpPr>
        <p:spPr>
          <a:xfrm>
            <a:off x="8536609" y="2801728"/>
            <a:ext cx="2912719" cy="733534"/>
          </a:xfrm>
          <a:prstGeom prst="rect">
            <a:avLst/>
          </a:prstGeom>
          <a:noFill/>
        </p:spPr>
        <p:txBody>
          <a:bodyPr wrap="square" lIns="0" tIns="0" rIns="0" bIns="0" rtlCol="0">
            <a:spAutoFit/>
          </a:bodyPr>
          <a:lstStyle>
            <a:defPPr>
              <a:defRPr lang="en-US"/>
            </a:defPPr>
            <a:lvl1pPr>
              <a:lnSpc>
                <a:spcPct val="150000"/>
              </a:lnSpc>
              <a:defRPr sz="1200">
                <a:solidFill>
                  <a:schemeClr val="bg1">
                    <a:lumMod val="85000"/>
                  </a:schemeClr>
                </a:solidFill>
              </a:defRPr>
            </a:lvl1pPr>
          </a:lstStyle>
          <a:p>
            <a:r>
              <a:rPr lang="en-US" sz="1100">
                <a:solidFill>
                  <a:schemeClr val="tx1">
                    <a:lumMod val="50000"/>
                    <a:lumOff val="50000"/>
                  </a:schemeClr>
                </a:solidFill>
              </a:rPr>
              <a:t>suscipit eros iste metus auctor id dapibus quam aliquam sied pretium viverra ornare praesent turpis antes elementum</a:t>
            </a:r>
            <a:endParaRPr lang="en-ID" sz="1100">
              <a:solidFill>
                <a:schemeClr val="tx1">
                  <a:lumMod val="50000"/>
                  <a:lumOff val="50000"/>
                </a:schemeClr>
              </a:solidFill>
            </a:endParaRPr>
          </a:p>
        </p:txBody>
      </p:sp>
      <p:sp>
        <p:nvSpPr>
          <p:cNvPr id="28" name="LeftSub">
            <a:extLst>
              <a:ext uri="{FF2B5EF4-FFF2-40B4-BE49-F238E27FC236}">
                <a16:creationId xmlns:a16="http://schemas.microsoft.com/office/drawing/2014/main" id="{4F1CB382-5B49-4D57-8ACA-9A4118F3ACA0}"/>
              </a:ext>
            </a:extLst>
          </p:cNvPr>
          <p:cNvSpPr txBox="1"/>
          <p:nvPr/>
        </p:nvSpPr>
        <p:spPr>
          <a:xfrm>
            <a:off x="8536606" y="2438930"/>
            <a:ext cx="926536" cy="287258"/>
          </a:xfrm>
          <a:prstGeom prst="rect">
            <a:avLst/>
          </a:prstGeom>
          <a:noFill/>
        </p:spPr>
        <p:txBody>
          <a:bodyPr wrap="square" lIns="0" tIns="0" rIns="0" bIns="0" rtlCol="0">
            <a:spAutoFit/>
          </a:bodyPr>
          <a:lstStyle>
            <a:defPPr>
              <a:defRPr lang="en-US"/>
            </a:defPPr>
            <a:lvl1pPr>
              <a:lnSpc>
                <a:spcPct val="150000"/>
              </a:lnSpc>
              <a:defRPr sz="1400" b="1">
                <a:solidFill>
                  <a:schemeClr val="bg1"/>
                </a:solidFill>
              </a:defRPr>
            </a:lvl1pPr>
          </a:lstStyle>
          <a:p>
            <a:r>
              <a:rPr lang="en-US">
                <a:solidFill>
                  <a:schemeClr val="tx1">
                    <a:lumMod val="65000"/>
                    <a:lumOff val="35000"/>
                  </a:schemeClr>
                </a:solidFill>
              </a:rPr>
              <a:t>Description</a:t>
            </a:r>
            <a:endParaRPr lang="en-ID">
              <a:solidFill>
                <a:schemeClr val="tx1">
                  <a:lumMod val="65000"/>
                  <a:lumOff val="35000"/>
                </a:schemeClr>
              </a:solidFill>
            </a:endParaRPr>
          </a:p>
        </p:txBody>
      </p:sp>
      <p:sp>
        <p:nvSpPr>
          <p:cNvPr id="29" name="Left Text Body">
            <a:extLst>
              <a:ext uri="{FF2B5EF4-FFF2-40B4-BE49-F238E27FC236}">
                <a16:creationId xmlns:a16="http://schemas.microsoft.com/office/drawing/2014/main" id="{95F44958-2928-4EE5-A3BE-592ACA5A794F}"/>
              </a:ext>
            </a:extLst>
          </p:cNvPr>
          <p:cNvSpPr txBox="1"/>
          <p:nvPr/>
        </p:nvSpPr>
        <p:spPr>
          <a:xfrm>
            <a:off x="2777665" y="4952514"/>
            <a:ext cx="2912719" cy="733534"/>
          </a:xfrm>
          <a:prstGeom prst="rect">
            <a:avLst/>
          </a:prstGeom>
          <a:noFill/>
        </p:spPr>
        <p:txBody>
          <a:bodyPr wrap="square" lIns="0" tIns="0" rIns="0" bIns="0" rtlCol="0">
            <a:spAutoFit/>
          </a:bodyPr>
          <a:lstStyle>
            <a:defPPr>
              <a:defRPr lang="en-US"/>
            </a:defPPr>
            <a:lvl1pPr>
              <a:lnSpc>
                <a:spcPct val="150000"/>
              </a:lnSpc>
              <a:defRPr sz="1200">
                <a:solidFill>
                  <a:schemeClr val="bg1">
                    <a:lumMod val="85000"/>
                  </a:schemeClr>
                </a:solidFill>
              </a:defRPr>
            </a:lvl1pPr>
          </a:lstStyle>
          <a:p>
            <a:r>
              <a:rPr lang="en-US" sz="1100">
                <a:solidFill>
                  <a:schemeClr val="tx1">
                    <a:lumMod val="50000"/>
                    <a:lumOff val="50000"/>
                  </a:schemeClr>
                </a:solidFill>
              </a:rPr>
              <a:t>suscipit eros iste metus auctor id dapibus quam aliquam sied pretium viverra ornare praesent turpis antes elementum</a:t>
            </a:r>
            <a:endParaRPr lang="en-ID" sz="1100">
              <a:solidFill>
                <a:schemeClr val="tx1">
                  <a:lumMod val="50000"/>
                  <a:lumOff val="50000"/>
                </a:schemeClr>
              </a:solidFill>
            </a:endParaRPr>
          </a:p>
        </p:txBody>
      </p:sp>
      <p:sp>
        <p:nvSpPr>
          <p:cNvPr id="30" name="LeftSub">
            <a:extLst>
              <a:ext uri="{FF2B5EF4-FFF2-40B4-BE49-F238E27FC236}">
                <a16:creationId xmlns:a16="http://schemas.microsoft.com/office/drawing/2014/main" id="{14BF0F3C-8958-4DBA-9DE2-665DB689AA55}"/>
              </a:ext>
            </a:extLst>
          </p:cNvPr>
          <p:cNvSpPr txBox="1"/>
          <p:nvPr/>
        </p:nvSpPr>
        <p:spPr>
          <a:xfrm>
            <a:off x="2777662" y="4589716"/>
            <a:ext cx="926536" cy="287258"/>
          </a:xfrm>
          <a:prstGeom prst="rect">
            <a:avLst/>
          </a:prstGeom>
          <a:noFill/>
        </p:spPr>
        <p:txBody>
          <a:bodyPr wrap="square" lIns="0" tIns="0" rIns="0" bIns="0" rtlCol="0">
            <a:spAutoFit/>
          </a:bodyPr>
          <a:lstStyle>
            <a:defPPr>
              <a:defRPr lang="en-US"/>
            </a:defPPr>
            <a:lvl1pPr>
              <a:lnSpc>
                <a:spcPct val="150000"/>
              </a:lnSpc>
              <a:defRPr sz="1400" b="1">
                <a:solidFill>
                  <a:schemeClr val="bg1"/>
                </a:solidFill>
              </a:defRPr>
            </a:lvl1pPr>
          </a:lstStyle>
          <a:p>
            <a:r>
              <a:rPr lang="en-US">
                <a:solidFill>
                  <a:schemeClr val="tx1">
                    <a:lumMod val="65000"/>
                    <a:lumOff val="35000"/>
                  </a:schemeClr>
                </a:solidFill>
              </a:rPr>
              <a:t>Description</a:t>
            </a:r>
            <a:endParaRPr lang="en-ID">
              <a:solidFill>
                <a:schemeClr val="tx1">
                  <a:lumMod val="65000"/>
                  <a:lumOff val="35000"/>
                </a:schemeClr>
              </a:solidFill>
            </a:endParaRPr>
          </a:p>
        </p:txBody>
      </p:sp>
      <p:sp>
        <p:nvSpPr>
          <p:cNvPr id="31" name="Left Text Body">
            <a:extLst>
              <a:ext uri="{FF2B5EF4-FFF2-40B4-BE49-F238E27FC236}">
                <a16:creationId xmlns:a16="http://schemas.microsoft.com/office/drawing/2014/main" id="{D99999B3-1593-4F10-9F79-06783B338FD1}"/>
              </a:ext>
            </a:extLst>
          </p:cNvPr>
          <p:cNvSpPr txBox="1"/>
          <p:nvPr/>
        </p:nvSpPr>
        <p:spPr>
          <a:xfrm>
            <a:off x="8536609" y="4952514"/>
            <a:ext cx="2912719" cy="733534"/>
          </a:xfrm>
          <a:prstGeom prst="rect">
            <a:avLst/>
          </a:prstGeom>
          <a:noFill/>
        </p:spPr>
        <p:txBody>
          <a:bodyPr wrap="square" lIns="0" tIns="0" rIns="0" bIns="0" rtlCol="0">
            <a:spAutoFit/>
          </a:bodyPr>
          <a:lstStyle>
            <a:defPPr>
              <a:defRPr lang="en-US"/>
            </a:defPPr>
            <a:lvl1pPr>
              <a:lnSpc>
                <a:spcPct val="150000"/>
              </a:lnSpc>
              <a:defRPr sz="1200">
                <a:solidFill>
                  <a:schemeClr val="bg1">
                    <a:lumMod val="85000"/>
                  </a:schemeClr>
                </a:solidFill>
              </a:defRPr>
            </a:lvl1pPr>
          </a:lstStyle>
          <a:p>
            <a:r>
              <a:rPr lang="en-US" sz="1100">
                <a:solidFill>
                  <a:schemeClr val="tx1">
                    <a:lumMod val="50000"/>
                    <a:lumOff val="50000"/>
                  </a:schemeClr>
                </a:solidFill>
              </a:rPr>
              <a:t>suscipit eros iste metus auctor id dapibus quam aliquam sied pretium viverra ornare praesent turpis antes elementum</a:t>
            </a:r>
            <a:endParaRPr lang="en-ID" sz="1100">
              <a:solidFill>
                <a:schemeClr val="tx1">
                  <a:lumMod val="50000"/>
                  <a:lumOff val="50000"/>
                </a:schemeClr>
              </a:solidFill>
            </a:endParaRPr>
          </a:p>
        </p:txBody>
      </p:sp>
      <p:sp>
        <p:nvSpPr>
          <p:cNvPr id="32" name="LeftSub">
            <a:extLst>
              <a:ext uri="{FF2B5EF4-FFF2-40B4-BE49-F238E27FC236}">
                <a16:creationId xmlns:a16="http://schemas.microsoft.com/office/drawing/2014/main" id="{E3A6DA5B-31B3-4D26-BBA3-120F4A6FE2DF}"/>
              </a:ext>
            </a:extLst>
          </p:cNvPr>
          <p:cNvSpPr txBox="1"/>
          <p:nvPr/>
        </p:nvSpPr>
        <p:spPr>
          <a:xfrm>
            <a:off x="8536606" y="4589716"/>
            <a:ext cx="926536" cy="287258"/>
          </a:xfrm>
          <a:prstGeom prst="rect">
            <a:avLst/>
          </a:prstGeom>
          <a:noFill/>
        </p:spPr>
        <p:txBody>
          <a:bodyPr wrap="square" lIns="0" tIns="0" rIns="0" bIns="0" rtlCol="0">
            <a:spAutoFit/>
          </a:bodyPr>
          <a:lstStyle>
            <a:defPPr>
              <a:defRPr lang="en-US"/>
            </a:defPPr>
            <a:lvl1pPr>
              <a:lnSpc>
                <a:spcPct val="150000"/>
              </a:lnSpc>
              <a:defRPr sz="1400" b="1">
                <a:solidFill>
                  <a:schemeClr val="bg1"/>
                </a:solidFill>
              </a:defRPr>
            </a:lvl1pPr>
          </a:lstStyle>
          <a:p>
            <a:r>
              <a:rPr lang="en-US">
                <a:solidFill>
                  <a:schemeClr val="tx1">
                    <a:lumMod val="65000"/>
                    <a:lumOff val="35000"/>
                  </a:schemeClr>
                </a:solidFill>
              </a:rPr>
              <a:t>Description</a:t>
            </a:r>
            <a:endParaRPr lang="en-ID">
              <a:solidFill>
                <a:schemeClr val="tx1">
                  <a:lumMod val="65000"/>
                  <a:lumOff val="35000"/>
                </a:schemeClr>
              </a:solidFill>
            </a:endParaRPr>
          </a:p>
        </p:txBody>
      </p:sp>
      <p:grpSp>
        <p:nvGrpSpPr>
          <p:cNvPr id="33" name="Group 32">
            <a:extLst>
              <a:ext uri="{FF2B5EF4-FFF2-40B4-BE49-F238E27FC236}">
                <a16:creationId xmlns:a16="http://schemas.microsoft.com/office/drawing/2014/main" id="{3AC85499-22C7-43D2-9C41-6414BD49B558}"/>
              </a:ext>
            </a:extLst>
          </p:cNvPr>
          <p:cNvGrpSpPr/>
          <p:nvPr/>
        </p:nvGrpSpPr>
        <p:grpSpPr>
          <a:xfrm>
            <a:off x="0" y="0"/>
            <a:ext cx="12011025" cy="6680200"/>
            <a:chOff x="0" y="0"/>
            <a:chExt cx="12011025" cy="6680200"/>
          </a:xfrm>
        </p:grpSpPr>
        <p:grpSp>
          <p:nvGrpSpPr>
            <p:cNvPr id="34" name="Group 33">
              <a:extLst>
                <a:ext uri="{FF2B5EF4-FFF2-40B4-BE49-F238E27FC236}">
                  <a16:creationId xmlns:a16="http://schemas.microsoft.com/office/drawing/2014/main" id="{71870F57-6CF5-439E-B5D9-CFB53C4CC070}"/>
                </a:ext>
              </a:extLst>
            </p:cNvPr>
            <p:cNvGrpSpPr/>
            <p:nvPr/>
          </p:nvGrpSpPr>
          <p:grpSpPr>
            <a:xfrm>
              <a:off x="0" y="0"/>
              <a:ext cx="5524500" cy="446088"/>
              <a:chOff x="0" y="0"/>
              <a:chExt cx="5524500" cy="446088"/>
            </a:xfrm>
          </p:grpSpPr>
          <p:sp>
            <p:nvSpPr>
              <p:cNvPr id="38" name="Rectangle 37">
                <a:extLst>
                  <a:ext uri="{FF2B5EF4-FFF2-40B4-BE49-F238E27FC236}">
                    <a16:creationId xmlns:a16="http://schemas.microsoft.com/office/drawing/2014/main" id="{A5E3FB80-C8D2-4D3B-BEF4-CE9FA0B8EAA8}"/>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Icon 23">
                <a:extLst>
                  <a:ext uri="{FF2B5EF4-FFF2-40B4-BE49-F238E27FC236}">
                    <a16:creationId xmlns:a16="http://schemas.microsoft.com/office/drawing/2014/main" id="{CA15C5E1-196F-42A4-B398-0850D3D0B16A}"/>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0" name="Rectangle 39">
                <a:extLst>
                  <a:ext uri="{FF2B5EF4-FFF2-40B4-BE49-F238E27FC236}">
                    <a16:creationId xmlns:a16="http://schemas.microsoft.com/office/drawing/2014/main" id="{CAC1B053-9A76-45B2-832E-DB653BFB92BB}"/>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PpFooter">
                <a:extLst>
                  <a:ext uri="{FF2B5EF4-FFF2-40B4-BE49-F238E27FC236}">
                    <a16:creationId xmlns:a16="http://schemas.microsoft.com/office/drawing/2014/main" id="{091603A2-BAFA-48CE-8046-1718DFEE7890}"/>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2" name="PpFooter">
                <a:extLst>
                  <a:ext uri="{FF2B5EF4-FFF2-40B4-BE49-F238E27FC236}">
                    <a16:creationId xmlns:a16="http://schemas.microsoft.com/office/drawing/2014/main" id="{9D472F4E-A066-4196-8D38-709CE048C8AF}"/>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3" name="PpFooter">
                <a:extLst>
                  <a:ext uri="{FF2B5EF4-FFF2-40B4-BE49-F238E27FC236}">
                    <a16:creationId xmlns:a16="http://schemas.microsoft.com/office/drawing/2014/main" id="{50E9E666-04DE-454F-96D6-D5DD4C5AACBE}"/>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4" name="Straight Connector 43">
                <a:extLst>
                  <a:ext uri="{FF2B5EF4-FFF2-40B4-BE49-F238E27FC236}">
                    <a16:creationId xmlns:a16="http://schemas.microsoft.com/office/drawing/2014/main" id="{EE7302A1-FC4E-4F4F-9B85-AA3F04C48BAE}"/>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AF5BE0FF-E803-4F2A-B72E-308BF4CF8809}"/>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5" name="Group 34">
              <a:extLst>
                <a:ext uri="{FF2B5EF4-FFF2-40B4-BE49-F238E27FC236}">
                  <a16:creationId xmlns:a16="http://schemas.microsoft.com/office/drawing/2014/main" id="{AAA59ACE-870A-4092-8CCE-6471CE47FE6B}"/>
                </a:ext>
              </a:extLst>
            </p:cNvPr>
            <p:cNvGrpSpPr/>
            <p:nvPr/>
          </p:nvGrpSpPr>
          <p:grpSpPr>
            <a:xfrm>
              <a:off x="11488737" y="6157912"/>
              <a:ext cx="522288" cy="522288"/>
              <a:chOff x="11486356" y="6155531"/>
              <a:chExt cx="522288" cy="522288"/>
            </a:xfrm>
          </p:grpSpPr>
          <p:sp>
            <p:nvSpPr>
              <p:cNvPr id="36" name="Diamond 53">
                <a:extLst>
                  <a:ext uri="{FF2B5EF4-FFF2-40B4-BE49-F238E27FC236}">
                    <a16:creationId xmlns:a16="http://schemas.microsoft.com/office/drawing/2014/main" id="{A9612601-2B7A-4CEF-87F5-D97D662D8966}"/>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37" name="SlideNo">
                <a:extLst>
                  <a:ext uri="{FF2B5EF4-FFF2-40B4-BE49-F238E27FC236}">
                    <a16:creationId xmlns:a16="http://schemas.microsoft.com/office/drawing/2014/main" id="{D6A924E5-4FA9-496B-ABB2-F57AF4532A07}"/>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29</a:t>
                </a:fld>
                <a:endParaRPr lang="en-ID" sz="1100" b="1">
                  <a:solidFill>
                    <a:schemeClr val="bg1"/>
                  </a:solidFill>
                </a:endParaRPr>
              </a:p>
            </p:txBody>
          </p:sp>
        </p:grpSp>
      </p:grpSp>
    </p:spTree>
    <p:extLst>
      <p:ext uri="{BB962C8B-B14F-4D97-AF65-F5344CB8AC3E}">
        <p14:creationId xmlns:p14="http://schemas.microsoft.com/office/powerpoint/2010/main" val="1538364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6E5FA184-53F1-4487-8DBA-5C7080080701}"/>
              </a:ext>
            </a:extLst>
          </p:cNvPr>
          <p:cNvSpPr>
            <a:spLocks/>
          </p:cNvSpPr>
          <p:nvPr/>
        </p:nvSpPr>
        <p:spPr>
          <a:xfrm>
            <a:off x="0" y="0"/>
            <a:ext cx="965835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 name="PpHolder2">
            <a:extLst>
              <a:ext uri="{FF2B5EF4-FFF2-40B4-BE49-F238E27FC236}">
                <a16:creationId xmlns:a16="http://schemas.microsoft.com/office/drawing/2014/main" id="{E17694D4-75F5-4BDB-8331-0B54EFB4DE2E}"/>
              </a:ext>
            </a:extLst>
          </p:cNvPr>
          <p:cNvSpPr>
            <a:spLocks noGrp="1"/>
          </p:cNvSpPr>
          <p:nvPr>
            <p:ph type="pic" sz="quarter" idx="10"/>
          </p:nvPr>
        </p:nvSpPr>
        <p:spPr/>
      </p:sp>
      <p:grpSp>
        <p:nvGrpSpPr>
          <p:cNvPr id="33" name="Group 32">
            <a:extLst>
              <a:ext uri="{FF2B5EF4-FFF2-40B4-BE49-F238E27FC236}">
                <a16:creationId xmlns:a16="http://schemas.microsoft.com/office/drawing/2014/main" id="{627F9EFA-3A33-455A-A67B-ADAD1793458D}"/>
              </a:ext>
            </a:extLst>
          </p:cNvPr>
          <p:cNvGrpSpPr/>
          <p:nvPr/>
        </p:nvGrpSpPr>
        <p:grpSpPr>
          <a:xfrm>
            <a:off x="0" y="0"/>
            <a:ext cx="4143830" cy="446088"/>
            <a:chOff x="0" y="0"/>
            <a:chExt cx="4143830" cy="446088"/>
          </a:xfrm>
        </p:grpSpPr>
        <p:sp>
          <p:nvSpPr>
            <p:cNvPr id="34" name="Rectangle 33">
              <a:extLst>
                <a:ext uri="{FF2B5EF4-FFF2-40B4-BE49-F238E27FC236}">
                  <a16:creationId xmlns:a16="http://schemas.microsoft.com/office/drawing/2014/main" id="{B92E9CCC-10AC-4F71-AC6D-8D65D5607220}"/>
                </a:ext>
              </a:extLst>
            </p:cNvPr>
            <p:cNvSpPr/>
            <p:nvPr/>
          </p:nvSpPr>
          <p:spPr>
            <a:xfrm>
              <a:off x="0" y="0"/>
              <a:ext cx="446088" cy="446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5" name="Icon 23">
              <a:extLst>
                <a:ext uri="{FF2B5EF4-FFF2-40B4-BE49-F238E27FC236}">
                  <a16:creationId xmlns:a16="http://schemas.microsoft.com/office/drawing/2014/main" id="{B7869CC1-1647-4CAD-B3EE-5E7057E6103D}"/>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36" name="PpFooter">
              <a:extLst>
                <a:ext uri="{FF2B5EF4-FFF2-40B4-BE49-F238E27FC236}">
                  <a16:creationId xmlns:a16="http://schemas.microsoft.com/office/drawing/2014/main" id="{194D640E-06C0-4BDC-A43D-A45D2A704AB8}"/>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bg1"/>
                  </a:solidFill>
                </a:rPr>
                <a:t>Home</a:t>
              </a:r>
              <a:endParaRPr lang="en-ID" sz="1000" dirty="0">
                <a:solidFill>
                  <a:schemeClr val="bg1"/>
                </a:solidFill>
              </a:endParaRPr>
            </a:p>
          </p:txBody>
        </p:sp>
        <p:sp>
          <p:nvSpPr>
            <p:cNvPr id="37" name="PpFooter">
              <a:extLst>
                <a:ext uri="{FF2B5EF4-FFF2-40B4-BE49-F238E27FC236}">
                  <a16:creationId xmlns:a16="http://schemas.microsoft.com/office/drawing/2014/main" id="{8D35014E-87D1-423B-801E-94D158F9A6BC}"/>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bg1"/>
                  </a:solidFill>
                </a:rPr>
                <a:t>Profile</a:t>
              </a:r>
              <a:endParaRPr lang="en-ID" sz="1000" dirty="0">
                <a:solidFill>
                  <a:schemeClr val="bg1"/>
                </a:solidFill>
              </a:endParaRPr>
            </a:p>
          </p:txBody>
        </p:sp>
        <p:sp>
          <p:nvSpPr>
            <p:cNvPr id="38" name="PpFooter">
              <a:extLst>
                <a:ext uri="{FF2B5EF4-FFF2-40B4-BE49-F238E27FC236}">
                  <a16:creationId xmlns:a16="http://schemas.microsoft.com/office/drawing/2014/main" id="{4D57F6A4-3A89-405D-A362-23340FD8541A}"/>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bg1"/>
                  </a:solidFill>
                </a:rPr>
                <a:t>Teams</a:t>
              </a:r>
              <a:endParaRPr lang="en-ID" sz="1000" dirty="0">
                <a:solidFill>
                  <a:schemeClr val="bg1"/>
                </a:solidFill>
              </a:endParaRPr>
            </a:p>
          </p:txBody>
        </p:sp>
        <p:cxnSp>
          <p:nvCxnSpPr>
            <p:cNvPr id="39" name="Straight Connector 38">
              <a:extLst>
                <a:ext uri="{FF2B5EF4-FFF2-40B4-BE49-F238E27FC236}">
                  <a16:creationId xmlns:a16="http://schemas.microsoft.com/office/drawing/2014/main" id="{93A5D24A-9467-4592-B1F2-FFF21D5897B0}"/>
                </a:ext>
              </a:extLst>
            </p:cNvPr>
            <p:cNvCxnSpPr/>
            <p:nvPr/>
          </p:nvCxnSpPr>
          <p:spPr>
            <a:xfrm>
              <a:off x="1815793"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DD6C784C-21C1-4AAC-88D6-47127C013437}"/>
                </a:ext>
              </a:extLst>
            </p:cNvPr>
            <p:cNvCxnSpPr/>
            <p:nvPr/>
          </p:nvCxnSpPr>
          <p:spPr>
            <a:xfrm>
              <a:off x="3236905"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1" name="Grand Title">
            <a:extLst>
              <a:ext uri="{FF2B5EF4-FFF2-40B4-BE49-F238E27FC236}">
                <a16:creationId xmlns:a16="http://schemas.microsoft.com/office/drawing/2014/main" id="{5D3E071F-5835-4C4E-9E0B-D8C913B70606}"/>
              </a:ext>
            </a:extLst>
          </p:cNvPr>
          <p:cNvSpPr txBox="1"/>
          <p:nvPr/>
        </p:nvSpPr>
        <p:spPr>
          <a:xfrm>
            <a:off x="1017873" y="1372314"/>
            <a:ext cx="2368376" cy="1107996"/>
          </a:xfrm>
          <a:prstGeom prst="rect">
            <a:avLst/>
          </a:prstGeom>
          <a:noFill/>
        </p:spPr>
        <p:txBody>
          <a:bodyPr wrap="square" lIns="0" tIns="0" rIns="0" bIns="0" rtlCol="0" anchor="t" anchorCtr="0">
            <a:spAutoFit/>
          </a:bodyPr>
          <a:lstStyle/>
          <a:p>
            <a:r>
              <a:rPr lang="en-US" sz="3600">
                <a:solidFill>
                  <a:schemeClr val="bg1"/>
                </a:solidFill>
                <a:latin typeface="+mj-lt"/>
              </a:rPr>
              <a:t>WELCOME</a:t>
            </a:r>
          </a:p>
          <a:p>
            <a:r>
              <a:rPr lang="en-US" sz="3600">
                <a:solidFill>
                  <a:schemeClr val="bg1"/>
                </a:solidFill>
                <a:latin typeface="+mj-lt"/>
              </a:rPr>
              <a:t>MESSAGE</a:t>
            </a:r>
            <a:endParaRPr lang="en-ID" sz="3600">
              <a:solidFill>
                <a:schemeClr val="bg1"/>
              </a:solidFill>
              <a:latin typeface="+mj-lt"/>
            </a:endParaRPr>
          </a:p>
        </p:txBody>
      </p:sp>
      <p:sp>
        <p:nvSpPr>
          <p:cNvPr id="32" name="Grand Title">
            <a:extLst>
              <a:ext uri="{FF2B5EF4-FFF2-40B4-BE49-F238E27FC236}">
                <a16:creationId xmlns:a16="http://schemas.microsoft.com/office/drawing/2014/main" id="{4B45E5D3-FFCC-4350-B5C6-338263B3A2D0}"/>
              </a:ext>
            </a:extLst>
          </p:cNvPr>
          <p:cNvSpPr txBox="1"/>
          <p:nvPr/>
        </p:nvSpPr>
        <p:spPr>
          <a:xfrm>
            <a:off x="1017873" y="2707063"/>
            <a:ext cx="5228265" cy="830997"/>
          </a:xfrm>
          <a:prstGeom prst="rect">
            <a:avLst/>
          </a:prstGeom>
          <a:noFill/>
        </p:spPr>
        <p:txBody>
          <a:bodyPr wrap="square" lIns="0" tIns="0" rIns="0" bIns="0" rtlCol="0" anchor="t" anchorCtr="0">
            <a:spAutoFit/>
          </a:bodyPr>
          <a:lstStyle>
            <a:defPPr>
              <a:defRPr lang="en-US"/>
            </a:defPPr>
            <a:lvl1pPr algn="r">
              <a:lnSpc>
                <a:spcPct val="150000"/>
              </a:lnSpc>
              <a:defRPr sz="2400" b="1" i="1">
                <a:solidFill>
                  <a:schemeClr val="tx1">
                    <a:lumMod val="75000"/>
                    <a:lumOff val="25000"/>
                  </a:schemeClr>
                </a:solidFill>
                <a:latin typeface="+mj-lt"/>
              </a:defRPr>
            </a:lvl1pPr>
          </a:lstStyle>
          <a:p>
            <a:pPr algn="l">
              <a:lnSpc>
                <a:spcPct val="100000"/>
              </a:lnSpc>
            </a:pPr>
            <a:r>
              <a:rPr lang="en-ID" sz="1800" i="0">
                <a:solidFill>
                  <a:schemeClr val="bg1"/>
                </a:solidFill>
                <a:latin typeface="+mn-lt"/>
              </a:rPr>
              <a:t>People who succeed have momentum. The more they succeed, the more they want to find a way to succeed</a:t>
            </a:r>
          </a:p>
        </p:txBody>
      </p:sp>
      <p:sp>
        <p:nvSpPr>
          <p:cNvPr id="41" name="Justify Text Body">
            <a:extLst>
              <a:ext uri="{FF2B5EF4-FFF2-40B4-BE49-F238E27FC236}">
                <a16:creationId xmlns:a16="http://schemas.microsoft.com/office/drawing/2014/main" id="{52A69241-B6E1-42AC-9E16-50B7A3CBC918}"/>
              </a:ext>
            </a:extLst>
          </p:cNvPr>
          <p:cNvSpPr txBox="1"/>
          <p:nvPr/>
        </p:nvSpPr>
        <p:spPr>
          <a:xfrm>
            <a:off x="1017873" y="3764812"/>
            <a:ext cx="5195333" cy="1354217"/>
          </a:xfrm>
          <a:prstGeom prst="rect">
            <a:avLst/>
          </a:prstGeom>
          <a:noFill/>
        </p:spPr>
        <p:txBody>
          <a:bodyPr wrap="square" lIns="0" tIns="0" rIns="0" bIns="0" rtlCol="0">
            <a:spAutoFit/>
          </a:bodyPr>
          <a:lstStyle/>
          <a:p>
            <a:pPr>
              <a:lnSpc>
                <a:spcPct val="150000"/>
              </a:lnSpc>
            </a:pPr>
            <a:r>
              <a:rPr lang="en-US" sz="1200">
                <a:solidFill>
                  <a:schemeClr val="bg1"/>
                </a:solidFill>
              </a:rPr>
              <a:t>Vivera ornare praesent turpis ante dolor elementum ipsum as volutpat lorem tincidunt dapibus integer mollis da vel magna hendrerit eleifend nulla dictum pellentesque lacus vitae tristique nullam malesuada nulla sed massa feugiat ac scelerisque ligula assumenda suscipit culpa animi minus et maiores alias mollis eros occaecati excepturi quibusdam</a:t>
            </a:r>
            <a:endParaRPr lang="en-ID" sz="1200">
              <a:solidFill>
                <a:schemeClr val="bg1"/>
              </a:solidFill>
            </a:endParaRPr>
          </a:p>
        </p:txBody>
      </p:sp>
      <p:grpSp>
        <p:nvGrpSpPr>
          <p:cNvPr id="56" name="Shape">
            <a:extLst>
              <a:ext uri="{FF2B5EF4-FFF2-40B4-BE49-F238E27FC236}">
                <a16:creationId xmlns:a16="http://schemas.microsoft.com/office/drawing/2014/main" id="{E52D485A-4748-490C-AA22-E6C7EAFEC7BF}"/>
              </a:ext>
            </a:extLst>
          </p:cNvPr>
          <p:cNvGrpSpPr>
            <a:grpSpLocks noChangeAspect="1"/>
          </p:cNvGrpSpPr>
          <p:nvPr/>
        </p:nvGrpSpPr>
        <p:grpSpPr>
          <a:xfrm>
            <a:off x="1017873" y="5559734"/>
            <a:ext cx="1393333" cy="258762"/>
            <a:chOff x="10072536" y="3772494"/>
            <a:chExt cx="1393333" cy="258762"/>
          </a:xfrm>
        </p:grpSpPr>
        <p:sp>
          <p:nvSpPr>
            <p:cNvPr id="57" name="Base Shape">
              <a:extLst>
                <a:ext uri="{FF2B5EF4-FFF2-40B4-BE49-F238E27FC236}">
                  <a16:creationId xmlns:a16="http://schemas.microsoft.com/office/drawing/2014/main" id="{A64AEFC5-2AA8-47C4-BDE7-D2A8362699E1}"/>
                </a:ext>
              </a:extLst>
            </p:cNvPr>
            <p:cNvSpPr/>
            <p:nvPr/>
          </p:nvSpPr>
          <p:spPr>
            <a:xfrm>
              <a:off x="10072536" y="3772494"/>
              <a:ext cx="1393333" cy="258762"/>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58" name="Header Text">
              <a:extLst>
                <a:ext uri="{FF2B5EF4-FFF2-40B4-BE49-F238E27FC236}">
                  <a16:creationId xmlns:a16="http://schemas.microsoft.com/office/drawing/2014/main" id="{D7E82DD7-384E-4553-8BAF-518D445E2BDD}"/>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tx1">
                      <a:lumMod val="65000"/>
                      <a:lumOff val="35000"/>
                    </a:schemeClr>
                  </a:solidFill>
                  <a:latin typeface="+mj-lt"/>
                </a:rPr>
                <a:t>LEARN</a:t>
              </a:r>
              <a:endParaRPr lang="en-ID" sz="700" spc="600">
                <a:solidFill>
                  <a:schemeClr val="tx1">
                    <a:lumMod val="65000"/>
                    <a:lumOff val="35000"/>
                  </a:schemeClr>
                </a:solidFill>
                <a:latin typeface="+mj-lt"/>
              </a:endParaRPr>
            </a:p>
          </p:txBody>
        </p:sp>
      </p:grpSp>
      <p:grpSp>
        <p:nvGrpSpPr>
          <p:cNvPr id="50" name="Group 49">
            <a:extLst>
              <a:ext uri="{FF2B5EF4-FFF2-40B4-BE49-F238E27FC236}">
                <a16:creationId xmlns:a16="http://schemas.microsoft.com/office/drawing/2014/main" id="{87F34A2C-D9CE-4198-8867-A76F3DF7A6AE}"/>
              </a:ext>
            </a:extLst>
          </p:cNvPr>
          <p:cNvGrpSpPr/>
          <p:nvPr/>
        </p:nvGrpSpPr>
        <p:grpSpPr>
          <a:xfrm>
            <a:off x="11488737" y="6157912"/>
            <a:ext cx="522288" cy="522288"/>
            <a:chOff x="11486356" y="6155531"/>
            <a:chExt cx="522288" cy="522288"/>
          </a:xfrm>
        </p:grpSpPr>
        <p:sp>
          <p:nvSpPr>
            <p:cNvPr id="54" name="Diamond 53">
              <a:extLst>
                <a:ext uri="{FF2B5EF4-FFF2-40B4-BE49-F238E27FC236}">
                  <a16:creationId xmlns:a16="http://schemas.microsoft.com/office/drawing/2014/main" id="{28F4D384-B1DC-4E66-9419-8FA56B6425F7}"/>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5" name="SlideNo">
              <a:extLst>
                <a:ext uri="{FF2B5EF4-FFF2-40B4-BE49-F238E27FC236}">
                  <a16:creationId xmlns:a16="http://schemas.microsoft.com/office/drawing/2014/main" id="{13F8AD18-1A73-4A57-89AB-D64485BF2D9D}"/>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3</a:t>
              </a:fld>
              <a:endParaRPr lang="en-ID" sz="1100" b="1">
                <a:solidFill>
                  <a:schemeClr val="bg1"/>
                </a:solidFill>
              </a:endParaRPr>
            </a:p>
          </p:txBody>
        </p:sp>
      </p:grpSp>
    </p:spTree>
    <p:extLst>
      <p:ext uri="{BB962C8B-B14F-4D97-AF65-F5344CB8AC3E}">
        <p14:creationId xmlns:p14="http://schemas.microsoft.com/office/powerpoint/2010/main" val="23431136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PpHolder1">
            <a:extLst>
              <a:ext uri="{FF2B5EF4-FFF2-40B4-BE49-F238E27FC236}">
                <a16:creationId xmlns:a16="http://schemas.microsoft.com/office/drawing/2014/main" id="{C53CB34A-EC79-41B3-BCE3-FBB8780F5ACE}"/>
              </a:ext>
            </a:extLst>
          </p:cNvPr>
          <p:cNvSpPr>
            <a:spLocks noGrp="1"/>
          </p:cNvSpPr>
          <p:nvPr>
            <p:ph type="pic" sz="quarter" idx="10"/>
          </p:nvPr>
        </p:nvSpPr>
        <p:spPr/>
      </p:sp>
      <p:sp>
        <p:nvSpPr>
          <p:cNvPr id="140" name="Rectangle 139">
            <a:extLst>
              <a:ext uri="{FF2B5EF4-FFF2-40B4-BE49-F238E27FC236}">
                <a16:creationId xmlns:a16="http://schemas.microsoft.com/office/drawing/2014/main" id="{966C4502-72B8-4B5F-9B01-EE7A48689556}"/>
              </a:ext>
            </a:extLst>
          </p:cNvPr>
          <p:cNvSpPr/>
          <p:nvPr/>
        </p:nvSpPr>
        <p:spPr>
          <a:xfrm>
            <a:off x="1611313" y="1594460"/>
            <a:ext cx="8970962" cy="3669080"/>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13" name="Group 112">
            <a:extLst>
              <a:ext uri="{FF2B5EF4-FFF2-40B4-BE49-F238E27FC236}">
                <a16:creationId xmlns:a16="http://schemas.microsoft.com/office/drawing/2014/main" id="{FF6548B0-C730-4A8B-A58B-401910555884}"/>
              </a:ext>
            </a:extLst>
          </p:cNvPr>
          <p:cNvGrpSpPr/>
          <p:nvPr/>
        </p:nvGrpSpPr>
        <p:grpSpPr>
          <a:xfrm>
            <a:off x="0" y="0"/>
            <a:ext cx="5524500" cy="446088"/>
            <a:chOff x="0" y="0"/>
            <a:chExt cx="5524500" cy="446088"/>
          </a:xfrm>
        </p:grpSpPr>
        <p:sp>
          <p:nvSpPr>
            <p:cNvPr id="114" name="Rectangle 113">
              <a:extLst>
                <a:ext uri="{FF2B5EF4-FFF2-40B4-BE49-F238E27FC236}">
                  <a16:creationId xmlns:a16="http://schemas.microsoft.com/office/drawing/2014/main" id="{40B4E99C-A062-4998-A455-ECF0A9C79F7F}"/>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5" name="Icon 23">
              <a:extLst>
                <a:ext uri="{FF2B5EF4-FFF2-40B4-BE49-F238E27FC236}">
                  <a16:creationId xmlns:a16="http://schemas.microsoft.com/office/drawing/2014/main" id="{43B18491-9886-4AA7-8EFA-10977451FA43}"/>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116" name="Rectangle 115">
              <a:extLst>
                <a:ext uri="{FF2B5EF4-FFF2-40B4-BE49-F238E27FC236}">
                  <a16:creationId xmlns:a16="http://schemas.microsoft.com/office/drawing/2014/main" id="{D665661C-D68F-44FF-BD31-594F00E17A56}"/>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7" name="PpFooter">
              <a:extLst>
                <a:ext uri="{FF2B5EF4-FFF2-40B4-BE49-F238E27FC236}">
                  <a16:creationId xmlns:a16="http://schemas.microsoft.com/office/drawing/2014/main" id="{157D1855-2571-4BBD-8339-2EC8B71B0CFF}"/>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118" name="PpFooter">
              <a:extLst>
                <a:ext uri="{FF2B5EF4-FFF2-40B4-BE49-F238E27FC236}">
                  <a16:creationId xmlns:a16="http://schemas.microsoft.com/office/drawing/2014/main" id="{29AB1ABB-B35A-4595-B0C4-73E9BFFC6038}"/>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119" name="PpFooter">
              <a:extLst>
                <a:ext uri="{FF2B5EF4-FFF2-40B4-BE49-F238E27FC236}">
                  <a16:creationId xmlns:a16="http://schemas.microsoft.com/office/drawing/2014/main" id="{088DE170-2FFD-4DD4-8430-73B7B8B88D49}"/>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120" name="Straight Connector 119">
              <a:extLst>
                <a:ext uri="{FF2B5EF4-FFF2-40B4-BE49-F238E27FC236}">
                  <a16:creationId xmlns:a16="http://schemas.microsoft.com/office/drawing/2014/main" id="{39CE8550-A537-484A-B9E7-73970D07F902}"/>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1004A8E5-03EF-4508-AFBD-48ADF10B6C1C}"/>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51" name="Grand Title">
            <a:extLst>
              <a:ext uri="{FF2B5EF4-FFF2-40B4-BE49-F238E27FC236}">
                <a16:creationId xmlns:a16="http://schemas.microsoft.com/office/drawing/2014/main" id="{DB4F8F5C-1AE9-4A06-B1CE-626765128A58}"/>
              </a:ext>
            </a:extLst>
          </p:cNvPr>
          <p:cNvSpPr txBox="1"/>
          <p:nvPr/>
        </p:nvSpPr>
        <p:spPr>
          <a:xfrm flipH="1">
            <a:off x="3580800" y="2195671"/>
            <a:ext cx="5031989" cy="1231106"/>
          </a:xfrm>
          <a:prstGeom prst="rect">
            <a:avLst/>
          </a:prstGeom>
          <a:noFill/>
        </p:spPr>
        <p:txBody>
          <a:bodyPr wrap="square" lIns="0" tIns="0" rIns="0" bIns="0" rtlCol="0" anchor="t" anchorCtr="0">
            <a:spAutoFit/>
          </a:bodyPr>
          <a:lstStyle/>
          <a:p>
            <a:pPr algn="ctr"/>
            <a:r>
              <a:rPr lang="en-ID" sz="8000">
                <a:solidFill>
                  <a:schemeClr val="bg1"/>
                </a:solidFill>
                <a:latin typeface="+mj-lt"/>
              </a:rPr>
              <a:t>THANKS</a:t>
            </a:r>
          </a:p>
        </p:txBody>
      </p:sp>
      <p:sp>
        <p:nvSpPr>
          <p:cNvPr id="96" name="Justify Text Body">
            <a:extLst>
              <a:ext uri="{FF2B5EF4-FFF2-40B4-BE49-F238E27FC236}">
                <a16:creationId xmlns:a16="http://schemas.microsoft.com/office/drawing/2014/main" id="{5E9406AC-E3D2-4587-9C90-4AD790C08D62}"/>
              </a:ext>
            </a:extLst>
          </p:cNvPr>
          <p:cNvSpPr txBox="1"/>
          <p:nvPr/>
        </p:nvSpPr>
        <p:spPr>
          <a:xfrm>
            <a:off x="2249489" y="3512090"/>
            <a:ext cx="7694612" cy="553998"/>
          </a:xfrm>
          <a:prstGeom prst="rect">
            <a:avLst/>
          </a:prstGeom>
          <a:noFill/>
        </p:spPr>
        <p:txBody>
          <a:bodyPr wrap="square" lIns="0" tIns="0" rIns="0" bIns="0" rtlCol="0">
            <a:spAutoFit/>
          </a:bodyPr>
          <a:lstStyle/>
          <a:p>
            <a:pPr algn="ctr"/>
            <a:r>
              <a:rPr lang="en-US" sz="1200">
                <a:solidFill>
                  <a:schemeClr val="bg1"/>
                </a:solidFill>
              </a:rPr>
              <a:t>viverra ornare praesent turpis ante dolor elementum ipsum as volutpat lorem tincidunt dapibus integer mollis da vel magna hendrerit eleifend ndictum mollis eros occaecati voluptatum autem nulla turpis reiciendis qui praesent consequatur eleifend similique dapibus elementum voluptates tempore aliquam </a:t>
            </a:r>
            <a:endParaRPr lang="en-ID" sz="1200">
              <a:solidFill>
                <a:schemeClr val="bg1"/>
              </a:solidFill>
            </a:endParaRPr>
          </a:p>
        </p:txBody>
      </p:sp>
      <p:grpSp>
        <p:nvGrpSpPr>
          <p:cNvPr id="153" name="Group 152">
            <a:extLst>
              <a:ext uri="{FF2B5EF4-FFF2-40B4-BE49-F238E27FC236}">
                <a16:creationId xmlns:a16="http://schemas.microsoft.com/office/drawing/2014/main" id="{155FE148-2339-4F04-8A0C-9ED7AA60DA77}"/>
              </a:ext>
            </a:extLst>
          </p:cNvPr>
          <p:cNvGrpSpPr/>
          <p:nvPr/>
        </p:nvGrpSpPr>
        <p:grpSpPr>
          <a:xfrm>
            <a:off x="5762159" y="4434232"/>
            <a:ext cx="669270" cy="223090"/>
            <a:chOff x="5340426" y="4702064"/>
            <a:chExt cx="1149891" cy="383297"/>
          </a:xfrm>
        </p:grpSpPr>
        <p:sp>
          <p:nvSpPr>
            <p:cNvPr id="147" name="Diamond 146">
              <a:extLst>
                <a:ext uri="{FF2B5EF4-FFF2-40B4-BE49-F238E27FC236}">
                  <a16:creationId xmlns:a16="http://schemas.microsoft.com/office/drawing/2014/main" id="{30983A8B-FEE7-45F5-93F7-C1CC191AB12B}"/>
                </a:ext>
              </a:extLst>
            </p:cNvPr>
            <p:cNvSpPr/>
            <p:nvPr/>
          </p:nvSpPr>
          <p:spPr>
            <a:xfrm>
              <a:off x="5340426" y="4702064"/>
              <a:ext cx="383297" cy="383297"/>
            </a:xfrm>
            <a:prstGeom prst="diamond">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8" name="Diamond 147">
              <a:extLst>
                <a:ext uri="{FF2B5EF4-FFF2-40B4-BE49-F238E27FC236}">
                  <a16:creationId xmlns:a16="http://schemas.microsoft.com/office/drawing/2014/main" id="{E22C9D40-CEB8-447B-B977-18174E9A0610}"/>
                </a:ext>
              </a:extLst>
            </p:cNvPr>
            <p:cNvSpPr/>
            <p:nvPr/>
          </p:nvSpPr>
          <p:spPr>
            <a:xfrm>
              <a:off x="5723723" y="4702064"/>
              <a:ext cx="383297" cy="383297"/>
            </a:xfrm>
            <a:prstGeom prst="diamond">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9" name="Diamond 148">
              <a:extLst>
                <a:ext uri="{FF2B5EF4-FFF2-40B4-BE49-F238E27FC236}">
                  <a16:creationId xmlns:a16="http://schemas.microsoft.com/office/drawing/2014/main" id="{5EBF49B4-9C05-4304-91E1-EE153F6B51D1}"/>
                </a:ext>
              </a:extLst>
            </p:cNvPr>
            <p:cNvSpPr/>
            <p:nvPr/>
          </p:nvSpPr>
          <p:spPr>
            <a:xfrm>
              <a:off x="6107020" y="4702064"/>
              <a:ext cx="383297" cy="383297"/>
            </a:xfrm>
            <a:prstGeom prst="diamond">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 name="Rectangle 1">
            <a:extLst>
              <a:ext uri="{FF2B5EF4-FFF2-40B4-BE49-F238E27FC236}">
                <a16:creationId xmlns:a16="http://schemas.microsoft.com/office/drawing/2014/main" id="{F76EF8BD-4165-469E-9CFB-E416386BE894}"/>
              </a:ext>
            </a:extLst>
          </p:cNvPr>
          <p:cNvSpPr/>
          <p:nvPr/>
        </p:nvSpPr>
        <p:spPr>
          <a:xfrm>
            <a:off x="10028277" y="4709542"/>
            <a:ext cx="553998" cy="553998"/>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Icon 49">
            <a:extLst>
              <a:ext uri="{FF2B5EF4-FFF2-40B4-BE49-F238E27FC236}">
                <a16:creationId xmlns:a16="http://schemas.microsoft.com/office/drawing/2014/main" id="{03EF5A4D-2860-45A3-BD4E-E62B361E75D5}"/>
              </a:ext>
            </a:extLst>
          </p:cNvPr>
          <p:cNvSpPr/>
          <p:nvPr/>
        </p:nvSpPr>
        <p:spPr>
          <a:xfrm>
            <a:off x="10155278" y="4836543"/>
            <a:ext cx="299998" cy="299996"/>
          </a:xfrm>
          <a:custGeom>
            <a:avLst/>
            <a:gdLst>
              <a:gd name="connsiteX0" fmla="*/ 425137 w 485999"/>
              <a:gd name="connsiteY0" fmla="*/ 416557 h 485999"/>
              <a:gd name="connsiteX1" fmla="*/ 444506 w 485999"/>
              <a:gd name="connsiteY1" fmla="*/ 435928 h 485999"/>
              <a:gd name="connsiteX2" fmla="*/ 425137 w 485999"/>
              <a:gd name="connsiteY2" fmla="*/ 455298 h 485999"/>
              <a:gd name="connsiteX3" fmla="*/ 405766 w 485999"/>
              <a:gd name="connsiteY3" fmla="*/ 435928 h 485999"/>
              <a:gd name="connsiteX4" fmla="*/ 425137 w 485999"/>
              <a:gd name="connsiteY4" fmla="*/ 416557 h 485999"/>
              <a:gd name="connsiteX5" fmla="*/ 349455 w 485999"/>
              <a:gd name="connsiteY5" fmla="*/ 353702 h 485999"/>
              <a:gd name="connsiteX6" fmla="*/ 459285 w 485999"/>
              <a:gd name="connsiteY6" fmla="*/ 353702 h 485999"/>
              <a:gd name="connsiteX7" fmla="*/ 436732 w 485999"/>
              <a:gd name="connsiteY7" fmla="*/ 389509 h 485999"/>
              <a:gd name="connsiteX8" fmla="*/ 425136 w 485999"/>
              <a:gd name="connsiteY8" fmla="*/ 388081 h 485999"/>
              <a:gd name="connsiteX9" fmla="*/ 377289 w 485999"/>
              <a:gd name="connsiteY9" fmla="*/ 435928 h 485999"/>
              <a:gd name="connsiteX10" fmla="*/ 378138 w 485999"/>
              <a:gd name="connsiteY10" fmla="*/ 444857 h 485999"/>
              <a:gd name="connsiteX11" fmla="*/ 302148 w 485999"/>
              <a:gd name="connsiteY11" fmla="*/ 478705 h 485999"/>
              <a:gd name="connsiteX12" fmla="*/ 328254 w 485999"/>
              <a:gd name="connsiteY12" fmla="*/ 430135 h 485999"/>
              <a:gd name="connsiteX13" fmla="*/ 349455 w 485999"/>
              <a:gd name="connsiteY13" fmla="*/ 353702 h 485999"/>
              <a:gd name="connsiteX14" fmla="*/ 193672 w 485999"/>
              <a:gd name="connsiteY14" fmla="*/ 353702 h 485999"/>
              <a:gd name="connsiteX15" fmla="*/ 320500 w 485999"/>
              <a:gd name="connsiteY15" fmla="*/ 353702 h 485999"/>
              <a:gd name="connsiteX16" fmla="*/ 242999 w 485999"/>
              <a:gd name="connsiteY16" fmla="*/ 485999 h 485999"/>
              <a:gd name="connsiteX17" fmla="*/ 171709 w 485999"/>
              <a:gd name="connsiteY17" fmla="*/ 380991 h 485999"/>
              <a:gd name="connsiteX18" fmla="*/ 193672 w 485999"/>
              <a:gd name="connsiteY18" fmla="*/ 353702 h 485999"/>
              <a:gd name="connsiteX19" fmla="*/ 26713 w 485999"/>
              <a:gd name="connsiteY19" fmla="*/ 353702 h 485999"/>
              <a:gd name="connsiteX20" fmla="*/ 102305 w 485999"/>
              <a:gd name="connsiteY20" fmla="*/ 353702 h 485999"/>
              <a:gd name="connsiteX21" fmla="*/ 143895 w 485999"/>
              <a:gd name="connsiteY21" fmla="*/ 387124 h 485999"/>
              <a:gd name="connsiteX22" fmla="*/ 157744 w 485999"/>
              <a:gd name="connsiteY22" fmla="*/ 430135 h 485999"/>
              <a:gd name="connsiteX23" fmla="*/ 183850 w 485999"/>
              <a:gd name="connsiteY23" fmla="*/ 478705 h 485999"/>
              <a:gd name="connsiteX24" fmla="*/ 26713 w 485999"/>
              <a:gd name="connsiteY24" fmla="*/ 353702 h 485999"/>
              <a:gd name="connsiteX25" fmla="*/ 147990 w 485999"/>
              <a:gd name="connsiteY25" fmla="*/ 320093 h 485999"/>
              <a:gd name="connsiteX26" fmla="*/ 167360 w 485999"/>
              <a:gd name="connsiteY26" fmla="*/ 339464 h 485999"/>
              <a:gd name="connsiteX27" fmla="*/ 147990 w 485999"/>
              <a:gd name="connsiteY27" fmla="*/ 358834 h 485999"/>
              <a:gd name="connsiteX28" fmla="*/ 128619 w 485999"/>
              <a:gd name="connsiteY28" fmla="*/ 339464 h 485999"/>
              <a:gd name="connsiteX29" fmla="*/ 147990 w 485999"/>
              <a:gd name="connsiteY29" fmla="*/ 320093 h 485999"/>
              <a:gd name="connsiteX30" fmla="*/ 383693 w 485999"/>
              <a:gd name="connsiteY30" fmla="*/ 164435 h 485999"/>
              <a:gd name="connsiteX31" fmla="*/ 472960 w 485999"/>
              <a:gd name="connsiteY31" fmla="*/ 164435 h 485999"/>
              <a:gd name="connsiteX32" fmla="*/ 485999 w 485999"/>
              <a:gd name="connsiteY32" fmla="*/ 243000 h 485999"/>
              <a:gd name="connsiteX33" fmla="*/ 471667 w 485999"/>
              <a:gd name="connsiteY33" fmla="*/ 325226 h 485999"/>
              <a:gd name="connsiteX34" fmla="*/ 353905 w 485999"/>
              <a:gd name="connsiteY34" fmla="*/ 325226 h 485999"/>
              <a:gd name="connsiteX35" fmla="*/ 359084 w 485999"/>
              <a:gd name="connsiteY35" fmla="*/ 243000 h 485999"/>
              <a:gd name="connsiteX36" fmla="*/ 357276 w 485999"/>
              <a:gd name="connsiteY36" fmla="*/ 193979 h 485999"/>
              <a:gd name="connsiteX37" fmla="*/ 383693 w 485999"/>
              <a:gd name="connsiteY37" fmla="*/ 164435 h 485999"/>
              <a:gd name="connsiteX38" fmla="*/ 160310 w 485999"/>
              <a:gd name="connsiteY38" fmla="*/ 164435 h 485999"/>
              <a:gd name="connsiteX39" fmla="*/ 292326 w 485999"/>
              <a:gd name="connsiteY39" fmla="*/ 164435 h 485999"/>
              <a:gd name="connsiteX40" fmla="*/ 328981 w 485999"/>
              <a:gd name="connsiteY40" fmla="*/ 197178 h 485999"/>
              <a:gd name="connsiteX41" fmla="*/ 330607 w 485999"/>
              <a:gd name="connsiteY41" fmla="*/ 243000 h 485999"/>
              <a:gd name="connsiteX42" fmla="*/ 325205 w 485999"/>
              <a:gd name="connsiteY42" fmla="*/ 325226 h 485999"/>
              <a:gd name="connsiteX43" fmla="*/ 193672 w 485999"/>
              <a:gd name="connsiteY43" fmla="*/ 325226 h 485999"/>
              <a:gd name="connsiteX44" fmla="*/ 157302 w 485999"/>
              <a:gd name="connsiteY44" fmla="*/ 292534 h 485999"/>
              <a:gd name="connsiteX45" fmla="*/ 155392 w 485999"/>
              <a:gd name="connsiteY45" fmla="*/ 243000 h 485999"/>
              <a:gd name="connsiteX46" fmla="*/ 160310 w 485999"/>
              <a:gd name="connsiteY46" fmla="*/ 164435 h 485999"/>
              <a:gd name="connsiteX47" fmla="*/ 13039 w 485999"/>
              <a:gd name="connsiteY47" fmla="*/ 164435 h 485999"/>
              <a:gd name="connsiteX48" fmla="*/ 131633 w 485999"/>
              <a:gd name="connsiteY48" fmla="*/ 164435 h 485999"/>
              <a:gd name="connsiteX49" fmla="*/ 126915 w 485999"/>
              <a:gd name="connsiteY49" fmla="*/ 243000 h 485999"/>
              <a:gd name="connsiteX50" fmla="*/ 128992 w 485999"/>
              <a:gd name="connsiteY50" fmla="*/ 295560 h 485999"/>
              <a:gd name="connsiteX51" fmla="*/ 102307 w 485999"/>
              <a:gd name="connsiteY51" fmla="*/ 325226 h 485999"/>
              <a:gd name="connsiteX52" fmla="*/ 14332 w 485999"/>
              <a:gd name="connsiteY52" fmla="*/ 325226 h 485999"/>
              <a:gd name="connsiteX53" fmla="*/ 0 w 485999"/>
              <a:gd name="connsiteY53" fmla="*/ 243000 h 485999"/>
              <a:gd name="connsiteX54" fmla="*/ 13039 w 485999"/>
              <a:gd name="connsiteY54" fmla="*/ 164435 h 485999"/>
              <a:gd name="connsiteX55" fmla="*/ 338010 w 485999"/>
              <a:gd name="connsiteY55" fmla="*/ 130826 h 485999"/>
              <a:gd name="connsiteX56" fmla="*/ 357380 w 485999"/>
              <a:gd name="connsiteY56" fmla="*/ 150197 h 485999"/>
              <a:gd name="connsiteX57" fmla="*/ 338010 w 485999"/>
              <a:gd name="connsiteY57" fmla="*/ 169567 h 485999"/>
              <a:gd name="connsiteX58" fmla="*/ 318640 w 485999"/>
              <a:gd name="connsiteY58" fmla="*/ 150197 h 485999"/>
              <a:gd name="connsiteX59" fmla="*/ 338010 w 485999"/>
              <a:gd name="connsiteY59" fmla="*/ 130826 h 485999"/>
              <a:gd name="connsiteX60" fmla="*/ 60864 w 485999"/>
              <a:gd name="connsiteY60" fmla="*/ 30700 h 485999"/>
              <a:gd name="connsiteX61" fmla="*/ 80234 w 485999"/>
              <a:gd name="connsiteY61" fmla="*/ 50071 h 485999"/>
              <a:gd name="connsiteX62" fmla="*/ 60864 w 485999"/>
              <a:gd name="connsiteY62" fmla="*/ 69441 h 485999"/>
              <a:gd name="connsiteX63" fmla="*/ 41493 w 485999"/>
              <a:gd name="connsiteY63" fmla="*/ 50071 h 485999"/>
              <a:gd name="connsiteX64" fmla="*/ 60864 w 485999"/>
              <a:gd name="connsiteY64" fmla="*/ 30700 h 485999"/>
              <a:gd name="connsiteX65" fmla="*/ 183851 w 485999"/>
              <a:gd name="connsiteY65" fmla="*/ 7294 h 485999"/>
              <a:gd name="connsiteX66" fmla="*/ 157744 w 485999"/>
              <a:gd name="connsiteY66" fmla="*/ 55864 h 485999"/>
              <a:gd name="connsiteX67" fmla="*/ 135877 w 485999"/>
              <a:gd name="connsiteY67" fmla="*/ 135959 h 485999"/>
              <a:gd name="connsiteX68" fmla="*/ 24886 w 485999"/>
              <a:gd name="connsiteY68" fmla="*/ 135959 h 485999"/>
              <a:gd name="connsiteX69" fmla="*/ 49267 w 485999"/>
              <a:gd name="connsiteY69" fmla="*/ 96489 h 485999"/>
              <a:gd name="connsiteX70" fmla="*/ 60862 w 485999"/>
              <a:gd name="connsiteY70" fmla="*/ 97918 h 485999"/>
              <a:gd name="connsiteX71" fmla="*/ 108710 w 485999"/>
              <a:gd name="connsiteY71" fmla="*/ 50071 h 485999"/>
              <a:gd name="connsiteX72" fmla="*/ 107862 w 485999"/>
              <a:gd name="connsiteY72" fmla="*/ 41140 h 485999"/>
              <a:gd name="connsiteX73" fmla="*/ 183851 w 485999"/>
              <a:gd name="connsiteY73" fmla="*/ 7294 h 485999"/>
              <a:gd name="connsiteX74" fmla="*/ 302148 w 485999"/>
              <a:gd name="connsiteY74" fmla="*/ 7293 h 485999"/>
              <a:gd name="connsiteX75" fmla="*/ 461113 w 485999"/>
              <a:gd name="connsiteY75" fmla="*/ 135959 h 485999"/>
              <a:gd name="connsiteX76" fmla="*/ 383694 w 485999"/>
              <a:gd name="connsiteY76" fmla="*/ 135959 h 485999"/>
              <a:gd name="connsiteX77" fmla="*/ 343061 w 485999"/>
              <a:gd name="connsiteY77" fmla="*/ 102618 h 485999"/>
              <a:gd name="connsiteX78" fmla="*/ 328254 w 485999"/>
              <a:gd name="connsiteY78" fmla="*/ 55863 h 485999"/>
              <a:gd name="connsiteX79" fmla="*/ 302148 w 485999"/>
              <a:gd name="connsiteY79" fmla="*/ 7293 h 485999"/>
              <a:gd name="connsiteX80" fmla="*/ 243000 w 485999"/>
              <a:gd name="connsiteY80" fmla="*/ 0 h 485999"/>
              <a:gd name="connsiteX81" fmla="*/ 315118 w 485999"/>
              <a:gd name="connsiteY81" fmla="*/ 108193 h 485999"/>
              <a:gd name="connsiteX82" fmla="*/ 292327 w 485999"/>
              <a:gd name="connsiteY82" fmla="*/ 135959 h 485999"/>
              <a:gd name="connsiteX83" fmla="*/ 164801 w 485999"/>
              <a:gd name="connsiteY83" fmla="*/ 135959 h 485999"/>
              <a:gd name="connsiteX84" fmla="*/ 243000 w 485999"/>
              <a:gd name="connsiteY84"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485999" h="485999">
                <a:moveTo>
                  <a:pt x="425137" y="416557"/>
                </a:moveTo>
                <a:cubicBezTo>
                  <a:pt x="435817" y="416557"/>
                  <a:pt x="444506" y="425246"/>
                  <a:pt x="444506" y="435928"/>
                </a:cubicBezTo>
                <a:cubicBezTo>
                  <a:pt x="444506" y="446609"/>
                  <a:pt x="435817" y="455298"/>
                  <a:pt x="425137" y="455298"/>
                </a:cubicBezTo>
                <a:cubicBezTo>
                  <a:pt x="414455" y="455298"/>
                  <a:pt x="405766" y="446609"/>
                  <a:pt x="405766" y="435928"/>
                </a:cubicBezTo>
                <a:cubicBezTo>
                  <a:pt x="405766" y="425246"/>
                  <a:pt x="414455" y="416557"/>
                  <a:pt x="425137" y="416557"/>
                </a:cubicBezTo>
                <a:close/>
                <a:moveTo>
                  <a:pt x="349455" y="353702"/>
                </a:moveTo>
                <a:lnTo>
                  <a:pt x="459285" y="353702"/>
                </a:lnTo>
                <a:cubicBezTo>
                  <a:pt x="452802" y="366318"/>
                  <a:pt x="445238" y="378290"/>
                  <a:pt x="436732" y="389509"/>
                </a:cubicBezTo>
                <a:cubicBezTo>
                  <a:pt x="433017" y="388581"/>
                  <a:pt x="429134" y="388081"/>
                  <a:pt x="425136" y="388081"/>
                </a:cubicBezTo>
                <a:cubicBezTo>
                  <a:pt x="398753" y="388081"/>
                  <a:pt x="377289" y="409545"/>
                  <a:pt x="377289" y="435928"/>
                </a:cubicBezTo>
                <a:cubicBezTo>
                  <a:pt x="377289" y="438981"/>
                  <a:pt x="377588" y="441963"/>
                  <a:pt x="378138" y="444857"/>
                </a:cubicBezTo>
                <a:cubicBezTo>
                  <a:pt x="355252" y="460229"/>
                  <a:pt x="329620" y="471808"/>
                  <a:pt x="302148" y="478705"/>
                </a:cubicBezTo>
                <a:cubicBezTo>
                  <a:pt x="311791" y="465778"/>
                  <a:pt x="320580" y="449518"/>
                  <a:pt x="328254" y="430135"/>
                </a:cubicBezTo>
                <a:cubicBezTo>
                  <a:pt x="337188" y="407570"/>
                  <a:pt x="344311" y="381717"/>
                  <a:pt x="349455" y="353702"/>
                </a:cubicBezTo>
                <a:close/>
                <a:moveTo>
                  <a:pt x="193672" y="353702"/>
                </a:moveTo>
                <a:lnTo>
                  <a:pt x="320500" y="353702"/>
                </a:lnTo>
                <a:cubicBezTo>
                  <a:pt x="304629" y="435037"/>
                  <a:pt x="272608" y="485999"/>
                  <a:pt x="242999" y="485999"/>
                </a:cubicBezTo>
                <a:cubicBezTo>
                  <a:pt x="216858" y="485999"/>
                  <a:pt x="188837" y="446270"/>
                  <a:pt x="171709" y="380991"/>
                </a:cubicBezTo>
                <a:cubicBezTo>
                  <a:pt x="182088" y="375039"/>
                  <a:pt x="190043" y="365320"/>
                  <a:pt x="193672" y="353702"/>
                </a:cubicBezTo>
                <a:close/>
                <a:moveTo>
                  <a:pt x="26713" y="353702"/>
                </a:moveTo>
                <a:lnTo>
                  <a:pt x="102305" y="353702"/>
                </a:lnTo>
                <a:cubicBezTo>
                  <a:pt x="107990" y="371901"/>
                  <a:pt x="124274" y="385452"/>
                  <a:pt x="143895" y="387124"/>
                </a:cubicBezTo>
                <a:cubicBezTo>
                  <a:pt x="147865" y="402442"/>
                  <a:pt x="152489" y="416861"/>
                  <a:pt x="157744" y="430135"/>
                </a:cubicBezTo>
                <a:cubicBezTo>
                  <a:pt x="165419" y="449518"/>
                  <a:pt x="174207" y="465778"/>
                  <a:pt x="183850" y="478705"/>
                </a:cubicBezTo>
                <a:cubicBezTo>
                  <a:pt x="115360" y="461511"/>
                  <a:pt x="58309" y="415182"/>
                  <a:pt x="26713" y="353702"/>
                </a:cubicBezTo>
                <a:close/>
                <a:moveTo>
                  <a:pt x="147990" y="320093"/>
                </a:moveTo>
                <a:cubicBezTo>
                  <a:pt x="158688" y="320093"/>
                  <a:pt x="167360" y="328766"/>
                  <a:pt x="167360" y="339464"/>
                </a:cubicBezTo>
                <a:cubicBezTo>
                  <a:pt x="167360" y="350162"/>
                  <a:pt x="158688" y="358834"/>
                  <a:pt x="147990" y="358834"/>
                </a:cubicBezTo>
                <a:cubicBezTo>
                  <a:pt x="137292" y="358834"/>
                  <a:pt x="128619" y="350162"/>
                  <a:pt x="128619" y="339464"/>
                </a:cubicBezTo>
                <a:cubicBezTo>
                  <a:pt x="128619" y="328766"/>
                  <a:pt x="137292" y="320093"/>
                  <a:pt x="147990" y="320093"/>
                </a:cubicBezTo>
                <a:close/>
                <a:moveTo>
                  <a:pt x="383693" y="164435"/>
                </a:moveTo>
                <a:lnTo>
                  <a:pt x="472960" y="164435"/>
                </a:lnTo>
                <a:cubicBezTo>
                  <a:pt x="481406" y="189091"/>
                  <a:pt x="485999" y="215518"/>
                  <a:pt x="485999" y="243000"/>
                </a:cubicBezTo>
                <a:cubicBezTo>
                  <a:pt x="485999" y="271848"/>
                  <a:pt x="480935" y="299533"/>
                  <a:pt x="471667" y="325226"/>
                </a:cubicBezTo>
                <a:lnTo>
                  <a:pt x="353905" y="325226"/>
                </a:lnTo>
                <a:cubicBezTo>
                  <a:pt x="357312" y="298992"/>
                  <a:pt x="359084" y="271321"/>
                  <a:pt x="359084" y="243000"/>
                </a:cubicBezTo>
                <a:cubicBezTo>
                  <a:pt x="359084" y="226382"/>
                  <a:pt x="358467" y="209992"/>
                  <a:pt x="357276" y="193979"/>
                </a:cubicBezTo>
                <a:cubicBezTo>
                  <a:pt x="369822" y="188436"/>
                  <a:pt x="379561" y="177665"/>
                  <a:pt x="383693" y="164435"/>
                </a:cubicBezTo>
                <a:close/>
                <a:moveTo>
                  <a:pt x="160310" y="164435"/>
                </a:moveTo>
                <a:lnTo>
                  <a:pt x="292326" y="164435"/>
                </a:lnTo>
                <a:cubicBezTo>
                  <a:pt x="297526" y="181084"/>
                  <a:pt x="311599" y="193845"/>
                  <a:pt x="328981" y="197178"/>
                </a:cubicBezTo>
                <a:cubicBezTo>
                  <a:pt x="330041" y="211872"/>
                  <a:pt x="330607" y="227170"/>
                  <a:pt x="330607" y="243000"/>
                </a:cubicBezTo>
                <a:cubicBezTo>
                  <a:pt x="330607" y="272403"/>
                  <a:pt x="328658" y="299971"/>
                  <a:pt x="325205" y="325226"/>
                </a:cubicBezTo>
                <a:lnTo>
                  <a:pt x="193672" y="325226"/>
                </a:lnTo>
                <a:cubicBezTo>
                  <a:pt x="188501" y="308667"/>
                  <a:pt x="174554" y="295951"/>
                  <a:pt x="157302" y="292534"/>
                </a:cubicBezTo>
                <a:cubicBezTo>
                  <a:pt x="156062" y="276709"/>
                  <a:pt x="155392" y="260170"/>
                  <a:pt x="155392" y="243000"/>
                </a:cubicBezTo>
                <a:cubicBezTo>
                  <a:pt x="155392" y="215009"/>
                  <a:pt x="157162" y="188688"/>
                  <a:pt x="160310" y="164435"/>
                </a:cubicBezTo>
                <a:close/>
                <a:moveTo>
                  <a:pt x="13039" y="164435"/>
                </a:moveTo>
                <a:lnTo>
                  <a:pt x="131633" y="164435"/>
                </a:lnTo>
                <a:cubicBezTo>
                  <a:pt x="128530" y="189578"/>
                  <a:pt x="126915" y="215992"/>
                  <a:pt x="126915" y="243000"/>
                </a:cubicBezTo>
                <a:cubicBezTo>
                  <a:pt x="126915" y="260843"/>
                  <a:pt x="127621" y="278429"/>
                  <a:pt x="128992" y="295560"/>
                </a:cubicBezTo>
                <a:cubicBezTo>
                  <a:pt x="116315" y="301067"/>
                  <a:pt x="106468" y="311900"/>
                  <a:pt x="102307" y="325226"/>
                </a:cubicBezTo>
                <a:lnTo>
                  <a:pt x="14332" y="325226"/>
                </a:lnTo>
                <a:cubicBezTo>
                  <a:pt x="5064" y="299533"/>
                  <a:pt x="0" y="271848"/>
                  <a:pt x="0" y="243000"/>
                </a:cubicBezTo>
                <a:cubicBezTo>
                  <a:pt x="0" y="215518"/>
                  <a:pt x="4593" y="189091"/>
                  <a:pt x="13039" y="164435"/>
                </a:cubicBezTo>
                <a:close/>
                <a:moveTo>
                  <a:pt x="338010" y="130826"/>
                </a:moveTo>
                <a:cubicBezTo>
                  <a:pt x="348691" y="130826"/>
                  <a:pt x="357380" y="139515"/>
                  <a:pt x="357380" y="150197"/>
                </a:cubicBezTo>
                <a:cubicBezTo>
                  <a:pt x="357380" y="160878"/>
                  <a:pt x="348691" y="169567"/>
                  <a:pt x="338010" y="169567"/>
                </a:cubicBezTo>
                <a:cubicBezTo>
                  <a:pt x="327329" y="169567"/>
                  <a:pt x="318640" y="160878"/>
                  <a:pt x="318640" y="150197"/>
                </a:cubicBezTo>
                <a:cubicBezTo>
                  <a:pt x="318640" y="139515"/>
                  <a:pt x="327329" y="130826"/>
                  <a:pt x="338010" y="130826"/>
                </a:cubicBezTo>
                <a:close/>
                <a:moveTo>
                  <a:pt x="60864" y="30700"/>
                </a:moveTo>
                <a:cubicBezTo>
                  <a:pt x="71562" y="30700"/>
                  <a:pt x="80234" y="39373"/>
                  <a:pt x="80234" y="50071"/>
                </a:cubicBezTo>
                <a:cubicBezTo>
                  <a:pt x="80234" y="60769"/>
                  <a:pt x="71562" y="69441"/>
                  <a:pt x="60864" y="69441"/>
                </a:cubicBezTo>
                <a:cubicBezTo>
                  <a:pt x="50166" y="69441"/>
                  <a:pt x="41493" y="60769"/>
                  <a:pt x="41493" y="50071"/>
                </a:cubicBezTo>
                <a:cubicBezTo>
                  <a:pt x="41493" y="39373"/>
                  <a:pt x="50166" y="30700"/>
                  <a:pt x="60864" y="30700"/>
                </a:cubicBezTo>
                <a:close/>
                <a:moveTo>
                  <a:pt x="183851" y="7294"/>
                </a:moveTo>
                <a:cubicBezTo>
                  <a:pt x="174208" y="20220"/>
                  <a:pt x="165419" y="36481"/>
                  <a:pt x="157744" y="55864"/>
                </a:cubicBezTo>
                <a:cubicBezTo>
                  <a:pt x="148422" y="79411"/>
                  <a:pt x="141064" y="106530"/>
                  <a:pt x="135877" y="135959"/>
                </a:cubicBezTo>
                <a:lnTo>
                  <a:pt x="24886" y="135959"/>
                </a:lnTo>
                <a:cubicBezTo>
                  <a:pt x="31765" y="121997"/>
                  <a:pt x="39943" y="108787"/>
                  <a:pt x="49267" y="96489"/>
                </a:cubicBezTo>
                <a:cubicBezTo>
                  <a:pt x="52982" y="97418"/>
                  <a:pt x="56864" y="97918"/>
                  <a:pt x="60862" y="97918"/>
                </a:cubicBezTo>
                <a:cubicBezTo>
                  <a:pt x="87246" y="97918"/>
                  <a:pt x="108710" y="76453"/>
                  <a:pt x="108710" y="50071"/>
                </a:cubicBezTo>
                <a:cubicBezTo>
                  <a:pt x="108710" y="47018"/>
                  <a:pt x="108411" y="44035"/>
                  <a:pt x="107862" y="41140"/>
                </a:cubicBezTo>
                <a:cubicBezTo>
                  <a:pt x="130748" y="25770"/>
                  <a:pt x="156379" y="14190"/>
                  <a:pt x="183851" y="7294"/>
                </a:cubicBezTo>
                <a:close/>
                <a:moveTo>
                  <a:pt x="302148" y="7293"/>
                </a:moveTo>
                <a:cubicBezTo>
                  <a:pt x="371989" y="24826"/>
                  <a:pt x="429923" y="72663"/>
                  <a:pt x="461113" y="135959"/>
                </a:cubicBezTo>
                <a:lnTo>
                  <a:pt x="383694" y="135959"/>
                </a:lnTo>
                <a:cubicBezTo>
                  <a:pt x="378103" y="118055"/>
                  <a:pt x="362254" y="104642"/>
                  <a:pt x="343061" y="102618"/>
                </a:cubicBezTo>
                <a:cubicBezTo>
                  <a:pt x="338885" y="85898"/>
                  <a:pt x="333936" y="70215"/>
                  <a:pt x="328254" y="55863"/>
                </a:cubicBezTo>
                <a:cubicBezTo>
                  <a:pt x="320580" y="36480"/>
                  <a:pt x="311791" y="20219"/>
                  <a:pt x="302148" y="7293"/>
                </a:cubicBezTo>
                <a:close/>
                <a:moveTo>
                  <a:pt x="243000" y="0"/>
                </a:moveTo>
                <a:cubicBezTo>
                  <a:pt x="269565" y="0"/>
                  <a:pt x="298075" y="41018"/>
                  <a:pt x="315118" y="108193"/>
                </a:cubicBezTo>
                <a:cubicBezTo>
                  <a:pt x="304331" y="114095"/>
                  <a:pt x="296052" y="124031"/>
                  <a:pt x="292327" y="135959"/>
                </a:cubicBezTo>
                <a:lnTo>
                  <a:pt x="164801" y="135959"/>
                </a:lnTo>
                <a:cubicBezTo>
                  <a:pt x="180415" y="52496"/>
                  <a:pt x="212949" y="0"/>
                  <a:pt x="243000" y="0"/>
                </a:cubicBezTo>
                <a:close/>
              </a:path>
            </a:pathLst>
          </a:custGeom>
          <a:solidFill>
            <a:schemeClr val="bg1"/>
          </a:solidFill>
          <a:ln w="949" cap="flat">
            <a:noFill/>
            <a:prstDash val="solid"/>
            <a:miter/>
          </a:ln>
        </p:spPr>
        <p:txBody>
          <a:bodyPr rtlCol="0" anchor="ctr"/>
          <a:lstStyle/>
          <a:p>
            <a:endParaRPr lang="en-US"/>
          </a:p>
        </p:txBody>
      </p:sp>
    </p:spTree>
    <p:extLst>
      <p:ext uri="{BB962C8B-B14F-4D97-AF65-F5344CB8AC3E}">
        <p14:creationId xmlns:p14="http://schemas.microsoft.com/office/powerpoint/2010/main" val="141454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Shapes">
            <a:extLst>
              <a:ext uri="{FF2B5EF4-FFF2-40B4-BE49-F238E27FC236}">
                <a16:creationId xmlns:a16="http://schemas.microsoft.com/office/drawing/2014/main" id="{C7D2DC45-1DC3-41E3-9300-4B3BE551441E}"/>
              </a:ext>
            </a:extLst>
          </p:cNvPr>
          <p:cNvSpPr/>
          <p:nvPr/>
        </p:nvSpPr>
        <p:spPr>
          <a:xfrm>
            <a:off x="0" y="4353096"/>
            <a:ext cx="12193588" cy="25049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 name="Shape">
            <a:extLst>
              <a:ext uri="{FF2B5EF4-FFF2-40B4-BE49-F238E27FC236}">
                <a16:creationId xmlns:a16="http://schemas.microsoft.com/office/drawing/2014/main" id="{6FEC292A-9805-4942-AF33-BD13AFDDBB20}"/>
              </a:ext>
            </a:extLst>
          </p:cNvPr>
          <p:cNvSpPr>
            <a:spLocks noChangeAspect="1"/>
          </p:cNvSpPr>
          <p:nvPr/>
        </p:nvSpPr>
        <p:spPr>
          <a:xfrm>
            <a:off x="6307139" y="3623320"/>
            <a:ext cx="5029200" cy="2467204"/>
          </a:xfrm>
          <a:prstGeom prst="roundRect">
            <a:avLst>
              <a:gd name="adj" fmla="val 1139"/>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bg1"/>
              </a:solidFill>
            </a:endParaRPr>
          </a:p>
        </p:txBody>
      </p:sp>
      <p:sp>
        <p:nvSpPr>
          <p:cNvPr id="7" name="Rectangle: Rounded Corners 6">
            <a:extLst>
              <a:ext uri="{FF2B5EF4-FFF2-40B4-BE49-F238E27FC236}">
                <a16:creationId xmlns:a16="http://schemas.microsoft.com/office/drawing/2014/main" id="{D7702709-CADB-4161-8AA2-AA513768F37F}"/>
              </a:ext>
            </a:extLst>
          </p:cNvPr>
          <p:cNvSpPr/>
          <p:nvPr/>
        </p:nvSpPr>
        <p:spPr>
          <a:xfrm>
            <a:off x="857249" y="3623320"/>
            <a:ext cx="5029200" cy="2467204"/>
          </a:xfrm>
          <a:prstGeom prst="roundRect">
            <a:avLst>
              <a:gd name="adj" fmla="val 1139"/>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bg1"/>
              </a:solidFill>
            </a:endParaRPr>
          </a:p>
        </p:txBody>
      </p:sp>
      <p:sp>
        <p:nvSpPr>
          <p:cNvPr id="8" name="Justify Text Body">
            <a:extLst>
              <a:ext uri="{FF2B5EF4-FFF2-40B4-BE49-F238E27FC236}">
                <a16:creationId xmlns:a16="http://schemas.microsoft.com/office/drawing/2014/main" id="{05276517-22C2-466D-A957-AA3F2DC8E33C}"/>
              </a:ext>
            </a:extLst>
          </p:cNvPr>
          <p:cNvSpPr txBox="1"/>
          <p:nvPr/>
        </p:nvSpPr>
        <p:spPr>
          <a:xfrm>
            <a:off x="1579564" y="1724851"/>
            <a:ext cx="8575819" cy="800219"/>
          </a:xfrm>
          <a:prstGeom prst="rect">
            <a:avLst/>
          </a:prstGeom>
          <a:noFill/>
        </p:spPr>
        <p:txBody>
          <a:bodyPr wrap="square" lIns="0" tIns="0" rIns="0" bIns="0" rtlCol="0">
            <a:spAutoFit/>
          </a:bodyPr>
          <a:lstStyle/>
          <a:p>
            <a:pPr algn="ctr">
              <a:lnSpc>
                <a:spcPct val="150000"/>
              </a:lnSpc>
            </a:pPr>
            <a:r>
              <a:rPr lang="en-US" sz="1200">
                <a:solidFill>
                  <a:schemeClr val="tx1">
                    <a:lumMod val="50000"/>
                    <a:lumOff val="50000"/>
                  </a:schemeClr>
                </a:solidFill>
              </a:rPr>
              <a:t>Asuscipit eros iste metus auctor id dapibus quam aliquam sied pretium viverra ornar ipraesent turpisa antes dolor elementum ipsum volutpat tincidunt dapibs integeri mollis da vel magna hendrerit eleifend nulla dictum pellentesque lacus vitae tristique nulam malesuada nulla sed massa dignissimos odio iste metus tempore voluptas repellat facilis</a:t>
            </a:r>
            <a:endParaRPr lang="en-ID" sz="1200">
              <a:solidFill>
                <a:schemeClr val="tx1">
                  <a:lumMod val="50000"/>
                  <a:lumOff val="50000"/>
                </a:schemeClr>
              </a:solidFill>
            </a:endParaRPr>
          </a:p>
        </p:txBody>
      </p:sp>
      <p:sp>
        <p:nvSpPr>
          <p:cNvPr id="12" name="Grand Title">
            <a:extLst>
              <a:ext uri="{FF2B5EF4-FFF2-40B4-BE49-F238E27FC236}">
                <a16:creationId xmlns:a16="http://schemas.microsoft.com/office/drawing/2014/main" id="{FB437734-0923-456F-AE85-CB778912658E}"/>
              </a:ext>
            </a:extLst>
          </p:cNvPr>
          <p:cNvSpPr txBox="1"/>
          <p:nvPr/>
        </p:nvSpPr>
        <p:spPr>
          <a:xfrm>
            <a:off x="3906043" y="984392"/>
            <a:ext cx="4381502"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CREATIVE SLIDE</a:t>
            </a:r>
            <a:endParaRPr lang="en-ID" sz="3600">
              <a:solidFill>
                <a:schemeClr val="tx1">
                  <a:lumMod val="75000"/>
                  <a:lumOff val="25000"/>
                </a:schemeClr>
              </a:solidFill>
              <a:latin typeface="+mj-lt"/>
            </a:endParaRPr>
          </a:p>
        </p:txBody>
      </p:sp>
      <p:sp>
        <p:nvSpPr>
          <p:cNvPr id="13" name="TextBox">
            <a:extLst>
              <a:ext uri="{FF2B5EF4-FFF2-40B4-BE49-F238E27FC236}">
                <a16:creationId xmlns:a16="http://schemas.microsoft.com/office/drawing/2014/main" id="{86ACB944-E880-450A-B9BA-C6BA138AFE8C}"/>
              </a:ext>
            </a:extLst>
          </p:cNvPr>
          <p:cNvSpPr txBox="1"/>
          <p:nvPr/>
        </p:nvSpPr>
        <p:spPr>
          <a:xfrm>
            <a:off x="1579564" y="5091623"/>
            <a:ext cx="3584570" cy="523220"/>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r>
              <a:rPr lang="en-US" sz="1200"/>
              <a:t>ipsum volutpat tincidunt dapibus at integer eleifenad nulla dictum pellentesque lacus vitaes amet</a:t>
            </a:r>
            <a:endParaRPr lang="en-ID" sz="1200"/>
          </a:p>
        </p:txBody>
      </p:sp>
      <p:sp>
        <p:nvSpPr>
          <p:cNvPr id="14" name="RightSub">
            <a:extLst>
              <a:ext uri="{FF2B5EF4-FFF2-40B4-BE49-F238E27FC236}">
                <a16:creationId xmlns:a16="http://schemas.microsoft.com/office/drawing/2014/main" id="{E7BEE754-0B48-4B42-AED4-8F63BEBD6941}"/>
              </a:ext>
            </a:extLst>
          </p:cNvPr>
          <p:cNvSpPr txBox="1"/>
          <p:nvPr/>
        </p:nvSpPr>
        <p:spPr>
          <a:xfrm>
            <a:off x="2830836" y="4709452"/>
            <a:ext cx="1082027"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r>
              <a:rPr lang="en-ID"/>
              <a:t>Vector Based</a:t>
            </a:r>
          </a:p>
        </p:txBody>
      </p:sp>
      <p:sp>
        <p:nvSpPr>
          <p:cNvPr id="15" name="TextBox">
            <a:extLst>
              <a:ext uri="{FF2B5EF4-FFF2-40B4-BE49-F238E27FC236}">
                <a16:creationId xmlns:a16="http://schemas.microsoft.com/office/drawing/2014/main" id="{CC5186EA-642A-4B77-8581-0E9ECC5F4A0F}"/>
              </a:ext>
            </a:extLst>
          </p:cNvPr>
          <p:cNvSpPr txBox="1"/>
          <p:nvPr/>
        </p:nvSpPr>
        <p:spPr>
          <a:xfrm>
            <a:off x="7029454" y="5091623"/>
            <a:ext cx="3584570" cy="523220"/>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r>
              <a:rPr lang="en-US" sz="1200"/>
              <a:t>ipsum volutpat tincidunt dapibus at integer eleifenad nulla dictum pellentesque lacus vitaes amet</a:t>
            </a:r>
            <a:endParaRPr lang="en-ID" sz="1200"/>
          </a:p>
        </p:txBody>
      </p:sp>
      <p:sp>
        <p:nvSpPr>
          <p:cNvPr id="16" name="RightSub">
            <a:extLst>
              <a:ext uri="{FF2B5EF4-FFF2-40B4-BE49-F238E27FC236}">
                <a16:creationId xmlns:a16="http://schemas.microsoft.com/office/drawing/2014/main" id="{7E19CF2D-52D9-497A-A40F-ADC5B15AA7F9}"/>
              </a:ext>
            </a:extLst>
          </p:cNvPr>
          <p:cNvSpPr txBox="1"/>
          <p:nvPr/>
        </p:nvSpPr>
        <p:spPr>
          <a:xfrm>
            <a:off x="8025848" y="4709452"/>
            <a:ext cx="1591782"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r>
              <a:rPr lang="en-ID"/>
              <a:t>Picture Placeholder</a:t>
            </a:r>
          </a:p>
        </p:txBody>
      </p:sp>
      <p:sp>
        <p:nvSpPr>
          <p:cNvPr id="17" name="Shape">
            <a:extLst>
              <a:ext uri="{FF2B5EF4-FFF2-40B4-BE49-F238E27FC236}">
                <a16:creationId xmlns:a16="http://schemas.microsoft.com/office/drawing/2014/main" id="{2E74BC37-E03F-4F11-9C74-E79FE3C8E703}"/>
              </a:ext>
            </a:extLst>
          </p:cNvPr>
          <p:cNvSpPr>
            <a:spLocks noChangeAspect="1"/>
          </p:cNvSpPr>
          <p:nvPr/>
        </p:nvSpPr>
        <p:spPr>
          <a:xfrm>
            <a:off x="8560153" y="4043283"/>
            <a:ext cx="523172" cy="524194"/>
          </a:xfrm>
          <a:custGeom>
            <a:avLst/>
            <a:gdLst>
              <a:gd name="connsiteX0" fmla="*/ 465890 w 484828"/>
              <a:gd name="connsiteY0" fmla="*/ 334266 h 485775"/>
              <a:gd name="connsiteX1" fmla="*/ 484828 w 484828"/>
              <a:gd name="connsiteY1" fmla="*/ 315328 h 485775"/>
              <a:gd name="connsiteX2" fmla="*/ 484828 w 484828"/>
              <a:gd name="connsiteY2" fmla="*/ 192226 h 485775"/>
              <a:gd name="connsiteX3" fmla="*/ 409074 w 484828"/>
              <a:gd name="connsiteY3" fmla="*/ 116472 h 485775"/>
              <a:gd name="connsiteX4" fmla="*/ 369303 w 484828"/>
              <a:gd name="connsiteY4" fmla="*/ 116472 h 485775"/>
              <a:gd name="connsiteX5" fmla="*/ 369303 w 484828"/>
              <a:gd name="connsiteY5" fmla="*/ 75754 h 485775"/>
              <a:gd name="connsiteX6" fmla="*/ 293549 w 484828"/>
              <a:gd name="connsiteY6" fmla="*/ 0 h 485775"/>
              <a:gd name="connsiteX7" fmla="*/ 75754 w 484828"/>
              <a:gd name="connsiteY7" fmla="*/ 0 h 485775"/>
              <a:gd name="connsiteX8" fmla="*/ 0 w 484828"/>
              <a:gd name="connsiteY8" fmla="*/ 75754 h 485775"/>
              <a:gd name="connsiteX9" fmla="*/ 0 w 484828"/>
              <a:gd name="connsiteY9" fmla="*/ 293549 h 485775"/>
              <a:gd name="connsiteX10" fmla="*/ 75754 w 484828"/>
              <a:gd name="connsiteY10" fmla="*/ 369303 h 485775"/>
              <a:gd name="connsiteX11" fmla="*/ 115525 w 484828"/>
              <a:gd name="connsiteY11" fmla="*/ 369303 h 485775"/>
              <a:gd name="connsiteX12" fmla="*/ 115525 w 484828"/>
              <a:gd name="connsiteY12" fmla="*/ 410021 h 485775"/>
              <a:gd name="connsiteX13" fmla="*/ 191280 w 484828"/>
              <a:gd name="connsiteY13" fmla="*/ 485775 h 485775"/>
              <a:gd name="connsiteX14" fmla="*/ 409074 w 484828"/>
              <a:gd name="connsiteY14" fmla="*/ 485775 h 485775"/>
              <a:gd name="connsiteX15" fmla="*/ 484828 w 484828"/>
              <a:gd name="connsiteY15" fmla="*/ 410021 h 485775"/>
              <a:gd name="connsiteX16" fmla="*/ 465890 w 484828"/>
              <a:gd name="connsiteY16" fmla="*/ 391082 h 485775"/>
              <a:gd name="connsiteX17" fmla="*/ 446951 w 484828"/>
              <a:gd name="connsiteY17" fmla="*/ 410021 h 485775"/>
              <a:gd name="connsiteX18" fmla="*/ 409074 w 484828"/>
              <a:gd name="connsiteY18" fmla="*/ 447898 h 485775"/>
              <a:gd name="connsiteX19" fmla="*/ 191280 w 484828"/>
              <a:gd name="connsiteY19" fmla="*/ 447898 h 485775"/>
              <a:gd name="connsiteX20" fmla="*/ 153402 w 484828"/>
              <a:gd name="connsiteY20" fmla="*/ 410021 h 485775"/>
              <a:gd name="connsiteX21" fmla="*/ 153402 w 484828"/>
              <a:gd name="connsiteY21" fmla="*/ 192226 h 485775"/>
              <a:gd name="connsiteX22" fmla="*/ 191280 w 484828"/>
              <a:gd name="connsiteY22" fmla="*/ 154349 h 485775"/>
              <a:gd name="connsiteX23" fmla="*/ 409074 w 484828"/>
              <a:gd name="connsiteY23" fmla="*/ 154349 h 485775"/>
              <a:gd name="connsiteX24" fmla="*/ 446951 w 484828"/>
              <a:gd name="connsiteY24" fmla="*/ 192226 h 485775"/>
              <a:gd name="connsiteX25" fmla="*/ 446951 w 484828"/>
              <a:gd name="connsiteY25" fmla="*/ 315328 h 485775"/>
              <a:gd name="connsiteX26" fmla="*/ 465890 w 484828"/>
              <a:gd name="connsiteY26" fmla="*/ 334266 h 485775"/>
              <a:gd name="connsiteX27" fmla="*/ 37877 w 484828"/>
              <a:gd name="connsiteY27" fmla="*/ 75754 h 485775"/>
              <a:gd name="connsiteX28" fmla="*/ 75754 w 484828"/>
              <a:gd name="connsiteY28" fmla="*/ 37877 h 485775"/>
              <a:gd name="connsiteX29" fmla="*/ 102660 w 484828"/>
              <a:gd name="connsiteY29" fmla="*/ 37877 h 485775"/>
              <a:gd name="connsiteX30" fmla="*/ 37877 w 484828"/>
              <a:gd name="connsiteY30" fmla="*/ 102653 h 485775"/>
              <a:gd name="connsiteX31" fmla="*/ 37877 w 484828"/>
              <a:gd name="connsiteY31" fmla="*/ 75754 h 485775"/>
              <a:gd name="connsiteX32" fmla="*/ 115525 w 484828"/>
              <a:gd name="connsiteY32" fmla="*/ 331426 h 485775"/>
              <a:gd name="connsiteX33" fmla="*/ 78733 w 484828"/>
              <a:gd name="connsiteY33" fmla="*/ 331426 h 485775"/>
              <a:gd name="connsiteX34" fmla="*/ 115525 w 484828"/>
              <a:gd name="connsiteY34" fmla="*/ 294633 h 485775"/>
              <a:gd name="connsiteX35" fmla="*/ 115525 w 484828"/>
              <a:gd name="connsiteY35" fmla="*/ 331426 h 485775"/>
              <a:gd name="connsiteX36" fmla="*/ 115525 w 484828"/>
              <a:gd name="connsiteY36" fmla="*/ 192226 h 485775"/>
              <a:gd name="connsiteX37" fmla="*/ 115525 w 484828"/>
              <a:gd name="connsiteY37" fmla="*/ 241064 h 485775"/>
              <a:gd name="connsiteX38" fmla="*/ 43387 w 484828"/>
              <a:gd name="connsiteY38" fmla="*/ 313203 h 485775"/>
              <a:gd name="connsiteX39" fmla="*/ 37876 w 484828"/>
              <a:gd name="connsiteY39" fmla="*/ 293548 h 485775"/>
              <a:gd name="connsiteX40" fmla="*/ 37876 w 484828"/>
              <a:gd name="connsiteY40" fmla="*/ 263800 h 485775"/>
              <a:gd name="connsiteX41" fmla="*/ 115787 w 484828"/>
              <a:gd name="connsiteY41" fmla="*/ 185888 h 485775"/>
              <a:gd name="connsiteX42" fmla="*/ 115525 w 484828"/>
              <a:gd name="connsiteY42" fmla="*/ 192226 h 485775"/>
              <a:gd name="connsiteX43" fmla="*/ 37877 w 484828"/>
              <a:gd name="connsiteY43" fmla="*/ 210233 h 485775"/>
              <a:gd name="connsiteX44" fmla="*/ 37877 w 484828"/>
              <a:gd name="connsiteY44" fmla="*/ 156217 h 485775"/>
              <a:gd name="connsiteX45" fmla="*/ 156094 w 484828"/>
              <a:gd name="connsiteY45" fmla="*/ 38013 h 485775"/>
              <a:gd name="connsiteX46" fmla="*/ 156228 w 484828"/>
              <a:gd name="connsiteY46" fmla="*/ 37877 h 485775"/>
              <a:gd name="connsiteX47" fmla="*/ 210233 w 484828"/>
              <a:gd name="connsiteY47" fmla="*/ 37877 h 485775"/>
              <a:gd name="connsiteX48" fmla="*/ 37877 w 484828"/>
              <a:gd name="connsiteY48" fmla="*/ 210233 h 485775"/>
              <a:gd name="connsiteX49" fmla="*/ 240125 w 484828"/>
              <a:gd name="connsiteY49" fmla="*/ 116472 h 485775"/>
              <a:gd name="connsiteX50" fmla="*/ 191281 w 484828"/>
              <a:gd name="connsiteY50" fmla="*/ 116472 h 485775"/>
              <a:gd name="connsiteX51" fmla="*/ 184943 w 484828"/>
              <a:gd name="connsiteY51" fmla="*/ 116734 h 485775"/>
              <a:gd name="connsiteX52" fmla="*/ 259120 w 484828"/>
              <a:gd name="connsiteY52" fmla="*/ 42557 h 485775"/>
              <a:gd name="connsiteX53" fmla="*/ 262550 w 484828"/>
              <a:gd name="connsiteY53" fmla="*/ 37877 h 485775"/>
              <a:gd name="connsiteX54" fmla="*/ 293549 w 484828"/>
              <a:gd name="connsiteY54" fmla="*/ 37877 h 485775"/>
              <a:gd name="connsiteX55" fmla="*/ 313204 w 484828"/>
              <a:gd name="connsiteY55" fmla="*/ 43388 h 485775"/>
              <a:gd name="connsiteX56" fmla="*/ 240387 w 484828"/>
              <a:gd name="connsiteY56" fmla="*/ 116206 h 485775"/>
              <a:gd name="connsiteX57" fmla="*/ 240125 w 484828"/>
              <a:gd name="connsiteY57" fmla="*/ 116472 h 485775"/>
              <a:gd name="connsiteX58" fmla="*/ 331426 w 484828"/>
              <a:gd name="connsiteY58" fmla="*/ 116472 h 485775"/>
              <a:gd name="connsiteX59" fmla="*/ 293686 w 484828"/>
              <a:gd name="connsiteY59" fmla="*/ 116472 h 485775"/>
              <a:gd name="connsiteX60" fmla="*/ 331426 w 484828"/>
              <a:gd name="connsiteY60" fmla="*/ 78733 h 485775"/>
              <a:gd name="connsiteX61" fmla="*/ 331426 w 484828"/>
              <a:gd name="connsiteY61" fmla="*/ 116472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484828" h="485775">
                <a:moveTo>
                  <a:pt x="465890" y="334266"/>
                </a:moveTo>
                <a:cubicBezTo>
                  <a:pt x="476349" y="334266"/>
                  <a:pt x="484828" y="325787"/>
                  <a:pt x="484828" y="315328"/>
                </a:cubicBezTo>
                <a:lnTo>
                  <a:pt x="484828" y="192226"/>
                </a:lnTo>
                <a:cubicBezTo>
                  <a:pt x="484828" y="150456"/>
                  <a:pt x="450845" y="116472"/>
                  <a:pt x="409074" y="116472"/>
                </a:cubicBezTo>
                <a:lnTo>
                  <a:pt x="369303" y="116472"/>
                </a:lnTo>
                <a:lnTo>
                  <a:pt x="369303" y="75754"/>
                </a:lnTo>
                <a:cubicBezTo>
                  <a:pt x="369303" y="33983"/>
                  <a:pt x="335319" y="0"/>
                  <a:pt x="293549" y="0"/>
                </a:cubicBezTo>
                <a:lnTo>
                  <a:pt x="75754" y="0"/>
                </a:lnTo>
                <a:cubicBezTo>
                  <a:pt x="33983" y="0"/>
                  <a:pt x="0" y="33983"/>
                  <a:pt x="0" y="75754"/>
                </a:cubicBezTo>
                <a:lnTo>
                  <a:pt x="0" y="293549"/>
                </a:lnTo>
                <a:cubicBezTo>
                  <a:pt x="0" y="335319"/>
                  <a:pt x="33983" y="369303"/>
                  <a:pt x="75754" y="369303"/>
                </a:cubicBezTo>
                <a:lnTo>
                  <a:pt x="115525" y="369303"/>
                </a:lnTo>
                <a:lnTo>
                  <a:pt x="115525" y="410021"/>
                </a:lnTo>
                <a:cubicBezTo>
                  <a:pt x="115525" y="451792"/>
                  <a:pt x="149509" y="485775"/>
                  <a:pt x="191280" y="485775"/>
                </a:cubicBezTo>
                <a:lnTo>
                  <a:pt x="409074" y="485775"/>
                </a:lnTo>
                <a:cubicBezTo>
                  <a:pt x="450845" y="485775"/>
                  <a:pt x="484828" y="451792"/>
                  <a:pt x="484828" y="410021"/>
                </a:cubicBezTo>
                <a:cubicBezTo>
                  <a:pt x="484828" y="399561"/>
                  <a:pt x="476349" y="391082"/>
                  <a:pt x="465890" y="391082"/>
                </a:cubicBezTo>
                <a:cubicBezTo>
                  <a:pt x="455430" y="391082"/>
                  <a:pt x="446951" y="399561"/>
                  <a:pt x="446951" y="410021"/>
                </a:cubicBezTo>
                <a:cubicBezTo>
                  <a:pt x="446951" y="430906"/>
                  <a:pt x="429959" y="447898"/>
                  <a:pt x="409074" y="447898"/>
                </a:cubicBezTo>
                <a:lnTo>
                  <a:pt x="191280" y="447898"/>
                </a:lnTo>
                <a:cubicBezTo>
                  <a:pt x="170394" y="447898"/>
                  <a:pt x="153402" y="430906"/>
                  <a:pt x="153402" y="410021"/>
                </a:cubicBezTo>
                <a:lnTo>
                  <a:pt x="153402" y="192226"/>
                </a:lnTo>
                <a:cubicBezTo>
                  <a:pt x="153402" y="171341"/>
                  <a:pt x="170394" y="154349"/>
                  <a:pt x="191280" y="154349"/>
                </a:cubicBezTo>
                <a:lnTo>
                  <a:pt x="409074" y="154349"/>
                </a:lnTo>
                <a:cubicBezTo>
                  <a:pt x="429959" y="154349"/>
                  <a:pt x="446951" y="171341"/>
                  <a:pt x="446951" y="192226"/>
                </a:cubicBezTo>
                <a:lnTo>
                  <a:pt x="446951" y="315328"/>
                </a:lnTo>
                <a:cubicBezTo>
                  <a:pt x="446951" y="325787"/>
                  <a:pt x="455430" y="334266"/>
                  <a:pt x="465890" y="334266"/>
                </a:cubicBezTo>
                <a:close/>
                <a:moveTo>
                  <a:pt x="37877" y="75754"/>
                </a:moveTo>
                <a:cubicBezTo>
                  <a:pt x="37877" y="54869"/>
                  <a:pt x="54869" y="37877"/>
                  <a:pt x="75754" y="37877"/>
                </a:cubicBezTo>
                <a:lnTo>
                  <a:pt x="102660" y="37877"/>
                </a:lnTo>
                <a:lnTo>
                  <a:pt x="37877" y="102653"/>
                </a:lnTo>
                <a:lnTo>
                  <a:pt x="37877" y="75754"/>
                </a:lnTo>
                <a:close/>
                <a:moveTo>
                  <a:pt x="115525" y="331426"/>
                </a:moveTo>
                <a:lnTo>
                  <a:pt x="78733" y="331426"/>
                </a:lnTo>
                <a:lnTo>
                  <a:pt x="115525" y="294633"/>
                </a:lnTo>
                <a:lnTo>
                  <a:pt x="115525" y="331426"/>
                </a:lnTo>
                <a:close/>
                <a:moveTo>
                  <a:pt x="115525" y="192226"/>
                </a:moveTo>
                <a:lnTo>
                  <a:pt x="115525" y="241064"/>
                </a:lnTo>
                <a:lnTo>
                  <a:pt x="43387" y="313203"/>
                </a:lnTo>
                <a:cubicBezTo>
                  <a:pt x="39891" y="307470"/>
                  <a:pt x="37876" y="300740"/>
                  <a:pt x="37876" y="293548"/>
                </a:cubicBezTo>
                <a:lnTo>
                  <a:pt x="37876" y="263800"/>
                </a:lnTo>
                <a:lnTo>
                  <a:pt x="115787" y="185888"/>
                </a:lnTo>
                <a:cubicBezTo>
                  <a:pt x="115614" y="187979"/>
                  <a:pt x="115525" y="190093"/>
                  <a:pt x="115525" y="192226"/>
                </a:cubicBezTo>
                <a:close/>
                <a:moveTo>
                  <a:pt x="37877" y="210233"/>
                </a:moveTo>
                <a:lnTo>
                  <a:pt x="37877" y="156217"/>
                </a:lnTo>
                <a:lnTo>
                  <a:pt x="156094" y="38013"/>
                </a:lnTo>
                <a:cubicBezTo>
                  <a:pt x="156139" y="37968"/>
                  <a:pt x="156183" y="37923"/>
                  <a:pt x="156228" y="37877"/>
                </a:cubicBezTo>
                <a:lnTo>
                  <a:pt x="210233" y="37877"/>
                </a:lnTo>
                <a:lnTo>
                  <a:pt x="37877" y="210233"/>
                </a:lnTo>
                <a:close/>
                <a:moveTo>
                  <a:pt x="240125" y="116472"/>
                </a:moveTo>
                <a:lnTo>
                  <a:pt x="191281" y="116472"/>
                </a:lnTo>
                <a:cubicBezTo>
                  <a:pt x="189146" y="116472"/>
                  <a:pt x="187033" y="116561"/>
                  <a:pt x="184943" y="116734"/>
                </a:cubicBezTo>
                <a:lnTo>
                  <a:pt x="259120" y="42557"/>
                </a:lnTo>
                <a:cubicBezTo>
                  <a:pt x="260534" y="41143"/>
                  <a:pt x="261677" y="39561"/>
                  <a:pt x="262550" y="37877"/>
                </a:cubicBezTo>
                <a:lnTo>
                  <a:pt x="293549" y="37877"/>
                </a:lnTo>
                <a:cubicBezTo>
                  <a:pt x="300740" y="37877"/>
                  <a:pt x="307470" y="39892"/>
                  <a:pt x="313204" y="43388"/>
                </a:cubicBezTo>
                <a:lnTo>
                  <a:pt x="240387" y="116206"/>
                </a:lnTo>
                <a:cubicBezTo>
                  <a:pt x="240297" y="116294"/>
                  <a:pt x="240211" y="116383"/>
                  <a:pt x="240125" y="116472"/>
                </a:cubicBezTo>
                <a:close/>
                <a:moveTo>
                  <a:pt x="331426" y="116472"/>
                </a:moveTo>
                <a:lnTo>
                  <a:pt x="293686" y="116472"/>
                </a:lnTo>
                <a:lnTo>
                  <a:pt x="331426" y="78733"/>
                </a:lnTo>
                <a:lnTo>
                  <a:pt x="331426" y="116472"/>
                </a:lnTo>
                <a:close/>
              </a:path>
            </a:pathLst>
          </a:custGeom>
          <a:solidFill>
            <a:schemeClr val="accent1"/>
          </a:solidFill>
          <a:ln w="949" cap="flat">
            <a:noFill/>
            <a:prstDash val="solid"/>
            <a:miter/>
          </a:ln>
        </p:spPr>
        <p:txBody>
          <a:bodyPr rtlCol="0" anchor="ctr"/>
          <a:lstStyle/>
          <a:p>
            <a:endParaRPr lang="en-ID"/>
          </a:p>
        </p:txBody>
      </p:sp>
      <p:sp>
        <p:nvSpPr>
          <p:cNvPr id="18" name="Shape">
            <a:extLst>
              <a:ext uri="{FF2B5EF4-FFF2-40B4-BE49-F238E27FC236}">
                <a16:creationId xmlns:a16="http://schemas.microsoft.com/office/drawing/2014/main" id="{F70C3082-AEC2-46B1-AA11-BAD3A674037B}"/>
              </a:ext>
            </a:extLst>
          </p:cNvPr>
          <p:cNvSpPr>
            <a:spLocks noChangeAspect="1"/>
          </p:cNvSpPr>
          <p:nvPr/>
        </p:nvSpPr>
        <p:spPr>
          <a:xfrm>
            <a:off x="3132010" y="4065083"/>
            <a:ext cx="479678" cy="480594"/>
          </a:xfrm>
          <a:custGeom>
            <a:avLst/>
            <a:gdLst>
              <a:gd name="connsiteX0" fmla="*/ 485775 w 485775"/>
              <a:gd name="connsiteY0" fmla="*/ 453431 h 486703"/>
              <a:gd name="connsiteX1" fmla="*/ 452568 w 485775"/>
              <a:gd name="connsiteY1" fmla="*/ 486703 h 486703"/>
              <a:gd name="connsiteX2" fmla="*/ 425324 w 485775"/>
              <a:gd name="connsiteY2" fmla="*/ 472444 h 486703"/>
              <a:gd name="connsiteX3" fmla="*/ 271080 w 485775"/>
              <a:gd name="connsiteY3" fmla="*/ 472444 h 486703"/>
              <a:gd name="connsiteX4" fmla="*/ 243836 w 485775"/>
              <a:gd name="connsiteY4" fmla="*/ 486703 h 486703"/>
              <a:gd name="connsiteX5" fmla="*/ 216592 w 485775"/>
              <a:gd name="connsiteY5" fmla="*/ 472444 h 486703"/>
              <a:gd name="connsiteX6" fmla="*/ 60451 w 485775"/>
              <a:gd name="connsiteY6" fmla="*/ 472444 h 486703"/>
              <a:gd name="connsiteX7" fmla="*/ 33207 w 485775"/>
              <a:gd name="connsiteY7" fmla="*/ 486703 h 486703"/>
              <a:gd name="connsiteX8" fmla="*/ 0 w 485775"/>
              <a:gd name="connsiteY8" fmla="*/ 453431 h 486703"/>
              <a:gd name="connsiteX9" fmla="*/ 33207 w 485775"/>
              <a:gd name="connsiteY9" fmla="*/ 420159 h 486703"/>
              <a:gd name="connsiteX10" fmla="*/ 60451 w 485775"/>
              <a:gd name="connsiteY10" fmla="*/ 434418 h 486703"/>
              <a:gd name="connsiteX11" fmla="*/ 116896 w 485775"/>
              <a:gd name="connsiteY11" fmla="*/ 434418 h 486703"/>
              <a:gd name="connsiteX12" fmla="*/ 81877 w 485775"/>
              <a:gd name="connsiteY12" fmla="*/ 405621 h 486703"/>
              <a:gd name="connsiteX13" fmla="*/ 17004 w 485775"/>
              <a:gd name="connsiteY13" fmla="*/ 273334 h 486703"/>
              <a:gd name="connsiteX14" fmla="*/ 0 w 485775"/>
              <a:gd name="connsiteY14" fmla="*/ 244291 h 486703"/>
              <a:gd name="connsiteX15" fmla="*/ 33207 w 485775"/>
              <a:gd name="connsiteY15" fmla="*/ 211019 h 486703"/>
              <a:gd name="connsiteX16" fmla="*/ 66415 w 485775"/>
              <a:gd name="connsiteY16" fmla="*/ 244291 h 486703"/>
              <a:gd name="connsiteX17" fmla="*/ 54811 w 485775"/>
              <a:gd name="connsiteY17" fmla="*/ 269550 h 486703"/>
              <a:gd name="connsiteX18" fmla="*/ 217826 w 485775"/>
              <a:gd name="connsiteY18" fmla="*/ 432758 h 486703"/>
              <a:gd name="connsiteX19" fmla="*/ 243836 w 485775"/>
              <a:gd name="connsiteY19" fmla="*/ 420159 h 486703"/>
              <a:gd name="connsiteX20" fmla="*/ 269657 w 485775"/>
              <a:gd name="connsiteY20" fmla="*/ 432517 h 486703"/>
              <a:gd name="connsiteX21" fmla="*/ 430964 w 485775"/>
              <a:gd name="connsiteY21" fmla="*/ 269550 h 486703"/>
              <a:gd name="connsiteX22" fmla="*/ 419360 w 485775"/>
              <a:gd name="connsiteY22" fmla="*/ 244291 h 486703"/>
              <a:gd name="connsiteX23" fmla="*/ 452568 w 485775"/>
              <a:gd name="connsiteY23" fmla="*/ 211019 h 486703"/>
              <a:gd name="connsiteX24" fmla="*/ 485775 w 485775"/>
              <a:gd name="connsiteY24" fmla="*/ 244291 h 486703"/>
              <a:gd name="connsiteX25" fmla="*/ 468771 w 485775"/>
              <a:gd name="connsiteY25" fmla="*/ 273334 h 486703"/>
              <a:gd name="connsiteX26" fmla="*/ 403902 w 485775"/>
              <a:gd name="connsiteY26" fmla="*/ 405621 h 486703"/>
              <a:gd name="connsiteX27" fmla="*/ 368879 w 485775"/>
              <a:gd name="connsiteY27" fmla="*/ 434418 h 486703"/>
              <a:gd name="connsiteX28" fmla="*/ 425324 w 485775"/>
              <a:gd name="connsiteY28" fmla="*/ 434418 h 486703"/>
              <a:gd name="connsiteX29" fmla="*/ 452568 w 485775"/>
              <a:gd name="connsiteY29" fmla="*/ 420159 h 486703"/>
              <a:gd name="connsiteX30" fmla="*/ 485775 w 485775"/>
              <a:gd name="connsiteY30" fmla="*/ 453431 h 486703"/>
              <a:gd name="connsiteX31" fmla="*/ 177021 w 485775"/>
              <a:gd name="connsiteY31" fmla="*/ 294727 h 486703"/>
              <a:gd name="connsiteX32" fmla="*/ 167934 w 485775"/>
              <a:gd name="connsiteY32" fmla="*/ 253935 h 486703"/>
              <a:gd name="connsiteX33" fmla="*/ 167934 w 485775"/>
              <a:gd name="connsiteY33" fmla="*/ 75576 h 486703"/>
              <a:gd name="connsiteX34" fmla="*/ 243347 w 485775"/>
              <a:gd name="connsiteY34" fmla="*/ 0 h 486703"/>
              <a:gd name="connsiteX35" fmla="*/ 243362 w 485775"/>
              <a:gd name="connsiteY35" fmla="*/ 0 h 486703"/>
              <a:gd name="connsiteX36" fmla="*/ 296694 w 485775"/>
              <a:gd name="connsiteY36" fmla="*/ 22128 h 486703"/>
              <a:gd name="connsiteX37" fmla="*/ 318790 w 485775"/>
              <a:gd name="connsiteY37" fmla="*/ 75576 h 486703"/>
              <a:gd name="connsiteX38" fmla="*/ 318790 w 485775"/>
              <a:gd name="connsiteY38" fmla="*/ 89338 h 486703"/>
              <a:gd name="connsiteX39" fmla="*/ 299814 w 485775"/>
              <a:gd name="connsiteY39" fmla="*/ 108350 h 486703"/>
              <a:gd name="connsiteX40" fmla="*/ 295059 w 485775"/>
              <a:gd name="connsiteY40" fmla="*/ 107726 h 486703"/>
              <a:gd name="connsiteX41" fmla="*/ 290549 w 485775"/>
              <a:gd name="connsiteY41" fmla="*/ 108291 h 486703"/>
              <a:gd name="connsiteX42" fmla="*/ 205885 w 485775"/>
              <a:gd name="connsiteY42" fmla="*/ 108347 h 486703"/>
              <a:gd name="connsiteX43" fmla="*/ 205885 w 485775"/>
              <a:gd name="connsiteY43" fmla="*/ 249041 h 486703"/>
              <a:gd name="connsiteX44" fmla="*/ 280839 w 485775"/>
              <a:gd name="connsiteY44" fmla="*/ 248992 h 486703"/>
              <a:gd name="connsiteX45" fmla="*/ 280839 w 485775"/>
              <a:gd name="connsiteY45" fmla="*/ 184401 h 486703"/>
              <a:gd name="connsiteX46" fmla="*/ 299814 w 485775"/>
              <a:gd name="connsiteY46" fmla="*/ 165388 h 486703"/>
              <a:gd name="connsiteX47" fmla="*/ 318790 w 485775"/>
              <a:gd name="connsiteY47" fmla="*/ 184401 h 486703"/>
              <a:gd name="connsiteX48" fmla="*/ 318790 w 485775"/>
              <a:gd name="connsiteY48" fmla="*/ 253887 h 486703"/>
              <a:gd name="connsiteX49" fmla="*/ 309728 w 485775"/>
              <a:gd name="connsiteY49" fmla="*/ 294690 h 486703"/>
              <a:gd name="connsiteX50" fmla="*/ 308846 w 485775"/>
              <a:gd name="connsiteY50" fmla="*/ 296257 h 486703"/>
              <a:gd name="connsiteX51" fmla="*/ 259398 w 485775"/>
              <a:gd name="connsiteY51" fmla="*/ 375137 h 486703"/>
              <a:gd name="connsiteX52" fmla="*/ 243329 w 485775"/>
              <a:gd name="connsiteY52" fmla="*/ 384035 h 486703"/>
              <a:gd name="connsiteX53" fmla="*/ 243325 w 485775"/>
              <a:gd name="connsiteY53" fmla="*/ 384035 h 486703"/>
              <a:gd name="connsiteX54" fmla="*/ 227255 w 485775"/>
              <a:gd name="connsiteY54" fmla="*/ 375126 h 486703"/>
              <a:gd name="connsiteX55" fmla="*/ 177907 w 485775"/>
              <a:gd name="connsiteY55" fmla="*/ 296301 h 486703"/>
              <a:gd name="connsiteX56" fmla="*/ 177021 w 485775"/>
              <a:gd name="connsiteY56" fmla="*/ 294727 h 486703"/>
              <a:gd name="connsiteX57" fmla="*/ 269820 w 485775"/>
              <a:gd name="connsiteY57" fmla="*/ 287025 h 486703"/>
              <a:gd name="connsiteX58" fmla="*/ 216918 w 485775"/>
              <a:gd name="connsiteY58" fmla="*/ 287059 h 486703"/>
              <a:gd name="connsiteX59" fmla="*/ 243340 w 485775"/>
              <a:gd name="connsiteY59" fmla="*/ 329262 h 486703"/>
              <a:gd name="connsiteX60" fmla="*/ 206259 w 485775"/>
              <a:gd name="connsiteY60" fmla="*/ 70321 h 486703"/>
              <a:gd name="connsiteX61" fmla="*/ 280464 w 485775"/>
              <a:gd name="connsiteY61" fmla="*/ 70273 h 486703"/>
              <a:gd name="connsiteX62" fmla="*/ 269861 w 485775"/>
              <a:gd name="connsiteY62" fmla="*/ 49021 h 486703"/>
              <a:gd name="connsiteX63" fmla="*/ 243362 w 485775"/>
              <a:gd name="connsiteY63" fmla="*/ 38025 h 486703"/>
              <a:gd name="connsiteX64" fmla="*/ 243354 w 485775"/>
              <a:gd name="connsiteY64" fmla="*/ 38025 h 486703"/>
              <a:gd name="connsiteX65" fmla="*/ 206259 w 485775"/>
              <a:gd name="connsiteY65" fmla="*/ 70321 h 486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85775" h="486703">
                <a:moveTo>
                  <a:pt x="485775" y="453431"/>
                </a:moveTo>
                <a:cubicBezTo>
                  <a:pt x="485775" y="471809"/>
                  <a:pt x="470906" y="486703"/>
                  <a:pt x="452568" y="486703"/>
                </a:cubicBezTo>
                <a:cubicBezTo>
                  <a:pt x="441286" y="486703"/>
                  <a:pt x="431324" y="481063"/>
                  <a:pt x="425324" y="472444"/>
                </a:cubicBezTo>
                <a:lnTo>
                  <a:pt x="271080" y="472444"/>
                </a:lnTo>
                <a:cubicBezTo>
                  <a:pt x="265080" y="481063"/>
                  <a:pt x="255118" y="486703"/>
                  <a:pt x="243836" y="486703"/>
                </a:cubicBezTo>
                <a:cubicBezTo>
                  <a:pt x="232555" y="486703"/>
                  <a:pt x="222593" y="481063"/>
                  <a:pt x="216592" y="472444"/>
                </a:cubicBezTo>
                <a:lnTo>
                  <a:pt x="60451" y="472444"/>
                </a:lnTo>
                <a:cubicBezTo>
                  <a:pt x="54451" y="481063"/>
                  <a:pt x="44489" y="486703"/>
                  <a:pt x="33207" y="486703"/>
                </a:cubicBezTo>
                <a:cubicBezTo>
                  <a:pt x="14869" y="486703"/>
                  <a:pt x="0" y="471809"/>
                  <a:pt x="0" y="453431"/>
                </a:cubicBezTo>
                <a:cubicBezTo>
                  <a:pt x="0" y="435057"/>
                  <a:pt x="14869" y="420159"/>
                  <a:pt x="33207" y="420159"/>
                </a:cubicBezTo>
                <a:cubicBezTo>
                  <a:pt x="44489" y="420159"/>
                  <a:pt x="54451" y="425803"/>
                  <a:pt x="60451" y="434418"/>
                </a:cubicBezTo>
                <a:lnTo>
                  <a:pt x="116896" y="434418"/>
                </a:lnTo>
                <a:cubicBezTo>
                  <a:pt x="104436" y="426093"/>
                  <a:pt x="92706" y="416471"/>
                  <a:pt x="81877" y="405621"/>
                </a:cubicBezTo>
                <a:cubicBezTo>
                  <a:pt x="45775" y="369452"/>
                  <a:pt x="23297" y="323272"/>
                  <a:pt x="17004" y="273334"/>
                </a:cubicBezTo>
                <a:cubicBezTo>
                  <a:pt x="6860" y="267637"/>
                  <a:pt x="0" y="256772"/>
                  <a:pt x="0" y="244291"/>
                </a:cubicBezTo>
                <a:cubicBezTo>
                  <a:pt x="0" y="225917"/>
                  <a:pt x="14869" y="211019"/>
                  <a:pt x="33207" y="211019"/>
                </a:cubicBezTo>
                <a:cubicBezTo>
                  <a:pt x="51545" y="211019"/>
                  <a:pt x="66415" y="225917"/>
                  <a:pt x="66415" y="244291"/>
                </a:cubicBezTo>
                <a:cubicBezTo>
                  <a:pt x="66415" y="254399"/>
                  <a:pt x="61912" y="263449"/>
                  <a:pt x="54811" y="269550"/>
                </a:cubicBezTo>
                <a:cubicBezTo>
                  <a:pt x="66085" y="354275"/>
                  <a:pt x="133252" y="421529"/>
                  <a:pt x="217826" y="432758"/>
                </a:cubicBezTo>
                <a:cubicBezTo>
                  <a:pt x="223912" y="425087"/>
                  <a:pt x="233296" y="420159"/>
                  <a:pt x="243836" y="420159"/>
                </a:cubicBezTo>
                <a:cubicBezTo>
                  <a:pt x="254269" y="420159"/>
                  <a:pt x="263572" y="424983"/>
                  <a:pt x="269657" y="432517"/>
                </a:cubicBezTo>
                <a:cubicBezTo>
                  <a:pt x="353428" y="420612"/>
                  <a:pt x="419768" y="353700"/>
                  <a:pt x="430964" y="269550"/>
                </a:cubicBezTo>
                <a:cubicBezTo>
                  <a:pt x="423863" y="263449"/>
                  <a:pt x="419360" y="254399"/>
                  <a:pt x="419360" y="244291"/>
                </a:cubicBezTo>
                <a:cubicBezTo>
                  <a:pt x="419360" y="225917"/>
                  <a:pt x="434230" y="211019"/>
                  <a:pt x="452568" y="211019"/>
                </a:cubicBezTo>
                <a:cubicBezTo>
                  <a:pt x="470906" y="211019"/>
                  <a:pt x="485775" y="225917"/>
                  <a:pt x="485775" y="244291"/>
                </a:cubicBezTo>
                <a:cubicBezTo>
                  <a:pt x="485775" y="256772"/>
                  <a:pt x="478915" y="267637"/>
                  <a:pt x="468771" y="273334"/>
                </a:cubicBezTo>
                <a:cubicBezTo>
                  <a:pt x="462478" y="323272"/>
                  <a:pt x="440000" y="369452"/>
                  <a:pt x="403902" y="405621"/>
                </a:cubicBezTo>
                <a:cubicBezTo>
                  <a:pt x="393069" y="416471"/>
                  <a:pt x="381339" y="426093"/>
                  <a:pt x="368879" y="434418"/>
                </a:cubicBezTo>
                <a:lnTo>
                  <a:pt x="425324" y="434418"/>
                </a:lnTo>
                <a:cubicBezTo>
                  <a:pt x="431324" y="425803"/>
                  <a:pt x="441286" y="420159"/>
                  <a:pt x="452568" y="420159"/>
                </a:cubicBezTo>
                <a:cubicBezTo>
                  <a:pt x="470906" y="420159"/>
                  <a:pt x="485775" y="435057"/>
                  <a:pt x="485775" y="453431"/>
                </a:cubicBezTo>
                <a:close/>
                <a:moveTo>
                  <a:pt x="177021" y="294727"/>
                </a:moveTo>
                <a:cubicBezTo>
                  <a:pt x="170984" y="282673"/>
                  <a:pt x="167927" y="268948"/>
                  <a:pt x="167934" y="253935"/>
                </a:cubicBezTo>
                <a:lnTo>
                  <a:pt x="167934" y="75576"/>
                </a:lnTo>
                <a:cubicBezTo>
                  <a:pt x="167934" y="33911"/>
                  <a:pt x="201764" y="7"/>
                  <a:pt x="243347" y="0"/>
                </a:cubicBezTo>
                <a:lnTo>
                  <a:pt x="243362" y="0"/>
                </a:lnTo>
                <a:cubicBezTo>
                  <a:pt x="263509" y="0"/>
                  <a:pt x="282443" y="7858"/>
                  <a:pt x="296694" y="22128"/>
                </a:cubicBezTo>
                <a:cubicBezTo>
                  <a:pt x="310944" y="36406"/>
                  <a:pt x="318790" y="55386"/>
                  <a:pt x="318790" y="75576"/>
                </a:cubicBezTo>
                <a:lnTo>
                  <a:pt x="318790" y="89338"/>
                </a:lnTo>
                <a:cubicBezTo>
                  <a:pt x="318790" y="99839"/>
                  <a:pt x="310295" y="108350"/>
                  <a:pt x="299814" y="108350"/>
                </a:cubicBezTo>
                <a:cubicBezTo>
                  <a:pt x="298169" y="108350"/>
                  <a:pt x="296582" y="108120"/>
                  <a:pt x="295059" y="107726"/>
                </a:cubicBezTo>
                <a:cubicBezTo>
                  <a:pt x="293614" y="108083"/>
                  <a:pt x="292109" y="108291"/>
                  <a:pt x="290549" y="108291"/>
                </a:cubicBezTo>
                <a:lnTo>
                  <a:pt x="205885" y="108347"/>
                </a:lnTo>
                <a:lnTo>
                  <a:pt x="205885" y="249041"/>
                </a:lnTo>
                <a:lnTo>
                  <a:pt x="280839" y="248992"/>
                </a:lnTo>
                <a:lnTo>
                  <a:pt x="280839" y="184401"/>
                </a:lnTo>
                <a:cubicBezTo>
                  <a:pt x="280839" y="173903"/>
                  <a:pt x="289333" y="165388"/>
                  <a:pt x="299814" y="165388"/>
                </a:cubicBezTo>
                <a:cubicBezTo>
                  <a:pt x="310295" y="165388"/>
                  <a:pt x="318790" y="173903"/>
                  <a:pt x="318790" y="184401"/>
                </a:cubicBezTo>
                <a:lnTo>
                  <a:pt x="318790" y="253887"/>
                </a:lnTo>
                <a:cubicBezTo>
                  <a:pt x="318782" y="269008"/>
                  <a:pt x="315732" y="282729"/>
                  <a:pt x="309728" y="294690"/>
                </a:cubicBezTo>
                <a:cubicBezTo>
                  <a:pt x="309461" y="295224"/>
                  <a:pt x="309165" y="295748"/>
                  <a:pt x="308846" y="296257"/>
                </a:cubicBezTo>
                <a:lnTo>
                  <a:pt x="259398" y="375137"/>
                </a:lnTo>
                <a:cubicBezTo>
                  <a:pt x="255926" y="380674"/>
                  <a:pt x="249855" y="384035"/>
                  <a:pt x="243329" y="384035"/>
                </a:cubicBezTo>
                <a:lnTo>
                  <a:pt x="243325" y="384035"/>
                </a:lnTo>
                <a:cubicBezTo>
                  <a:pt x="236795" y="384035"/>
                  <a:pt x="230724" y="380670"/>
                  <a:pt x="227255" y="375126"/>
                </a:cubicBezTo>
                <a:lnTo>
                  <a:pt x="177907" y="296301"/>
                </a:lnTo>
                <a:cubicBezTo>
                  <a:pt x="177585" y="295789"/>
                  <a:pt x="177292" y="295265"/>
                  <a:pt x="177021" y="294727"/>
                </a:cubicBezTo>
                <a:close/>
                <a:moveTo>
                  <a:pt x="269820" y="287025"/>
                </a:moveTo>
                <a:lnTo>
                  <a:pt x="216918" y="287059"/>
                </a:lnTo>
                <a:lnTo>
                  <a:pt x="243340" y="329262"/>
                </a:lnTo>
                <a:close/>
                <a:moveTo>
                  <a:pt x="206259" y="70321"/>
                </a:moveTo>
                <a:lnTo>
                  <a:pt x="280464" y="70273"/>
                </a:lnTo>
                <a:cubicBezTo>
                  <a:pt x="279341" y="62252"/>
                  <a:pt x="275676" y="54847"/>
                  <a:pt x="269861" y="49021"/>
                </a:cubicBezTo>
                <a:cubicBezTo>
                  <a:pt x="262782" y="41932"/>
                  <a:pt x="253372" y="38025"/>
                  <a:pt x="243362" y="38025"/>
                </a:cubicBezTo>
                <a:cubicBezTo>
                  <a:pt x="243358" y="38025"/>
                  <a:pt x="243358" y="38025"/>
                  <a:pt x="243354" y="38025"/>
                </a:cubicBezTo>
                <a:cubicBezTo>
                  <a:pt x="224475" y="38029"/>
                  <a:pt x="208820" y="52099"/>
                  <a:pt x="206259" y="70321"/>
                </a:cubicBezTo>
                <a:close/>
              </a:path>
            </a:pathLst>
          </a:custGeom>
          <a:solidFill>
            <a:schemeClr val="accent1"/>
          </a:solidFill>
          <a:ln w="949" cap="flat">
            <a:noFill/>
            <a:prstDash val="solid"/>
            <a:miter/>
          </a:ln>
        </p:spPr>
        <p:txBody>
          <a:bodyPr rtlCol="0" anchor="ctr"/>
          <a:lstStyle/>
          <a:p>
            <a:endParaRPr lang="en-ID"/>
          </a:p>
        </p:txBody>
      </p:sp>
      <p:grpSp>
        <p:nvGrpSpPr>
          <p:cNvPr id="35" name="Shape">
            <a:extLst>
              <a:ext uri="{FF2B5EF4-FFF2-40B4-BE49-F238E27FC236}">
                <a16:creationId xmlns:a16="http://schemas.microsoft.com/office/drawing/2014/main" id="{1E5BD532-C13B-4CAD-93DA-01176BDCC2F2}"/>
              </a:ext>
            </a:extLst>
          </p:cNvPr>
          <p:cNvGrpSpPr>
            <a:grpSpLocks noChangeAspect="1"/>
          </p:cNvGrpSpPr>
          <p:nvPr/>
        </p:nvGrpSpPr>
        <p:grpSpPr>
          <a:xfrm>
            <a:off x="5400127" y="2904607"/>
            <a:ext cx="1393333" cy="258762"/>
            <a:chOff x="10072536" y="3772494"/>
            <a:chExt cx="1393333" cy="258762"/>
          </a:xfrm>
        </p:grpSpPr>
        <p:sp>
          <p:nvSpPr>
            <p:cNvPr id="36" name="Base Shape">
              <a:extLst>
                <a:ext uri="{FF2B5EF4-FFF2-40B4-BE49-F238E27FC236}">
                  <a16:creationId xmlns:a16="http://schemas.microsoft.com/office/drawing/2014/main" id="{F30596E8-D98A-419D-AA70-90DB8B6C73CB}"/>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7" name="Header Text">
              <a:extLst>
                <a:ext uri="{FF2B5EF4-FFF2-40B4-BE49-F238E27FC236}">
                  <a16:creationId xmlns:a16="http://schemas.microsoft.com/office/drawing/2014/main" id="{62617993-8F8A-499C-9D0E-EDF561E6B037}"/>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38" name="Group 37">
            <a:extLst>
              <a:ext uri="{FF2B5EF4-FFF2-40B4-BE49-F238E27FC236}">
                <a16:creationId xmlns:a16="http://schemas.microsoft.com/office/drawing/2014/main" id="{F8AEF22E-53CC-46A0-9485-A2116DB00880}"/>
              </a:ext>
            </a:extLst>
          </p:cNvPr>
          <p:cNvGrpSpPr/>
          <p:nvPr/>
        </p:nvGrpSpPr>
        <p:grpSpPr>
          <a:xfrm>
            <a:off x="0" y="0"/>
            <a:ext cx="12011025" cy="6680200"/>
            <a:chOff x="0" y="0"/>
            <a:chExt cx="12011025" cy="6680200"/>
          </a:xfrm>
        </p:grpSpPr>
        <p:grpSp>
          <p:nvGrpSpPr>
            <p:cNvPr id="39" name="Group 38">
              <a:extLst>
                <a:ext uri="{FF2B5EF4-FFF2-40B4-BE49-F238E27FC236}">
                  <a16:creationId xmlns:a16="http://schemas.microsoft.com/office/drawing/2014/main" id="{BCF581AB-BF5D-4196-B056-FDF0E7586551}"/>
                </a:ext>
              </a:extLst>
            </p:cNvPr>
            <p:cNvGrpSpPr/>
            <p:nvPr/>
          </p:nvGrpSpPr>
          <p:grpSpPr>
            <a:xfrm>
              <a:off x="0" y="0"/>
              <a:ext cx="5524500" cy="446088"/>
              <a:chOff x="0" y="0"/>
              <a:chExt cx="5524500" cy="446088"/>
            </a:xfrm>
          </p:grpSpPr>
          <p:sp>
            <p:nvSpPr>
              <p:cNvPr id="43" name="Rectangle 42">
                <a:extLst>
                  <a:ext uri="{FF2B5EF4-FFF2-40B4-BE49-F238E27FC236}">
                    <a16:creationId xmlns:a16="http://schemas.microsoft.com/office/drawing/2014/main" id="{CFAD4232-BC60-445C-A27B-B76AFC3D8FD9}"/>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4" name="Icon 23">
                <a:extLst>
                  <a:ext uri="{FF2B5EF4-FFF2-40B4-BE49-F238E27FC236}">
                    <a16:creationId xmlns:a16="http://schemas.microsoft.com/office/drawing/2014/main" id="{02B7DAEA-C21C-48F5-BBD2-99EF863FE6D0}"/>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5" name="Rectangle 44">
                <a:extLst>
                  <a:ext uri="{FF2B5EF4-FFF2-40B4-BE49-F238E27FC236}">
                    <a16:creationId xmlns:a16="http://schemas.microsoft.com/office/drawing/2014/main" id="{4889A0C9-4A0E-4033-8D4F-5FE62651894D}"/>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6" name="PpFooter">
                <a:extLst>
                  <a:ext uri="{FF2B5EF4-FFF2-40B4-BE49-F238E27FC236}">
                    <a16:creationId xmlns:a16="http://schemas.microsoft.com/office/drawing/2014/main" id="{EC01F60F-1FC3-4F1F-AE43-BFBB6EC7630B}"/>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7" name="PpFooter">
                <a:extLst>
                  <a:ext uri="{FF2B5EF4-FFF2-40B4-BE49-F238E27FC236}">
                    <a16:creationId xmlns:a16="http://schemas.microsoft.com/office/drawing/2014/main" id="{48ABC5E1-A150-4C1D-B5C4-E0679D40734F}"/>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8" name="PpFooter">
                <a:extLst>
                  <a:ext uri="{FF2B5EF4-FFF2-40B4-BE49-F238E27FC236}">
                    <a16:creationId xmlns:a16="http://schemas.microsoft.com/office/drawing/2014/main" id="{74B40308-82D1-4940-865D-1E89C42E7F94}"/>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9" name="Straight Connector 48">
                <a:extLst>
                  <a:ext uri="{FF2B5EF4-FFF2-40B4-BE49-F238E27FC236}">
                    <a16:creationId xmlns:a16="http://schemas.microsoft.com/office/drawing/2014/main" id="{7ED808D2-F3A6-4739-AB03-5E69140E909D}"/>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C5AF12E9-1F79-4E7F-9677-6BDDAE8EC609}"/>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305F0D71-E96A-4190-A81E-A0ABBFDEC698}"/>
                </a:ext>
              </a:extLst>
            </p:cNvPr>
            <p:cNvGrpSpPr/>
            <p:nvPr/>
          </p:nvGrpSpPr>
          <p:grpSpPr>
            <a:xfrm>
              <a:off x="11488737" y="6157912"/>
              <a:ext cx="522288" cy="522288"/>
              <a:chOff x="11486356" y="6155531"/>
              <a:chExt cx="522288" cy="522288"/>
            </a:xfrm>
          </p:grpSpPr>
          <p:sp>
            <p:nvSpPr>
              <p:cNvPr id="41" name="Diamond 53">
                <a:extLst>
                  <a:ext uri="{FF2B5EF4-FFF2-40B4-BE49-F238E27FC236}">
                    <a16:creationId xmlns:a16="http://schemas.microsoft.com/office/drawing/2014/main" id="{6936D7C5-9BC3-4BD8-B130-7FBAEA15E238}"/>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2" name="SlideNo">
                <a:extLst>
                  <a:ext uri="{FF2B5EF4-FFF2-40B4-BE49-F238E27FC236}">
                    <a16:creationId xmlns:a16="http://schemas.microsoft.com/office/drawing/2014/main" id="{11C10B88-5BF4-4699-92BD-7D6901434358}"/>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4</a:t>
                </a:fld>
                <a:endParaRPr lang="en-ID" sz="1100" b="1">
                  <a:solidFill>
                    <a:schemeClr val="bg1"/>
                  </a:solidFill>
                </a:endParaRPr>
              </a:p>
            </p:txBody>
          </p:sp>
        </p:grpSp>
      </p:grpSp>
    </p:spTree>
    <p:extLst>
      <p:ext uri="{BB962C8B-B14F-4D97-AF65-F5344CB8AC3E}">
        <p14:creationId xmlns:p14="http://schemas.microsoft.com/office/powerpoint/2010/main" val="203819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PpHolder1">
            <a:extLst>
              <a:ext uri="{FF2B5EF4-FFF2-40B4-BE49-F238E27FC236}">
                <a16:creationId xmlns:a16="http://schemas.microsoft.com/office/drawing/2014/main" id="{D8F1A5DB-F6FC-4C6B-A716-22E9E4912532}"/>
              </a:ext>
            </a:extLst>
          </p:cNvPr>
          <p:cNvSpPr>
            <a:spLocks noGrp="1"/>
          </p:cNvSpPr>
          <p:nvPr>
            <p:ph type="pic" sz="quarter" idx="10"/>
          </p:nvPr>
        </p:nvSpPr>
        <p:spPr/>
      </p:sp>
      <p:grpSp>
        <p:nvGrpSpPr>
          <p:cNvPr id="35" name="Group 34">
            <a:extLst>
              <a:ext uri="{FF2B5EF4-FFF2-40B4-BE49-F238E27FC236}">
                <a16:creationId xmlns:a16="http://schemas.microsoft.com/office/drawing/2014/main" id="{92C229DE-CE8C-4C42-A8E8-820AD0E37589}"/>
              </a:ext>
            </a:extLst>
          </p:cNvPr>
          <p:cNvGrpSpPr/>
          <p:nvPr/>
        </p:nvGrpSpPr>
        <p:grpSpPr>
          <a:xfrm>
            <a:off x="0" y="0"/>
            <a:ext cx="12011025" cy="6680200"/>
            <a:chOff x="0" y="0"/>
            <a:chExt cx="12011025" cy="6680200"/>
          </a:xfrm>
        </p:grpSpPr>
        <p:grpSp>
          <p:nvGrpSpPr>
            <p:cNvPr id="40" name="Group 39">
              <a:extLst>
                <a:ext uri="{FF2B5EF4-FFF2-40B4-BE49-F238E27FC236}">
                  <a16:creationId xmlns:a16="http://schemas.microsoft.com/office/drawing/2014/main" id="{C9C9DA17-F5EB-4ED1-AD33-77B8BE8A6C55}"/>
                </a:ext>
              </a:extLst>
            </p:cNvPr>
            <p:cNvGrpSpPr/>
            <p:nvPr/>
          </p:nvGrpSpPr>
          <p:grpSpPr>
            <a:xfrm>
              <a:off x="0" y="0"/>
              <a:ext cx="5524500" cy="446088"/>
              <a:chOff x="0" y="0"/>
              <a:chExt cx="5524500" cy="446088"/>
            </a:xfrm>
          </p:grpSpPr>
          <p:sp>
            <p:nvSpPr>
              <p:cNvPr id="53" name="Rectangle 52">
                <a:extLst>
                  <a:ext uri="{FF2B5EF4-FFF2-40B4-BE49-F238E27FC236}">
                    <a16:creationId xmlns:a16="http://schemas.microsoft.com/office/drawing/2014/main" id="{7149BC2E-A96B-471C-B7FF-DD75802EC89F}"/>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4" name="Icon 23">
                <a:extLst>
                  <a:ext uri="{FF2B5EF4-FFF2-40B4-BE49-F238E27FC236}">
                    <a16:creationId xmlns:a16="http://schemas.microsoft.com/office/drawing/2014/main" id="{86606BF2-F89D-420B-979C-8C5C217D0B08}"/>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5" name="Rectangle 54">
                <a:extLst>
                  <a:ext uri="{FF2B5EF4-FFF2-40B4-BE49-F238E27FC236}">
                    <a16:creationId xmlns:a16="http://schemas.microsoft.com/office/drawing/2014/main" id="{1B8299D5-88E7-4616-B6C3-C57B408CA5B3}"/>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9" name="PpFooter">
                <a:extLst>
                  <a:ext uri="{FF2B5EF4-FFF2-40B4-BE49-F238E27FC236}">
                    <a16:creationId xmlns:a16="http://schemas.microsoft.com/office/drawing/2014/main" id="{247F9F15-D12D-49AE-9BA6-71FC321906F3}"/>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60" name="PpFooter">
                <a:extLst>
                  <a:ext uri="{FF2B5EF4-FFF2-40B4-BE49-F238E27FC236}">
                    <a16:creationId xmlns:a16="http://schemas.microsoft.com/office/drawing/2014/main" id="{66B03DEC-D0AF-4FDF-A587-B759D30FC0C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61" name="PpFooter">
                <a:extLst>
                  <a:ext uri="{FF2B5EF4-FFF2-40B4-BE49-F238E27FC236}">
                    <a16:creationId xmlns:a16="http://schemas.microsoft.com/office/drawing/2014/main" id="{16F5E16D-8120-4DD6-86A8-B8285DC152E4}"/>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62" name="Straight Connector 61">
                <a:extLst>
                  <a:ext uri="{FF2B5EF4-FFF2-40B4-BE49-F238E27FC236}">
                    <a16:creationId xmlns:a16="http://schemas.microsoft.com/office/drawing/2014/main" id="{B489F932-5CD0-4862-B6D4-2B872C6C2297}"/>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5F893D93-A014-4A46-9E17-14D58E44212B}"/>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1" name="Group 40">
              <a:extLst>
                <a:ext uri="{FF2B5EF4-FFF2-40B4-BE49-F238E27FC236}">
                  <a16:creationId xmlns:a16="http://schemas.microsoft.com/office/drawing/2014/main" id="{3DB9F7A7-A468-4629-B4A5-E0F148712B97}"/>
                </a:ext>
              </a:extLst>
            </p:cNvPr>
            <p:cNvGrpSpPr/>
            <p:nvPr/>
          </p:nvGrpSpPr>
          <p:grpSpPr>
            <a:xfrm>
              <a:off x="11488737" y="6157912"/>
              <a:ext cx="522288" cy="522288"/>
              <a:chOff x="11486356" y="6155531"/>
              <a:chExt cx="522288" cy="522288"/>
            </a:xfrm>
          </p:grpSpPr>
          <p:sp>
            <p:nvSpPr>
              <p:cNvPr id="42" name="Diamond 53">
                <a:extLst>
                  <a:ext uri="{FF2B5EF4-FFF2-40B4-BE49-F238E27FC236}">
                    <a16:creationId xmlns:a16="http://schemas.microsoft.com/office/drawing/2014/main" id="{09D5DE1C-92F6-4855-932C-C5214200F9A3}"/>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3" name="SlideNo">
                <a:extLst>
                  <a:ext uri="{FF2B5EF4-FFF2-40B4-BE49-F238E27FC236}">
                    <a16:creationId xmlns:a16="http://schemas.microsoft.com/office/drawing/2014/main" id="{CFF5CC2E-6489-49AB-8CA2-E03BF6BF583F}"/>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5</a:t>
                </a:fld>
                <a:endParaRPr lang="en-ID" sz="1100" b="1">
                  <a:solidFill>
                    <a:schemeClr val="bg1"/>
                  </a:solidFill>
                </a:endParaRPr>
              </a:p>
            </p:txBody>
          </p:sp>
        </p:grpSp>
      </p:grpSp>
      <p:sp>
        <p:nvSpPr>
          <p:cNvPr id="33" name="Grand Title">
            <a:extLst>
              <a:ext uri="{FF2B5EF4-FFF2-40B4-BE49-F238E27FC236}">
                <a16:creationId xmlns:a16="http://schemas.microsoft.com/office/drawing/2014/main" id="{511E2D1D-625E-4EB8-AB57-13183D5FD723}"/>
              </a:ext>
            </a:extLst>
          </p:cNvPr>
          <p:cNvSpPr txBox="1"/>
          <p:nvPr/>
        </p:nvSpPr>
        <p:spPr>
          <a:xfrm>
            <a:off x="8758344" y="1663202"/>
            <a:ext cx="2343256" cy="1231106"/>
          </a:xfrm>
          <a:prstGeom prst="rect">
            <a:avLst/>
          </a:prstGeom>
          <a:noFill/>
        </p:spPr>
        <p:txBody>
          <a:bodyPr wrap="square" lIns="0" tIns="0" rIns="0" bIns="0" rtlCol="0" anchor="t" anchorCtr="0">
            <a:spAutoFit/>
          </a:bodyPr>
          <a:lstStyle/>
          <a:p>
            <a:pPr algn="r"/>
            <a:r>
              <a:rPr lang="en-US" sz="4000">
                <a:solidFill>
                  <a:schemeClr val="tx1">
                    <a:lumMod val="75000"/>
                    <a:lumOff val="25000"/>
                  </a:schemeClr>
                </a:solidFill>
                <a:latin typeface="+mj-lt"/>
              </a:rPr>
              <a:t>SECTION</a:t>
            </a:r>
            <a:br>
              <a:rPr lang="en-US" sz="4000">
                <a:solidFill>
                  <a:schemeClr val="tx1">
                    <a:lumMod val="75000"/>
                    <a:lumOff val="25000"/>
                  </a:schemeClr>
                </a:solidFill>
                <a:latin typeface="+mj-lt"/>
              </a:rPr>
            </a:br>
            <a:r>
              <a:rPr lang="en-US" sz="4000">
                <a:solidFill>
                  <a:schemeClr val="tx1">
                    <a:lumMod val="75000"/>
                    <a:lumOff val="25000"/>
                  </a:schemeClr>
                </a:solidFill>
                <a:latin typeface="+mj-lt"/>
              </a:rPr>
              <a:t>AGENDA</a:t>
            </a:r>
            <a:endParaRPr lang="en-ID" sz="4000">
              <a:solidFill>
                <a:schemeClr val="tx1">
                  <a:lumMod val="75000"/>
                  <a:lumOff val="25000"/>
                </a:schemeClr>
              </a:solidFill>
              <a:latin typeface="+mj-lt"/>
            </a:endParaRPr>
          </a:p>
        </p:txBody>
      </p:sp>
      <p:sp>
        <p:nvSpPr>
          <p:cNvPr id="38" name="Justify Text Body">
            <a:extLst>
              <a:ext uri="{FF2B5EF4-FFF2-40B4-BE49-F238E27FC236}">
                <a16:creationId xmlns:a16="http://schemas.microsoft.com/office/drawing/2014/main" id="{33FB106C-CA35-454E-BF8F-85F95C4974F5}"/>
              </a:ext>
            </a:extLst>
          </p:cNvPr>
          <p:cNvSpPr txBox="1"/>
          <p:nvPr/>
        </p:nvSpPr>
        <p:spPr>
          <a:xfrm>
            <a:off x="5351870" y="3116292"/>
            <a:ext cx="5749730"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vivera ornare praesen turpiis ante dolor elementumtemporibus rerum ipsum facere deserunt voluptatibus iste doloribus da distinctio consequatur repellat mollis atque scelerisque facer ipsum as volutpat lorem pellentesque lacus vitae tristique nullam malesuada nulla sed massa feugiat ac scelerisque ligula assumenda suscipit culpa animi minus et maiores alias mollis eros</a:t>
            </a:r>
            <a:endParaRPr lang="en-ID" sz="1200">
              <a:solidFill>
                <a:schemeClr val="tx1">
                  <a:lumMod val="50000"/>
                  <a:lumOff val="50000"/>
                </a:schemeClr>
              </a:solidFill>
            </a:endParaRPr>
          </a:p>
        </p:txBody>
      </p:sp>
      <p:grpSp>
        <p:nvGrpSpPr>
          <p:cNvPr id="64" name="Shape">
            <a:extLst>
              <a:ext uri="{FF2B5EF4-FFF2-40B4-BE49-F238E27FC236}">
                <a16:creationId xmlns:a16="http://schemas.microsoft.com/office/drawing/2014/main" id="{9FD206C5-C8F2-4CF2-B410-113B6C522EF6}"/>
              </a:ext>
            </a:extLst>
          </p:cNvPr>
          <p:cNvGrpSpPr>
            <a:grpSpLocks noChangeAspect="1"/>
          </p:cNvGrpSpPr>
          <p:nvPr/>
        </p:nvGrpSpPr>
        <p:grpSpPr>
          <a:xfrm>
            <a:off x="9708267" y="4819923"/>
            <a:ext cx="1393333" cy="258762"/>
            <a:chOff x="10072536" y="3772494"/>
            <a:chExt cx="1393333" cy="258762"/>
          </a:xfrm>
        </p:grpSpPr>
        <p:sp>
          <p:nvSpPr>
            <p:cNvPr id="65" name="Base Shape">
              <a:extLst>
                <a:ext uri="{FF2B5EF4-FFF2-40B4-BE49-F238E27FC236}">
                  <a16:creationId xmlns:a16="http://schemas.microsoft.com/office/drawing/2014/main" id="{10DBD382-BAE0-47BC-AD55-13355E9FFAD5}"/>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66" name="Header Text">
              <a:extLst>
                <a:ext uri="{FF2B5EF4-FFF2-40B4-BE49-F238E27FC236}">
                  <a16:creationId xmlns:a16="http://schemas.microsoft.com/office/drawing/2014/main" id="{ACFAC306-A9C5-452C-9C73-875E5A2B995D}"/>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5" name="Group 4">
            <a:extLst>
              <a:ext uri="{FF2B5EF4-FFF2-40B4-BE49-F238E27FC236}">
                <a16:creationId xmlns:a16="http://schemas.microsoft.com/office/drawing/2014/main" id="{902B8F7D-1095-4BF0-93E8-9FCF162F1FBD}"/>
              </a:ext>
            </a:extLst>
          </p:cNvPr>
          <p:cNvGrpSpPr/>
          <p:nvPr/>
        </p:nvGrpSpPr>
        <p:grpSpPr>
          <a:xfrm>
            <a:off x="1091988" y="1587281"/>
            <a:ext cx="1766903" cy="1766903"/>
            <a:chOff x="2895992" y="896473"/>
            <a:chExt cx="1533457" cy="1533457"/>
          </a:xfrm>
        </p:grpSpPr>
        <p:sp>
          <p:nvSpPr>
            <p:cNvPr id="67" name="Rectangle 66">
              <a:extLst>
                <a:ext uri="{FF2B5EF4-FFF2-40B4-BE49-F238E27FC236}">
                  <a16:creationId xmlns:a16="http://schemas.microsoft.com/office/drawing/2014/main" id="{A552129C-1B27-40CD-9AF1-0A20FA6F5FBD}"/>
                </a:ext>
              </a:extLst>
            </p:cNvPr>
            <p:cNvSpPr/>
            <p:nvPr/>
          </p:nvSpPr>
          <p:spPr>
            <a:xfrm>
              <a:off x="2895992" y="896473"/>
              <a:ext cx="1533457" cy="153345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200" b="1">
                <a:solidFill>
                  <a:schemeClr val="tx1">
                    <a:lumMod val="75000"/>
                    <a:lumOff val="25000"/>
                  </a:schemeClr>
                </a:solidFill>
              </a:endParaRPr>
            </a:p>
          </p:txBody>
        </p:sp>
        <p:sp>
          <p:nvSpPr>
            <p:cNvPr id="68" name="TextBox 67">
              <a:extLst>
                <a:ext uri="{FF2B5EF4-FFF2-40B4-BE49-F238E27FC236}">
                  <a16:creationId xmlns:a16="http://schemas.microsoft.com/office/drawing/2014/main" id="{04141C49-8C5E-4D36-867B-991BBB491E24}"/>
                </a:ext>
              </a:extLst>
            </p:cNvPr>
            <p:cNvSpPr txBox="1"/>
            <p:nvPr/>
          </p:nvSpPr>
          <p:spPr>
            <a:xfrm>
              <a:off x="3300281" y="1888235"/>
              <a:ext cx="724878" cy="307777"/>
            </a:xfrm>
            <a:prstGeom prst="rect">
              <a:avLst/>
            </a:prstGeom>
            <a:noFill/>
          </p:spPr>
          <p:txBody>
            <a:bodyPr wrap="none" rtlCol="0">
              <a:spAutoFit/>
            </a:bodyPr>
            <a:lstStyle/>
            <a:p>
              <a:pPr algn="ctr"/>
              <a:r>
                <a:rPr lang="en-US" sz="1400" b="1">
                  <a:solidFill>
                    <a:schemeClr val="bg1"/>
                  </a:solidFill>
                </a:rPr>
                <a:t>Profile</a:t>
              </a:r>
              <a:endParaRPr lang="en-ID" sz="1400" b="1">
                <a:solidFill>
                  <a:schemeClr val="bg1"/>
                </a:solidFill>
              </a:endParaRPr>
            </a:p>
          </p:txBody>
        </p:sp>
        <p:sp>
          <p:nvSpPr>
            <p:cNvPr id="69" name="Shape">
              <a:extLst>
                <a:ext uri="{FF2B5EF4-FFF2-40B4-BE49-F238E27FC236}">
                  <a16:creationId xmlns:a16="http://schemas.microsoft.com/office/drawing/2014/main" id="{4FFE8A0C-35B4-4EB3-A75E-318B5634D427}"/>
                </a:ext>
              </a:extLst>
            </p:cNvPr>
            <p:cNvSpPr>
              <a:spLocks noChangeAspect="1"/>
            </p:cNvSpPr>
            <p:nvPr/>
          </p:nvSpPr>
          <p:spPr>
            <a:xfrm>
              <a:off x="3420544" y="1188828"/>
              <a:ext cx="484351" cy="480569"/>
            </a:xfrm>
            <a:custGeom>
              <a:avLst/>
              <a:gdLst>
                <a:gd name="connsiteX0" fmla="*/ 18976 w 485775"/>
                <a:gd name="connsiteY0" fmla="*/ 444030 h 481981"/>
                <a:gd name="connsiteX1" fmla="*/ 466799 w 485775"/>
                <a:gd name="connsiteY1" fmla="*/ 444030 h 481981"/>
                <a:gd name="connsiteX2" fmla="*/ 485775 w 485775"/>
                <a:gd name="connsiteY2" fmla="*/ 463006 h 481981"/>
                <a:gd name="connsiteX3" fmla="*/ 466799 w 485775"/>
                <a:gd name="connsiteY3" fmla="*/ 481981 h 481981"/>
                <a:gd name="connsiteX4" fmla="*/ 18976 w 485775"/>
                <a:gd name="connsiteY4" fmla="*/ 481981 h 481981"/>
                <a:gd name="connsiteX5" fmla="*/ 0 w 485775"/>
                <a:gd name="connsiteY5" fmla="*/ 463006 h 481981"/>
                <a:gd name="connsiteX6" fmla="*/ 18976 w 485775"/>
                <a:gd name="connsiteY6" fmla="*/ 444030 h 481981"/>
                <a:gd name="connsiteX7" fmla="*/ 319739 w 485775"/>
                <a:gd name="connsiteY7" fmla="*/ 188808 h 481981"/>
                <a:gd name="connsiteX8" fmla="*/ 300763 w 485775"/>
                <a:gd name="connsiteY8" fmla="*/ 207783 h 481981"/>
                <a:gd name="connsiteX9" fmla="*/ 300763 w 485775"/>
                <a:gd name="connsiteY9" fmla="*/ 368127 h 481981"/>
                <a:gd name="connsiteX10" fmla="*/ 338714 w 485775"/>
                <a:gd name="connsiteY10" fmla="*/ 368127 h 481981"/>
                <a:gd name="connsiteX11" fmla="*/ 338714 w 485775"/>
                <a:gd name="connsiteY11" fmla="*/ 207783 h 481981"/>
                <a:gd name="connsiteX12" fmla="*/ 319739 w 485775"/>
                <a:gd name="connsiteY12" fmla="*/ 188808 h 481981"/>
                <a:gd name="connsiteX13" fmla="*/ 243836 w 485775"/>
                <a:gd name="connsiteY13" fmla="*/ 188808 h 481981"/>
                <a:gd name="connsiteX14" fmla="*/ 224861 w 485775"/>
                <a:gd name="connsiteY14" fmla="*/ 207783 h 481981"/>
                <a:gd name="connsiteX15" fmla="*/ 224861 w 485775"/>
                <a:gd name="connsiteY15" fmla="*/ 368127 h 481981"/>
                <a:gd name="connsiteX16" fmla="*/ 262812 w 485775"/>
                <a:gd name="connsiteY16" fmla="*/ 368127 h 481981"/>
                <a:gd name="connsiteX17" fmla="*/ 262812 w 485775"/>
                <a:gd name="connsiteY17" fmla="*/ 207783 h 481981"/>
                <a:gd name="connsiteX18" fmla="*/ 243836 w 485775"/>
                <a:gd name="connsiteY18" fmla="*/ 188808 h 481981"/>
                <a:gd name="connsiteX19" fmla="*/ 167934 w 485775"/>
                <a:gd name="connsiteY19" fmla="*/ 188808 h 481981"/>
                <a:gd name="connsiteX20" fmla="*/ 148958 w 485775"/>
                <a:gd name="connsiteY20" fmla="*/ 207783 h 481981"/>
                <a:gd name="connsiteX21" fmla="*/ 148958 w 485775"/>
                <a:gd name="connsiteY21" fmla="*/ 368127 h 481981"/>
                <a:gd name="connsiteX22" fmla="*/ 186910 w 485775"/>
                <a:gd name="connsiteY22" fmla="*/ 368127 h 481981"/>
                <a:gd name="connsiteX23" fmla="*/ 186910 w 485775"/>
                <a:gd name="connsiteY23" fmla="*/ 207783 h 481981"/>
                <a:gd name="connsiteX24" fmla="*/ 167934 w 485775"/>
                <a:gd name="connsiteY24" fmla="*/ 188808 h 481981"/>
                <a:gd name="connsiteX25" fmla="*/ 92032 w 485775"/>
                <a:gd name="connsiteY25" fmla="*/ 188808 h 481981"/>
                <a:gd name="connsiteX26" fmla="*/ 73056 w 485775"/>
                <a:gd name="connsiteY26" fmla="*/ 207783 h 481981"/>
                <a:gd name="connsiteX27" fmla="*/ 73056 w 485775"/>
                <a:gd name="connsiteY27" fmla="*/ 368127 h 481981"/>
                <a:gd name="connsiteX28" fmla="*/ 111007 w 485775"/>
                <a:gd name="connsiteY28" fmla="*/ 368127 h 481981"/>
                <a:gd name="connsiteX29" fmla="*/ 111007 w 485775"/>
                <a:gd name="connsiteY29" fmla="*/ 207783 h 481981"/>
                <a:gd name="connsiteX30" fmla="*/ 92032 w 485775"/>
                <a:gd name="connsiteY30" fmla="*/ 188808 h 481981"/>
                <a:gd name="connsiteX31" fmla="*/ 242887 w 485775"/>
                <a:gd name="connsiteY31" fmla="*/ 81596 h 481981"/>
                <a:gd name="connsiteX32" fmla="*/ 261862 w 485775"/>
                <a:gd name="connsiteY32" fmla="*/ 100572 h 481981"/>
                <a:gd name="connsiteX33" fmla="*/ 242887 w 485775"/>
                <a:gd name="connsiteY33" fmla="*/ 119547 h 481981"/>
                <a:gd name="connsiteX34" fmla="*/ 223911 w 485775"/>
                <a:gd name="connsiteY34" fmla="*/ 100572 h 481981"/>
                <a:gd name="connsiteX35" fmla="*/ 242887 w 485775"/>
                <a:gd name="connsiteY35" fmla="*/ 81596 h 481981"/>
                <a:gd name="connsiteX36" fmla="*/ 242430 w 485775"/>
                <a:gd name="connsiteY36" fmla="*/ 39745 h 481981"/>
                <a:gd name="connsiteX37" fmla="*/ 37951 w 485775"/>
                <a:gd name="connsiteY37" fmla="*/ 130914 h 481981"/>
                <a:gd name="connsiteX38" fmla="*/ 37951 w 485775"/>
                <a:gd name="connsiteY38" fmla="*/ 149908 h 481981"/>
                <a:gd name="connsiteX39" fmla="*/ 447824 w 485775"/>
                <a:gd name="connsiteY39" fmla="*/ 149908 h 481981"/>
                <a:gd name="connsiteX40" fmla="*/ 447824 w 485775"/>
                <a:gd name="connsiteY40" fmla="*/ 130935 h 481981"/>
                <a:gd name="connsiteX41" fmla="*/ 250112 w 485775"/>
                <a:gd name="connsiteY41" fmla="*/ 1633 h 481981"/>
                <a:gd name="connsiteX42" fmla="*/ 474499 w 485775"/>
                <a:gd name="connsiteY42" fmla="*/ 101254 h 481981"/>
                <a:gd name="connsiteX43" fmla="*/ 485775 w 485775"/>
                <a:gd name="connsiteY43" fmla="*/ 118598 h 481981"/>
                <a:gd name="connsiteX44" fmla="*/ 485775 w 485775"/>
                <a:gd name="connsiteY44" fmla="*/ 168883 h 481981"/>
                <a:gd name="connsiteX45" fmla="*/ 485751 w 485775"/>
                <a:gd name="connsiteY45" fmla="*/ 169358 h 481981"/>
                <a:gd name="connsiteX46" fmla="*/ 485775 w 485775"/>
                <a:gd name="connsiteY46" fmla="*/ 169832 h 481981"/>
                <a:gd name="connsiteX47" fmla="*/ 466799 w 485775"/>
                <a:gd name="connsiteY47" fmla="*/ 188808 h 481981"/>
                <a:gd name="connsiteX48" fmla="*/ 452568 w 485775"/>
                <a:gd name="connsiteY48" fmla="*/ 207783 h 481981"/>
                <a:gd name="connsiteX49" fmla="*/ 452568 w 485775"/>
                <a:gd name="connsiteY49" fmla="*/ 291766 h 481981"/>
                <a:gd name="connsiteX50" fmla="*/ 433592 w 485775"/>
                <a:gd name="connsiteY50" fmla="*/ 310742 h 481981"/>
                <a:gd name="connsiteX51" fmla="*/ 414617 w 485775"/>
                <a:gd name="connsiteY51" fmla="*/ 291766 h 481981"/>
                <a:gd name="connsiteX52" fmla="*/ 414617 w 485775"/>
                <a:gd name="connsiteY52" fmla="*/ 207783 h 481981"/>
                <a:gd name="connsiteX53" fmla="*/ 395641 w 485775"/>
                <a:gd name="connsiteY53" fmla="*/ 188808 h 481981"/>
                <a:gd name="connsiteX54" fmla="*/ 376665 w 485775"/>
                <a:gd name="connsiteY54" fmla="*/ 207783 h 481981"/>
                <a:gd name="connsiteX55" fmla="*/ 376665 w 485775"/>
                <a:gd name="connsiteY55" fmla="*/ 368127 h 481981"/>
                <a:gd name="connsiteX56" fmla="*/ 433592 w 485775"/>
                <a:gd name="connsiteY56" fmla="*/ 368127 h 481981"/>
                <a:gd name="connsiteX57" fmla="*/ 452568 w 485775"/>
                <a:gd name="connsiteY57" fmla="*/ 387103 h 481981"/>
                <a:gd name="connsiteX58" fmla="*/ 433592 w 485775"/>
                <a:gd name="connsiteY58" fmla="*/ 406078 h 481981"/>
                <a:gd name="connsiteX59" fmla="*/ 54080 w 485775"/>
                <a:gd name="connsiteY59" fmla="*/ 406078 h 481981"/>
                <a:gd name="connsiteX60" fmla="*/ 35105 w 485775"/>
                <a:gd name="connsiteY60" fmla="*/ 387103 h 481981"/>
                <a:gd name="connsiteX61" fmla="*/ 35165 w 485775"/>
                <a:gd name="connsiteY61" fmla="*/ 385924 h 481981"/>
                <a:gd name="connsiteX62" fmla="*/ 35105 w 485775"/>
                <a:gd name="connsiteY62" fmla="*/ 384746 h 481981"/>
                <a:gd name="connsiteX63" fmla="*/ 35105 w 485775"/>
                <a:gd name="connsiteY63" fmla="*/ 207783 h 481981"/>
                <a:gd name="connsiteX64" fmla="*/ 18976 w 485775"/>
                <a:gd name="connsiteY64" fmla="*/ 188808 h 481981"/>
                <a:gd name="connsiteX65" fmla="*/ 0 w 485775"/>
                <a:gd name="connsiteY65" fmla="*/ 169832 h 481981"/>
                <a:gd name="connsiteX66" fmla="*/ 24 w 485775"/>
                <a:gd name="connsiteY66" fmla="*/ 169358 h 481981"/>
                <a:gd name="connsiteX67" fmla="*/ 0 w 485775"/>
                <a:gd name="connsiteY67" fmla="*/ 168883 h 481981"/>
                <a:gd name="connsiteX68" fmla="*/ 0 w 485775"/>
                <a:gd name="connsiteY68" fmla="*/ 118598 h 481981"/>
                <a:gd name="connsiteX69" fmla="*/ 11248 w 485775"/>
                <a:gd name="connsiteY69" fmla="*/ 101267 h 481981"/>
                <a:gd name="connsiteX70" fmla="*/ 234685 w 485775"/>
                <a:gd name="connsiteY70" fmla="*/ 1645 h 481981"/>
                <a:gd name="connsiteX71" fmla="*/ 250112 w 485775"/>
                <a:gd name="connsiteY71" fmla="*/ 1633 h 481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485775" h="481981">
                  <a:moveTo>
                    <a:pt x="18976" y="444030"/>
                  </a:moveTo>
                  <a:lnTo>
                    <a:pt x="466799" y="444030"/>
                  </a:lnTo>
                  <a:cubicBezTo>
                    <a:pt x="477280" y="444030"/>
                    <a:pt x="485775" y="452525"/>
                    <a:pt x="485775" y="463006"/>
                  </a:cubicBezTo>
                  <a:cubicBezTo>
                    <a:pt x="485775" y="473486"/>
                    <a:pt x="477280" y="481981"/>
                    <a:pt x="466799" y="481981"/>
                  </a:cubicBezTo>
                  <a:lnTo>
                    <a:pt x="18976" y="481981"/>
                  </a:lnTo>
                  <a:cubicBezTo>
                    <a:pt x="8495" y="481981"/>
                    <a:pt x="0" y="473486"/>
                    <a:pt x="0" y="463006"/>
                  </a:cubicBezTo>
                  <a:cubicBezTo>
                    <a:pt x="0" y="452525"/>
                    <a:pt x="8495" y="444030"/>
                    <a:pt x="18976" y="444030"/>
                  </a:cubicBezTo>
                  <a:close/>
                  <a:moveTo>
                    <a:pt x="319739" y="188808"/>
                  </a:moveTo>
                  <a:cubicBezTo>
                    <a:pt x="309275" y="188808"/>
                    <a:pt x="300763" y="197320"/>
                    <a:pt x="300763" y="207783"/>
                  </a:cubicBezTo>
                  <a:lnTo>
                    <a:pt x="300763" y="368127"/>
                  </a:lnTo>
                  <a:lnTo>
                    <a:pt x="338714" y="368127"/>
                  </a:lnTo>
                  <a:lnTo>
                    <a:pt x="338714" y="207783"/>
                  </a:lnTo>
                  <a:cubicBezTo>
                    <a:pt x="338714" y="197320"/>
                    <a:pt x="330202" y="188808"/>
                    <a:pt x="319739" y="188808"/>
                  </a:cubicBezTo>
                  <a:close/>
                  <a:moveTo>
                    <a:pt x="243836" y="188808"/>
                  </a:moveTo>
                  <a:cubicBezTo>
                    <a:pt x="233373" y="188808"/>
                    <a:pt x="224861" y="197320"/>
                    <a:pt x="224861" y="207783"/>
                  </a:cubicBezTo>
                  <a:lnTo>
                    <a:pt x="224861" y="368127"/>
                  </a:lnTo>
                  <a:lnTo>
                    <a:pt x="262812" y="368127"/>
                  </a:lnTo>
                  <a:lnTo>
                    <a:pt x="262812" y="207783"/>
                  </a:lnTo>
                  <a:cubicBezTo>
                    <a:pt x="262812" y="197320"/>
                    <a:pt x="254299" y="188808"/>
                    <a:pt x="243836" y="188808"/>
                  </a:cubicBezTo>
                  <a:close/>
                  <a:moveTo>
                    <a:pt x="167934" y="188808"/>
                  </a:moveTo>
                  <a:cubicBezTo>
                    <a:pt x="157471" y="188808"/>
                    <a:pt x="148958" y="197320"/>
                    <a:pt x="148958" y="207783"/>
                  </a:cubicBezTo>
                  <a:lnTo>
                    <a:pt x="148958" y="368127"/>
                  </a:lnTo>
                  <a:lnTo>
                    <a:pt x="186910" y="368127"/>
                  </a:lnTo>
                  <a:lnTo>
                    <a:pt x="186910" y="207783"/>
                  </a:lnTo>
                  <a:cubicBezTo>
                    <a:pt x="186910" y="197320"/>
                    <a:pt x="178397" y="188808"/>
                    <a:pt x="167934" y="188808"/>
                  </a:cubicBezTo>
                  <a:close/>
                  <a:moveTo>
                    <a:pt x="92032" y="188808"/>
                  </a:moveTo>
                  <a:cubicBezTo>
                    <a:pt x="81568" y="188808"/>
                    <a:pt x="73056" y="197320"/>
                    <a:pt x="73056" y="207783"/>
                  </a:cubicBezTo>
                  <a:lnTo>
                    <a:pt x="73056" y="368127"/>
                  </a:lnTo>
                  <a:lnTo>
                    <a:pt x="111007" y="368127"/>
                  </a:lnTo>
                  <a:lnTo>
                    <a:pt x="111007" y="207783"/>
                  </a:lnTo>
                  <a:cubicBezTo>
                    <a:pt x="111007" y="197320"/>
                    <a:pt x="102495" y="188808"/>
                    <a:pt x="92032" y="188808"/>
                  </a:cubicBezTo>
                  <a:close/>
                  <a:moveTo>
                    <a:pt x="242887" y="81596"/>
                  </a:moveTo>
                  <a:cubicBezTo>
                    <a:pt x="253367" y="81596"/>
                    <a:pt x="261862" y="90092"/>
                    <a:pt x="261862" y="100572"/>
                  </a:cubicBezTo>
                  <a:cubicBezTo>
                    <a:pt x="261862" y="111052"/>
                    <a:pt x="253367" y="119547"/>
                    <a:pt x="242887" y="119547"/>
                  </a:cubicBezTo>
                  <a:cubicBezTo>
                    <a:pt x="232407" y="119547"/>
                    <a:pt x="223911" y="111052"/>
                    <a:pt x="223911" y="100572"/>
                  </a:cubicBezTo>
                  <a:cubicBezTo>
                    <a:pt x="223911" y="90092"/>
                    <a:pt x="232407" y="81596"/>
                    <a:pt x="242887" y="81596"/>
                  </a:cubicBezTo>
                  <a:close/>
                  <a:moveTo>
                    <a:pt x="242430" y="39745"/>
                  </a:moveTo>
                  <a:lnTo>
                    <a:pt x="37951" y="130914"/>
                  </a:lnTo>
                  <a:lnTo>
                    <a:pt x="37951" y="149908"/>
                  </a:lnTo>
                  <a:lnTo>
                    <a:pt x="447824" y="149908"/>
                  </a:lnTo>
                  <a:lnTo>
                    <a:pt x="447824" y="130935"/>
                  </a:lnTo>
                  <a:close/>
                  <a:moveTo>
                    <a:pt x="250112" y="1633"/>
                  </a:moveTo>
                  <a:lnTo>
                    <a:pt x="474499" y="101254"/>
                  </a:lnTo>
                  <a:cubicBezTo>
                    <a:pt x="481356" y="104299"/>
                    <a:pt x="485775" y="111096"/>
                    <a:pt x="485775" y="118598"/>
                  </a:cubicBezTo>
                  <a:lnTo>
                    <a:pt x="485775" y="168883"/>
                  </a:lnTo>
                  <a:cubicBezTo>
                    <a:pt x="485775" y="169044"/>
                    <a:pt x="485755" y="169198"/>
                    <a:pt x="485751" y="169358"/>
                  </a:cubicBezTo>
                  <a:cubicBezTo>
                    <a:pt x="485755" y="169517"/>
                    <a:pt x="485775" y="169672"/>
                    <a:pt x="485775" y="169832"/>
                  </a:cubicBezTo>
                  <a:cubicBezTo>
                    <a:pt x="485775" y="180312"/>
                    <a:pt x="477280" y="188808"/>
                    <a:pt x="466799" y="188808"/>
                  </a:cubicBezTo>
                  <a:cubicBezTo>
                    <a:pt x="453594" y="188808"/>
                    <a:pt x="452568" y="203332"/>
                    <a:pt x="452568" y="207783"/>
                  </a:cubicBezTo>
                  <a:lnTo>
                    <a:pt x="452568" y="291766"/>
                  </a:lnTo>
                  <a:cubicBezTo>
                    <a:pt x="452568" y="302247"/>
                    <a:pt x="444072" y="310742"/>
                    <a:pt x="433592" y="310742"/>
                  </a:cubicBezTo>
                  <a:cubicBezTo>
                    <a:pt x="423112" y="310742"/>
                    <a:pt x="414617" y="302247"/>
                    <a:pt x="414617" y="291766"/>
                  </a:cubicBezTo>
                  <a:lnTo>
                    <a:pt x="414617" y="207783"/>
                  </a:lnTo>
                  <a:cubicBezTo>
                    <a:pt x="414617" y="197320"/>
                    <a:pt x="406104" y="188808"/>
                    <a:pt x="395641" y="188808"/>
                  </a:cubicBezTo>
                  <a:cubicBezTo>
                    <a:pt x="385178" y="188808"/>
                    <a:pt x="376665" y="197320"/>
                    <a:pt x="376665" y="207783"/>
                  </a:cubicBezTo>
                  <a:lnTo>
                    <a:pt x="376665" y="368127"/>
                  </a:lnTo>
                  <a:lnTo>
                    <a:pt x="433592" y="368127"/>
                  </a:lnTo>
                  <a:cubicBezTo>
                    <a:pt x="444072" y="368127"/>
                    <a:pt x="452568" y="376622"/>
                    <a:pt x="452568" y="387103"/>
                  </a:cubicBezTo>
                  <a:cubicBezTo>
                    <a:pt x="452568" y="397583"/>
                    <a:pt x="444072" y="406078"/>
                    <a:pt x="433592" y="406078"/>
                  </a:cubicBezTo>
                  <a:lnTo>
                    <a:pt x="54080" y="406078"/>
                  </a:lnTo>
                  <a:cubicBezTo>
                    <a:pt x="43600" y="406078"/>
                    <a:pt x="35105" y="397583"/>
                    <a:pt x="35105" y="387103"/>
                  </a:cubicBezTo>
                  <a:cubicBezTo>
                    <a:pt x="35105" y="386705"/>
                    <a:pt x="35140" y="386316"/>
                    <a:pt x="35165" y="385924"/>
                  </a:cubicBezTo>
                  <a:cubicBezTo>
                    <a:pt x="35141" y="385532"/>
                    <a:pt x="35105" y="385143"/>
                    <a:pt x="35105" y="384746"/>
                  </a:cubicBezTo>
                  <a:lnTo>
                    <a:pt x="35105" y="207783"/>
                  </a:lnTo>
                  <a:cubicBezTo>
                    <a:pt x="35105" y="198338"/>
                    <a:pt x="30117" y="188808"/>
                    <a:pt x="18976" y="188808"/>
                  </a:cubicBezTo>
                  <a:cubicBezTo>
                    <a:pt x="8495" y="188808"/>
                    <a:pt x="0" y="180312"/>
                    <a:pt x="0" y="169832"/>
                  </a:cubicBezTo>
                  <a:cubicBezTo>
                    <a:pt x="0" y="169672"/>
                    <a:pt x="20" y="169517"/>
                    <a:pt x="24" y="169358"/>
                  </a:cubicBezTo>
                  <a:cubicBezTo>
                    <a:pt x="20" y="169198"/>
                    <a:pt x="0" y="169044"/>
                    <a:pt x="0" y="168883"/>
                  </a:cubicBezTo>
                  <a:lnTo>
                    <a:pt x="0" y="118598"/>
                  </a:lnTo>
                  <a:cubicBezTo>
                    <a:pt x="0" y="111108"/>
                    <a:pt x="4407" y="104317"/>
                    <a:pt x="11248" y="101267"/>
                  </a:cubicBezTo>
                  <a:lnTo>
                    <a:pt x="234685" y="1645"/>
                  </a:lnTo>
                  <a:cubicBezTo>
                    <a:pt x="239593" y="-543"/>
                    <a:pt x="245199" y="-550"/>
                    <a:pt x="250112" y="1633"/>
                  </a:cubicBezTo>
                  <a:close/>
                </a:path>
              </a:pathLst>
            </a:custGeom>
            <a:solidFill>
              <a:schemeClr val="bg1"/>
            </a:solidFill>
            <a:ln w="949" cap="flat">
              <a:noFill/>
              <a:prstDash val="solid"/>
              <a:miter/>
            </a:ln>
          </p:spPr>
          <p:txBody>
            <a:bodyPr rtlCol="0" anchor="ctr"/>
            <a:lstStyle/>
            <a:p>
              <a:endParaRPr lang="en-ID"/>
            </a:p>
          </p:txBody>
        </p:sp>
      </p:grpSp>
      <p:grpSp>
        <p:nvGrpSpPr>
          <p:cNvPr id="4" name="Group 3">
            <a:extLst>
              <a:ext uri="{FF2B5EF4-FFF2-40B4-BE49-F238E27FC236}">
                <a16:creationId xmlns:a16="http://schemas.microsoft.com/office/drawing/2014/main" id="{7F1CB429-B6D8-44A2-BD0B-EF724DD5A51C}"/>
              </a:ext>
            </a:extLst>
          </p:cNvPr>
          <p:cNvGrpSpPr/>
          <p:nvPr/>
        </p:nvGrpSpPr>
        <p:grpSpPr>
          <a:xfrm>
            <a:off x="3013161" y="1587281"/>
            <a:ext cx="1766903" cy="1766903"/>
            <a:chOff x="4563337" y="896473"/>
            <a:chExt cx="1533457" cy="1533457"/>
          </a:xfrm>
        </p:grpSpPr>
        <p:sp>
          <p:nvSpPr>
            <p:cNvPr id="70" name="Rectangle 69">
              <a:extLst>
                <a:ext uri="{FF2B5EF4-FFF2-40B4-BE49-F238E27FC236}">
                  <a16:creationId xmlns:a16="http://schemas.microsoft.com/office/drawing/2014/main" id="{06C3E35A-5B59-4A46-B0FA-811C07850CFD}"/>
                </a:ext>
              </a:extLst>
            </p:cNvPr>
            <p:cNvSpPr/>
            <p:nvPr/>
          </p:nvSpPr>
          <p:spPr>
            <a:xfrm>
              <a:off x="4563337" y="896473"/>
              <a:ext cx="1533457" cy="153345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200" b="1">
                <a:solidFill>
                  <a:schemeClr val="tx1">
                    <a:lumMod val="75000"/>
                    <a:lumOff val="25000"/>
                  </a:schemeClr>
                </a:solidFill>
              </a:endParaRPr>
            </a:p>
          </p:txBody>
        </p:sp>
        <p:sp>
          <p:nvSpPr>
            <p:cNvPr id="71" name="TextBox 70">
              <a:extLst>
                <a:ext uri="{FF2B5EF4-FFF2-40B4-BE49-F238E27FC236}">
                  <a16:creationId xmlns:a16="http://schemas.microsoft.com/office/drawing/2014/main" id="{DE8C0BB2-F6C0-4A53-8CAB-82581C6E5ABD}"/>
                </a:ext>
              </a:extLst>
            </p:cNvPr>
            <p:cNvSpPr txBox="1"/>
            <p:nvPr/>
          </p:nvSpPr>
          <p:spPr>
            <a:xfrm>
              <a:off x="4961214" y="1888235"/>
              <a:ext cx="737702" cy="307777"/>
            </a:xfrm>
            <a:prstGeom prst="rect">
              <a:avLst/>
            </a:prstGeom>
            <a:noFill/>
          </p:spPr>
          <p:txBody>
            <a:bodyPr wrap="none" rtlCol="0">
              <a:spAutoFit/>
            </a:bodyPr>
            <a:lstStyle/>
            <a:p>
              <a:pPr algn="ctr"/>
              <a:r>
                <a:rPr lang="en-US" sz="1400" b="1">
                  <a:solidFill>
                    <a:schemeClr val="bg1"/>
                  </a:solidFill>
                </a:rPr>
                <a:t>Teams</a:t>
              </a:r>
              <a:endParaRPr lang="en-ID" sz="1400" b="1">
                <a:solidFill>
                  <a:schemeClr val="bg1"/>
                </a:solidFill>
              </a:endParaRPr>
            </a:p>
          </p:txBody>
        </p:sp>
        <p:sp>
          <p:nvSpPr>
            <p:cNvPr id="72" name="Shape">
              <a:extLst>
                <a:ext uri="{FF2B5EF4-FFF2-40B4-BE49-F238E27FC236}">
                  <a16:creationId xmlns:a16="http://schemas.microsoft.com/office/drawing/2014/main" id="{61F734C9-3FC7-456E-93B8-A465B8A826E8}"/>
                </a:ext>
              </a:extLst>
            </p:cNvPr>
            <p:cNvSpPr>
              <a:spLocks noChangeAspect="1"/>
            </p:cNvSpPr>
            <p:nvPr/>
          </p:nvSpPr>
          <p:spPr>
            <a:xfrm>
              <a:off x="5087889" y="1186937"/>
              <a:ext cx="484351" cy="484351"/>
            </a:xfrm>
            <a:custGeom>
              <a:avLst/>
              <a:gdLst>
                <a:gd name="connsiteX0" fmla="*/ 75902 w 485775"/>
                <a:gd name="connsiteY0" fmla="*/ 330175 h 485775"/>
                <a:gd name="connsiteX1" fmla="*/ 75902 w 485775"/>
                <a:gd name="connsiteY1" fmla="*/ 466799 h 485775"/>
                <a:gd name="connsiteX2" fmla="*/ 56927 w 485775"/>
                <a:gd name="connsiteY2" fmla="*/ 485775 h 485775"/>
                <a:gd name="connsiteX3" fmla="*/ 37951 w 485775"/>
                <a:gd name="connsiteY3" fmla="*/ 466799 h 485775"/>
                <a:gd name="connsiteX4" fmla="*/ 37951 w 485775"/>
                <a:gd name="connsiteY4" fmla="*/ 345899 h 485775"/>
                <a:gd name="connsiteX5" fmla="*/ 0 w 485775"/>
                <a:gd name="connsiteY5" fmla="*/ 292224 h 485775"/>
                <a:gd name="connsiteX6" fmla="*/ 0 w 485775"/>
                <a:gd name="connsiteY6" fmla="*/ 188807 h 485775"/>
                <a:gd name="connsiteX7" fmla="*/ 56927 w 485775"/>
                <a:gd name="connsiteY7" fmla="*/ 131880 h 485775"/>
                <a:gd name="connsiteX8" fmla="*/ 132829 w 485775"/>
                <a:gd name="connsiteY8" fmla="*/ 131880 h 485775"/>
                <a:gd name="connsiteX9" fmla="*/ 189756 w 485775"/>
                <a:gd name="connsiteY9" fmla="*/ 188807 h 485775"/>
                <a:gd name="connsiteX10" fmla="*/ 170780 w 485775"/>
                <a:gd name="connsiteY10" fmla="*/ 207783 h 485775"/>
                <a:gd name="connsiteX11" fmla="*/ 151805 w 485775"/>
                <a:gd name="connsiteY11" fmla="*/ 188807 h 485775"/>
                <a:gd name="connsiteX12" fmla="*/ 132829 w 485775"/>
                <a:gd name="connsiteY12" fmla="*/ 169832 h 485775"/>
                <a:gd name="connsiteX13" fmla="*/ 56927 w 485775"/>
                <a:gd name="connsiteY13" fmla="*/ 169832 h 485775"/>
                <a:gd name="connsiteX14" fmla="*/ 37951 w 485775"/>
                <a:gd name="connsiteY14" fmla="*/ 188807 h 485775"/>
                <a:gd name="connsiteX15" fmla="*/ 37951 w 485775"/>
                <a:gd name="connsiteY15" fmla="*/ 292224 h 485775"/>
                <a:gd name="connsiteX16" fmla="*/ 56927 w 485775"/>
                <a:gd name="connsiteY16" fmla="*/ 311200 h 485775"/>
                <a:gd name="connsiteX17" fmla="*/ 75902 w 485775"/>
                <a:gd name="connsiteY17" fmla="*/ 330175 h 485775"/>
                <a:gd name="connsiteX18" fmla="*/ 132829 w 485775"/>
                <a:gd name="connsiteY18" fmla="*/ 377614 h 485775"/>
                <a:gd name="connsiteX19" fmla="*/ 113854 w 485775"/>
                <a:gd name="connsiteY19" fmla="*/ 396590 h 485775"/>
                <a:gd name="connsiteX20" fmla="*/ 113854 w 485775"/>
                <a:gd name="connsiteY20" fmla="*/ 466799 h 485775"/>
                <a:gd name="connsiteX21" fmla="*/ 132829 w 485775"/>
                <a:gd name="connsiteY21" fmla="*/ 485775 h 485775"/>
                <a:gd name="connsiteX22" fmla="*/ 151805 w 485775"/>
                <a:gd name="connsiteY22" fmla="*/ 466799 h 485775"/>
                <a:gd name="connsiteX23" fmla="*/ 151805 w 485775"/>
                <a:gd name="connsiteY23" fmla="*/ 396590 h 485775"/>
                <a:gd name="connsiteX24" fmla="*/ 132829 w 485775"/>
                <a:gd name="connsiteY24" fmla="*/ 377614 h 485775"/>
                <a:gd name="connsiteX25" fmla="*/ 37951 w 485775"/>
                <a:gd name="connsiteY25" fmla="*/ 56927 h 485775"/>
                <a:gd name="connsiteX26" fmla="*/ 94878 w 485775"/>
                <a:gd name="connsiteY26" fmla="*/ 0 h 485775"/>
                <a:gd name="connsiteX27" fmla="*/ 151805 w 485775"/>
                <a:gd name="connsiteY27" fmla="*/ 56927 h 485775"/>
                <a:gd name="connsiteX28" fmla="*/ 94878 w 485775"/>
                <a:gd name="connsiteY28" fmla="*/ 113854 h 485775"/>
                <a:gd name="connsiteX29" fmla="*/ 37951 w 485775"/>
                <a:gd name="connsiteY29" fmla="*/ 56927 h 485775"/>
                <a:gd name="connsiteX30" fmla="*/ 75902 w 485775"/>
                <a:gd name="connsiteY30" fmla="*/ 56927 h 485775"/>
                <a:gd name="connsiteX31" fmla="*/ 94878 w 485775"/>
                <a:gd name="connsiteY31" fmla="*/ 75902 h 485775"/>
                <a:gd name="connsiteX32" fmla="*/ 113854 w 485775"/>
                <a:gd name="connsiteY32" fmla="*/ 56927 h 485775"/>
                <a:gd name="connsiteX33" fmla="*/ 94878 w 485775"/>
                <a:gd name="connsiteY33" fmla="*/ 37951 h 485775"/>
                <a:gd name="connsiteX34" fmla="*/ 75902 w 485775"/>
                <a:gd name="connsiteY34" fmla="*/ 56927 h 485775"/>
                <a:gd name="connsiteX35" fmla="*/ 352946 w 485775"/>
                <a:gd name="connsiteY35" fmla="*/ 377614 h 485775"/>
                <a:gd name="connsiteX36" fmla="*/ 333970 w 485775"/>
                <a:gd name="connsiteY36" fmla="*/ 396590 h 485775"/>
                <a:gd name="connsiteX37" fmla="*/ 333970 w 485775"/>
                <a:gd name="connsiteY37" fmla="*/ 466799 h 485775"/>
                <a:gd name="connsiteX38" fmla="*/ 352946 w 485775"/>
                <a:gd name="connsiteY38" fmla="*/ 485775 h 485775"/>
                <a:gd name="connsiteX39" fmla="*/ 371922 w 485775"/>
                <a:gd name="connsiteY39" fmla="*/ 466799 h 485775"/>
                <a:gd name="connsiteX40" fmla="*/ 371922 w 485775"/>
                <a:gd name="connsiteY40" fmla="*/ 396590 h 485775"/>
                <a:gd name="connsiteX41" fmla="*/ 352946 w 485775"/>
                <a:gd name="connsiteY41" fmla="*/ 377614 h 485775"/>
                <a:gd name="connsiteX42" fmla="*/ 428848 w 485775"/>
                <a:gd name="connsiteY42" fmla="*/ 131880 h 485775"/>
                <a:gd name="connsiteX43" fmla="*/ 352946 w 485775"/>
                <a:gd name="connsiteY43" fmla="*/ 131880 h 485775"/>
                <a:gd name="connsiteX44" fmla="*/ 296019 w 485775"/>
                <a:gd name="connsiteY44" fmla="*/ 188807 h 485775"/>
                <a:gd name="connsiteX45" fmla="*/ 314995 w 485775"/>
                <a:gd name="connsiteY45" fmla="*/ 207783 h 485775"/>
                <a:gd name="connsiteX46" fmla="*/ 333970 w 485775"/>
                <a:gd name="connsiteY46" fmla="*/ 188807 h 485775"/>
                <a:gd name="connsiteX47" fmla="*/ 352946 w 485775"/>
                <a:gd name="connsiteY47" fmla="*/ 169832 h 485775"/>
                <a:gd name="connsiteX48" fmla="*/ 428848 w 485775"/>
                <a:gd name="connsiteY48" fmla="*/ 169832 h 485775"/>
                <a:gd name="connsiteX49" fmla="*/ 447824 w 485775"/>
                <a:gd name="connsiteY49" fmla="*/ 188807 h 485775"/>
                <a:gd name="connsiteX50" fmla="*/ 447824 w 485775"/>
                <a:gd name="connsiteY50" fmla="*/ 292224 h 485775"/>
                <a:gd name="connsiteX51" fmla="*/ 428848 w 485775"/>
                <a:gd name="connsiteY51" fmla="*/ 311200 h 485775"/>
                <a:gd name="connsiteX52" fmla="*/ 409873 w 485775"/>
                <a:gd name="connsiteY52" fmla="*/ 330175 h 485775"/>
                <a:gd name="connsiteX53" fmla="*/ 409873 w 485775"/>
                <a:gd name="connsiteY53" fmla="*/ 466799 h 485775"/>
                <a:gd name="connsiteX54" fmla="*/ 428848 w 485775"/>
                <a:gd name="connsiteY54" fmla="*/ 485775 h 485775"/>
                <a:gd name="connsiteX55" fmla="*/ 447824 w 485775"/>
                <a:gd name="connsiteY55" fmla="*/ 466799 h 485775"/>
                <a:gd name="connsiteX56" fmla="*/ 447824 w 485775"/>
                <a:gd name="connsiteY56" fmla="*/ 345899 h 485775"/>
                <a:gd name="connsiteX57" fmla="*/ 485775 w 485775"/>
                <a:gd name="connsiteY57" fmla="*/ 292224 h 485775"/>
                <a:gd name="connsiteX58" fmla="*/ 485775 w 485775"/>
                <a:gd name="connsiteY58" fmla="*/ 188807 h 485775"/>
                <a:gd name="connsiteX59" fmla="*/ 428848 w 485775"/>
                <a:gd name="connsiteY59" fmla="*/ 131880 h 485775"/>
                <a:gd name="connsiteX60" fmla="*/ 333970 w 485775"/>
                <a:gd name="connsiteY60" fmla="*/ 56927 h 485775"/>
                <a:gd name="connsiteX61" fmla="*/ 390897 w 485775"/>
                <a:gd name="connsiteY61" fmla="*/ 0 h 485775"/>
                <a:gd name="connsiteX62" fmla="*/ 447824 w 485775"/>
                <a:gd name="connsiteY62" fmla="*/ 56927 h 485775"/>
                <a:gd name="connsiteX63" fmla="*/ 390897 w 485775"/>
                <a:gd name="connsiteY63" fmla="*/ 113854 h 485775"/>
                <a:gd name="connsiteX64" fmla="*/ 333970 w 485775"/>
                <a:gd name="connsiteY64" fmla="*/ 56927 h 485775"/>
                <a:gd name="connsiteX65" fmla="*/ 371922 w 485775"/>
                <a:gd name="connsiteY65" fmla="*/ 56927 h 485775"/>
                <a:gd name="connsiteX66" fmla="*/ 390897 w 485775"/>
                <a:gd name="connsiteY66" fmla="*/ 75902 h 485775"/>
                <a:gd name="connsiteX67" fmla="*/ 409873 w 485775"/>
                <a:gd name="connsiteY67" fmla="*/ 56927 h 485775"/>
                <a:gd name="connsiteX68" fmla="*/ 390897 w 485775"/>
                <a:gd name="connsiteY68" fmla="*/ 37951 h 485775"/>
                <a:gd name="connsiteX69" fmla="*/ 371922 w 485775"/>
                <a:gd name="connsiteY69" fmla="*/ 56927 h 485775"/>
                <a:gd name="connsiteX70" fmla="*/ 363382 w 485775"/>
                <a:gd name="connsiteY70" fmla="*/ 304906 h 485775"/>
                <a:gd name="connsiteX71" fmla="*/ 350596 w 485775"/>
                <a:gd name="connsiteY71" fmla="*/ 274319 h 485775"/>
                <a:gd name="connsiteX72" fmla="*/ 350487 w 485775"/>
                <a:gd name="connsiteY72" fmla="*/ 274211 h 485775"/>
                <a:gd name="connsiteX73" fmla="*/ 320830 w 485775"/>
                <a:gd name="connsiteY73" fmla="*/ 245406 h 485775"/>
                <a:gd name="connsiteX74" fmla="*/ 293997 w 485775"/>
                <a:gd name="connsiteY74" fmla="*/ 245796 h 485775"/>
                <a:gd name="connsiteX75" fmla="*/ 294388 w 485775"/>
                <a:gd name="connsiteY75" fmla="*/ 272629 h 485775"/>
                <a:gd name="connsiteX76" fmla="*/ 307628 w 485775"/>
                <a:gd name="connsiteY76" fmla="*/ 285490 h 485775"/>
                <a:gd name="connsiteX77" fmla="*/ 176944 w 485775"/>
                <a:gd name="connsiteY77" fmla="*/ 285490 h 485775"/>
                <a:gd name="connsiteX78" fmla="*/ 190085 w 485775"/>
                <a:gd name="connsiteY78" fmla="*/ 272525 h 485775"/>
                <a:gd name="connsiteX79" fmla="*/ 190266 w 485775"/>
                <a:gd name="connsiteY79" fmla="*/ 245690 h 485775"/>
                <a:gd name="connsiteX80" fmla="*/ 163431 w 485775"/>
                <a:gd name="connsiteY80" fmla="*/ 245510 h 485775"/>
                <a:gd name="connsiteX81" fmla="*/ 134230 w 485775"/>
                <a:gd name="connsiteY81" fmla="*/ 274320 h 485775"/>
                <a:gd name="connsiteX82" fmla="*/ 121444 w 485775"/>
                <a:gd name="connsiteY82" fmla="*/ 304907 h 485775"/>
                <a:gd name="connsiteX83" fmla="*/ 134174 w 485775"/>
                <a:gd name="connsiteY83" fmla="*/ 335441 h 485775"/>
                <a:gd name="connsiteX84" fmla="*/ 163371 w 485775"/>
                <a:gd name="connsiteY84" fmla="*/ 364499 h 485775"/>
                <a:gd name="connsiteX85" fmla="*/ 176757 w 485775"/>
                <a:gd name="connsiteY85" fmla="*/ 370025 h 485775"/>
                <a:gd name="connsiteX86" fmla="*/ 190207 w 485775"/>
                <a:gd name="connsiteY86" fmla="*/ 364435 h 485775"/>
                <a:gd name="connsiteX87" fmla="*/ 190143 w 485775"/>
                <a:gd name="connsiteY87" fmla="*/ 337599 h 485775"/>
                <a:gd name="connsiteX88" fmla="*/ 175917 w 485775"/>
                <a:gd name="connsiteY88" fmla="*/ 323441 h 485775"/>
                <a:gd name="connsiteX89" fmla="*/ 309158 w 485775"/>
                <a:gd name="connsiteY89" fmla="*/ 323441 h 485775"/>
                <a:gd name="connsiteX90" fmla="*/ 295058 w 485775"/>
                <a:gd name="connsiteY90" fmla="*/ 337712 h 485775"/>
                <a:gd name="connsiteX91" fmla="*/ 295220 w 485775"/>
                <a:gd name="connsiteY91" fmla="*/ 364548 h 485775"/>
                <a:gd name="connsiteX92" fmla="*/ 308555 w 485775"/>
                <a:gd name="connsiteY92" fmla="*/ 370024 h 485775"/>
                <a:gd name="connsiteX93" fmla="*/ 322056 w 485775"/>
                <a:gd name="connsiteY93" fmla="*/ 364385 h 485775"/>
                <a:gd name="connsiteX94" fmla="*/ 350694 w 485775"/>
                <a:gd name="connsiteY94" fmla="*/ 335397 h 485775"/>
                <a:gd name="connsiteX95" fmla="*/ 363382 w 485775"/>
                <a:gd name="connsiteY95" fmla="*/ 304906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485775" h="485775">
                  <a:moveTo>
                    <a:pt x="75902" y="330175"/>
                  </a:moveTo>
                  <a:lnTo>
                    <a:pt x="75902" y="466799"/>
                  </a:lnTo>
                  <a:cubicBezTo>
                    <a:pt x="75902" y="477280"/>
                    <a:pt x="67407" y="485775"/>
                    <a:pt x="56927" y="485775"/>
                  </a:cubicBezTo>
                  <a:cubicBezTo>
                    <a:pt x="46447" y="485775"/>
                    <a:pt x="37951" y="477280"/>
                    <a:pt x="37951" y="466799"/>
                  </a:cubicBezTo>
                  <a:lnTo>
                    <a:pt x="37951" y="345899"/>
                  </a:lnTo>
                  <a:cubicBezTo>
                    <a:pt x="15863" y="338067"/>
                    <a:pt x="0" y="316963"/>
                    <a:pt x="0" y="292224"/>
                  </a:cubicBezTo>
                  <a:lnTo>
                    <a:pt x="0" y="188807"/>
                  </a:lnTo>
                  <a:cubicBezTo>
                    <a:pt x="0" y="157418"/>
                    <a:pt x="25537" y="131880"/>
                    <a:pt x="56927" y="131880"/>
                  </a:cubicBezTo>
                  <a:lnTo>
                    <a:pt x="132829" y="131880"/>
                  </a:lnTo>
                  <a:cubicBezTo>
                    <a:pt x="164219" y="131880"/>
                    <a:pt x="189756" y="157418"/>
                    <a:pt x="189756" y="188807"/>
                  </a:cubicBezTo>
                  <a:cubicBezTo>
                    <a:pt x="189756" y="199287"/>
                    <a:pt x="181261" y="207783"/>
                    <a:pt x="170780" y="207783"/>
                  </a:cubicBezTo>
                  <a:cubicBezTo>
                    <a:pt x="160300" y="207783"/>
                    <a:pt x="151805" y="199287"/>
                    <a:pt x="151805" y="188807"/>
                  </a:cubicBezTo>
                  <a:cubicBezTo>
                    <a:pt x="151805" y="178344"/>
                    <a:pt x="143292" y="169832"/>
                    <a:pt x="132829" y="169832"/>
                  </a:cubicBezTo>
                  <a:lnTo>
                    <a:pt x="56927" y="169832"/>
                  </a:lnTo>
                  <a:cubicBezTo>
                    <a:pt x="46464" y="169832"/>
                    <a:pt x="37951" y="178344"/>
                    <a:pt x="37951" y="188807"/>
                  </a:cubicBezTo>
                  <a:lnTo>
                    <a:pt x="37951" y="292224"/>
                  </a:lnTo>
                  <a:cubicBezTo>
                    <a:pt x="37951" y="302687"/>
                    <a:pt x="46464" y="311200"/>
                    <a:pt x="56927" y="311200"/>
                  </a:cubicBezTo>
                  <a:cubicBezTo>
                    <a:pt x="67407" y="311200"/>
                    <a:pt x="75902" y="319695"/>
                    <a:pt x="75902" y="330175"/>
                  </a:cubicBezTo>
                  <a:close/>
                  <a:moveTo>
                    <a:pt x="132829" y="377614"/>
                  </a:moveTo>
                  <a:cubicBezTo>
                    <a:pt x="122349" y="377614"/>
                    <a:pt x="113854" y="386110"/>
                    <a:pt x="113854" y="396590"/>
                  </a:cubicBezTo>
                  <a:lnTo>
                    <a:pt x="113854" y="466799"/>
                  </a:lnTo>
                  <a:cubicBezTo>
                    <a:pt x="113854" y="477280"/>
                    <a:pt x="122349" y="485775"/>
                    <a:pt x="132829" y="485775"/>
                  </a:cubicBezTo>
                  <a:cubicBezTo>
                    <a:pt x="143309" y="485775"/>
                    <a:pt x="151805" y="477280"/>
                    <a:pt x="151805" y="466799"/>
                  </a:cubicBezTo>
                  <a:lnTo>
                    <a:pt x="151805" y="396590"/>
                  </a:lnTo>
                  <a:cubicBezTo>
                    <a:pt x="151805" y="386110"/>
                    <a:pt x="143309" y="377614"/>
                    <a:pt x="132829" y="377614"/>
                  </a:cubicBezTo>
                  <a:close/>
                  <a:moveTo>
                    <a:pt x="37951" y="56927"/>
                  </a:moveTo>
                  <a:cubicBezTo>
                    <a:pt x="37951" y="25537"/>
                    <a:pt x="63489" y="0"/>
                    <a:pt x="94878" y="0"/>
                  </a:cubicBezTo>
                  <a:cubicBezTo>
                    <a:pt x="126267" y="0"/>
                    <a:pt x="151805" y="25537"/>
                    <a:pt x="151805" y="56927"/>
                  </a:cubicBezTo>
                  <a:cubicBezTo>
                    <a:pt x="151805" y="88316"/>
                    <a:pt x="126267" y="113854"/>
                    <a:pt x="94878" y="113854"/>
                  </a:cubicBezTo>
                  <a:cubicBezTo>
                    <a:pt x="63489" y="113854"/>
                    <a:pt x="37951" y="88316"/>
                    <a:pt x="37951" y="56927"/>
                  </a:cubicBezTo>
                  <a:close/>
                  <a:moveTo>
                    <a:pt x="75902" y="56927"/>
                  </a:moveTo>
                  <a:cubicBezTo>
                    <a:pt x="75902" y="67390"/>
                    <a:pt x="84415" y="75902"/>
                    <a:pt x="94878" y="75902"/>
                  </a:cubicBezTo>
                  <a:cubicBezTo>
                    <a:pt x="105341" y="75902"/>
                    <a:pt x="113854" y="67390"/>
                    <a:pt x="113854" y="56927"/>
                  </a:cubicBezTo>
                  <a:cubicBezTo>
                    <a:pt x="113854" y="46464"/>
                    <a:pt x="105341" y="37951"/>
                    <a:pt x="94878" y="37951"/>
                  </a:cubicBezTo>
                  <a:cubicBezTo>
                    <a:pt x="84415" y="37951"/>
                    <a:pt x="75902" y="46464"/>
                    <a:pt x="75902" y="56927"/>
                  </a:cubicBezTo>
                  <a:close/>
                  <a:moveTo>
                    <a:pt x="352946" y="377614"/>
                  </a:moveTo>
                  <a:cubicBezTo>
                    <a:pt x="342466" y="377614"/>
                    <a:pt x="333970" y="386110"/>
                    <a:pt x="333970" y="396590"/>
                  </a:cubicBezTo>
                  <a:lnTo>
                    <a:pt x="333970" y="466799"/>
                  </a:lnTo>
                  <a:cubicBezTo>
                    <a:pt x="333970" y="477280"/>
                    <a:pt x="342466" y="485775"/>
                    <a:pt x="352946" y="485775"/>
                  </a:cubicBezTo>
                  <a:cubicBezTo>
                    <a:pt x="363426" y="485775"/>
                    <a:pt x="371922" y="477280"/>
                    <a:pt x="371922" y="466799"/>
                  </a:cubicBezTo>
                  <a:lnTo>
                    <a:pt x="371922" y="396590"/>
                  </a:lnTo>
                  <a:cubicBezTo>
                    <a:pt x="371922" y="386110"/>
                    <a:pt x="363426" y="377614"/>
                    <a:pt x="352946" y="377614"/>
                  </a:cubicBezTo>
                  <a:close/>
                  <a:moveTo>
                    <a:pt x="428848" y="131880"/>
                  </a:moveTo>
                  <a:lnTo>
                    <a:pt x="352946" y="131880"/>
                  </a:lnTo>
                  <a:cubicBezTo>
                    <a:pt x="321556" y="131880"/>
                    <a:pt x="296019" y="157418"/>
                    <a:pt x="296019" y="188807"/>
                  </a:cubicBezTo>
                  <a:cubicBezTo>
                    <a:pt x="296019" y="199287"/>
                    <a:pt x="304515" y="207783"/>
                    <a:pt x="314995" y="207783"/>
                  </a:cubicBezTo>
                  <a:cubicBezTo>
                    <a:pt x="325475" y="207783"/>
                    <a:pt x="333970" y="199287"/>
                    <a:pt x="333970" y="188807"/>
                  </a:cubicBezTo>
                  <a:cubicBezTo>
                    <a:pt x="333970" y="178344"/>
                    <a:pt x="342483" y="169832"/>
                    <a:pt x="352946" y="169832"/>
                  </a:cubicBezTo>
                  <a:lnTo>
                    <a:pt x="428848" y="169832"/>
                  </a:lnTo>
                  <a:cubicBezTo>
                    <a:pt x="439311" y="169832"/>
                    <a:pt x="447824" y="178344"/>
                    <a:pt x="447824" y="188807"/>
                  </a:cubicBezTo>
                  <a:lnTo>
                    <a:pt x="447824" y="292224"/>
                  </a:lnTo>
                  <a:cubicBezTo>
                    <a:pt x="447824" y="302687"/>
                    <a:pt x="439311" y="311200"/>
                    <a:pt x="428848" y="311200"/>
                  </a:cubicBezTo>
                  <a:cubicBezTo>
                    <a:pt x="418368" y="311200"/>
                    <a:pt x="409873" y="319695"/>
                    <a:pt x="409873" y="330175"/>
                  </a:cubicBezTo>
                  <a:lnTo>
                    <a:pt x="409873" y="466799"/>
                  </a:lnTo>
                  <a:cubicBezTo>
                    <a:pt x="409873" y="477280"/>
                    <a:pt x="418368" y="485775"/>
                    <a:pt x="428848" y="485775"/>
                  </a:cubicBezTo>
                  <a:cubicBezTo>
                    <a:pt x="439328" y="485775"/>
                    <a:pt x="447824" y="477280"/>
                    <a:pt x="447824" y="466799"/>
                  </a:cubicBezTo>
                  <a:lnTo>
                    <a:pt x="447824" y="345899"/>
                  </a:lnTo>
                  <a:cubicBezTo>
                    <a:pt x="469912" y="338067"/>
                    <a:pt x="485775" y="316963"/>
                    <a:pt x="485775" y="292224"/>
                  </a:cubicBezTo>
                  <a:lnTo>
                    <a:pt x="485775" y="188807"/>
                  </a:lnTo>
                  <a:cubicBezTo>
                    <a:pt x="485775" y="157418"/>
                    <a:pt x="460238" y="131880"/>
                    <a:pt x="428848" y="131880"/>
                  </a:cubicBezTo>
                  <a:close/>
                  <a:moveTo>
                    <a:pt x="333970" y="56927"/>
                  </a:moveTo>
                  <a:cubicBezTo>
                    <a:pt x="333970" y="25537"/>
                    <a:pt x="359508" y="0"/>
                    <a:pt x="390897" y="0"/>
                  </a:cubicBezTo>
                  <a:cubicBezTo>
                    <a:pt x="422287" y="0"/>
                    <a:pt x="447824" y="25537"/>
                    <a:pt x="447824" y="56927"/>
                  </a:cubicBezTo>
                  <a:cubicBezTo>
                    <a:pt x="447824" y="88316"/>
                    <a:pt x="422287" y="113854"/>
                    <a:pt x="390897" y="113854"/>
                  </a:cubicBezTo>
                  <a:cubicBezTo>
                    <a:pt x="359508" y="113854"/>
                    <a:pt x="333970" y="88316"/>
                    <a:pt x="333970" y="56927"/>
                  </a:cubicBezTo>
                  <a:close/>
                  <a:moveTo>
                    <a:pt x="371922" y="56927"/>
                  </a:moveTo>
                  <a:cubicBezTo>
                    <a:pt x="371922" y="67390"/>
                    <a:pt x="380434" y="75902"/>
                    <a:pt x="390897" y="75902"/>
                  </a:cubicBezTo>
                  <a:cubicBezTo>
                    <a:pt x="401360" y="75902"/>
                    <a:pt x="409873" y="67390"/>
                    <a:pt x="409873" y="56927"/>
                  </a:cubicBezTo>
                  <a:cubicBezTo>
                    <a:pt x="409873" y="46464"/>
                    <a:pt x="401360" y="37951"/>
                    <a:pt x="390897" y="37951"/>
                  </a:cubicBezTo>
                  <a:cubicBezTo>
                    <a:pt x="380434" y="37951"/>
                    <a:pt x="371922" y="46464"/>
                    <a:pt x="371922" y="56927"/>
                  </a:cubicBezTo>
                  <a:close/>
                  <a:moveTo>
                    <a:pt x="363382" y="304906"/>
                  </a:moveTo>
                  <a:cubicBezTo>
                    <a:pt x="363382" y="293320"/>
                    <a:pt x="358842" y="282457"/>
                    <a:pt x="350596" y="274319"/>
                  </a:cubicBezTo>
                  <a:cubicBezTo>
                    <a:pt x="350560" y="274283"/>
                    <a:pt x="350523" y="274248"/>
                    <a:pt x="350487" y="274211"/>
                  </a:cubicBezTo>
                  <a:lnTo>
                    <a:pt x="320830" y="245406"/>
                  </a:lnTo>
                  <a:cubicBezTo>
                    <a:pt x="313313" y="238105"/>
                    <a:pt x="301299" y="238280"/>
                    <a:pt x="293997" y="245796"/>
                  </a:cubicBezTo>
                  <a:cubicBezTo>
                    <a:pt x="286696" y="253314"/>
                    <a:pt x="286871" y="265327"/>
                    <a:pt x="294388" y="272629"/>
                  </a:cubicBezTo>
                  <a:lnTo>
                    <a:pt x="307628" y="285490"/>
                  </a:lnTo>
                  <a:lnTo>
                    <a:pt x="176944" y="285490"/>
                  </a:lnTo>
                  <a:lnTo>
                    <a:pt x="190085" y="272525"/>
                  </a:lnTo>
                  <a:cubicBezTo>
                    <a:pt x="197545" y="265165"/>
                    <a:pt x="197626" y="253150"/>
                    <a:pt x="190266" y="245690"/>
                  </a:cubicBezTo>
                  <a:cubicBezTo>
                    <a:pt x="182906" y="238231"/>
                    <a:pt x="170892" y="238149"/>
                    <a:pt x="163431" y="245510"/>
                  </a:cubicBezTo>
                  <a:lnTo>
                    <a:pt x="134230" y="274320"/>
                  </a:lnTo>
                  <a:cubicBezTo>
                    <a:pt x="125986" y="282458"/>
                    <a:pt x="121444" y="293321"/>
                    <a:pt x="121444" y="304907"/>
                  </a:cubicBezTo>
                  <a:cubicBezTo>
                    <a:pt x="121444" y="316494"/>
                    <a:pt x="125985" y="327356"/>
                    <a:pt x="134174" y="335441"/>
                  </a:cubicBezTo>
                  <a:lnTo>
                    <a:pt x="163371" y="364499"/>
                  </a:lnTo>
                  <a:cubicBezTo>
                    <a:pt x="167074" y="368184"/>
                    <a:pt x="171915" y="370025"/>
                    <a:pt x="176757" y="370025"/>
                  </a:cubicBezTo>
                  <a:cubicBezTo>
                    <a:pt x="181628" y="370025"/>
                    <a:pt x="186500" y="368161"/>
                    <a:pt x="190207" y="364435"/>
                  </a:cubicBezTo>
                  <a:cubicBezTo>
                    <a:pt x="197599" y="357007"/>
                    <a:pt x="197571" y="344992"/>
                    <a:pt x="190143" y="337599"/>
                  </a:cubicBezTo>
                  <a:lnTo>
                    <a:pt x="175917" y="323441"/>
                  </a:lnTo>
                  <a:lnTo>
                    <a:pt x="309158" y="323441"/>
                  </a:lnTo>
                  <a:lnTo>
                    <a:pt x="295058" y="337712"/>
                  </a:lnTo>
                  <a:cubicBezTo>
                    <a:pt x="287693" y="345168"/>
                    <a:pt x="287765" y="357182"/>
                    <a:pt x="295220" y="364548"/>
                  </a:cubicBezTo>
                  <a:cubicBezTo>
                    <a:pt x="298918" y="368201"/>
                    <a:pt x="303738" y="370024"/>
                    <a:pt x="308555" y="370024"/>
                  </a:cubicBezTo>
                  <a:cubicBezTo>
                    <a:pt x="313450" y="370024"/>
                    <a:pt x="318343" y="368143"/>
                    <a:pt x="322056" y="364385"/>
                  </a:cubicBezTo>
                  <a:lnTo>
                    <a:pt x="350694" y="335397"/>
                  </a:lnTo>
                  <a:cubicBezTo>
                    <a:pt x="358877" y="327269"/>
                    <a:pt x="363382" y="316445"/>
                    <a:pt x="363382" y="304906"/>
                  </a:cubicBezTo>
                  <a:close/>
                </a:path>
              </a:pathLst>
            </a:custGeom>
            <a:solidFill>
              <a:schemeClr val="bg1"/>
            </a:solidFill>
            <a:ln w="949" cap="flat">
              <a:noFill/>
              <a:prstDash val="solid"/>
              <a:miter/>
            </a:ln>
          </p:spPr>
          <p:txBody>
            <a:bodyPr rtlCol="0" anchor="ctr"/>
            <a:lstStyle/>
            <a:p>
              <a:endParaRPr lang="en-ID"/>
            </a:p>
          </p:txBody>
        </p:sp>
      </p:grpSp>
      <p:grpSp>
        <p:nvGrpSpPr>
          <p:cNvPr id="3" name="Group 2">
            <a:extLst>
              <a:ext uri="{FF2B5EF4-FFF2-40B4-BE49-F238E27FC236}">
                <a16:creationId xmlns:a16="http://schemas.microsoft.com/office/drawing/2014/main" id="{42830791-F81F-4F57-A71A-3B59690519C0}"/>
              </a:ext>
            </a:extLst>
          </p:cNvPr>
          <p:cNvGrpSpPr/>
          <p:nvPr/>
        </p:nvGrpSpPr>
        <p:grpSpPr>
          <a:xfrm>
            <a:off x="1091988" y="3503816"/>
            <a:ext cx="1766903" cy="1766903"/>
            <a:chOff x="6230682" y="896473"/>
            <a:chExt cx="1533457" cy="1533457"/>
          </a:xfrm>
        </p:grpSpPr>
        <p:sp>
          <p:nvSpPr>
            <p:cNvPr id="73" name="Rectangle 72">
              <a:extLst>
                <a:ext uri="{FF2B5EF4-FFF2-40B4-BE49-F238E27FC236}">
                  <a16:creationId xmlns:a16="http://schemas.microsoft.com/office/drawing/2014/main" id="{8652346E-E6FF-4EA1-A255-2D25BBED3706}"/>
                </a:ext>
              </a:extLst>
            </p:cNvPr>
            <p:cNvSpPr/>
            <p:nvPr/>
          </p:nvSpPr>
          <p:spPr>
            <a:xfrm>
              <a:off x="6230682" y="896473"/>
              <a:ext cx="1533457" cy="153345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200" b="1">
                <a:solidFill>
                  <a:schemeClr val="tx1">
                    <a:lumMod val="75000"/>
                    <a:lumOff val="25000"/>
                  </a:schemeClr>
                </a:solidFill>
              </a:endParaRPr>
            </a:p>
          </p:txBody>
        </p:sp>
        <p:sp>
          <p:nvSpPr>
            <p:cNvPr id="74" name="TextBox 73">
              <a:extLst>
                <a:ext uri="{FF2B5EF4-FFF2-40B4-BE49-F238E27FC236}">
                  <a16:creationId xmlns:a16="http://schemas.microsoft.com/office/drawing/2014/main" id="{47E1E201-B94E-426C-A697-FD4D2D017F00}"/>
                </a:ext>
              </a:extLst>
            </p:cNvPr>
            <p:cNvSpPr txBox="1"/>
            <p:nvPr/>
          </p:nvSpPr>
          <p:spPr>
            <a:xfrm>
              <a:off x="6621348" y="1888235"/>
              <a:ext cx="752129" cy="307777"/>
            </a:xfrm>
            <a:prstGeom prst="rect">
              <a:avLst/>
            </a:prstGeom>
            <a:noFill/>
          </p:spPr>
          <p:txBody>
            <a:bodyPr wrap="none" rtlCol="0">
              <a:spAutoFit/>
            </a:bodyPr>
            <a:lstStyle/>
            <a:p>
              <a:pPr algn="ctr"/>
              <a:r>
                <a:rPr lang="en-US" sz="1400" b="1">
                  <a:solidFill>
                    <a:schemeClr val="bg1"/>
                  </a:solidFill>
                </a:rPr>
                <a:t>Gallery</a:t>
              </a:r>
              <a:endParaRPr lang="en-ID" sz="1400" b="1">
                <a:solidFill>
                  <a:schemeClr val="bg1"/>
                </a:solidFill>
              </a:endParaRPr>
            </a:p>
          </p:txBody>
        </p:sp>
        <p:sp>
          <p:nvSpPr>
            <p:cNvPr id="75" name="Shape">
              <a:extLst>
                <a:ext uri="{FF2B5EF4-FFF2-40B4-BE49-F238E27FC236}">
                  <a16:creationId xmlns:a16="http://schemas.microsoft.com/office/drawing/2014/main" id="{FB662933-B452-45BB-98E0-2077B3CD276A}"/>
                </a:ext>
              </a:extLst>
            </p:cNvPr>
            <p:cNvSpPr>
              <a:spLocks noChangeAspect="1"/>
            </p:cNvSpPr>
            <p:nvPr/>
          </p:nvSpPr>
          <p:spPr>
            <a:xfrm>
              <a:off x="6755234" y="1203969"/>
              <a:ext cx="484351" cy="450288"/>
            </a:xfrm>
            <a:custGeom>
              <a:avLst/>
              <a:gdLst>
                <a:gd name="connsiteX0" fmla="*/ 409873 w 485775"/>
                <a:gd name="connsiteY0" fmla="*/ 0 h 451618"/>
                <a:gd name="connsiteX1" fmla="*/ 75902 w 485775"/>
                <a:gd name="connsiteY1" fmla="*/ 0 h 451618"/>
                <a:gd name="connsiteX2" fmla="*/ 0 w 485775"/>
                <a:gd name="connsiteY2" fmla="*/ 75902 h 451618"/>
                <a:gd name="connsiteX3" fmla="*/ 0 w 485775"/>
                <a:gd name="connsiteY3" fmla="*/ 341561 h 451618"/>
                <a:gd name="connsiteX4" fmla="*/ 75902 w 485775"/>
                <a:gd name="connsiteY4" fmla="*/ 417463 h 451618"/>
                <a:gd name="connsiteX5" fmla="*/ 255677 w 485775"/>
                <a:gd name="connsiteY5" fmla="*/ 417463 h 451618"/>
                <a:gd name="connsiteX6" fmla="*/ 255711 w 485775"/>
                <a:gd name="connsiteY6" fmla="*/ 417463 h 451618"/>
                <a:gd name="connsiteX7" fmla="*/ 255733 w 485775"/>
                <a:gd name="connsiteY7" fmla="*/ 417463 h 451618"/>
                <a:gd name="connsiteX8" fmla="*/ 276095 w 485775"/>
                <a:gd name="connsiteY8" fmla="*/ 417463 h 451618"/>
                <a:gd name="connsiteX9" fmla="*/ 295070 w 485775"/>
                <a:gd name="connsiteY9" fmla="*/ 398487 h 451618"/>
                <a:gd name="connsiteX10" fmla="*/ 276095 w 485775"/>
                <a:gd name="connsiteY10" fmla="*/ 379512 h 451618"/>
                <a:gd name="connsiteX11" fmla="*/ 265028 w 485775"/>
                <a:gd name="connsiteY11" fmla="*/ 379512 h 451618"/>
                <a:gd name="connsiteX12" fmla="*/ 221399 w 485775"/>
                <a:gd name="connsiteY12" fmla="*/ 322911 h 451618"/>
                <a:gd name="connsiteX13" fmla="*/ 359109 w 485775"/>
                <a:gd name="connsiteY13" fmla="*/ 147750 h 451618"/>
                <a:gd name="connsiteX14" fmla="*/ 447824 w 485775"/>
                <a:gd name="connsiteY14" fmla="*/ 253584 h 451618"/>
                <a:gd name="connsiteX15" fmla="*/ 447824 w 485775"/>
                <a:gd name="connsiteY15" fmla="*/ 276095 h 451618"/>
                <a:gd name="connsiteX16" fmla="*/ 466799 w 485775"/>
                <a:gd name="connsiteY16" fmla="*/ 295070 h 451618"/>
                <a:gd name="connsiteX17" fmla="*/ 485775 w 485775"/>
                <a:gd name="connsiteY17" fmla="*/ 276095 h 451618"/>
                <a:gd name="connsiteX18" fmla="*/ 485775 w 485775"/>
                <a:gd name="connsiteY18" fmla="*/ 75902 h 451618"/>
                <a:gd name="connsiteX19" fmla="*/ 409873 w 485775"/>
                <a:gd name="connsiteY19" fmla="*/ 0 h 451618"/>
                <a:gd name="connsiteX20" fmla="*/ 373182 w 485775"/>
                <a:gd name="connsiteY20" fmla="*/ 105459 h 451618"/>
                <a:gd name="connsiteX21" fmla="*/ 358342 w 485775"/>
                <a:gd name="connsiteY21" fmla="*/ 98677 h 451618"/>
                <a:gd name="connsiteX22" fmla="*/ 343721 w 485775"/>
                <a:gd name="connsiteY22" fmla="*/ 105922 h 451618"/>
                <a:gd name="connsiteX23" fmla="*/ 197498 w 485775"/>
                <a:gd name="connsiteY23" fmla="*/ 291905 h 451618"/>
                <a:gd name="connsiteX24" fmla="*/ 147858 w 485775"/>
                <a:gd name="connsiteY24" fmla="*/ 227507 h 451618"/>
                <a:gd name="connsiteX25" fmla="*/ 132829 w 485775"/>
                <a:gd name="connsiteY25" fmla="*/ 220117 h 451618"/>
                <a:gd name="connsiteX26" fmla="*/ 132818 w 485775"/>
                <a:gd name="connsiteY26" fmla="*/ 220117 h 451618"/>
                <a:gd name="connsiteX27" fmla="*/ 117789 w 485775"/>
                <a:gd name="connsiteY27" fmla="*/ 227522 h 451618"/>
                <a:gd name="connsiteX28" fmla="*/ 76028 w 485775"/>
                <a:gd name="connsiteY28" fmla="*/ 281810 h 451618"/>
                <a:gd name="connsiteX29" fmla="*/ 79497 w 485775"/>
                <a:gd name="connsiteY29" fmla="*/ 308420 h 451618"/>
                <a:gd name="connsiteX30" fmla="*/ 106108 w 485775"/>
                <a:gd name="connsiteY30" fmla="*/ 304951 h 451618"/>
                <a:gd name="connsiteX31" fmla="*/ 132844 w 485775"/>
                <a:gd name="connsiteY31" fmla="*/ 270195 h 451618"/>
                <a:gd name="connsiteX32" fmla="*/ 217111 w 485775"/>
                <a:gd name="connsiteY32" fmla="*/ 379512 h 451618"/>
                <a:gd name="connsiteX33" fmla="*/ 75902 w 485775"/>
                <a:gd name="connsiteY33" fmla="*/ 379512 h 451618"/>
                <a:gd name="connsiteX34" fmla="*/ 37951 w 485775"/>
                <a:gd name="connsiteY34" fmla="*/ 341561 h 451618"/>
                <a:gd name="connsiteX35" fmla="*/ 37951 w 485775"/>
                <a:gd name="connsiteY35" fmla="*/ 75902 h 451618"/>
                <a:gd name="connsiteX36" fmla="*/ 75902 w 485775"/>
                <a:gd name="connsiteY36" fmla="*/ 37951 h 451618"/>
                <a:gd name="connsiteX37" fmla="*/ 409873 w 485775"/>
                <a:gd name="connsiteY37" fmla="*/ 37951 h 451618"/>
                <a:gd name="connsiteX38" fmla="*/ 447824 w 485775"/>
                <a:gd name="connsiteY38" fmla="*/ 75902 h 451618"/>
                <a:gd name="connsiteX39" fmla="*/ 447824 w 485775"/>
                <a:gd name="connsiteY39" fmla="*/ 194507 h 451618"/>
                <a:gd name="connsiteX40" fmla="*/ 132829 w 485775"/>
                <a:gd name="connsiteY40" fmla="*/ 68312 h 451618"/>
                <a:gd name="connsiteX41" fmla="*/ 75902 w 485775"/>
                <a:gd name="connsiteY41" fmla="*/ 125239 h 451618"/>
                <a:gd name="connsiteX42" fmla="*/ 132829 w 485775"/>
                <a:gd name="connsiteY42" fmla="*/ 182166 h 451618"/>
                <a:gd name="connsiteX43" fmla="*/ 189756 w 485775"/>
                <a:gd name="connsiteY43" fmla="*/ 125239 h 451618"/>
                <a:gd name="connsiteX44" fmla="*/ 132829 w 485775"/>
                <a:gd name="connsiteY44" fmla="*/ 68312 h 451618"/>
                <a:gd name="connsiteX45" fmla="*/ 132829 w 485775"/>
                <a:gd name="connsiteY45" fmla="*/ 144214 h 451618"/>
                <a:gd name="connsiteX46" fmla="*/ 113854 w 485775"/>
                <a:gd name="connsiteY46" fmla="*/ 125239 h 451618"/>
                <a:gd name="connsiteX47" fmla="*/ 132829 w 485775"/>
                <a:gd name="connsiteY47" fmla="*/ 106263 h 451618"/>
                <a:gd name="connsiteX48" fmla="*/ 151805 w 485775"/>
                <a:gd name="connsiteY48" fmla="*/ 125239 h 451618"/>
                <a:gd name="connsiteX49" fmla="*/ 132829 w 485775"/>
                <a:gd name="connsiteY49" fmla="*/ 144214 h 451618"/>
                <a:gd name="connsiteX50" fmla="*/ 401704 w 485775"/>
                <a:gd name="connsiteY50" fmla="*/ 286813 h 451618"/>
                <a:gd name="connsiteX51" fmla="*/ 393643 w 485775"/>
                <a:gd name="connsiteY51" fmla="*/ 282006 h 451618"/>
                <a:gd name="connsiteX52" fmla="*/ 318475 w 485775"/>
                <a:gd name="connsiteY52" fmla="*/ 259795 h 451618"/>
                <a:gd name="connsiteX53" fmla="*/ 299744 w 485775"/>
                <a:gd name="connsiteY53" fmla="*/ 264509 h 451618"/>
                <a:gd name="connsiteX54" fmla="*/ 294848 w 485775"/>
                <a:gd name="connsiteY54" fmla="*/ 283192 h 451618"/>
                <a:gd name="connsiteX55" fmla="*/ 316540 w 485775"/>
                <a:gd name="connsiteY55" fmla="*/ 359306 h 451618"/>
                <a:gd name="connsiteX56" fmla="*/ 321351 w 485775"/>
                <a:gd name="connsiteY56" fmla="*/ 367504 h 451618"/>
                <a:gd name="connsiteX57" fmla="*/ 388596 w 485775"/>
                <a:gd name="connsiteY57" fmla="*/ 434945 h 451618"/>
                <a:gd name="connsiteX58" fmla="*/ 428848 w 485775"/>
                <a:gd name="connsiteY58" fmla="*/ 451619 h 451618"/>
                <a:gd name="connsiteX59" fmla="*/ 469101 w 485775"/>
                <a:gd name="connsiteY59" fmla="*/ 434945 h 451618"/>
                <a:gd name="connsiteX60" fmla="*/ 485775 w 485775"/>
                <a:gd name="connsiteY60" fmla="*/ 394692 h 451618"/>
                <a:gd name="connsiteX61" fmla="*/ 469123 w 485775"/>
                <a:gd name="connsiteY61" fmla="*/ 354462 h 451618"/>
                <a:gd name="connsiteX62" fmla="*/ 340801 w 485775"/>
                <a:gd name="connsiteY62" fmla="*/ 305967 h 451618"/>
                <a:gd name="connsiteX63" fmla="*/ 378241 w 485775"/>
                <a:gd name="connsiteY63" fmla="*/ 317029 h 451618"/>
                <a:gd name="connsiteX64" fmla="*/ 411274 w 485775"/>
                <a:gd name="connsiteY64" fmla="*/ 350177 h 451618"/>
                <a:gd name="connsiteX65" fmla="*/ 384852 w 485775"/>
                <a:gd name="connsiteY65" fmla="*/ 377444 h 451618"/>
                <a:gd name="connsiteX66" fmla="*/ 351693 w 485775"/>
                <a:gd name="connsiteY66" fmla="*/ 344185 h 451618"/>
                <a:gd name="connsiteX67" fmla="*/ 442265 w 485775"/>
                <a:gd name="connsiteY67" fmla="*/ 408109 h 451618"/>
                <a:gd name="connsiteX68" fmla="*/ 415450 w 485775"/>
                <a:gd name="connsiteY68" fmla="*/ 408131 h 451618"/>
                <a:gd name="connsiteX69" fmla="*/ 411655 w 485775"/>
                <a:gd name="connsiteY69" fmla="*/ 404321 h 451618"/>
                <a:gd name="connsiteX70" fmla="*/ 438069 w 485775"/>
                <a:gd name="connsiteY70" fmla="*/ 377062 h 451618"/>
                <a:gd name="connsiteX71" fmla="*/ 442265 w 485775"/>
                <a:gd name="connsiteY71" fmla="*/ 381276 h 451618"/>
                <a:gd name="connsiteX72" fmla="*/ 447824 w 485775"/>
                <a:gd name="connsiteY72" fmla="*/ 394692 h 451618"/>
                <a:gd name="connsiteX73" fmla="*/ 442265 w 485775"/>
                <a:gd name="connsiteY73" fmla="*/ 408109 h 4516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485775" h="451618">
                  <a:moveTo>
                    <a:pt x="409873" y="0"/>
                  </a:moveTo>
                  <a:lnTo>
                    <a:pt x="75902" y="0"/>
                  </a:lnTo>
                  <a:cubicBezTo>
                    <a:pt x="34049" y="0"/>
                    <a:pt x="0" y="34049"/>
                    <a:pt x="0" y="75902"/>
                  </a:cubicBezTo>
                  <a:lnTo>
                    <a:pt x="0" y="341561"/>
                  </a:lnTo>
                  <a:cubicBezTo>
                    <a:pt x="0" y="383414"/>
                    <a:pt x="34049" y="417463"/>
                    <a:pt x="75902" y="417463"/>
                  </a:cubicBezTo>
                  <a:lnTo>
                    <a:pt x="255677" y="417463"/>
                  </a:lnTo>
                  <a:lnTo>
                    <a:pt x="255711" y="417463"/>
                  </a:lnTo>
                  <a:lnTo>
                    <a:pt x="255733" y="417463"/>
                  </a:lnTo>
                  <a:lnTo>
                    <a:pt x="276095" y="417463"/>
                  </a:lnTo>
                  <a:cubicBezTo>
                    <a:pt x="286576" y="417463"/>
                    <a:pt x="295070" y="408968"/>
                    <a:pt x="295070" y="398487"/>
                  </a:cubicBezTo>
                  <a:cubicBezTo>
                    <a:pt x="295070" y="388006"/>
                    <a:pt x="286576" y="379512"/>
                    <a:pt x="276095" y="379512"/>
                  </a:cubicBezTo>
                  <a:lnTo>
                    <a:pt x="265028" y="379512"/>
                  </a:lnTo>
                  <a:lnTo>
                    <a:pt x="221399" y="322911"/>
                  </a:lnTo>
                  <a:lnTo>
                    <a:pt x="359109" y="147750"/>
                  </a:lnTo>
                  <a:lnTo>
                    <a:pt x="447824" y="253584"/>
                  </a:lnTo>
                  <a:lnTo>
                    <a:pt x="447824" y="276095"/>
                  </a:lnTo>
                  <a:cubicBezTo>
                    <a:pt x="447824" y="286576"/>
                    <a:pt x="456318" y="295070"/>
                    <a:pt x="466799" y="295070"/>
                  </a:cubicBezTo>
                  <a:cubicBezTo>
                    <a:pt x="477280" y="295070"/>
                    <a:pt x="485775" y="286576"/>
                    <a:pt x="485775" y="276095"/>
                  </a:cubicBezTo>
                  <a:lnTo>
                    <a:pt x="485775" y="75902"/>
                  </a:lnTo>
                  <a:cubicBezTo>
                    <a:pt x="485775" y="34049"/>
                    <a:pt x="451726" y="0"/>
                    <a:pt x="409873" y="0"/>
                  </a:cubicBezTo>
                  <a:close/>
                  <a:moveTo>
                    <a:pt x="373182" y="105459"/>
                  </a:moveTo>
                  <a:cubicBezTo>
                    <a:pt x="369509" y="101078"/>
                    <a:pt x="364046" y="98603"/>
                    <a:pt x="358342" y="98677"/>
                  </a:cubicBezTo>
                  <a:cubicBezTo>
                    <a:pt x="352623" y="98766"/>
                    <a:pt x="347253" y="101427"/>
                    <a:pt x="343721" y="105922"/>
                  </a:cubicBezTo>
                  <a:lnTo>
                    <a:pt x="197498" y="291905"/>
                  </a:lnTo>
                  <a:lnTo>
                    <a:pt x="147858" y="227507"/>
                  </a:lnTo>
                  <a:cubicBezTo>
                    <a:pt x="144266" y="222848"/>
                    <a:pt x="138715" y="220117"/>
                    <a:pt x="132829" y="220117"/>
                  </a:cubicBezTo>
                  <a:cubicBezTo>
                    <a:pt x="132825" y="220117"/>
                    <a:pt x="132822" y="220117"/>
                    <a:pt x="132818" y="220117"/>
                  </a:cubicBezTo>
                  <a:cubicBezTo>
                    <a:pt x="126933" y="220121"/>
                    <a:pt x="121377" y="222856"/>
                    <a:pt x="117789" y="227522"/>
                  </a:cubicBezTo>
                  <a:lnTo>
                    <a:pt x="76028" y="281810"/>
                  </a:lnTo>
                  <a:cubicBezTo>
                    <a:pt x="69639" y="290119"/>
                    <a:pt x="71192" y="302031"/>
                    <a:pt x="79497" y="308420"/>
                  </a:cubicBezTo>
                  <a:cubicBezTo>
                    <a:pt x="87807" y="314813"/>
                    <a:pt x="99718" y="313257"/>
                    <a:pt x="106108" y="304951"/>
                  </a:cubicBezTo>
                  <a:lnTo>
                    <a:pt x="132844" y="270195"/>
                  </a:lnTo>
                  <a:lnTo>
                    <a:pt x="217111" y="379512"/>
                  </a:lnTo>
                  <a:lnTo>
                    <a:pt x="75902" y="379512"/>
                  </a:lnTo>
                  <a:cubicBezTo>
                    <a:pt x="54977" y="379512"/>
                    <a:pt x="37951" y="362486"/>
                    <a:pt x="37951" y="341561"/>
                  </a:cubicBezTo>
                  <a:lnTo>
                    <a:pt x="37951" y="75902"/>
                  </a:lnTo>
                  <a:cubicBezTo>
                    <a:pt x="37951" y="54977"/>
                    <a:pt x="54977" y="37951"/>
                    <a:pt x="75902" y="37951"/>
                  </a:cubicBezTo>
                  <a:lnTo>
                    <a:pt x="409873" y="37951"/>
                  </a:lnTo>
                  <a:cubicBezTo>
                    <a:pt x="430798" y="37951"/>
                    <a:pt x="447824" y="54977"/>
                    <a:pt x="447824" y="75902"/>
                  </a:cubicBezTo>
                  <a:lnTo>
                    <a:pt x="447824" y="194507"/>
                  </a:lnTo>
                  <a:close/>
                  <a:moveTo>
                    <a:pt x="132829" y="68312"/>
                  </a:moveTo>
                  <a:cubicBezTo>
                    <a:pt x="101438" y="68312"/>
                    <a:pt x="75902" y="93848"/>
                    <a:pt x="75902" y="125239"/>
                  </a:cubicBezTo>
                  <a:cubicBezTo>
                    <a:pt x="75902" y="156630"/>
                    <a:pt x="101438" y="182166"/>
                    <a:pt x="132829" y="182166"/>
                  </a:cubicBezTo>
                  <a:cubicBezTo>
                    <a:pt x="164220" y="182166"/>
                    <a:pt x="189756" y="156630"/>
                    <a:pt x="189756" y="125239"/>
                  </a:cubicBezTo>
                  <a:cubicBezTo>
                    <a:pt x="189756" y="93848"/>
                    <a:pt x="164220" y="68312"/>
                    <a:pt x="132829" y="68312"/>
                  </a:cubicBezTo>
                  <a:close/>
                  <a:moveTo>
                    <a:pt x="132829" y="144214"/>
                  </a:moveTo>
                  <a:cubicBezTo>
                    <a:pt x="122367" y="144214"/>
                    <a:pt x="113854" y="135701"/>
                    <a:pt x="113854" y="125239"/>
                  </a:cubicBezTo>
                  <a:cubicBezTo>
                    <a:pt x="113854" y="114776"/>
                    <a:pt x="122367" y="106263"/>
                    <a:pt x="132829" y="106263"/>
                  </a:cubicBezTo>
                  <a:cubicBezTo>
                    <a:pt x="143292" y="106263"/>
                    <a:pt x="151805" y="114776"/>
                    <a:pt x="151805" y="125239"/>
                  </a:cubicBezTo>
                  <a:cubicBezTo>
                    <a:pt x="151805" y="135701"/>
                    <a:pt x="143292" y="144214"/>
                    <a:pt x="132829" y="144214"/>
                  </a:cubicBezTo>
                  <a:close/>
                  <a:moveTo>
                    <a:pt x="401704" y="286813"/>
                  </a:moveTo>
                  <a:cubicBezTo>
                    <a:pt x="399462" y="284560"/>
                    <a:pt x="396690" y="282910"/>
                    <a:pt x="393643" y="282006"/>
                  </a:cubicBezTo>
                  <a:lnTo>
                    <a:pt x="318475" y="259795"/>
                  </a:lnTo>
                  <a:cubicBezTo>
                    <a:pt x="311837" y="257834"/>
                    <a:pt x="304662" y="259639"/>
                    <a:pt x="299744" y="264509"/>
                  </a:cubicBezTo>
                  <a:cubicBezTo>
                    <a:pt x="294826" y="269379"/>
                    <a:pt x="292950" y="276536"/>
                    <a:pt x="294848" y="283192"/>
                  </a:cubicBezTo>
                  <a:lnTo>
                    <a:pt x="316540" y="359306"/>
                  </a:lnTo>
                  <a:cubicBezTo>
                    <a:pt x="317422" y="362404"/>
                    <a:pt x="319079" y="365224"/>
                    <a:pt x="321351" y="367504"/>
                  </a:cubicBezTo>
                  <a:lnTo>
                    <a:pt x="388596" y="434945"/>
                  </a:lnTo>
                  <a:cubicBezTo>
                    <a:pt x="399347" y="445697"/>
                    <a:pt x="413642" y="451619"/>
                    <a:pt x="428848" y="451619"/>
                  </a:cubicBezTo>
                  <a:cubicBezTo>
                    <a:pt x="444055" y="451619"/>
                    <a:pt x="458349" y="445697"/>
                    <a:pt x="469101" y="434945"/>
                  </a:cubicBezTo>
                  <a:cubicBezTo>
                    <a:pt x="479853" y="424193"/>
                    <a:pt x="485775" y="409899"/>
                    <a:pt x="485775" y="394692"/>
                  </a:cubicBezTo>
                  <a:cubicBezTo>
                    <a:pt x="485775" y="379486"/>
                    <a:pt x="479853" y="365191"/>
                    <a:pt x="469123" y="354462"/>
                  </a:cubicBezTo>
                  <a:close/>
                  <a:moveTo>
                    <a:pt x="340801" y="305967"/>
                  </a:moveTo>
                  <a:lnTo>
                    <a:pt x="378241" y="317029"/>
                  </a:lnTo>
                  <a:lnTo>
                    <a:pt x="411274" y="350177"/>
                  </a:lnTo>
                  <a:lnTo>
                    <a:pt x="384852" y="377444"/>
                  </a:lnTo>
                  <a:lnTo>
                    <a:pt x="351693" y="344185"/>
                  </a:lnTo>
                  <a:close/>
                  <a:moveTo>
                    <a:pt x="442265" y="408109"/>
                  </a:moveTo>
                  <a:cubicBezTo>
                    <a:pt x="434867" y="415506"/>
                    <a:pt x="422829" y="415510"/>
                    <a:pt x="415450" y="408131"/>
                  </a:cubicBezTo>
                  <a:lnTo>
                    <a:pt x="411655" y="404321"/>
                  </a:lnTo>
                  <a:lnTo>
                    <a:pt x="438069" y="377062"/>
                  </a:lnTo>
                  <a:lnTo>
                    <a:pt x="442265" y="381276"/>
                  </a:lnTo>
                  <a:cubicBezTo>
                    <a:pt x="445852" y="384860"/>
                    <a:pt x="447824" y="389622"/>
                    <a:pt x="447824" y="394692"/>
                  </a:cubicBezTo>
                  <a:cubicBezTo>
                    <a:pt x="447824" y="399762"/>
                    <a:pt x="445852" y="404525"/>
                    <a:pt x="442265" y="408109"/>
                  </a:cubicBezTo>
                  <a:close/>
                </a:path>
              </a:pathLst>
            </a:custGeom>
            <a:solidFill>
              <a:schemeClr val="bg1"/>
            </a:solidFill>
            <a:ln w="949" cap="flat">
              <a:noFill/>
              <a:prstDash val="solid"/>
              <a:miter/>
            </a:ln>
          </p:spPr>
          <p:txBody>
            <a:bodyPr rtlCol="0" anchor="ctr"/>
            <a:lstStyle/>
            <a:p>
              <a:endParaRPr lang="en-ID"/>
            </a:p>
          </p:txBody>
        </p:sp>
      </p:grpSp>
      <p:grpSp>
        <p:nvGrpSpPr>
          <p:cNvPr id="2" name="Group 1">
            <a:extLst>
              <a:ext uri="{FF2B5EF4-FFF2-40B4-BE49-F238E27FC236}">
                <a16:creationId xmlns:a16="http://schemas.microsoft.com/office/drawing/2014/main" id="{4052D19F-3439-445E-B266-F09C8A8E143F}"/>
              </a:ext>
            </a:extLst>
          </p:cNvPr>
          <p:cNvGrpSpPr/>
          <p:nvPr/>
        </p:nvGrpSpPr>
        <p:grpSpPr>
          <a:xfrm>
            <a:off x="3013161" y="3503816"/>
            <a:ext cx="1766903" cy="1766903"/>
            <a:chOff x="7898027" y="896473"/>
            <a:chExt cx="1533457" cy="1533457"/>
          </a:xfrm>
        </p:grpSpPr>
        <p:sp>
          <p:nvSpPr>
            <p:cNvPr id="76" name="Rectangle 75">
              <a:extLst>
                <a:ext uri="{FF2B5EF4-FFF2-40B4-BE49-F238E27FC236}">
                  <a16:creationId xmlns:a16="http://schemas.microsoft.com/office/drawing/2014/main" id="{BF6D757F-3BE1-46E8-969E-FB13355194C1}"/>
                </a:ext>
              </a:extLst>
            </p:cNvPr>
            <p:cNvSpPr/>
            <p:nvPr/>
          </p:nvSpPr>
          <p:spPr>
            <a:xfrm>
              <a:off x="7898027" y="896473"/>
              <a:ext cx="1533457" cy="153345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200" b="1">
                <a:solidFill>
                  <a:schemeClr val="tx1">
                    <a:lumMod val="75000"/>
                    <a:lumOff val="25000"/>
                  </a:schemeClr>
                </a:solidFill>
              </a:endParaRPr>
            </a:p>
          </p:txBody>
        </p:sp>
        <p:sp>
          <p:nvSpPr>
            <p:cNvPr id="77" name="TextBox 76">
              <a:extLst>
                <a:ext uri="{FF2B5EF4-FFF2-40B4-BE49-F238E27FC236}">
                  <a16:creationId xmlns:a16="http://schemas.microsoft.com/office/drawing/2014/main" id="{7CC37D1C-E706-4A6A-ABEE-5CD59FDFB6D2}"/>
                </a:ext>
              </a:extLst>
            </p:cNvPr>
            <p:cNvSpPr txBox="1"/>
            <p:nvPr/>
          </p:nvSpPr>
          <p:spPr>
            <a:xfrm>
              <a:off x="8387275" y="1888235"/>
              <a:ext cx="554960" cy="307777"/>
            </a:xfrm>
            <a:prstGeom prst="rect">
              <a:avLst/>
            </a:prstGeom>
            <a:noFill/>
          </p:spPr>
          <p:txBody>
            <a:bodyPr wrap="none" rtlCol="0">
              <a:spAutoFit/>
            </a:bodyPr>
            <a:lstStyle/>
            <a:p>
              <a:pPr algn="ctr"/>
              <a:r>
                <a:rPr lang="en-US" sz="1400" b="1">
                  <a:solidFill>
                    <a:schemeClr val="bg1"/>
                  </a:solidFill>
                </a:rPr>
                <a:t>Data</a:t>
              </a:r>
              <a:endParaRPr lang="en-ID" sz="1400" b="1">
                <a:solidFill>
                  <a:schemeClr val="bg1"/>
                </a:solidFill>
              </a:endParaRPr>
            </a:p>
          </p:txBody>
        </p:sp>
        <p:sp>
          <p:nvSpPr>
            <p:cNvPr id="78" name="Shape">
              <a:extLst>
                <a:ext uri="{FF2B5EF4-FFF2-40B4-BE49-F238E27FC236}">
                  <a16:creationId xmlns:a16="http://schemas.microsoft.com/office/drawing/2014/main" id="{75975E44-0B0A-4C82-847B-DC42DFAB0B10}"/>
                </a:ext>
              </a:extLst>
            </p:cNvPr>
            <p:cNvSpPr>
              <a:spLocks noChangeAspect="1"/>
            </p:cNvSpPr>
            <p:nvPr/>
          </p:nvSpPr>
          <p:spPr>
            <a:xfrm>
              <a:off x="8423052" y="1186937"/>
              <a:ext cx="483405" cy="484351"/>
            </a:xfrm>
            <a:custGeom>
              <a:avLst/>
              <a:gdLst>
                <a:gd name="connsiteX0" fmla="*/ 465890 w 484828"/>
                <a:gd name="connsiteY0" fmla="*/ 400551 h 485775"/>
                <a:gd name="connsiteX1" fmla="*/ 484828 w 484828"/>
                <a:gd name="connsiteY1" fmla="*/ 381612 h 485775"/>
                <a:gd name="connsiteX2" fmla="*/ 484828 w 484828"/>
                <a:gd name="connsiteY2" fmla="*/ 182758 h 485775"/>
                <a:gd name="connsiteX3" fmla="*/ 437481 w 484828"/>
                <a:gd name="connsiteY3" fmla="*/ 135411 h 485775"/>
                <a:gd name="connsiteX4" fmla="*/ 395816 w 484828"/>
                <a:gd name="connsiteY4" fmla="*/ 135411 h 485775"/>
                <a:gd name="connsiteX5" fmla="*/ 348470 w 484828"/>
                <a:gd name="connsiteY5" fmla="*/ 182758 h 485775"/>
                <a:gd name="connsiteX6" fmla="*/ 348470 w 484828"/>
                <a:gd name="connsiteY6" fmla="*/ 447898 h 485775"/>
                <a:gd name="connsiteX7" fmla="*/ 212112 w 484828"/>
                <a:gd name="connsiteY7" fmla="*/ 447898 h 485775"/>
                <a:gd name="connsiteX8" fmla="*/ 212112 w 484828"/>
                <a:gd name="connsiteY8" fmla="*/ 334266 h 485775"/>
                <a:gd name="connsiteX9" fmla="*/ 272715 w 484828"/>
                <a:gd name="connsiteY9" fmla="*/ 334266 h 485775"/>
                <a:gd name="connsiteX10" fmla="*/ 272715 w 484828"/>
                <a:gd name="connsiteY10" fmla="*/ 381613 h 485775"/>
                <a:gd name="connsiteX11" fmla="*/ 291654 w 484828"/>
                <a:gd name="connsiteY11" fmla="*/ 400552 h 485775"/>
                <a:gd name="connsiteX12" fmla="*/ 310592 w 484828"/>
                <a:gd name="connsiteY12" fmla="*/ 381613 h 485775"/>
                <a:gd name="connsiteX13" fmla="*/ 310592 w 484828"/>
                <a:gd name="connsiteY13" fmla="*/ 47347 h 485775"/>
                <a:gd name="connsiteX14" fmla="*/ 263246 w 484828"/>
                <a:gd name="connsiteY14" fmla="*/ 0 h 485775"/>
                <a:gd name="connsiteX15" fmla="*/ 221582 w 484828"/>
                <a:gd name="connsiteY15" fmla="*/ 0 h 485775"/>
                <a:gd name="connsiteX16" fmla="*/ 174235 w 484828"/>
                <a:gd name="connsiteY16" fmla="*/ 47347 h 485775"/>
                <a:gd name="connsiteX17" fmla="*/ 174235 w 484828"/>
                <a:gd name="connsiteY17" fmla="*/ 447898 h 485775"/>
                <a:gd name="connsiteX18" fmla="*/ 37877 w 484828"/>
                <a:gd name="connsiteY18" fmla="*/ 447898 h 485775"/>
                <a:gd name="connsiteX19" fmla="*/ 37877 w 484828"/>
                <a:gd name="connsiteY19" fmla="*/ 334266 h 485775"/>
                <a:gd name="connsiteX20" fmla="*/ 98480 w 484828"/>
                <a:gd name="connsiteY20" fmla="*/ 334266 h 485775"/>
                <a:gd name="connsiteX21" fmla="*/ 98480 w 484828"/>
                <a:gd name="connsiteY21" fmla="*/ 381613 h 485775"/>
                <a:gd name="connsiteX22" fmla="*/ 117419 w 484828"/>
                <a:gd name="connsiteY22" fmla="*/ 400552 h 485775"/>
                <a:gd name="connsiteX23" fmla="*/ 136358 w 484828"/>
                <a:gd name="connsiteY23" fmla="*/ 381613 h 485775"/>
                <a:gd name="connsiteX24" fmla="*/ 136358 w 484828"/>
                <a:gd name="connsiteY24" fmla="*/ 249042 h 485775"/>
                <a:gd name="connsiteX25" fmla="*/ 89011 w 484828"/>
                <a:gd name="connsiteY25" fmla="*/ 201695 h 485775"/>
                <a:gd name="connsiteX26" fmla="*/ 47347 w 484828"/>
                <a:gd name="connsiteY26" fmla="*/ 201695 h 485775"/>
                <a:gd name="connsiteX27" fmla="*/ 0 w 484828"/>
                <a:gd name="connsiteY27" fmla="*/ 249042 h 485775"/>
                <a:gd name="connsiteX28" fmla="*/ 0 w 484828"/>
                <a:gd name="connsiteY28" fmla="*/ 466836 h 485775"/>
                <a:gd name="connsiteX29" fmla="*/ 18939 w 484828"/>
                <a:gd name="connsiteY29" fmla="*/ 485775 h 485775"/>
                <a:gd name="connsiteX30" fmla="*/ 465890 w 484828"/>
                <a:gd name="connsiteY30" fmla="*/ 485775 h 485775"/>
                <a:gd name="connsiteX31" fmla="*/ 484828 w 484828"/>
                <a:gd name="connsiteY31" fmla="*/ 466836 h 485775"/>
                <a:gd name="connsiteX32" fmla="*/ 465890 w 484828"/>
                <a:gd name="connsiteY32" fmla="*/ 447898 h 485775"/>
                <a:gd name="connsiteX33" fmla="*/ 386348 w 484828"/>
                <a:gd name="connsiteY33" fmla="*/ 447898 h 485775"/>
                <a:gd name="connsiteX34" fmla="*/ 386348 w 484828"/>
                <a:gd name="connsiteY34" fmla="*/ 334266 h 485775"/>
                <a:gd name="connsiteX35" fmla="*/ 446951 w 484828"/>
                <a:gd name="connsiteY35" fmla="*/ 334266 h 485775"/>
                <a:gd name="connsiteX36" fmla="*/ 446951 w 484828"/>
                <a:gd name="connsiteY36" fmla="*/ 381613 h 485775"/>
                <a:gd name="connsiteX37" fmla="*/ 465890 w 484828"/>
                <a:gd name="connsiteY37" fmla="*/ 400551 h 485775"/>
                <a:gd name="connsiteX38" fmla="*/ 212112 w 484828"/>
                <a:gd name="connsiteY38" fmla="*/ 47347 h 485775"/>
                <a:gd name="connsiteX39" fmla="*/ 221582 w 484828"/>
                <a:gd name="connsiteY39" fmla="*/ 37877 h 485775"/>
                <a:gd name="connsiteX40" fmla="*/ 263246 w 484828"/>
                <a:gd name="connsiteY40" fmla="*/ 37877 h 485775"/>
                <a:gd name="connsiteX41" fmla="*/ 272716 w 484828"/>
                <a:gd name="connsiteY41" fmla="*/ 47347 h 485775"/>
                <a:gd name="connsiteX42" fmla="*/ 272716 w 484828"/>
                <a:gd name="connsiteY42" fmla="*/ 296389 h 485775"/>
                <a:gd name="connsiteX43" fmla="*/ 212113 w 484828"/>
                <a:gd name="connsiteY43" fmla="*/ 296389 h 485775"/>
                <a:gd name="connsiteX44" fmla="*/ 212113 w 484828"/>
                <a:gd name="connsiteY44" fmla="*/ 47347 h 485775"/>
                <a:gd name="connsiteX45" fmla="*/ 37877 w 484828"/>
                <a:gd name="connsiteY45" fmla="*/ 249042 h 485775"/>
                <a:gd name="connsiteX46" fmla="*/ 47346 w 484828"/>
                <a:gd name="connsiteY46" fmla="*/ 239573 h 485775"/>
                <a:gd name="connsiteX47" fmla="*/ 89011 w 484828"/>
                <a:gd name="connsiteY47" fmla="*/ 239573 h 485775"/>
                <a:gd name="connsiteX48" fmla="*/ 98480 w 484828"/>
                <a:gd name="connsiteY48" fmla="*/ 249042 h 485775"/>
                <a:gd name="connsiteX49" fmla="*/ 98480 w 484828"/>
                <a:gd name="connsiteY49" fmla="*/ 296389 h 485775"/>
                <a:gd name="connsiteX50" fmla="*/ 37877 w 484828"/>
                <a:gd name="connsiteY50" fmla="*/ 296389 h 485775"/>
                <a:gd name="connsiteX51" fmla="*/ 37877 w 484828"/>
                <a:gd name="connsiteY51" fmla="*/ 249042 h 485775"/>
                <a:gd name="connsiteX52" fmla="*/ 386348 w 484828"/>
                <a:gd name="connsiteY52" fmla="*/ 296389 h 485775"/>
                <a:gd name="connsiteX53" fmla="*/ 386348 w 484828"/>
                <a:gd name="connsiteY53" fmla="*/ 182758 h 485775"/>
                <a:gd name="connsiteX54" fmla="*/ 395816 w 484828"/>
                <a:gd name="connsiteY54" fmla="*/ 173288 h 485775"/>
                <a:gd name="connsiteX55" fmla="*/ 437481 w 484828"/>
                <a:gd name="connsiteY55" fmla="*/ 173288 h 485775"/>
                <a:gd name="connsiteX56" fmla="*/ 446951 w 484828"/>
                <a:gd name="connsiteY56" fmla="*/ 182758 h 485775"/>
                <a:gd name="connsiteX57" fmla="*/ 446951 w 484828"/>
                <a:gd name="connsiteY57" fmla="*/ 296389 h 485775"/>
                <a:gd name="connsiteX58" fmla="*/ 386348 w 484828"/>
                <a:gd name="connsiteY58" fmla="*/ 296389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484828" h="485775">
                  <a:moveTo>
                    <a:pt x="465890" y="400551"/>
                  </a:moveTo>
                  <a:cubicBezTo>
                    <a:pt x="476349" y="400551"/>
                    <a:pt x="484828" y="392072"/>
                    <a:pt x="484828" y="381612"/>
                  </a:cubicBezTo>
                  <a:lnTo>
                    <a:pt x="484828" y="182758"/>
                  </a:lnTo>
                  <a:cubicBezTo>
                    <a:pt x="484828" y="156651"/>
                    <a:pt x="463589" y="135411"/>
                    <a:pt x="437481" y="135411"/>
                  </a:cubicBezTo>
                  <a:lnTo>
                    <a:pt x="395816" y="135411"/>
                  </a:lnTo>
                  <a:cubicBezTo>
                    <a:pt x="369710" y="135411"/>
                    <a:pt x="348470" y="156650"/>
                    <a:pt x="348470" y="182758"/>
                  </a:cubicBezTo>
                  <a:lnTo>
                    <a:pt x="348470" y="447898"/>
                  </a:lnTo>
                  <a:lnTo>
                    <a:pt x="212112" y="447898"/>
                  </a:lnTo>
                  <a:lnTo>
                    <a:pt x="212112" y="334266"/>
                  </a:lnTo>
                  <a:lnTo>
                    <a:pt x="272715" y="334266"/>
                  </a:lnTo>
                  <a:lnTo>
                    <a:pt x="272715" y="381613"/>
                  </a:lnTo>
                  <a:cubicBezTo>
                    <a:pt x="272715" y="392073"/>
                    <a:pt x="281194" y="400552"/>
                    <a:pt x="291654" y="400552"/>
                  </a:cubicBezTo>
                  <a:cubicBezTo>
                    <a:pt x="302113" y="400552"/>
                    <a:pt x="310592" y="392073"/>
                    <a:pt x="310592" y="381613"/>
                  </a:cubicBezTo>
                  <a:lnTo>
                    <a:pt x="310592" y="47347"/>
                  </a:lnTo>
                  <a:cubicBezTo>
                    <a:pt x="310593" y="21239"/>
                    <a:pt x="289353" y="0"/>
                    <a:pt x="263246" y="0"/>
                  </a:cubicBezTo>
                  <a:lnTo>
                    <a:pt x="221582" y="0"/>
                  </a:lnTo>
                  <a:cubicBezTo>
                    <a:pt x="195475" y="0"/>
                    <a:pt x="174235" y="21239"/>
                    <a:pt x="174235" y="47347"/>
                  </a:cubicBezTo>
                  <a:lnTo>
                    <a:pt x="174235" y="447898"/>
                  </a:lnTo>
                  <a:lnTo>
                    <a:pt x="37877" y="447898"/>
                  </a:lnTo>
                  <a:lnTo>
                    <a:pt x="37877" y="334266"/>
                  </a:lnTo>
                  <a:lnTo>
                    <a:pt x="98480" y="334266"/>
                  </a:lnTo>
                  <a:lnTo>
                    <a:pt x="98480" y="381613"/>
                  </a:lnTo>
                  <a:cubicBezTo>
                    <a:pt x="98480" y="392073"/>
                    <a:pt x="106960" y="400552"/>
                    <a:pt x="117419" y="400552"/>
                  </a:cubicBezTo>
                  <a:cubicBezTo>
                    <a:pt x="127878" y="400552"/>
                    <a:pt x="136358" y="392073"/>
                    <a:pt x="136358" y="381613"/>
                  </a:cubicBezTo>
                  <a:lnTo>
                    <a:pt x="136358" y="249042"/>
                  </a:lnTo>
                  <a:cubicBezTo>
                    <a:pt x="136358" y="222936"/>
                    <a:pt x="115118" y="201695"/>
                    <a:pt x="89011" y="201695"/>
                  </a:cubicBezTo>
                  <a:lnTo>
                    <a:pt x="47347" y="201695"/>
                  </a:lnTo>
                  <a:cubicBezTo>
                    <a:pt x="21240" y="201695"/>
                    <a:pt x="0" y="222935"/>
                    <a:pt x="0" y="249042"/>
                  </a:cubicBezTo>
                  <a:lnTo>
                    <a:pt x="0" y="466836"/>
                  </a:lnTo>
                  <a:cubicBezTo>
                    <a:pt x="0" y="477296"/>
                    <a:pt x="8479" y="485775"/>
                    <a:pt x="18939" y="485775"/>
                  </a:cubicBezTo>
                  <a:lnTo>
                    <a:pt x="465890" y="485775"/>
                  </a:lnTo>
                  <a:cubicBezTo>
                    <a:pt x="476349" y="485775"/>
                    <a:pt x="484828" y="477296"/>
                    <a:pt x="484828" y="466836"/>
                  </a:cubicBezTo>
                  <a:cubicBezTo>
                    <a:pt x="484828" y="456377"/>
                    <a:pt x="476349" y="447898"/>
                    <a:pt x="465890" y="447898"/>
                  </a:cubicBezTo>
                  <a:lnTo>
                    <a:pt x="386348" y="447898"/>
                  </a:lnTo>
                  <a:lnTo>
                    <a:pt x="386348" y="334266"/>
                  </a:lnTo>
                  <a:lnTo>
                    <a:pt x="446951" y="334266"/>
                  </a:lnTo>
                  <a:lnTo>
                    <a:pt x="446951" y="381613"/>
                  </a:lnTo>
                  <a:cubicBezTo>
                    <a:pt x="446951" y="392073"/>
                    <a:pt x="455430" y="400551"/>
                    <a:pt x="465890" y="400551"/>
                  </a:cubicBezTo>
                  <a:close/>
                  <a:moveTo>
                    <a:pt x="212112" y="47347"/>
                  </a:moveTo>
                  <a:cubicBezTo>
                    <a:pt x="212112" y="42126"/>
                    <a:pt x="216360" y="37877"/>
                    <a:pt x="221582" y="37877"/>
                  </a:cubicBezTo>
                  <a:lnTo>
                    <a:pt x="263246" y="37877"/>
                  </a:lnTo>
                  <a:cubicBezTo>
                    <a:pt x="268468" y="37877"/>
                    <a:pt x="272716" y="42125"/>
                    <a:pt x="272716" y="47347"/>
                  </a:cubicBezTo>
                  <a:lnTo>
                    <a:pt x="272716" y="296389"/>
                  </a:lnTo>
                  <a:lnTo>
                    <a:pt x="212113" y="296389"/>
                  </a:lnTo>
                  <a:lnTo>
                    <a:pt x="212113" y="47347"/>
                  </a:lnTo>
                  <a:close/>
                  <a:moveTo>
                    <a:pt x="37877" y="249042"/>
                  </a:moveTo>
                  <a:cubicBezTo>
                    <a:pt x="37877" y="243821"/>
                    <a:pt x="42125" y="239573"/>
                    <a:pt x="47346" y="239573"/>
                  </a:cubicBezTo>
                  <a:lnTo>
                    <a:pt x="89011" y="239573"/>
                  </a:lnTo>
                  <a:cubicBezTo>
                    <a:pt x="94232" y="239573"/>
                    <a:pt x="98480" y="243821"/>
                    <a:pt x="98480" y="249042"/>
                  </a:cubicBezTo>
                  <a:lnTo>
                    <a:pt x="98480" y="296389"/>
                  </a:lnTo>
                  <a:lnTo>
                    <a:pt x="37877" y="296389"/>
                  </a:lnTo>
                  <a:lnTo>
                    <a:pt x="37877" y="249042"/>
                  </a:lnTo>
                  <a:close/>
                  <a:moveTo>
                    <a:pt x="386348" y="296389"/>
                  </a:moveTo>
                  <a:lnTo>
                    <a:pt x="386348" y="182758"/>
                  </a:lnTo>
                  <a:cubicBezTo>
                    <a:pt x="386348" y="177537"/>
                    <a:pt x="390595" y="173288"/>
                    <a:pt x="395816" y="173288"/>
                  </a:cubicBezTo>
                  <a:lnTo>
                    <a:pt x="437481" y="173288"/>
                  </a:lnTo>
                  <a:cubicBezTo>
                    <a:pt x="442702" y="173288"/>
                    <a:pt x="446951" y="177536"/>
                    <a:pt x="446951" y="182758"/>
                  </a:cubicBezTo>
                  <a:lnTo>
                    <a:pt x="446951" y="296389"/>
                  </a:lnTo>
                  <a:lnTo>
                    <a:pt x="386348" y="296389"/>
                  </a:lnTo>
                  <a:close/>
                </a:path>
              </a:pathLst>
            </a:custGeom>
            <a:solidFill>
              <a:schemeClr val="bg1"/>
            </a:solidFill>
            <a:ln w="949" cap="flat">
              <a:noFill/>
              <a:prstDash val="solid"/>
              <a:miter/>
            </a:ln>
          </p:spPr>
          <p:txBody>
            <a:bodyPr rtlCol="0" anchor="ctr"/>
            <a:lstStyle/>
            <a:p>
              <a:endParaRPr lang="en-ID"/>
            </a:p>
          </p:txBody>
        </p:sp>
      </p:grpSp>
    </p:spTree>
    <p:extLst>
      <p:ext uri="{BB962C8B-B14F-4D97-AF65-F5344CB8AC3E}">
        <p14:creationId xmlns:p14="http://schemas.microsoft.com/office/powerpoint/2010/main" val="3325958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2" name="Grand Title">
            <a:extLst>
              <a:ext uri="{FF2B5EF4-FFF2-40B4-BE49-F238E27FC236}">
                <a16:creationId xmlns:a16="http://schemas.microsoft.com/office/drawing/2014/main" id="{EE6ECFA2-B79C-4B9C-BB8C-BA8C52939494}"/>
              </a:ext>
            </a:extLst>
          </p:cNvPr>
          <p:cNvSpPr txBox="1"/>
          <p:nvPr/>
        </p:nvSpPr>
        <p:spPr>
          <a:xfrm>
            <a:off x="314459" y="3882229"/>
            <a:ext cx="3343762" cy="4416594"/>
          </a:xfrm>
          <a:prstGeom prst="rect">
            <a:avLst/>
          </a:prstGeom>
          <a:noFill/>
        </p:spPr>
        <p:txBody>
          <a:bodyPr wrap="square" lIns="0" tIns="0" rIns="0" bIns="0" rtlCol="0" anchor="t" anchorCtr="0">
            <a:spAutoFit/>
          </a:bodyPr>
          <a:lstStyle/>
          <a:p>
            <a:r>
              <a:rPr lang="en-US" sz="28700">
                <a:solidFill>
                  <a:schemeClr val="accent1">
                    <a:lumMod val="75000"/>
                    <a:alpha val="40000"/>
                  </a:schemeClr>
                </a:solidFill>
                <a:latin typeface="+mj-lt"/>
              </a:rPr>
              <a:t>01</a:t>
            </a:r>
            <a:endParaRPr lang="en-ID" sz="28700">
              <a:solidFill>
                <a:schemeClr val="accent1">
                  <a:lumMod val="75000"/>
                  <a:alpha val="40000"/>
                </a:schemeClr>
              </a:solidFill>
              <a:latin typeface="+mj-lt"/>
            </a:endParaRPr>
          </a:p>
        </p:txBody>
      </p:sp>
      <p:sp>
        <p:nvSpPr>
          <p:cNvPr id="33" name="Diamond 29">
            <a:extLst>
              <a:ext uri="{FF2B5EF4-FFF2-40B4-BE49-F238E27FC236}">
                <a16:creationId xmlns:a16="http://schemas.microsoft.com/office/drawing/2014/main" id="{D7D6BBA5-0945-4913-8D4E-21E65C6A7199}"/>
              </a:ext>
            </a:extLst>
          </p:cNvPr>
          <p:cNvSpPr/>
          <p:nvPr/>
        </p:nvSpPr>
        <p:spPr>
          <a:xfrm>
            <a:off x="6546429" y="1"/>
            <a:ext cx="5332701" cy="4439209"/>
          </a:xfrm>
          <a:custGeom>
            <a:avLst/>
            <a:gdLst>
              <a:gd name="connsiteX0" fmla="*/ 1772859 w 5332701"/>
              <a:gd name="connsiteY0" fmla="*/ 0 h 4439209"/>
              <a:gd name="connsiteX1" fmla="*/ 3559843 w 5332701"/>
              <a:gd name="connsiteY1" fmla="*/ 0 h 4439209"/>
              <a:gd name="connsiteX2" fmla="*/ 5332701 w 5332701"/>
              <a:gd name="connsiteY2" fmla="*/ 1772859 h 4439209"/>
              <a:gd name="connsiteX3" fmla="*/ 2666351 w 5332701"/>
              <a:gd name="connsiteY3" fmla="*/ 4439209 h 4439209"/>
              <a:gd name="connsiteX4" fmla="*/ 0 w 5332701"/>
              <a:gd name="connsiteY4" fmla="*/ 1772859 h 4439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32701" h="4439209">
                <a:moveTo>
                  <a:pt x="1772859" y="0"/>
                </a:moveTo>
                <a:lnTo>
                  <a:pt x="3559843" y="0"/>
                </a:lnTo>
                <a:lnTo>
                  <a:pt x="5332701" y="1772859"/>
                </a:lnTo>
                <a:lnTo>
                  <a:pt x="2666351" y="4439209"/>
                </a:lnTo>
                <a:lnTo>
                  <a:pt x="0" y="1772859"/>
                </a:lnTo>
                <a:close/>
              </a:path>
            </a:pathLst>
          </a:custGeom>
          <a:solidFill>
            <a:schemeClr val="accent1">
              <a:lumMod val="75000"/>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6" name="PpHolder3">
            <a:extLst>
              <a:ext uri="{FF2B5EF4-FFF2-40B4-BE49-F238E27FC236}">
                <a16:creationId xmlns:a16="http://schemas.microsoft.com/office/drawing/2014/main" id="{5A7F9192-3BB1-4C67-AE6E-02C5C71416F2}"/>
              </a:ext>
            </a:extLst>
          </p:cNvPr>
          <p:cNvSpPr>
            <a:spLocks noGrp="1"/>
          </p:cNvSpPr>
          <p:nvPr>
            <p:ph type="pic" sz="quarter" idx="10"/>
          </p:nvPr>
        </p:nvSpPr>
        <p:spPr/>
      </p:sp>
      <p:grpSp>
        <p:nvGrpSpPr>
          <p:cNvPr id="2" name="Group 1">
            <a:extLst>
              <a:ext uri="{FF2B5EF4-FFF2-40B4-BE49-F238E27FC236}">
                <a16:creationId xmlns:a16="http://schemas.microsoft.com/office/drawing/2014/main" id="{0B7A79FE-E0DD-4D7D-BB32-6F13160BB144}"/>
              </a:ext>
            </a:extLst>
          </p:cNvPr>
          <p:cNvGrpSpPr/>
          <p:nvPr/>
        </p:nvGrpSpPr>
        <p:grpSpPr>
          <a:xfrm>
            <a:off x="0" y="0"/>
            <a:ext cx="4143830" cy="446088"/>
            <a:chOff x="0" y="0"/>
            <a:chExt cx="4143830" cy="446088"/>
          </a:xfrm>
        </p:grpSpPr>
        <p:sp>
          <p:nvSpPr>
            <p:cNvPr id="3" name="Rectangle 2">
              <a:extLst>
                <a:ext uri="{FF2B5EF4-FFF2-40B4-BE49-F238E27FC236}">
                  <a16:creationId xmlns:a16="http://schemas.microsoft.com/office/drawing/2014/main" id="{4B151204-2848-4F35-94E3-97EA6E2A1244}"/>
                </a:ext>
              </a:extLst>
            </p:cNvPr>
            <p:cNvSpPr/>
            <p:nvPr/>
          </p:nvSpPr>
          <p:spPr>
            <a:xfrm>
              <a:off x="0" y="0"/>
              <a:ext cx="446088" cy="446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Icon 23">
              <a:extLst>
                <a:ext uri="{FF2B5EF4-FFF2-40B4-BE49-F238E27FC236}">
                  <a16:creationId xmlns:a16="http://schemas.microsoft.com/office/drawing/2014/main" id="{27745DED-0AD8-4337-83B0-F6C3E682DFBC}"/>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 name="PpFooter">
              <a:extLst>
                <a:ext uri="{FF2B5EF4-FFF2-40B4-BE49-F238E27FC236}">
                  <a16:creationId xmlns:a16="http://schemas.microsoft.com/office/drawing/2014/main" id="{D0F838CD-1D3A-4620-B5A9-FFC59C58B566}"/>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bg1"/>
                  </a:solidFill>
                </a:rPr>
                <a:t>Home</a:t>
              </a:r>
              <a:endParaRPr lang="en-ID" sz="1000" dirty="0">
                <a:solidFill>
                  <a:schemeClr val="bg1"/>
                </a:solidFill>
              </a:endParaRPr>
            </a:p>
          </p:txBody>
        </p:sp>
        <p:sp>
          <p:nvSpPr>
            <p:cNvPr id="6" name="PpFooter">
              <a:extLst>
                <a:ext uri="{FF2B5EF4-FFF2-40B4-BE49-F238E27FC236}">
                  <a16:creationId xmlns:a16="http://schemas.microsoft.com/office/drawing/2014/main" id="{D4B3C15D-94AE-411B-8FEE-489C24ECB57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bg1"/>
                  </a:solidFill>
                </a:rPr>
                <a:t>Profile</a:t>
              </a:r>
              <a:endParaRPr lang="en-ID" sz="1000" dirty="0">
                <a:solidFill>
                  <a:schemeClr val="bg1"/>
                </a:solidFill>
              </a:endParaRPr>
            </a:p>
          </p:txBody>
        </p:sp>
        <p:sp>
          <p:nvSpPr>
            <p:cNvPr id="7" name="PpFooter">
              <a:extLst>
                <a:ext uri="{FF2B5EF4-FFF2-40B4-BE49-F238E27FC236}">
                  <a16:creationId xmlns:a16="http://schemas.microsoft.com/office/drawing/2014/main" id="{B3055555-80E8-49B9-9ABC-5144C317031D}"/>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bg1"/>
                  </a:solidFill>
                </a:rPr>
                <a:t>Teams</a:t>
              </a:r>
              <a:endParaRPr lang="en-ID" sz="1000" dirty="0">
                <a:solidFill>
                  <a:schemeClr val="bg1"/>
                </a:solidFill>
              </a:endParaRPr>
            </a:p>
          </p:txBody>
        </p:sp>
        <p:cxnSp>
          <p:nvCxnSpPr>
            <p:cNvPr id="8" name="Straight Connector 7">
              <a:extLst>
                <a:ext uri="{FF2B5EF4-FFF2-40B4-BE49-F238E27FC236}">
                  <a16:creationId xmlns:a16="http://schemas.microsoft.com/office/drawing/2014/main" id="{8C8D9A4D-8F61-4202-984A-5934DF608508}"/>
                </a:ext>
              </a:extLst>
            </p:cNvPr>
            <p:cNvCxnSpPr/>
            <p:nvPr/>
          </p:nvCxnSpPr>
          <p:spPr>
            <a:xfrm>
              <a:off x="1815793"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830603B-189A-46F8-B914-10E84444DB77}"/>
                </a:ext>
              </a:extLst>
            </p:cNvPr>
            <p:cNvCxnSpPr/>
            <p:nvPr/>
          </p:nvCxnSpPr>
          <p:spPr>
            <a:xfrm>
              <a:off x="3236905"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9" name="Grand Title">
            <a:extLst>
              <a:ext uri="{FF2B5EF4-FFF2-40B4-BE49-F238E27FC236}">
                <a16:creationId xmlns:a16="http://schemas.microsoft.com/office/drawing/2014/main" id="{919BEA36-03C6-48B0-96F1-F9FAE9D1E8FE}"/>
              </a:ext>
            </a:extLst>
          </p:cNvPr>
          <p:cNvSpPr txBox="1"/>
          <p:nvPr/>
        </p:nvSpPr>
        <p:spPr>
          <a:xfrm>
            <a:off x="1353534" y="1676058"/>
            <a:ext cx="3343762" cy="1107996"/>
          </a:xfrm>
          <a:prstGeom prst="rect">
            <a:avLst/>
          </a:prstGeom>
          <a:noFill/>
        </p:spPr>
        <p:txBody>
          <a:bodyPr wrap="square" lIns="0" tIns="0" rIns="0" bIns="0" rtlCol="0" anchor="t" anchorCtr="0">
            <a:spAutoFit/>
          </a:bodyPr>
          <a:lstStyle/>
          <a:p>
            <a:r>
              <a:rPr lang="en-US" sz="3600">
                <a:solidFill>
                  <a:schemeClr val="bg1"/>
                </a:solidFill>
                <a:latin typeface="+mj-lt"/>
              </a:rPr>
              <a:t>COMPANY PROFILE</a:t>
            </a:r>
            <a:endParaRPr lang="en-ID" sz="3600">
              <a:solidFill>
                <a:schemeClr val="bg1"/>
              </a:solidFill>
              <a:latin typeface="+mj-lt"/>
            </a:endParaRPr>
          </a:p>
        </p:txBody>
      </p:sp>
      <p:grpSp>
        <p:nvGrpSpPr>
          <p:cNvPr id="28" name="Shape">
            <a:extLst>
              <a:ext uri="{FF2B5EF4-FFF2-40B4-BE49-F238E27FC236}">
                <a16:creationId xmlns:a16="http://schemas.microsoft.com/office/drawing/2014/main" id="{E3E596BA-1416-4C87-AC53-440952BB1208}"/>
              </a:ext>
            </a:extLst>
          </p:cNvPr>
          <p:cNvGrpSpPr>
            <a:grpSpLocks noChangeAspect="1"/>
          </p:cNvGrpSpPr>
          <p:nvPr/>
        </p:nvGrpSpPr>
        <p:grpSpPr>
          <a:xfrm>
            <a:off x="1353534" y="4923180"/>
            <a:ext cx="1393333" cy="258762"/>
            <a:chOff x="10072536" y="3772494"/>
            <a:chExt cx="1393333" cy="258762"/>
          </a:xfrm>
        </p:grpSpPr>
        <p:sp>
          <p:nvSpPr>
            <p:cNvPr id="29" name="Base Shape">
              <a:extLst>
                <a:ext uri="{FF2B5EF4-FFF2-40B4-BE49-F238E27FC236}">
                  <a16:creationId xmlns:a16="http://schemas.microsoft.com/office/drawing/2014/main" id="{0492EBE0-EADF-4B01-A9B8-107DDCC2254D}"/>
                </a:ext>
              </a:extLst>
            </p:cNvPr>
            <p:cNvSpPr/>
            <p:nvPr/>
          </p:nvSpPr>
          <p:spPr>
            <a:xfrm>
              <a:off x="10072536" y="3772494"/>
              <a:ext cx="1393333" cy="258762"/>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1" name="Header Text">
              <a:extLst>
                <a:ext uri="{FF2B5EF4-FFF2-40B4-BE49-F238E27FC236}">
                  <a16:creationId xmlns:a16="http://schemas.microsoft.com/office/drawing/2014/main" id="{0C1AF91D-7F12-449E-BFF7-2B209F21EB7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tx1">
                      <a:lumMod val="65000"/>
                      <a:lumOff val="35000"/>
                    </a:schemeClr>
                  </a:solidFill>
                  <a:latin typeface="+mj-lt"/>
                </a:rPr>
                <a:t>LEARN</a:t>
              </a:r>
              <a:endParaRPr lang="en-ID" sz="700" spc="600">
                <a:solidFill>
                  <a:schemeClr val="tx1">
                    <a:lumMod val="65000"/>
                    <a:lumOff val="35000"/>
                  </a:schemeClr>
                </a:solidFill>
                <a:latin typeface="+mj-lt"/>
              </a:endParaRPr>
            </a:p>
          </p:txBody>
        </p:sp>
      </p:grpSp>
      <p:sp>
        <p:nvSpPr>
          <p:cNvPr id="23" name="Justify Text Body">
            <a:extLst>
              <a:ext uri="{FF2B5EF4-FFF2-40B4-BE49-F238E27FC236}">
                <a16:creationId xmlns:a16="http://schemas.microsoft.com/office/drawing/2014/main" id="{A7D15BC9-7014-4188-B668-6084F357FA90}"/>
              </a:ext>
            </a:extLst>
          </p:cNvPr>
          <p:cNvSpPr txBox="1"/>
          <p:nvPr/>
        </p:nvSpPr>
        <p:spPr>
          <a:xfrm>
            <a:off x="1353534" y="3084992"/>
            <a:ext cx="4677263" cy="1354217"/>
          </a:xfrm>
          <a:prstGeom prst="rect">
            <a:avLst/>
          </a:prstGeom>
          <a:noFill/>
        </p:spPr>
        <p:txBody>
          <a:bodyPr wrap="square" lIns="0" tIns="0" rIns="0" bIns="0" rtlCol="0">
            <a:spAutoFit/>
          </a:bodyPr>
          <a:lstStyle/>
          <a:p>
            <a:pPr>
              <a:lnSpc>
                <a:spcPct val="150000"/>
              </a:lnSpc>
            </a:pPr>
            <a:r>
              <a:rPr lang="en-US" sz="1200">
                <a:solidFill>
                  <a:schemeClr val="bg1"/>
                </a:solidFill>
              </a:rPr>
              <a:t>Asuscipit eros iste metus auctor id dapibus quam aliquaim sied pretium viverra ornare ipraesent turpisa antes dolor elementum ipsum volutpat tincidunt dapibus integer mollis da vel magnase hendrerit eleifend nulla dictum pellentesque lacus vitae tristiqui nullam malesuada nulla massa feugiat</a:t>
            </a:r>
            <a:endParaRPr lang="en-ID" sz="1200">
              <a:solidFill>
                <a:schemeClr val="bg1"/>
              </a:solidFill>
            </a:endParaRPr>
          </a:p>
        </p:txBody>
      </p:sp>
      <p:sp>
        <p:nvSpPr>
          <p:cNvPr id="26" name="Diamond 25">
            <a:extLst>
              <a:ext uri="{FF2B5EF4-FFF2-40B4-BE49-F238E27FC236}">
                <a16:creationId xmlns:a16="http://schemas.microsoft.com/office/drawing/2014/main" id="{F20F134E-6143-4F63-9441-6B3CA72F1F8B}"/>
              </a:ext>
            </a:extLst>
          </p:cNvPr>
          <p:cNvSpPr/>
          <p:nvPr/>
        </p:nvSpPr>
        <p:spPr>
          <a:xfrm>
            <a:off x="6678421" y="3529080"/>
            <a:ext cx="1792500" cy="1792500"/>
          </a:xfrm>
          <a:prstGeom prst="diamond">
            <a:avLst/>
          </a:prstGeom>
          <a:solidFill>
            <a:schemeClr val="accent1">
              <a:lumMod val="75000"/>
            </a:schemeClr>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7" name="Shape">
            <a:extLst>
              <a:ext uri="{FF2B5EF4-FFF2-40B4-BE49-F238E27FC236}">
                <a16:creationId xmlns:a16="http://schemas.microsoft.com/office/drawing/2014/main" id="{9D66D628-455B-4A5D-BA21-140980D20593}"/>
              </a:ext>
            </a:extLst>
          </p:cNvPr>
          <p:cNvSpPr>
            <a:spLocks noChangeAspect="1"/>
          </p:cNvSpPr>
          <p:nvPr/>
        </p:nvSpPr>
        <p:spPr>
          <a:xfrm>
            <a:off x="7275047" y="4128046"/>
            <a:ext cx="599249" cy="594568"/>
          </a:xfrm>
          <a:custGeom>
            <a:avLst/>
            <a:gdLst>
              <a:gd name="connsiteX0" fmla="*/ 18976 w 485775"/>
              <a:gd name="connsiteY0" fmla="*/ 444030 h 481981"/>
              <a:gd name="connsiteX1" fmla="*/ 466799 w 485775"/>
              <a:gd name="connsiteY1" fmla="*/ 444030 h 481981"/>
              <a:gd name="connsiteX2" fmla="*/ 485775 w 485775"/>
              <a:gd name="connsiteY2" fmla="*/ 463006 h 481981"/>
              <a:gd name="connsiteX3" fmla="*/ 466799 w 485775"/>
              <a:gd name="connsiteY3" fmla="*/ 481981 h 481981"/>
              <a:gd name="connsiteX4" fmla="*/ 18976 w 485775"/>
              <a:gd name="connsiteY4" fmla="*/ 481981 h 481981"/>
              <a:gd name="connsiteX5" fmla="*/ 0 w 485775"/>
              <a:gd name="connsiteY5" fmla="*/ 463006 h 481981"/>
              <a:gd name="connsiteX6" fmla="*/ 18976 w 485775"/>
              <a:gd name="connsiteY6" fmla="*/ 444030 h 481981"/>
              <a:gd name="connsiteX7" fmla="*/ 319739 w 485775"/>
              <a:gd name="connsiteY7" fmla="*/ 188808 h 481981"/>
              <a:gd name="connsiteX8" fmla="*/ 300763 w 485775"/>
              <a:gd name="connsiteY8" fmla="*/ 207783 h 481981"/>
              <a:gd name="connsiteX9" fmla="*/ 300763 w 485775"/>
              <a:gd name="connsiteY9" fmla="*/ 368127 h 481981"/>
              <a:gd name="connsiteX10" fmla="*/ 338714 w 485775"/>
              <a:gd name="connsiteY10" fmla="*/ 368127 h 481981"/>
              <a:gd name="connsiteX11" fmla="*/ 338714 w 485775"/>
              <a:gd name="connsiteY11" fmla="*/ 207783 h 481981"/>
              <a:gd name="connsiteX12" fmla="*/ 319739 w 485775"/>
              <a:gd name="connsiteY12" fmla="*/ 188808 h 481981"/>
              <a:gd name="connsiteX13" fmla="*/ 243836 w 485775"/>
              <a:gd name="connsiteY13" fmla="*/ 188808 h 481981"/>
              <a:gd name="connsiteX14" fmla="*/ 224861 w 485775"/>
              <a:gd name="connsiteY14" fmla="*/ 207783 h 481981"/>
              <a:gd name="connsiteX15" fmla="*/ 224861 w 485775"/>
              <a:gd name="connsiteY15" fmla="*/ 368127 h 481981"/>
              <a:gd name="connsiteX16" fmla="*/ 262812 w 485775"/>
              <a:gd name="connsiteY16" fmla="*/ 368127 h 481981"/>
              <a:gd name="connsiteX17" fmla="*/ 262812 w 485775"/>
              <a:gd name="connsiteY17" fmla="*/ 207783 h 481981"/>
              <a:gd name="connsiteX18" fmla="*/ 243836 w 485775"/>
              <a:gd name="connsiteY18" fmla="*/ 188808 h 481981"/>
              <a:gd name="connsiteX19" fmla="*/ 167934 w 485775"/>
              <a:gd name="connsiteY19" fmla="*/ 188808 h 481981"/>
              <a:gd name="connsiteX20" fmla="*/ 148958 w 485775"/>
              <a:gd name="connsiteY20" fmla="*/ 207783 h 481981"/>
              <a:gd name="connsiteX21" fmla="*/ 148958 w 485775"/>
              <a:gd name="connsiteY21" fmla="*/ 368127 h 481981"/>
              <a:gd name="connsiteX22" fmla="*/ 186910 w 485775"/>
              <a:gd name="connsiteY22" fmla="*/ 368127 h 481981"/>
              <a:gd name="connsiteX23" fmla="*/ 186910 w 485775"/>
              <a:gd name="connsiteY23" fmla="*/ 207783 h 481981"/>
              <a:gd name="connsiteX24" fmla="*/ 167934 w 485775"/>
              <a:gd name="connsiteY24" fmla="*/ 188808 h 481981"/>
              <a:gd name="connsiteX25" fmla="*/ 92032 w 485775"/>
              <a:gd name="connsiteY25" fmla="*/ 188808 h 481981"/>
              <a:gd name="connsiteX26" fmla="*/ 73056 w 485775"/>
              <a:gd name="connsiteY26" fmla="*/ 207783 h 481981"/>
              <a:gd name="connsiteX27" fmla="*/ 73056 w 485775"/>
              <a:gd name="connsiteY27" fmla="*/ 368127 h 481981"/>
              <a:gd name="connsiteX28" fmla="*/ 111007 w 485775"/>
              <a:gd name="connsiteY28" fmla="*/ 368127 h 481981"/>
              <a:gd name="connsiteX29" fmla="*/ 111007 w 485775"/>
              <a:gd name="connsiteY29" fmla="*/ 207783 h 481981"/>
              <a:gd name="connsiteX30" fmla="*/ 92032 w 485775"/>
              <a:gd name="connsiteY30" fmla="*/ 188808 h 481981"/>
              <a:gd name="connsiteX31" fmla="*/ 242887 w 485775"/>
              <a:gd name="connsiteY31" fmla="*/ 81596 h 481981"/>
              <a:gd name="connsiteX32" fmla="*/ 261862 w 485775"/>
              <a:gd name="connsiteY32" fmla="*/ 100572 h 481981"/>
              <a:gd name="connsiteX33" fmla="*/ 242887 w 485775"/>
              <a:gd name="connsiteY33" fmla="*/ 119547 h 481981"/>
              <a:gd name="connsiteX34" fmla="*/ 223911 w 485775"/>
              <a:gd name="connsiteY34" fmla="*/ 100572 h 481981"/>
              <a:gd name="connsiteX35" fmla="*/ 242887 w 485775"/>
              <a:gd name="connsiteY35" fmla="*/ 81596 h 481981"/>
              <a:gd name="connsiteX36" fmla="*/ 242430 w 485775"/>
              <a:gd name="connsiteY36" fmla="*/ 39745 h 481981"/>
              <a:gd name="connsiteX37" fmla="*/ 37951 w 485775"/>
              <a:gd name="connsiteY37" fmla="*/ 130914 h 481981"/>
              <a:gd name="connsiteX38" fmla="*/ 37951 w 485775"/>
              <a:gd name="connsiteY38" fmla="*/ 149908 h 481981"/>
              <a:gd name="connsiteX39" fmla="*/ 447824 w 485775"/>
              <a:gd name="connsiteY39" fmla="*/ 149908 h 481981"/>
              <a:gd name="connsiteX40" fmla="*/ 447824 w 485775"/>
              <a:gd name="connsiteY40" fmla="*/ 130935 h 481981"/>
              <a:gd name="connsiteX41" fmla="*/ 250112 w 485775"/>
              <a:gd name="connsiteY41" fmla="*/ 1633 h 481981"/>
              <a:gd name="connsiteX42" fmla="*/ 474499 w 485775"/>
              <a:gd name="connsiteY42" fmla="*/ 101254 h 481981"/>
              <a:gd name="connsiteX43" fmla="*/ 485775 w 485775"/>
              <a:gd name="connsiteY43" fmla="*/ 118598 h 481981"/>
              <a:gd name="connsiteX44" fmla="*/ 485775 w 485775"/>
              <a:gd name="connsiteY44" fmla="*/ 168883 h 481981"/>
              <a:gd name="connsiteX45" fmla="*/ 485751 w 485775"/>
              <a:gd name="connsiteY45" fmla="*/ 169358 h 481981"/>
              <a:gd name="connsiteX46" fmla="*/ 485775 w 485775"/>
              <a:gd name="connsiteY46" fmla="*/ 169832 h 481981"/>
              <a:gd name="connsiteX47" fmla="*/ 466799 w 485775"/>
              <a:gd name="connsiteY47" fmla="*/ 188808 h 481981"/>
              <a:gd name="connsiteX48" fmla="*/ 452568 w 485775"/>
              <a:gd name="connsiteY48" fmla="*/ 207783 h 481981"/>
              <a:gd name="connsiteX49" fmla="*/ 452568 w 485775"/>
              <a:gd name="connsiteY49" fmla="*/ 291766 h 481981"/>
              <a:gd name="connsiteX50" fmla="*/ 433592 w 485775"/>
              <a:gd name="connsiteY50" fmla="*/ 310742 h 481981"/>
              <a:gd name="connsiteX51" fmla="*/ 414617 w 485775"/>
              <a:gd name="connsiteY51" fmla="*/ 291766 h 481981"/>
              <a:gd name="connsiteX52" fmla="*/ 414617 w 485775"/>
              <a:gd name="connsiteY52" fmla="*/ 207783 h 481981"/>
              <a:gd name="connsiteX53" fmla="*/ 395641 w 485775"/>
              <a:gd name="connsiteY53" fmla="*/ 188808 h 481981"/>
              <a:gd name="connsiteX54" fmla="*/ 376665 w 485775"/>
              <a:gd name="connsiteY54" fmla="*/ 207783 h 481981"/>
              <a:gd name="connsiteX55" fmla="*/ 376665 w 485775"/>
              <a:gd name="connsiteY55" fmla="*/ 368127 h 481981"/>
              <a:gd name="connsiteX56" fmla="*/ 433592 w 485775"/>
              <a:gd name="connsiteY56" fmla="*/ 368127 h 481981"/>
              <a:gd name="connsiteX57" fmla="*/ 452568 w 485775"/>
              <a:gd name="connsiteY57" fmla="*/ 387103 h 481981"/>
              <a:gd name="connsiteX58" fmla="*/ 433592 w 485775"/>
              <a:gd name="connsiteY58" fmla="*/ 406078 h 481981"/>
              <a:gd name="connsiteX59" fmla="*/ 54080 w 485775"/>
              <a:gd name="connsiteY59" fmla="*/ 406078 h 481981"/>
              <a:gd name="connsiteX60" fmla="*/ 35105 w 485775"/>
              <a:gd name="connsiteY60" fmla="*/ 387103 h 481981"/>
              <a:gd name="connsiteX61" fmla="*/ 35165 w 485775"/>
              <a:gd name="connsiteY61" fmla="*/ 385924 h 481981"/>
              <a:gd name="connsiteX62" fmla="*/ 35105 w 485775"/>
              <a:gd name="connsiteY62" fmla="*/ 384746 h 481981"/>
              <a:gd name="connsiteX63" fmla="*/ 35105 w 485775"/>
              <a:gd name="connsiteY63" fmla="*/ 207783 h 481981"/>
              <a:gd name="connsiteX64" fmla="*/ 18976 w 485775"/>
              <a:gd name="connsiteY64" fmla="*/ 188808 h 481981"/>
              <a:gd name="connsiteX65" fmla="*/ 0 w 485775"/>
              <a:gd name="connsiteY65" fmla="*/ 169832 h 481981"/>
              <a:gd name="connsiteX66" fmla="*/ 24 w 485775"/>
              <a:gd name="connsiteY66" fmla="*/ 169358 h 481981"/>
              <a:gd name="connsiteX67" fmla="*/ 0 w 485775"/>
              <a:gd name="connsiteY67" fmla="*/ 168883 h 481981"/>
              <a:gd name="connsiteX68" fmla="*/ 0 w 485775"/>
              <a:gd name="connsiteY68" fmla="*/ 118598 h 481981"/>
              <a:gd name="connsiteX69" fmla="*/ 11248 w 485775"/>
              <a:gd name="connsiteY69" fmla="*/ 101267 h 481981"/>
              <a:gd name="connsiteX70" fmla="*/ 234685 w 485775"/>
              <a:gd name="connsiteY70" fmla="*/ 1645 h 481981"/>
              <a:gd name="connsiteX71" fmla="*/ 250112 w 485775"/>
              <a:gd name="connsiteY71" fmla="*/ 1633 h 481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485775" h="481981">
                <a:moveTo>
                  <a:pt x="18976" y="444030"/>
                </a:moveTo>
                <a:lnTo>
                  <a:pt x="466799" y="444030"/>
                </a:lnTo>
                <a:cubicBezTo>
                  <a:pt x="477280" y="444030"/>
                  <a:pt x="485775" y="452525"/>
                  <a:pt x="485775" y="463006"/>
                </a:cubicBezTo>
                <a:cubicBezTo>
                  <a:pt x="485775" y="473486"/>
                  <a:pt x="477280" y="481981"/>
                  <a:pt x="466799" y="481981"/>
                </a:cubicBezTo>
                <a:lnTo>
                  <a:pt x="18976" y="481981"/>
                </a:lnTo>
                <a:cubicBezTo>
                  <a:pt x="8495" y="481981"/>
                  <a:pt x="0" y="473486"/>
                  <a:pt x="0" y="463006"/>
                </a:cubicBezTo>
                <a:cubicBezTo>
                  <a:pt x="0" y="452525"/>
                  <a:pt x="8495" y="444030"/>
                  <a:pt x="18976" y="444030"/>
                </a:cubicBezTo>
                <a:close/>
                <a:moveTo>
                  <a:pt x="319739" y="188808"/>
                </a:moveTo>
                <a:cubicBezTo>
                  <a:pt x="309275" y="188808"/>
                  <a:pt x="300763" y="197320"/>
                  <a:pt x="300763" y="207783"/>
                </a:cubicBezTo>
                <a:lnTo>
                  <a:pt x="300763" y="368127"/>
                </a:lnTo>
                <a:lnTo>
                  <a:pt x="338714" y="368127"/>
                </a:lnTo>
                <a:lnTo>
                  <a:pt x="338714" y="207783"/>
                </a:lnTo>
                <a:cubicBezTo>
                  <a:pt x="338714" y="197320"/>
                  <a:pt x="330202" y="188808"/>
                  <a:pt x="319739" y="188808"/>
                </a:cubicBezTo>
                <a:close/>
                <a:moveTo>
                  <a:pt x="243836" y="188808"/>
                </a:moveTo>
                <a:cubicBezTo>
                  <a:pt x="233373" y="188808"/>
                  <a:pt x="224861" y="197320"/>
                  <a:pt x="224861" y="207783"/>
                </a:cubicBezTo>
                <a:lnTo>
                  <a:pt x="224861" y="368127"/>
                </a:lnTo>
                <a:lnTo>
                  <a:pt x="262812" y="368127"/>
                </a:lnTo>
                <a:lnTo>
                  <a:pt x="262812" y="207783"/>
                </a:lnTo>
                <a:cubicBezTo>
                  <a:pt x="262812" y="197320"/>
                  <a:pt x="254299" y="188808"/>
                  <a:pt x="243836" y="188808"/>
                </a:cubicBezTo>
                <a:close/>
                <a:moveTo>
                  <a:pt x="167934" y="188808"/>
                </a:moveTo>
                <a:cubicBezTo>
                  <a:pt x="157471" y="188808"/>
                  <a:pt x="148958" y="197320"/>
                  <a:pt x="148958" y="207783"/>
                </a:cubicBezTo>
                <a:lnTo>
                  <a:pt x="148958" y="368127"/>
                </a:lnTo>
                <a:lnTo>
                  <a:pt x="186910" y="368127"/>
                </a:lnTo>
                <a:lnTo>
                  <a:pt x="186910" y="207783"/>
                </a:lnTo>
                <a:cubicBezTo>
                  <a:pt x="186910" y="197320"/>
                  <a:pt x="178397" y="188808"/>
                  <a:pt x="167934" y="188808"/>
                </a:cubicBezTo>
                <a:close/>
                <a:moveTo>
                  <a:pt x="92032" y="188808"/>
                </a:moveTo>
                <a:cubicBezTo>
                  <a:pt x="81568" y="188808"/>
                  <a:pt x="73056" y="197320"/>
                  <a:pt x="73056" y="207783"/>
                </a:cubicBezTo>
                <a:lnTo>
                  <a:pt x="73056" y="368127"/>
                </a:lnTo>
                <a:lnTo>
                  <a:pt x="111007" y="368127"/>
                </a:lnTo>
                <a:lnTo>
                  <a:pt x="111007" y="207783"/>
                </a:lnTo>
                <a:cubicBezTo>
                  <a:pt x="111007" y="197320"/>
                  <a:pt x="102495" y="188808"/>
                  <a:pt x="92032" y="188808"/>
                </a:cubicBezTo>
                <a:close/>
                <a:moveTo>
                  <a:pt x="242887" y="81596"/>
                </a:moveTo>
                <a:cubicBezTo>
                  <a:pt x="253367" y="81596"/>
                  <a:pt x="261862" y="90092"/>
                  <a:pt x="261862" y="100572"/>
                </a:cubicBezTo>
                <a:cubicBezTo>
                  <a:pt x="261862" y="111052"/>
                  <a:pt x="253367" y="119547"/>
                  <a:pt x="242887" y="119547"/>
                </a:cubicBezTo>
                <a:cubicBezTo>
                  <a:pt x="232407" y="119547"/>
                  <a:pt x="223911" y="111052"/>
                  <a:pt x="223911" y="100572"/>
                </a:cubicBezTo>
                <a:cubicBezTo>
                  <a:pt x="223911" y="90092"/>
                  <a:pt x="232407" y="81596"/>
                  <a:pt x="242887" y="81596"/>
                </a:cubicBezTo>
                <a:close/>
                <a:moveTo>
                  <a:pt x="242430" y="39745"/>
                </a:moveTo>
                <a:lnTo>
                  <a:pt x="37951" y="130914"/>
                </a:lnTo>
                <a:lnTo>
                  <a:pt x="37951" y="149908"/>
                </a:lnTo>
                <a:lnTo>
                  <a:pt x="447824" y="149908"/>
                </a:lnTo>
                <a:lnTo>
                  <a:pt x="447824" y="130935"/>
                </a:lnTo>
                <a:close/>
                <a:moveTo>
                  <a:pt x="250112" y="1633"/>
                </a:moveTo>
                <a:lnTo>
                  <a:pt x="474499" y="101254"/>
                </a:lnTo>
                <a:cubicBezTo>
                  <a:pt x="481356" y="104299"/>
                  <a:pt x="485775" y="111096"/>
                  <a:pt x="485775" y="118598"/>
                </a:cubicBezTo>
                <a:lnTo>
                  <a:pt x="485775" y="168883"/>
                </a:lnTo>
                <a:cubicBezTo>
                  <a:pt x="485775" y="169044"/>
                  <a:pt x="485755" y="169198"/>
                  <a:pt x="485751" y="169358"/>
                </a:cubicBezTo>
                <a:cubicBezTo>
                  <a:pt x="485755" y="169517"/>
                  <a:pt x="485775" y="169672"/>
                  <a:pt x="485775" y="169832"/>
                </a:cubicBezTo>
                <a:cubicBezTo>
                  <a:pt x="485775" y="180312"/>
                  <a:pt x="477280" y="188808"/>
                  <a:pt x="466799" y="188808"/>
                </a:cubicBezTo>
                <a:cubicBezTo>
                  <a:pt x="453594" y="188808"/>
                  <a:pt x="452568" y="203332"/>
                  <a:pt x="452568" y="207783"/>
                </a:cubicBezTo>
                <a:lnTo>
                  <a:pt x="452568" y="291766"/>
                </a:lnTo>
                <a:cubicBezTo>
                  <a:pt x="452568" y="302247"/>
                  <a:pt x="444072" y="310742"/>
                  <a:pt x="433592" y="310742"/>
                </a:cubicBezTo>
                <a:cubicBezTo>
                  <a:pt x="423112" y="310742"/>
                  <a:pt x="414617" y="302247"/>
                  <a:pt x="414617" y="291766"/>
                </a:cubicBezTo>
                <a:lnTo>
                  <a:pt x="414617" y="207783"/>
                </a:lnTo>
                <a:cubicBezTo>
                  <a:pt x="414617" y="197320"/>
                  <a:pt x="406104" y="188808"/>
                  <a:pt x="395641" y="188808"/>
                </a:cubicBezTo>
                <a:cubicBezTo>
                  <a:pt x="385178" y="188808"/>
                  <a:pt x="376665" y="197320"/>
                  <a:pt x="376665" y="207783"/>
                </a:cubicBezTo>
                <a:lnTo>
                  <a:pt x="376665" y="368127"/>
                </a:lnTo>
                <a:lnTo>
                  <a:pt x="433592" y="368127"/>
                </a:lnTo>
                <a:cubicBezTo>
                  <a:pt x="444072" y="368127"/>
                  <a:pt x="452568" y="376622"/>
                  <a:pt x="452568" y="387103"/>
                </a:cubicBezTo>
                <a:cubicBezTo>
                  <a:pt x="452568" y="397583"/>
                  <a:pt x="444072" y="406078"/>
                  <a:pt x="433592" y="406078"/>
                </a:cubicBezTo>
                <a:lnTo>
                  <a:pt x="54080" y="406078"/>
                </a:lnTo>
                <a:cubicBezTo>
                  <a:pt x="43600" y="406078"/>
                  <a:pt x="35105" y="397583"/>
                  <a:pt x="35105" y="387103"/>
                </a:cubicBezTo>
                <a:cubicBezTo>
                  <a:pt x="35105" y="386705"/>
                  <a:pt x="35140" y="386316"/>
                  <a:pt x="35165" y="385924"/>
                </a:cubicBezTo>
                <a:cubicBezTo>
                  <a:pt x="35141" y="385532"/>
                  <a:pt x="35105" y="385143"/>
                  <a:pt x="35105" y="384746"/>
                </a:cubicBezTo>
                <a:lnTo>
                  <a:pt x="35105" y="207783"/>
                </a:lnTo>
                <a:cubicBezTo>
                  <a:pt x="35105" y="198338"/>
                  <a:pt x="30117" y="188808"/>
                  <a:pt x="18976" y="188808"/>
                </a:cubicBezTo>
                <a:cubicBezTo>
                  <a:pt x="8495" y="188808"/>
                  <a:pt x="0" y="180312"/>
                  <a:pt x="0" y="169832"/>
                </a:cubicBezTo>
                <a:cubicBezTo>
                  <a:pt x="0" y="169672"/>
                  <a:pt x="20" y="169517"/>
                  <a:pt x="24" y="169358"/>
                </a:cubicBezTo>
                <a:cubicBezTo>
                  <a:pt x="20" y="169198"/>
                  <a:pt x="0" y="169044"/>
                  <a:pt x="0" y="168883"/>
                </a:cubicBezTo>
                <a:lnTo>
                  <a:pt x="0" y="118598"/>
                </a:lnTo>
                <a:cubicBezTo>
                  <a:pt x="0" y="111108"/>
                  <a:pt x="4407" y="104317"/>
                  <a:pt x="11248" y="101267"/>
                </a:cubicBezTo>
                <a:lnTo>
                  <a:pt x="234685" y="1645"/>
                </a:lnTo>
                <a:cubicBezTo>
                  <a:pt x="239593" y="-543"/>
                  <a:pt x="245199" y="-550"/>
                  <a:pt x="250112" y="1633"/>
                </a:cubicBezTo>
                <a:close/>
              </a:path>
            </a:pathLst>
          </a:custGeom>
          <a:solidFill>
            <a:schemeClr val="bg1"/>
          </a:solidFill>
          <a:ln w="949" cap="flat">
            <a:noFill/>
            <a:prstDash val="solid"/>
            <a:miter/>
          </a:ln>
        </p:spPr>
        <p:txBody>
          <a:bodyPr rtlCol="0" anchor="ctr"/>
          <a:lstStyle/>
          <a:p>
            <a:endParaRPr lang="en-ID"/>
          </a:p>
        </p:txBody>
      </p:sp>
    </p:spTree>
    <p:extLst>
      <p:ext uri="{BB962C8B-B14F-4D97-AF65-F5344CB8AC3E}">
        <p14:creationId xmlns:p14="http://schemas.microsoft.com/office/powerpoint/2010/main" val="331032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PpHolder1">
            <a:extLst>
              <a:ext uri="{FF2B5EF4-FFF2-40B4-BE49-F238E27FC236}">
                <a16:creationId xmlns:a16="http://schemas.microsoft.com/office/drawing/2014/main" id="{2146F914-0E90-4EB9-9AF7-B5C1935C0972}"/>
              </a:ext>
            </a:extLst>
          </p:cNvPr>
          <p:cNvSpPr>
            <a:spLocks noGrp="1"/>
          </p:cNvSpPr>
          <p:nvPr>
            <p:ph type="pic" sz="quarter" idx="11"/>
          </p:nvPr>
        </p:nvSpPr>
        <p:spPr/>
      </p:sp>
      <p:sp>
        <p:nvSpPr>
          <p:cNvPr id="26" name="Shapes">
            <a:extLst>
              <a:ext uri="{FF2B5EF4-FFF2-40B4-BE49-F238E27FC236}">
                <a16:creationId xmlns:a16="http://schemas.microsoft.com/office/drawing/2014/main" id="{784E4C75-C71F-4291-92C0-80CC832FF735}"/>
              </a:ext>
            </a:extLst>
          </p:cNvPr>
          <p:cNvSpPr>
            <a:spLocks/>
          </p:cNvSpPr>
          <p:nvPr/>
        </p:nvSpPr>
        <p:spPr>
          <a:xfrm>
            <a:off x="0" y="3736828"/>
            <a:ext cx="12193588" cy="3121172"/>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bg1"/>
              </a:solidFill>
            </a:endParaRPr>
          </a:p>
        </p:txBody>
      </p:sp>
      <p:sp>
        <p:nvSpPr>
          <p:cNvPr id="18" name="PpHolder3">
            <a:extLst>
              <a:ext uri="{FF2B5EF4-FFF2-40B4-BE49-F238E27FC236}">
                <a16:creationId xmlns:a16="http://schemas.microsoft.com/office/drawing/2014/main" id="{5CA870EA-B3C2-44BE-B336-D132593A2585}"/>
              </a:ext>
            </a:extLst>
          </p:cNvPr>
          <p:cNvSpPr>
            <a:spLocks noGrp="1"/>
          </p:cNvSpPr>
          <p:nvPr>
            <p:ph type="pic" sz="quarter" idx="10"/>
          </p:nvPr>
        </p:nvSpPr>
        <p:spPr/>
      </p:sp>
      <p:sp>
        <p:nvSpPr>
          <p:cNvPr id="28" name="Rectangle 27">
            <a:extLst>
              <a:ext uri="{FF2B5EF4-FFF2-40B4-BE49-F238E27FC236}">
                <a16:creationId xmlns:a16="http://schemas.microsoft.com/office/drawing/2014/main" id="{6B241A20-8B22-428C-9F02-B11783B2AE0E}"/>
              </a:ext>
            </a:extLst>
          </p:cNvPr>
          <p:cNvSpPr/>
          <p:nvPr/>
        </p:nvSpPr>
        <p:spPr>
          <a:xfrm>
            <a:off x="2161700" y="4987324"/>
            <a:ext cx="1248250" cy="1248250"/>
          </a:xfrm>
          <a:prstGeom prst="rect">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Grand Title">
            <a:extLst>
              <a:ext uri="{FF2B5EF4-FFF2-40B4-BE49-F238E27FC236}">
                <a16:creationId xmlns:a16="http://schemas.microsoft.com/office/drawing/2014/main" id="{32C5B209-DAB0-4BB2-8490-B98181385400}"/>
              </a:ext>
            </a:extLst>
          </p:cNvPr>
          <p:cNvSpPr txBox="1"/>
          <p:nvPr/>
        </p:nvSpPr>
        <p:spPr>
          <a:xfrm>
            <a:off x="9048749" y="1287115"/>
            <a:ext cx="2337319" cy="553998"/>
          </a:xfrm>
          <a:prstGeom prst="rect">
            <a:avLst/>
          </a:prstGeom>
          <a:noFill/>
        </p:spPr>
        <p:txBody>
          <a:bodyPr wrap="square" lIns="0" tIns="0" rIns="0" bIns="0" rtlCol="0" anchor="t" anchorCtr="0">
            <a:spAutoFit/>
          </a:bodyPr>
          <a:lstStyle/>
          <a:p>
            <a:pPr algn="r"/>
            <a:r>
              <a:rPr lang="en-US" sz="3600">
                <a:solidFill>
                  <a:schemeClr val="tx1">
                    <a:lumMod val="75000"/>
                    <a:lumOff val="25000"/>
                  </a:schemeClr>
                </a:solidFill>
                <a:latin typeface="+mj-lt"/>
              </a:rPr>
              <a:t>ABOUT US</a:t>
            </a:r>
            <a:endParaRPr lang="en-ID" sz="3600">
              <a:solidFill>
                <a:schemeClr val="tx1">
                  <a:lumMod val="75000"/>
                  <a:lumOff val="25000"/>
                </a:schemeClr>
              </a:solidFill>
              <a:latin typeface="+mj-lt"/>
            </a:endParaRPr>
          </a:p>
        </p:txBody>
      </p:sp>
      <p:sp>
        <p:nvSpPr>
          <p:cNvPr id="23" name="Justify Text Body">
            <a:extLst>
              <a:ext uri="{FF2B5EF4-FFF2-40B4-BE49-F238E27FC236}">
                <a16:creationId xmlns:a16="http://schemas.microsoft.com/office/drawing/2014/main" id="{EF99FDF0-5289-4DDA-9BA1-16F783682741}"/>
              </a:ext>
            </a:extLst>
          </p:cNvPr>
          <p:cNvSpPr txBox="1"/>
          <p:nvPr/>
        </p:nvSpPr>
        <p:spPr>
          <a:xfrm>
            <a:off x="5636338" y="2105056"/>
            <a:ext cx="5749730"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Vivera ornare praesen turpiis ante dolor elementumtemporibus rerum ipsum facere deserunt voluptatibus iste doloribus da distinctio consequatur repellat mollis atque scelerisque facer ipsum as volutpat lorem pellentesque lacus vitae tristique nullam malesuada nulla sed massa feugiat ac scelerisque ligula assumenda suscipit culpa animi minus et maiores alias mollis eros</a:t>
            </a:r>
            <a:endParaRPr lang="en-ID" sz="1200">
              <a:solidFill>
                <a:schemeClr val="tx1">
                  <a:lumMod val="50000"/>
                  <a:lumOff val="50000"/>
                </a:schemeClr>
              </a:solidFill>
            </a:endParaRPr>
          </a:p>
        </p:txBody>
      </p:sp>
      <p:grpSp>
        <p:nvGrpSpPr>
          <p:cNvPr id="24" name="Shape">
            <a:extLst>
              <a:ext uri="{FF2B5EF4-FFF2-40B4-BE49-F238E27FC236}">
                <a16:creationId xmlns:a16="http://schemas.microsoft.com/office/drawing/2014/main" id="{F14D2389-BE2B-48CD-8392-9BD80DC7C30A}"/>
              </a:ext>
            </a:extLst>
          </p:cNvPr>
          <p:cNvGrpSpPr>
            <a:grpSpLocks noChangeAspect="1"/>
          </p:cNvGrpSpPr>
          <p:nvPr/>
        </p:nvGrpSpPr>
        <p:grpSpPr>
          <a:xfrm>
            <a:off x="9992735" y="5322624"/>
            <a:ext cx="1393333" cy="258762"/>
            <a:chOff x="10072536" y="3772494"/>
            <a:chExt cx="1393333" cy="258762"/>
          </a:xfrm>
        </p:grpSpPr>
        <p:sp>
          <p:nvSpPr>
            <p:cNvPr id="27" name="Base Shape">
              <a:extLst>
                <a:ext uri="{FF2B5EF4-FFF2-40B4-BE49-F238E27FC236}">
                  <a16:creationId xmlns:a16="http://schemas.microsoft.com/office/drawing/2014/main" id="{DDF39D70-7C63-4557-B392-BFD69E3A4219}"/>
                </a:ext>
              </a:extLst>
            </p:cNvPr>
            <p:cNvSpPr/>
            <p:nvPr/>
          </p:nvSpPr>
          <p:spPr>
            <a:xfrm>
              <a:off x="10072536" y="3772494"/>
              <a:ext cx="1393333" cy="258762"/>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5" name="Header Text">
              <a:extLst>
                <a:ext uri="{FF2B5EF4-FFF2-40B4-BE49-F238E27FC236}">
                  <a16:creationId xmlns:a16="http://schemas.microsoft.com/office/drawing/2014/main" id="{C999D8E1-6A35-4D9A-9D13-985776F20E56}"/>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tx1">
                      <a:lumMod val="65000"/>
                      <a:lumOff val="35000"/>
                    </a:schemeClr>
                  </a:solidFill>
                  <a:latin typeface="+mj-lt"/>
                </a:rPr>
                <a:t>LEARN</a:t>
              </a:r>
              <a:endParaRPr lang="en-ID" sz="700" spc="600">
                <a:solidFill>
                  <a:schemeClr val="tx1">
                    <a:lumMod val="65000"/>
                    <a:lumOff val="35000"/>
                  </a:schemeClr>
                </a:solidFill>
                <a:latin typeface="+mj-lt"/>
              </a:endParaRPr>
            </a:p>
          </p:txBody>
        </p:sp>
      </p:grpSp>
      <p:sp>
        <p:nvSpPr>
          <p:cNvPr id="43" name="Justify Text Body">
            <a:extLst>
              <a:ext uri="{FF2B5EF4-FFF2-40B4-BE49-F238E27FC236}">
                <a16:creationId xmlns:a16="http://schemas.microsoft.com/office/drawing/2014/main" id="{64F1627C-0F31-4C79-9A30-80DFBA3326C4}"/>
              </a:ext>
            </a:extLst>
          </p:cNvPr>
          <p:cNvSpPr txBox="1"/>
          <p:nvPr/>
        </p:nvSpPr>
        <p:spPr>
          <a:xfrm>
            <a:off x="5636338" y="4103349"/>
            <a:ext cx="5749730" cy="861774"/>
          </a:xfrm>
          <a:prstGeom prst="rect">
            <a:avLst/>
          </a:prstGeom>
          <a:noFill/>
        </p:spPr>
        <p:txBody>
          <a:bodyPr wrap="square" lIns="0" tIns="0" rIns="0" bIns="0" rtlCol="0">
            <a:spAutoFit/>
          </a:bodyPr>
          <a:lstStyle/>
          <a:p>
            <a:pPr algn="r"/>
            <a:r>
              <a:rPr lang="en-US" sz="1400" b="1">
                <a:solidFill>
                  <a:schemeClr val="bg2"/>
                </a:solidFill>
              </a:rPr>
              <a:t>Vivera ornare praesen turpiis ante dolor elementumtemporibus rerum consequatur repellat mollis atque scelerisque facer ipsum as volutpat masa feugiat ipsumscelerisque ligula assumenda suscipit culpa animi minus et maiores alias mollis eros</a:t>
            </a:r>
            <a:endParaRPr lang="en-ID" sz="1400" b="1">
              <a:solidFill>
                <a:schemeClr val="bg2"/>
              </a:solidFill>
            </a:endParaRPr>
          </a:p>
        </p:txBody>
      </p:sp>
      <p:sp>
        <p:nvSpPr>
          <p:cNvPr id="34" name="Icon 35">
            <a:extLst>
              <a:ext uri="{FF2B5EF4-FFF2-40B4-BE49-F238E27FC236}">
                <a16:creationId xmlns:a16="http://schemas.microsoft.com/office/drawing/2014/main" id="{C3AD605B-57C5-4E63-9C2D-03F81896B0D0}"/>
              </a:ext>
            </a:extLst>
          </p:cNvPr>
          <p:cNvSpPr/>
          <p:nvPr/>
        </p:nvSpPr>
        <p:spPr>
          <a:xfrm>
            <a:off x="2542940" y="5368561"/>
            <a:ext cx="485770" cy="485775"/>
          </a:xfrm>
          <a:custGeom>
            <a:avLst/>
            <a:gdLst>
              <a:gd name="connsiteX0" fmla="*/ 429663 w 485770"/>
              <a:gd name="connsiteY0" fmla="*/ 184875 h 485775"/>
              <a:gd name="connsiteX1" fmla="*/ 429652 w 485770"/>
              <a:gd name="connsiteY1" fmla="*/ 184778 h 485775"/>
              <a:gd name="connsiteX2" fmla="*/ 481594 w 485770"/>
              <a:gd name="connsiteY2" fmla="*/ 120050 h 485775"/>
              <a:gd name="connsiteX3" fmla="*/ 484885 w 485770"/>
              <a:gd name="connsiteY3" fmla="*/ 102446 h 485775"/>
              <a:gd name="connsiteX4" fmla="*/ 472065 w 485770"/>
              <a:gd name="connsiteY4" fmla="*/ 89945 h 485775"/>
              <a:gd name="connsiteX5" fmla="*/ 386675 w 485770"/>
              <a:gd name="connsiteY5" fmla="*/ 65262 h 485775"/>
              <a:gd name="connsiteX6" fmla="*/ 363174 w 485770"/>
              <a:gd name="connsiteY6" fmla="*/ 78222 h 485775"/>
              <a:gd name="connsiteX7" fmla="*/ 376134 w 485770"/>
              <a:gd name="connsiteY7" fmla="*/ 101720 h 485775"/>
              <a:gd name="connsiteX8" fmla="*/ 434181 w 485770"/>
              <a:gd name="connsiteY8" fmla="*/ 118497 h 485775"/>
              <a:gd name="connsiteX9" fmla="*/ 399761 w 485770"/>
              <a:gd name="connsiteY9" fmla="*/ 161385 h 485775"/>
              <a:gd name="connsiteX10" fmla="*/ 329748 w 485770"/>
              <a:gd name="connsiteY10" fmla="*/ 141149 h 485775"/>
              <a:gd name="connsiteX11" fmla="*/ 306251 w 485770"/>
              <a:gd name="connsiteY11" fmla="*/ 154110 h 485775"/>
              <a:gd name="connsiteX12" fmla="*/ 319211 w 485770"/>
              <a:gd name="connsiteY12" fmla="*/ 177607 h 485775"/>
              <a:gd name="connsiteX13" fmla="*/ 346574 w 485770"/>
              <a:gd name="connsiteY13" fmla="*/ 185516 h 485775"/>
              <a:gd name="connsiteX14" fmla="*/ 246793 w 485770"/>
              <a:gd name="connsiteY14" fmla="*/ 213987 h 485775"/>
              <a:gd name="connsiteX15" fmla="*/ 242894 w 485770"/>
              <a:gd name="connsiteY15" fmla="*/ 214576 h 485775"/>
              <a:gd name="connsiteX16" fmla="*/ 239025 w 485770"/>
              <a:gd name="connsiteY16" fmla="*/ 213983 h 485775"/>
              <a:gd name="connsiteX17" fmla="*/ 139503 w 485770"/>
              <a:gd name="connsiteY17" fmla="*/ 185431 h 485775"/>
              <a:gd name="connsiteX18" fmla="*/ 166562 w 485770"/>
              <a:gd name="connsiteY18" fmla="*/ 177607 h 485775"/>
              <a:gd name="connsiteX19" fmla="*/ 179522 w 485770"/>
              <a:gd name="connsiteY19" fmla="*/ 154110 h 485775"/>
              <a:gd name="connsiteX20" fmla="*/ 156021 w 485770"/>
              <a:gd name="connsiteY20" fmla="*/ 141149 h 485775"/>
              <a:gd name="connsiteX21" fmla="*/ 86008 w 485770"/>
              <a:gd name="connsiteY21" fmla="*/ 161385 h 485775"/>
              <a:gd name="connsiteX22" fmla="*/ 51593 w 485770"/>
              <a:gd name="connsiteY22" fmla="*/ 118497 h 485775"/>
              <a:gd name="connsiteX23" fmla="*/ 109635 w 485770"/>
              <a:gd name="connsiteY23" fmla="*/ 101720 h 485775"/>
              <a:gd name="connsiteX24" fmla="*/ 122595 w 485770"/>
              <a:gd name="connsiteY24" fmla="*/ 78222 h 485775"/>
              <a:gd name="connsiteX25" fmla="*/ 99098 w 485770"/>
              <a:gd name="connsiteY25" fmla="*/ 65262 h 485775"/>
              <a:gd name="connsiteX26" fmla="*/ 13708 w 485770"/>
              <a:gd name="connsiteY26" fmla="*/ 89945 h 485775"/>
              <a:gd name="connsiteX27" fmla="*/ 889 w 485770"/>
              <a:gd name="connsiteY27" fmla="*/ 102446 h 485775"/>
              <a:gd name="connsiteX28" fmla="*/ 4180 w 485770"/>
              <a:gd name="connsiteY28" fmla="*/ 120050 h 485775"/>
              <a:gd name="connsiteX29" fmla="*/ 56570 w 485770"/>
              <a:gd name="connsiteY29" fmla="*/ 185342 h 485775"/>
              <a:gd name="connsiteX30" fmla="*/ 3868 w 485770"/>
              <a:gd name="connsiteY30" fmla="*/ 254658 h 485775"/>
              <a:gd name="connsiteX31" fmla="*/ 874 w 485770"/>
              <a:gd name="connsiteY31" fmla="*/ 271833 h 485775"/>
              <a:gd name="connsiteX32" fmla="*/ 13156 w 485770"/>
              <a:gd name="connsiteY32" fmla="*/ 284204 h 485775"/>
              <a:gd name="connsiteX33" fmla="*/ 56926 w 485770"/>
              <a:gd name="connsiteY33" fmla="*/ 298313 h 485775"/>
              <a:gd name="connsiteX34" fmla="*/ 56926 w 485770"/>
              <a:gd name="connsiteY34" fmla="*/ 380683 h 485775"/>
              <a:gd name="connsiteX35" fmla="*/ 112003 w 485770"/>
              <a:gd name="connsiteY35" fmla="*/ 453672 h 485775"/>
              <a:gd name="connsiteX36" fmla="*/ 206003 w 485770"/>
              <a:gd name="connsiteY36" fmla="*/ 480494 h 485775"/>
              <a:gd name="connsiteX37" fmla="*/ 243743 w 485770"/>
              <a:gd name="connsiteY37" fmla="*/ 485775 h 485775"/>
              <a:gd name="connsiteX38" fmla="*/ 281679 w 485770"/>
              <a:gd name="connsiteY38" fmla="*/ 480434 h 485775"/>
              <a:gd name="connsiteX39" fmla="*/ 374823 w 485770"/>
              <a:gd name="connsiteY39" fmla="*/ 453709 h 485775"/>
              <a:gd name="connsiteX40" fmla="*/ 429792 w 485770"/>
              <a:gd name="connsiteY40" fmla="*/ 381406 h 485775"/>
              <a:gd name="connsiteX41" fmla="*/ 410817 w 485770"/>
              <a:gd name="connsiteY41" fmla="*/ 362430 h 485775"/>
              <a:gd name="connsiteX42" fmla="*/ 391841 w 485770"/>
              <a:gd name="connsiteY42" fmla="*/ 381406 h 485775"/>
              <a:gd name="connsiteX43" fmla="*/ 364356 w 485770"/>
              <a:gd name="connsiteY43" fmla="*/ 417229 h 485775"/>
              <a:gd name="connsiteX44" fmla="*/ 271209 w 485770"/>
              <a:gd name="connsiteY44" fmla="*/ 443958 h 485775"/>
              <a:gd name="connsiteX45" fmla="*/ 261858 w 485770"/>
              <a:gd name="connsiteY45" fmla="*/ 446149 h 485775"/>
              <a:gd name="connsiteX46" fmla="*/ 261858 w 485770"/>
              <a:gd name="connsiteY46" fmla="*/ 284997 h 485775"/>
              <a:gd name="connsiteX47" fmla="*/ 292972 w 485770"/>
              <a:gd name="connsiteY47" fmla="*/ 328022 h 485775"/>
              <a:gd name="connsiteX48" fmla="*/ 308352 w 485770"/>
              <a:gd name="connsiteY48" fmla="*/ 335879 h 485775"/>
              <a:gd name="connsiteX49" fmla="*/ 314138 w 485770"/>
              <a:gd name="connsiteY49" fmla="*/ 334975 h 485775"/>
              <a:gd name="connsiteX50" fmla="*/ 472584 w 485770"/>
              <a:gd name="connsiteY50" fmla="*/ 284215 h 485775"/>
              <a:gd name="connsiteX51" fmla="*/ 484870 w 485770"/>
              <a:gd name="connsiteY51" fmla="*/ 271914 h 485775"/>
              <a:gd name="connsiteX52" fmla="*/ 481983 w 485770"/>
              <a:gd name="connsiteY52" fmla="*/ 254773 h 485775"/>
              <a:gd name="connsiteX53" fmla="*/ 85860 w 485770"/>
              <a:gd name="connsiteY53" fmla="*/ 209521 h 485775"/>
              <a:gd name="connsiteX54" fmla="*/ 206396 w 485770"/>
              <a:gd name="connsiteY54" fmla="*/ 244103 h 485775"/>
              <a:gd name="connsiteX55" fmla="*/ 169275 w 485770"/>
              <a:gd name="connsiteY55" fmla="*/ 294644 h 485775"/>
              <a:gd name="connsiteX56" fmla="*/ 50296 w 485770"/>
              <a:gd name="connsiteY56" fmla="*/ 256300 h 485775"/>
              <a:gd name="connsiteX57" fmla="*/ 122414 w 485770"/>
              <a:gd name="connsiteY57" fmla="*/ 417178 h 485775"/>
              <a:gd name="connsiteX58" fmla="*/ 94877 w 485770"/>
              <a:gd name="connsiteY58" fmla="*/ 380683 h 485775"/>
              <a:gd name="connsiteX59" fmla="*/ 94877 w 485770"/>
              <a:gd name="connsiteY59" fmla="*/ 310544 h 485775"/>
              <a:gd name="connsiteX60" fmla="*/ 170650 w 485770"/>
              <a:gd name="connsiteY60" fmla="*/ 334964 h 485775"/>
              <a:gd name="connsiteX61" fmla="*/ 176468 w 485770"/>
              <a:gd name="connsiteY61" fmla="*/ 335879 h 485775"/>
              <a:gd name="connsiteX62" fmla="*/ 191764 w 485770"/>
              <a:gd name="connsiteY62" fmla="*/ 328137 h 485775"/>
              <a:gd name="connsiteX63" fmla="*/ 223907 w 485770"/>
              <a:gd name="connsiteY63" fmla="*/ 284367 h 485775"/>
              <a:gd name="connsiteX64" fmla="*/ 223907 w 485770"/>
              <a:gd name="connsiteY64" fmla="*/ 445815 h 485775"/>
              <a:gd name="connsiteX65" fmla="*/ 216413 w 485770"/>
              <a:gd name="connsiteY65" fmla="*/ 443995 h 485775"/>
              <a:gd name="connsiteX66" fmla="*/ 315661 w 485770"/>
              <a:gd name="connsiteY66" fmla="*/ 294633 h 485775"/>
              <a:gd name="connsiteX67" fmla="*/ 279196 w 485770"/>
              <a:gd name="connsiteY67" fmla="*/ 244207 h 485775"/>
              <a:gd name="connsiteX68" fmla="*/ 400718 w 485770"/>
              <a:gd name="connsiteY68" fmla="*/ 209536 h 485775"/>
              <a:gd name="connsiteX69" fmla="*/ 435644 w 485770"/>
              <a:gd name="connsiteY69" fmla="*/ 256196 h 485775"/>
              <a:gd name="connsiteX70" fmla="*/ 163108 w 485770"/>
              <a:gd name="connsiteY70" fmla="*/ 83678 h 485775"/>
              <a:gd name="connsiteX71" fmla="*/ 163000 w 485770"/>
              <a:gd name="connsiteY71" fmla="*/ 56845 h 485775"/>
              <a:gd name="connsiteX72" fmla="*/ 202801 w 485770"/>
              <a:gd name="connsiteY72" fmla="*/ 16722 h 485775"/>
              <a:gd name="connsiteX73" fmla="*/ 242883 w 485770"/>
              <a:gd name="connsiteY73" fmla="*/ 0 h 485775"/>
              <a:gd name="connsiteX74" fmla="*/ 282965 w 485770"/>
              <a:gd name="connsiteY74" fmla="*/ 16722 h 485775"/>
              <a:gd name="connsiteX75" fmla="*/ 322769 w 485770"/>
              <a:gd name="connsiteY75" fmla="*/ 56845 h 485775"/>
              <a:gd name="connsiteX76" fmla="*/ 322662 w 485770"/>
              <a:gd name="connsiteY76" fmla="*/ 83678 h 485775"/>
              <a:gd name="connsiteX77" fmla="*/ 309297 w 485770"/>
              <a:gd name="connsiteY77" fmla="*/ 89185 h 485775"/>
              <a:gd name="connsiteX78" fmla="*/ 295829 w 485770"/>
              <a:gd name="connsiteY78" fmla="*/ 83574 h 485775"/>
              <a:gd name="connsiteX79" fmla="*/ 261862 w 485770"/>
              <a:gd name="connsiteY79" fmla="*/ 49333 h 485775"/>
              <a:gd name="connsiteX80" fmla="*/ 261862 w 485770"/>
              <a:gd name="connsiteY80" fmla="*/ 157497 h 485775"/>
              <a:gd name="connsiteX81" fmla="*/ 242887 w 485770"/>
              <a:gd name="connsiteY81" fmla="*/ 176469 h 485775"/>
              <a:gd name="connsiteX82" fmla="*/ 223911 w 485770"/>
              <a:gd name="connsiteY82" fmla="*/ 157497 h 485775"/>
              <a:gd name="connsiteX83" fmla="*/ 223911 w 485770"/>
              <a:gd name="connsiteY83" fmla="*/ 49333 h 485775"/>
              <a:gd name="connsiteX84" fmla="*/ 189944 w 485770"/>
              <a:gd name="connsiteY84" fmla="*/ 83574 h 485775"/>
              <a:gd name="connsiteX85" fmla="*/ 163108 w 485770"/>
              <a:gd name="connsiteY85" fmla="*/ 83678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485770" h="485775">
                <a:moveTo>
                  <a:pt x="429663" y="184875"/>
                </a:moveTo>
                <a:cubicBezTo>
                  <a:pt x="429659" y="184841"/>
                  <a:pt x="429655" y="184812"/>
                  <a:pt x="429652" y="184778"/>
                </a:cubicBezTo>
                <a:lnTo>
                  <a:pt x="481594" y="120050"/>
                </a:lnTo>
                <a:cubicBezTo>
                  <a:pt x="485567" y="115102"/>
                  <a:pt x="486801" y="108494"/>
                  <a:pt x="484885" y="102446"/>
                </a:cubicBezTo>
                <a:cubicBezTo>
                  <a:pt x="482969" y="96397"/>
                  <a:pt x="478158" y="91705"/>
                  <a:pt x="472065" y="89945"/>
                </a:cubicBezTo>
                <a:lnTo>
                  <a:pt x="386675" y="65262"/>
                </a:lnTo>
                <a:cubicBezTo>
                  <a:pt x="376605" y="62353"/>
                  <a:pt x="366087" y="68153"/>
                  <a:pt x="363174" y="78222"/>
                </a:cubicBezTo>
                <a:cubicBezTo>
                  <a:pt x="360265" y="88288"/>
                  <a:pt x="366069" y="98810"/>
                  <a:pt x="376134" y="101720"/>
                </a:cubicBezTo>
                <a:lnTo>
                  <a:pt x="434181" y="118497"/>
                </a:lnTo>
                <a:lnTo>
                  <a:pt x="399761" y="161385"/>
                </a:lnTo>
                <a:lnTo>
                  <a:pt x="329748" y="141149"/>
                </a:lnTo>
                <a:cubicBezTo>
                  <a:pt x="319682" y="138240"/>
                  <a:pt x="309160" y="144040"/>
                  <a:pt x="306251" y="154110"/>
                </a:cubicBezTo>
                <a:cubicBezTo>
                  <a:pt x="303342" y="164176"/>
                  <a:pt x="309142" y="174698"/>
                  <a:pt x="319211" y="177607"/>
                </a:cubicBezTo>
                <a:lnTo>
                  <a:pt x="346574" y="185516"/>
                </a:lnTo>
                <a:lnTo>
                  <a:pt x="246793" y="213987"/>
                </a:lnTo>
                <a:cubicBezTo>
                  <a:pt x="245485" y="214042"/>
                  <a:pt x="244180" y="214243"/>
                  <a:pt x="242894" y="214576"/>
                </a:cubicBezTo>
                <a:cubicBezTo>
                  <a:pt x="241619" y="214246"/>
                  <a:pt x="240322" y="214042"/>
                  <a:pt x="239025" y="213983"/>
                </a:cubicBezTo>
                <a:lnTo>
                  <a:pt x="139503" y="185431"/>
                </a:lnTo>
                <a:lnTo>
                  <a:pt x="166562" y="177607"/>
                </a:lnTo>
                <a:cubicBezTo>
                  <a:pt x="176628" y="174698"/>
                  <a:pt x="182432" y="164176"/>
                  <a:pt x="179522" y="154110"/>
                </a:cubicBezTo>
                <a:cubicBezTo>
                  <a:pt x="176609" y="144044"/>
                  <a:pt x="166095" y="138244"/>
                  <a:pt x="156021" y="141149"/>
                </a:cubicBezTo>
                <a:lnTo>
                  <a:pt x="86008" y="161385"/>
                </a:lnTo>
                <a:lnTo>
                  <a:pt x="51593" y="118497"/>
                </a:lnTo>
                <a:lnTo>
                  <a:pt x="109635" y="101720"/>
                </a:lnTo>
                <a:cubicBezTo>
                  <a:pt x="119705" y="98810"/>
                  <a:pt x="125505" y="88288"/>
                  <a:pt x="122595" y="78222"/>
                </a:cubicBezTo>
                <a:cubicBezTo>
                  <a:pt x="119686" y="68153"/>
                  <a:pt x="109168" y="62349"/>
                  <a:pt x="99098" y="65262"/>
                </a:cubicBezTo>
                <a:lnTo>
                  <a:pt x="13708" y="89945"/>
                </a:lnTo>
                <a:cubicBezTo>
                  <a:pt x="7615" y="91705"/>
                  <a:pt x="2801" y="96397"/>
                  <a:pt x="889" y="102446"/>
                </a:cubicBezTo>
                <a:cubicBezTo>
                  <a:pt x="-1028" y="108494"/>
                  <a:pt x="207" y="115102"/>
                  <a:pt x="4180" y="120050"/>
                </a:cubicBezTo>
                <a:lnTo>
                  <a:pt x="56570" y="185342"/>
                </a:lnTo>
                <a:lnTo>
                  <a:pt x="3868" y="254658"/>
                </a:lnTo>
                <a:cubicBezTo>
                  <a:pt x="144" y="259558"/>
                  <a:pt x="-972" y="265962"/>
                  <a:pt x="874" y="271833"/>
                </a:cubicBezTo>
                <a:cubicBezTo>
                  <a:pt x="2719" y="277703"/>
                  <a:pt x="7297" y="282317"/>
                  <a:pt x="13156" y="284204"/>
                </a:cubicBezTo>
                <a:lnTo>
                  <a:pt x="56926" y="298313"/>
                </a:lnTo>
                <a:lnTo>
                  <a:pt x="56926" y="380683"/>
                </a:lnTo>
                <a:cubicBezTo>
                  <a:pt x="56926" y="414405"/>
                  <a:pt x="79574" y="444422"/>
                  <a:pt x="112003" y="453672"/>
                </a:cubicBezTo>
                <a:lnTo>
                  <a:pt x="206003" y="480494"/>
                </a:lnTo>
                <a:cubicBezTo>
                  <a:pt x="218348" y="484015"/>
                  <a:pt x="231045" y="485775"/>
                  <a:pt x="243743" y="485775"/>
                </a:cubicBezTo>
                <a:cubicBezTo>
                  <a:pt x="256507" y="485775"/>
                  <a:pt x="269271" y="483996"/>
                  <a:pt x="281679" y="480434"/>
                </a:cubicBezTo>
                <a:lnTo>
                  <a:pt x="374823" y="453709"/>
                </a:lnTo>
                <a:cubicBezTo>
                  <a:pt x="407700" y="444277"/>
                  <a:pt x="429792" y="415221"/>
                  <a:pt x="429792" y="381406"/>
                </a:cubicBezTo>
                <a:cubicBezTo>
                  <a:pt x="429792" y="370925"/>
                  <a:pt x="421298" y="362430"/>
                  <a:pt x="410817" y="362430"/>
                </a:cubicBezTo>
                <a:cubicBezTo>
                  <a:pt x="400336" y="362430"/>
                  <a:pt x="391841" y="370925"/>
                  <a:pt x="391841" y="381406"/>
                </a:cubicBezTo>
                <a:cubicBezTo>
                  <a:pt x="391841" y="398117"/>
                  <a:pt x="380797" y="412511"/>
                  <a:pt x="364356" y="417229"/>
                </a:cubicBezTo>
                <a:lnTo>
                  <a:pt x="271209" y="443958"/>
                </a:lnTo>
                <a:cubicBezTo>
                  <a:pt x="268122" y="444844"/>
                  <a:pt x="264998" y="445567"/>
                  <a:pt x="261858" y="446149"/>
                </a:cubicBezTo>
                <a:lnTo>
                  <a:pt x="261858" y="284997"/>
                </a:lnTo>
                <a:lnTo>
                  <a:pt x="292972" y="328022"/>
                </a:lnTo>
                <a:cubicBezTo>
                  <a:pt x="296608" y="333047"/>
                  <a:pt x="302374" y="335879"/>
                  <a:pt x="308352" y="335879"/>
                </a:cubicBezTo>
                <a:cubicBezTo>
                  <a:pt x="310280" y="335879"/>
                  <a:pt x="312229" y="335583"/>
                  <a:pt x="314138" y="334975"/>
                </a:cubicBezTo>
                <a:lnTo>
                  <a:pt x="472584" y="284215"/>
                </a:lnTo>
                <a:cubicBezTo>
                  <a:pt x="478425" y="282340"/>
                  <a:pt x="483002" y="277759"/>
                  <a:pt x="484870" y="271914"/>
                </a:cubicBezTo>
                <a:cubicBezTo>
                  <a:pt x="486738" y="266070"/>
                  <a:pt x="485659" y="259684"/>
                  <a:pt x="481983" y="254773"/>
                </a:cubicBezTo>
                <a:close/>
                <a:moveTo>
                  <a:pt x="85860" y="209521"/>
                </a:moveTo>
                <a:lnTo>
                  <a:pt x="206396" y="244103"/>
                </a:lnTo>
                <a:lnTo>
                  <a:pt x="169275" y="294644"/>
                </a:lnTo>
                <a:lnTo>
                  <a:pt x="50296" y="256300"/>
                </a:lnTo>
                <a:close/>
                <a:moveTo>
                  <a:pt x="122414" y="417178"/>
                </a:moveTo>
                <a:cubicBezTo>
                  <a:pt x="106199" y="412552"/>
                  <a:pt x="94877" y="397546"/>
                  <a:pt x="94877" y="380683"/>
                </a:cubicBezTo>
                <a:lnTo>
                  <a:pt x="94877" y="310544"/>
                </a:lnTo>
                <a:lnTo>
                  <a:pt x="170650" y="334964"/>
                </a:lnTo>
                <a:cubicBezTo>
                  <a:pt x="172566" y="335583"/>
                  <a:pt x="174526" y="335879"/>
                  <a:pt x="176468" y="335879"/>
                </a:cubicBezTo>
                <a:cubicBezTo>
                  <a:pt x="182395" y="335879"/>
                  <a:pt x="188121" y="333096"/>
                  <a:pt x="191764" y="328137"/>
                </a:cubicBezTo>
                <a:lnTo>
                  <a:pt x="223907" y="284367"/>
                </a:lnTo>
                <a:lnTo>
                  <a:pt x="223907" y="445815"/>
                </a:lnTo>
                <a:cubicBezTo>
                  <a:pt x="221395" y="445304"/>
                  <a:pt x="218897" y="444703"/>
                  <a:pt x="216413" y="443995"/>
                </a:cubicBezTo>
                <a:close/>
                <a:moveTo>
                  <a:pt x="315661" y="294633"/>
                </a:moveTo>
                <a:lnTo>
                  <a:pt x="279196" y="244207"/>
                </a:lnTo>
                <a:lnTo>
                  <a:pt x="400718" y="209536"/>
                </a:lnTo>
                <a:lnTo>
                  <a:pt x="435644" y="256196"/>
                </a:lnTo>
                <a:close/>
                <a:moveTo>
                  <a:pt x="163108" y="83678"/>
                </a:moveTo>
                <a:cubicBezTo>
                  <a:pt x="155666" y="76299"/>
                  <a:pt x="155617" y="64284"/>
                  <a:pt x="163000" y="56845"/>
                </a:cubicBezTo>
                <a:lnTo>
                  <a:pt x="202801" y="16722"/>
                </a:lnTo>
                <a:cubicBezTo>
                  <a:pt x="213500" y="5941"/>
                  <a:pt x="227736" y="0"/>
                  <a:pt x="242883" y="0"/>
                </a:cubicBezTo>
                <a:cubicBezTo>
                  <a:pt x="258034" y="0"/>
                  <a:pt x="272269" y="5941"/>
                  <a:pt x="282965" y="16722"/>
                </a:cubicBezTo>
                <a:lnTo>
                  <a:pt x="322769" y="56845"/>
                </a:lnTo>
                <a:cubicBezTo>
                  <a:pt x="330148" y="64284"/>
                  <a:pt x="330104" y="76299"/>
                  <a:pt x="322662" y="83678"/>
                </a:cubicBezTo>
                <a:cubicBezTo>
                  <a:pt x="318963" y="87351"/>
                  <a:pt x="314130" y="89185"/>
                  <a:pt x="309297" y="89185"/>
                </a:cubicBezTo>
                <a:cubicBezTo>
                  <a:pt x="304416" y="89185"/>
                  <a:pt x="299535" y="87314"/>
                  <a:pt x="295829" y="83574"/>
                </a:cubicBezTo>
                <a:lnTo>
                  <a:pt x="261862" y="49333"/>
                </a:lnTo>
                <a:lnTo>
                  <a:pt x="261862" y="157497"/>
                </a:lnTo>
                <a:cubicBezTo>
                  <a:pt x="261862" y="167975"/>
                  <a:pt x="253364" y="176469"/>
                  <a:pt x="242887" y="176469"/>
                </a:cubicBezTo>
                <a:cubicBezTo>
                  <a:pt x="232406" y="176469"/>
                  <a:pt x="223911" y="167975"/>
                  <a:pt x="223911" y="157497"/>
                </a:cubicBezTo>
                <a:lnTo>
                  <a:pt x="223911" y="49333"/>
                </a:lnTo>
                <a:lnTo>
                  <a:pt x="189944" y="83574"/>
                </a:lnTo>
                <a:cubicBezTo>
                  <a:pt x="182561" y="91012"/>
                  <a:pt x="170546" y="91061"/>
                  <a:pt x="163108" y="83678"/>
                </a:cubicBezTo>
                <a:close/>
              </a:path>
            </a:pathLst>
          </a:custGeom>
          <a:solidFill>
            <a:schemeClr val="accent1"/>
          </a:solidFill>
          <a:ln w="949" cap="flat">
            <a:noFill/>
            <a:prstDash val="solid"/>
            <a:miter/>
          </a:ln>
        </p:spPr>
        <p:txBody>
          <a:bodyPr rtlCol="0" anchor="ctr"/>
          <a:lstStyle/>
          <a:p>
            <a:endParaRPr lang="en-ID"/>
          </a:p>
        </p:txBody>
      </p:sp>
      <p:grpSp>
        <p:nvGrpSpPr>
          <p:cNvPr id="36" name="Group 35">
            <a:extLst>
              <a:ext uri="{FF2B5EF4-FFF2-40B4-BE49-F238E27FC236}">
                <a16:creationId xmlns:a16="http://schemas.microsoft.com/office/drawing/2014/main" id="{6C52743B-B470-4960-ADDC-757532FE37F4}"/>
              </a:ext>
            </a:extLst>
          </p:cNvPr>
          <p:cNvGrpSpPr/>
          <p:nvPr/>
        </p:nvGrpSpPr>
        <p:grpSpPr>
          <a:xfrm>
            <a:off x="0" y="0"/>
            <a:ext cx="12011025" cy="6680200"/>
            <a:chOff x="0" y="0"/>
            <a:chExt cx="12011025" cy="6680200"/>
          </a:xfrm>
        </p:grpSpPr>
        <p:grpSp>
          <p:nvGrpSpPr>
            <p:cNvPr id="37" name="Group 36">
              <a:extLst>
                <a:ext uri="{FF2B5EF4-FFF2-40B4-BE49-F238E27FC236}">
                  <a16:creationId xmlns:a16="http://schemas.microsoft.com/office/drawing/2014/main" id="{344BF4C3-C623-4684-88D0-11634868B462}"/>
                </a:ext>
              </a:extLst>
            </p:cNvPr>
            <p:cNvGrpSpPr/>
            <p:nvPr/>
          </p:nvGrpSpPr>
          <p:grpSpPr>
            <a:xfrm>
              <a:off x="0" y="0"/>
              <a:ext cx="5524500" cy="446088"/>
              <a:chOff x="0" y="0"/>
              <a:chExt cx="5524500" cy="446088"/>
            </a:xfrm>
          </p:grpSpPr>
          <p:sp>
            <p:nvSpPr>
              <p:cNvPr id="41" name="Rectangle 40">
                <a:extLst>
                  <a:ext uri="{FF2B5EF4-FFF2-40B4-BE49-F238E27FC236}">
                    <a16:creationId xmlns:a16="http://schemas.microsoft.com/office/drawing/2014/main" id="{6F57F9F8-C3BC-426F-ADC8-565F48A75958}"/>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Icon 23">
                <a:extLst>
                  <a:ext uri="{FF2B5EF4-FFF2-40B4-BE49-F238E27FC236}">
                    <a16:creationId xmlns:a16="http://schemas.microsoft.com/office/drawing/2014/main" id="{0A295993-1257-4D1D-8D4A-585A36663787}"/>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4" name="Rectangle 43">
                <a:extLst>
                  <a:ext uri="{FF2B5EF4-FFF2-40B4-BE49-F238E27FC236}">
                    <a16:creationId xmlns:a16="http://schemas.microsoft.com/office/drawing/2014/main" id="{BD5814F8-7825-43D0-AB4B-81A1FD9482BF}"/>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PpFooter">
                <a:extLst>
                  <a:ext uri="{FF2B5EF4-FFF2-40B4-BE49-F238E27FC236}">
                    <a16:creationId xmlns:a16="http://schemas.microsoft.com/office/drawing/2014/main" id="{EAB28EEB-746A-4BD7-BE98-2DCB9535B969}"/>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6" name="PpFooter">
                <a:extLst>
                  <a:ext uri="{FF2B5EF4-FFF2-40B4-BE49-F238E27FC236}">
                    <a16:creationId xmlns:a16="http://schemas.microsoft.com/office/drawing/2014/main" id="{2BC7DE81-9542-47E8-8A99-A8EC46EFDDEE}"/>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7" name="PpFooter">
                <a:extLst>
                  <a:ext uri="{FF2B5EF4-FFF2-40B4-BE49-F238E27FC236}">
                    <a16:creationId xmlns:a16="http://schemas.microsoft.com/office/drawing/2014/main" id="{6292616E-8F18-4120-B161-A84F3CB75E56}"/>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8" name="Straight Connector 47">
                <a:extLst>
                  <a:ext uri="{FF2B5EF4-FFF2-40B4-BE49-F238E27FC236}">
                    <a16:creationId xmlns:a16="http://schemas.microsoft.com/office/drawing/2014/main" id="{6DD5C2B0-FD04-446C-9BD7-7FF3CAF9CD1E}"/>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6E8A1EE-6F05-43C2-B738-ED9388C87FC7}"/>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8" name="Group 37">
              <a:extLst>
                <a:ext uri="{FF2B5EF4-FFF2-40B4-BE49-F238E27FC236}">
                  <a16:creationId xmlns:a16="http://schemas.microsoft.com/office/drawing/2014/main" id="{5E5E6E4D-F096-443D-BDEC-566F88949C96}"/>
                </a:ext>
              </a:extLst>
            </p:cNvPr>
            <p:cNvGrpSpPr/>
            <p:nvPr/>
          </p:nvGrpSpPr>
          <p:grpSpPr>
            <a:xfrm>
              <a:off x="11488737" y="6157912"/>
              <a:ext cx="522288" cy="522288"/>
              <a:chOff x="11486356" y="6155531"/>
              <a:chExt cx="522288" cy="522288"/>
            </a:xfrm>
          </p:grpSpPr>
          <p:sp>
            <p:nvSpPr>
              <p:cNvPr id="39" name="Diamond 53">
                <a:extLst>
                  <a:ext uri="{FF2B5EF4-FFF2-40B4-BE49-F238E27FC236}">
                    <a16:creationId xmlns:a16="http://schemas.microsoft.com/office/drawing/2014/main" id="{C5E12BFE-F998-4B9E-9114-1F94731E1362}"/>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0" name="SlideNo">
                <a:extLst>
                  <a:ext uri="{FF2B5EF4-FFF2-40B4-BE49-F238E27FC236}">
                    <a16:creationId xmlns:a16="http://schemas.microsoft.com/office/drawing/2014/main" id="{80D33833-29EB-4B90-AB92-4FC7CF7710C6}"/>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7</a:t>
                </a:fld>
                <a:endParaRPr lang="en-ID" sz="1100" b="1">
                  <a:solidFill>
                    <a:schemeClr val="bg1"/>
                  </a:solidFill>
                </a:endParaRPr>
              </a:p>
            </p:txBody>
          </p:sp>
        </p:grpSp>
      </p:grpSp>
    </p:spTree>
    <p:extLst>
      <p:ext uri="{BB962C8B-B14F-4D97-AF65-F5344CB8AC3E}">
        <p14:creationId xmlns:p14="http://schemas.microsoft.com/office/powerpoint/2010/main" val="2162994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pHolder1">
            <a:extLst>
              <a:ext uri="{FF2B5EF4-FFF2-40B4-BE49-F238E27FC236}">
                <a16:creationId xmlns:a16="http://schemas.microsoft.com/office/drawing/2014/main" id="{556FEBBC-3EC9-46CB-B6DC-65DFD4402C39}"/>
              </a:ext>
            </a:extLst>
          </p:cNvPr>
          <p:cNvSpPr>
            <a:spLocks noGrp="1"/>
          </p:cNvSpPr>
          <p:nvPr>
            <p:ph type="pic" sz="quarter" idx="10"/>
          </p:nvPr>
        </p:nvSpPr>
        <p:spPr/>
      </p:sp>
      <p:sp>
        <p:nvSpPr>
          <p:cNvPr id="27" name="Grand Title">
            <a:extLst>
              <a:ext uri="{FF2B5EF4-FFF2-40B4-BE49-F238E27FC236}">
                <a16:creationId xmlns:a16="http://schemas.microsoft.com/office/drawing/2014/main" id="{51888DCE-EC69-4075-899D-33FEE111A37C}"/>
              </a:ext>
            </a:extLst>
          </p:cNvPr>
          <p:cNvSpPr txBox="1"/>
          <p:nvPr/>
        </p:nvSpPr>
        <p:spPr>
          <a:xfrm>
            <a:off x="3906043" y="843676"/>
            <a:ext cx="4381502"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COMPANY VISION</a:t>
            </a:r>
            <a:endParaRPr lang="en-ID" sz="3600">
              <a:solidFill>
                <a:schemeClr val="tx1">
                  <a:lumMod val="75000"/>
                  <a:lumOff val="25000"/>
                </a:schemeClr>
              </a:solidFill>
              <a:latin typeface="+mj-lt"/>
            </a:endParaRPr>
          </a:p>
        </p:txBody>
      </p:sp>
      <p:sp>
        <p:nvSpPr>
          <p:cNvPr id="16" name="Rectangle: Rounded Corners 15">
            <a:extLst>
              <a:ext uri="{FF2B5EF4-FFF2-40B4-BE49-F238E27FC236}">
                <a16:creationId xmlns:a16="http://schemas.microsoft.com/office/drawing/2014/main" id="{47359E36-1F33-4550-A0AB-44795ADB98F9}"/>
              </a:ext>
            </a:extLst>
          </p:cNvPr>
          <p:cNvSpPr/>
          <p:nvPr/>
        </p:nvSpPr>
        <p:spPr>
          <a:xfrm>
            <a:off x="1846733" y="2442884"/>
            <a:ext cx="8500122" cy="3965171"/>
          </a:xfrm>
          <a:prstGeom prst="roundRect">
            <a:avLst>
              <a:gd name="adj" fmla="val 0"/>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Justify Text Body">
            <a:extLst>
              <a:ext uri="{FF2B5EF4-FFF2-40B4-BE49-F238E27FC236}">
                <a16:creationId xmlns:a16="http://schemas.microsoft.com/office/drawing/2014/main" id="{FA9B29C6-B37F-43CE-971D-6082E9F29E49}"/>
              </a:ext>
            </a:extLst>
          </p:cNvPr>
          <p:cNvSpPr txBox="1"/>
          <p:nvPr/>
        </p:nvSpPr>
        <p:spPr>
          <a:xfrm>
            <a:off x="2512561" y="4710003"/>
            <a:ext cx="7168466" cy="1077218"/>
          </a:xfrm>
          <a:prstGeom prst="rect">
            <a:avLst/>
          </a:prstGeom>
          <a:noFill/>
        </p:spPr>
        <p:txBody>
          <a:bodyPr wrap="square" lIns="0" tIns="0" rIns="0" bIns="0" rtlCol="0">
            <a:spAutoFit/>
          </a:bodyPr>
          <a:lstStyle/>
          <a:p>
            <a:pPr algn="ctr">
              <a:lnSpc>
                <a:spcPct val="150000"/>
              </a:lnSpc>
            </a:pPr>
            <a:r>
              <a:rPr lang="en-US" sz="1200">
                <a:solidFill>
                  <a:schemeClr val="tx1">
                    <a:lumMod val="50000"/>
                    <a:lumOff val="50000"/>
                  </a:schemeClr>
                </a:solidFill>
              </a:rPr>
              <a:t>Asuscipit eros iste metus auctor id dapibus quam aliquam sied pretium viverra ornare ipraesent turpisa antes dolor elementum ipsum volutpat tincidunt dapibus integer mollis da vel magna hendrerit eleifend nulla dictum pellentesque lacus vitae tristique nullam malesuada nulla sed massa feugiat sad aic amet scelerisque ligula lorem ipsum dolor</a:t>
            </a:r>
            <a:endParaRPr lang="en-ID" sz="1200">
              <a:solidFill>
                <a:schemeClr val="tx1">
                  <a:lumMod val="50000"/>
                  <a:lumOff val="50000"/>
                </a:schemeClr>
              </a:solidFill>
            </a:endParaRPr>
          </a:p>
        </p:txBody>
      </p:sp>
      <p:sp>
        <p:nvSpPr>
          <p:cNvPr id="21" name="Justify Text Body">
            <a:extLst>
              <a:ext uri="{FF2B5EF4-FFF2-40B4-BE49-F238E27FC236}">
                <a16:creationId xmlns:a16="http://schemas.microsoft.com/office/drawing/2014/main" id="{31B5660D-78AF-4374-9787-21EA514F061F}"/>
              </a:ext>
            </a:extLst>
          </p:cNvPr>
          <p:cNvSpPr txBox="1"/>
          <p:nvPr/>
        </p:nvSpPr>
        <p:spPr>
          <a:xfrm>
            <a:off x="2512561" y="3544193"/>
            <a:ext cx="7168466" cy="933589"/>
          </a:xfrm>
          <a:prstGeom prst="rect">
            <a:avLst/>
          </a:prstGeom>
          <a:noFill/>
        </p:spPr>
        <p:txBody>
          <a:bodyPr wrap="square" lIns="0" tIns="0" rIns="0" bIns="0" rtlCol="0">
            <a:spAutoFit/>
          </a:bodyPr>
          <a:lstStyle/>
          <a:p>
            <a:pPr algn="ctr">
              <a:lnSpc>
                <a:spcPct val="150000"/>
              </a:lnSpc>
            </a:pPr>
            <a:r>
              <a:rPr lang="en-US" sz="1400" b="1">
                <a:solidFill>
                  <a:schemeClr val="tx1">
                    <a:lumMod val="65000"/>
                    <a:lumOff val="35000"/>
                  </a:schemeClr>
                </a:solidFill>
              </a:rPr>
              <a:t>“Asuscipit eros iste metus auctor id dapibus quam aliquam sied pretium viverra ornare ipraesent turpisa antes dolor elementum ipsum volutpat tincidunt dapibus integer mollis da vel magna hendrerit eleifend nulla dictum pellentesque lacus vitae”</a:t>
            </a:r>
            <a:endParaRPr lang="en-ID" sz="1400" b="1">
              <a:solidFill>
                <a:schemeClr val="tx1">
                  <a:lumMod val="65000"/>
                  <a:lumOff val="35000"/>
                </a:schemeClr>
              </a:solidFill>
            </a:endParaRPr>
          </a:p>
        </p:txBody>
      </p:sp>
      <p:grpSp>
        <p:nvGrpSpPr>
          <p:cNvPr id="38" name="Group 37">
            <a:extLst>
              <a:ext uri="{FF2B5EF4-FFF2-40B4-BE49-F238E27FC236}">
                <a16:creationId xmlns:a16="http://schemas.microsoft.com/office/drawing/2014/main" id="{BA6FD23E-5072-46C5-A488-E982C45259A1}"/>
              </a:ext>
            </a:extLst>
          </p:cNvPr>
          <p:cNvGrpSpPr/>
          <p:nvPr/>
        </p:nvGrpSpPr>
        <p:grpSpPr>
          <a:xfrm>
            <a:off x="0" y="0"/>
            <a:ext cx="12011025" cy="6680200"/>
            <a:chOff x="0" y="0"/>
            <a:chExt cx="12011025" cy="6680200"/>
          </a:xfrm>
        </p:grpSpPr>
        <p:grpSp>
          <p:nvGrpSpPr>
            <p:cNvPr id="39" name="Group 38">
              <a:extLst>
                <a:ext uri="{FF2B5EF4-FFF2-40B4-BE49-F238E27FC236}">
                  <a16:creationId xmlns:a16="http://schemas.microsoft.com/office/drawing/2014/main" id="{63E3D011-FC77-459B-B289-E0EC60404936}"/>
                </a:ext>
              </a:extLst>
            </p:cNvPr>
            <p:cNvGrpSpPr/>
            <p:nvPr/>
          </p:nvGrpSpPr>
          <p:grpSpPr>
            <a:xfrm>
              <a:off x="0" y="0"/>
              <a:ext cx="5524500" cy="446088"/>
              <a:chOff x="0" y="0"/>
              <a:chExt cx="5524500" cy="446088"/>
            </a:xfrm>
          </p:grpSpPr>
          <p:sp>
            <p:nvSpPr>
              <p:cNvPr id="43" name="Rectangle 42">
                <a:extLst>
                  <a:ext uri="{FF2B5EF4-FFF2-40B4-BE49-F238E27FC236}">
                    <a16:creationId xmlns:a16="http://schemas.microsoft.com/office/drawing/2014/main" id="{6AE968CA-1994-41CA-9F2C-7FF650C698FA}"/>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4" name="Icon 23">
                <a:extLst>
                  <a:ext uri="{FF2B5EF4-FFF2-40B4-BE49-F238E27FC236}">
                    <a16:creationId xmlns:a16="http://schemas.microsoft.com/office/drawing/2014/main" id="{5D28D747-23B8-4E38-9099-D651EF2E112D}"/>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5" name="Rectangle 44">
                <a:extLst>
                  <a:ext uri="{FF2B5EF4-FFF2-40B4-BE49-F238E27FC236}">
                    <a16:creationId xmlns:a16="http://schemas.microsoft.com/office/drawing/2014/main" id="{AE080C52-172F-497C-B86D-E378665AF000}"/>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6" name="PpFooter">
                <a:extLst>
                  <a:ext uri="{FF2B5EF4-FFF2-40B4-BE49-F238E27FC236}">
                    <a16:creationId xmlns:a16="http://schemas.microsoft.com/office/drawing/2014/main" id="{70105E7E-C927-448A-AA4C-C5CFCF3FC0F2}"/>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7" name="PpFooter">
                <a:extLst>
                  <a:ext uri="{FF2B5EF4-FFF2-40B4-BE49-F238E27FC236}">
                    <a16:creationId xmlns:a16="http://schemas.microsoft.com/office/drawing/2014/main" id="{A741BCC4-AB40-4131-B257-D34F2890F554}"/>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8" name="PpFooter">
                <a:extLst>
                  <a:ext uri="{FF2B5EF4-FFF2-40B4-BE49-F238E27FC236}">
                    <a16:creationId xmlns:a16="http://schemas.microsoft.com/office/drawing/2014/main" id="{435B2DBF-FBBD-4660-9006-CB38B3DA695B}"/>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9" name="Straight Connector 48">
                <a:extLst>
                  <a:ext uri="{FF2B5EF4-FFF2-40B4-BE49-F238E27FC236}">
                    <a16:creationId xmlns:a16="http://schemas.microsoft.com/office/drawing/2014/main" id="{4021CC99-EFB3-4183-8EF2-85E0CF7FC38C}"/>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347530EE-BAE3-4A53-BA92-7EFF87FBF42E}"/>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8CF3FF31-833F-4E46-831F-F9321FF637D8}"/>
                </a:ext>
              </a:extLst>
            </p:cNvPr>
            <p:cNvGrpSpPr/>
            <p:nvPr/>
          </p:nvGrpSpPr>
          <p:grpSpPr>
            <a:xfrm>
              <a:off x="11488737" y="6157912"/>
              <a:ext cx="522288" cy="522288"/>
              <a:chOff x="11486356" y="6155531"/>
              <a:chExt cx="522288" cy="522288"/>
            </a:xfrm>
          </p:grpSpPr>
          <p:sp>
            <p:nvSpPr>
              <p:cNvPr id="41" name="Diamond 53">
                <a:extLst>
                  <a:ext uri="{FF2B5EF4-FFF2-40B4-BE49-F238E27FC236}">
                    <a16:creationId xmlns:a16="http://schemas.microsoft.com/office/drawing/2014/main" id="{3AAC0321-E8BE-40F8-935E-A0FA7E61E0B8}"/>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2" name="SlideNo">
                <a:extLst>
                  <a:ext uri="{FF2B5EF4-FFF2-40B4-BE49-F238E27FC236}">
                    <a16:creationId xmlns:a16="http://schemas.microsoft.com/office/drawing/2014/main" id="{41F7C0C5-E8DB-44C9-8189-BBBAE568D6B4}"/>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8</a:t>
                </a:fld>
                <a:endParaRPr lang="en-ID" sz="1100" b="1">
                  <a:solidFill>
                    <a:schemeClr val="bg1"/>
                  </a:solidFill>
                </a:endParaRPr>
              </a:p>
            </p:txBody>
          </p:sp>
        </p:grpSp>
      </p:grpSp>
      <p:grpSp>
        <p:nvGrpSpPr>
          <p:cNvPr id="51" name="Shape">
            <a:extLst>
              <a:ext uri="{FF2B5EF4-FFF2-40B4-BE49-F238E27FC236}">
                <a16:creationId xmlns:a16="http://schemas.microsoft.com/office/drawing/2014/main" id="{1955C293-FC0C-4B8A-A5AB-28FC181D5EDF}"/>
              </a:ext>
            </a:extLst>
          </p:cNvPr>
          <p:cNvGrpSpPr>
            <a:grpSpLocks noChangeAspect="1"/>
          </p:cNvGrpSpPr>
          <p:nvPr/>
        </p:nvGrpSpPr>
        <p:grpSpPr>
          <a:xfrm>
            <a:off x="5400127" y="1690444"/>
            <a:ext cx="1393333" cy="258762"/>
            <a:chOff x="10072536" y="3772494"/>
            <a:chExt cx="1393333" cy="258762"/>
          </a:xfrm>
        </p:grpSpPr>
        <p:sp>
          <p:nvSpPr>
            <p:cNvPr id="52" name="Base Shape">
              <a:extLst>
                <a:ext uri="{FF2B5EF4-FFF2-40B4-BE49-F238E27FC236}">
                  <a16:creationId xmlns:a16="http://schemas.microsoft.com/office/drawing/2014/main" id="{2B34B803-603B-4F19-ABF5-1757886D96D9}"/>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53" name="Header Text">
              <a:extLst>
                <a:ext uri="{FF2B5EF4-FFF2-40B4-BE49-F238E27FC236}">
                  <a16:creationId xmlns:a16="http://schemas.microsoft.com/office/drawing/2014/main" id="{970F6C00-CA49-4AC3-BC1B-C71B0752AEF6}"/>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54" name="Icon 24">
            <a:extLst>
              <a:ext uri="{FF2B5EF4-FFF2-40B4-BE49-F238E27FC236}">
                <a16:creationId xmlns:a16="http://schemas.microsoft.com/office/drawing/2014/main" id="{AB6BA709-0DF9-4BFF-BA1C-523ABF771CED}"/>
              </a:ext>
            </a:extLst>
          </p:cNvPr>
          <p:cNvSpPr/>
          <p:nvPr/>
        </p:nvSpPr>
        <p:spPr>
          <a:xfrm>
            <a:off x="5264534" y="2978427"/>
            <a:ext cx="335251" cy="335895"/>
          </a:xfrm>
          <a:custGeom>
            <a:avLst/>
            <a:gdLst>
              <a:gd name="connsiteX0" fmla="*/ 243129 w 484352"/>
              <a:gd name="connsiteY0" fmla="*/ 206625 h 485282"/>
              <a:gd name="connsiteX1" fmla="*/ 280023 w 484352"/>
              <a:gd name="connsiteY1" fmla="*/ 243591 h 485282"/>
              <a:gd name="connsiteX2" fmla="*/ 243129 w 484352"/>
              <a:gd name="connsiteY2" fmla="*/ 280553 h 485282"/>
              <a:gd name="connsiteX3" fmla="*/ 206235 w 484352"/>
              <a:gd name="connsiteY3" fmla="*/ 243591 h 485282"/>
              <a:gd name="connsiteX4" fmla="*/ 243129 w 484352"/>
              <a:gd name="connsiteY4" fmla="*/ 206625 h 485282"/>
              <a:gd name="connsiteX5" fmla="*/ 243129 w 484352"/>
              <a:gd name="connsiteY5" fmla="*/ 135539 h 485282"/>
              <a:gd name="connsiteX6" fmla="*/ 350970 w 484352"/>
              <a:gd name="connsiteY6" fmla="*/ 243591 h 485282"/>
              <a:gd name="connsiteX7" fmla="*/ 243129 w 484352"/>
              <a:gd name="connsiteY7" fmla="*/ 351642 h 485282"/>
              <a:gd name="connsiteX8" fmla="*/ 135288 w 484352"/>
              <a:gd name="connsiteY8" fmla="*/ 243591 h 485282"/>
              <a:gd name="connsiteX9" fmla="*/ 243129 w 484352"/>
              <a:gd name="connsiteY9" fmla="*/ 135539 h 485282"/>
              <a:gd name="connsiteX10" fmla="*/ 243129 w 484352"/>
              <a:gd name="connsiteY10" fmla="*/ 173450 h 485282"/>
              <a:gd name="connsiteX11" fmla="*/ 173129 w 484352"/>
              <a:gd name="connsiteY11" fmla="*/ 243591 h 485282"/>
              <a:gd name="connsiteX12" fmla="*/ 243129 w 484352"/>
              <a:gd name="connsiteY12" fmla="*/ 313728 h 485282"/>
              <a:gd name="connsiteX13" fmla="*/ 313129 w 484352"/>
              <a:gd name="connsiteY13" fmla="*/ 243591 h 485282"/>
              <a:gd name="connsiteX14" fmla="*/ 243129 w 484352"/>
              <a:gd name="connsiteY14" fmla="*/ 173450 h 485282"/>
              <a:gd name="connsiteX15" fmla="*/ 418416 w 484352"/>
              <a:gd name="connsiteY15" fmla="*/ 322607 h 485282"/>
              <a:gd name="connsiteX16" fmla="*/ 391677 w 484352"/>
              <a:gd name="connsiteY16" fmla="*/ 321755 h 485282"/>
              <a:gd name="connsiteX17" fmla="*/ 242597 w 484352"/>
              <a:gd name="connsiteY17" fmla="*/ 389553 h 485282"/>
              <a:gd name="connsiteX18" fmla="*/ 44066 w 484352"/>
              <a:gd name="connsiteY18" fmla="*/ 264396 h 485282"/>
              <a:gd name="connsiteX19" fmla="*/ 44066 w 484352"/>
              <a:gd name="connsiteY19" fmla="*/ 222783 h 485282"/>
              <a:gd name="connsiteX20" fmla="*/ 242597 w 484352"/>
              <a:gd name="connsiteY20" fmla="*/ 97625 h 485282"/>
              <a:gd name="connsiteX21" fmla="*/ 440385 w 484352"/>
              <a:gd name="connsiteY21" fmla="*/ 222901 h 485282"/>
              <a:gd name="connsiteX22" fmla="*/ 440385 w 484352"/>
              <a:gd name="connsiteY22" fmla="*/ 264277 h 485282"/>
              <a:gd name="connsiteX23" fmla="*/ 445913 w 484352"/>
              <a:gd name="connsiteY23" fmla="*/ 290506 h 485282"/>
              <a:gd name="connsiteX24" fmla="*/ 472091 w 484352"/>
              <a:gd name="connsiteY24" fmla="*/ 284967 h 485282"/>
              <a:gd name="connsiteX25" fmla="*/ 472091 w 484352"/>
              <a:gd name="connsiteY25" fmla="*/ 202211 h 485282"/>
              <a:gd name="connsiteX26" fmla="*/ 387568 w 484352"/>
              <a:gd name="connsiteY26" fmla="*/ 112517 h 485282"/>
              <a:gd name="connsiteX27" fmla="*/ 242597 w 484352"/>
              <a:gd name="connsiteY27" fmla="*/ 59711 h 485282"/>
              <a:gd name="connsiteX28" fmla="*/ 97500 w 484352"/>
              <a:gd name="connsiteY28" fmla="*/ 112372 h 485282"/>
              <a:gd name="connsiteX29" fmla="*/ 12452 w 484352"/>
              <a:gd name="connsiteY29" fmla="*/ 201948 h 485282"/>
              <a:gd name="connsiteX30" fmla="*/ 12452 w 484352"/>
              <a:gd name="connsiteY30" fmla="*/ 285230 h 485282"/>
              <a:gd name="connsiteX31" fmla="*/ 97500 w 484352"/>
              <a:gd name="connsiteY31" fmla="*/ 374806 h 485282"/>
              <a:gd name="connsiteX32" fmla="*/ 242597 w 484352"/>
              <a:gd name="connsiteY32" fmla="*/ 427467 h 485282"/>
              <a:gd name="connsiteX33" fmla="*/ 417567 w 484352"/>
              <a:gd name="connsiteY33" fmla="*/ 349402 h 485282"/>
              <a:gd name="connsiteX34" fmla="*/ 418416 w 484352"/>
              <a:gd name="connsiteY34" fmla="*/ 322607 h 485282"/>
              <a:gd name="connsiteX35" fmla="*/ 18934 w 484352"/>
              <a:gd name="connsiteY35" fmla="*/ 113739 h 485282"/>
              <a:gd name="connsiteX36" fmla="*/ 37854 w 484352"/>
              <a:gd name="connsiteY36" fmla="*/ 94782 h 485282"/>
              <a:gd name="connsiteX37" fmla="*/ 37854 w 484352"/>
              <a:gd name="connsiteY37" fmla="*/ 47389 h 485282"/>
              <a:gd name="connsiteX38" fmla="*/ 47314 w 484352"/>
              <a:gd name="connsiteY38" fmla="*/ 37914 h 485282"/>
              <a:gd name="connsiteX39" fmla="*/ 94614 w 484352"/>
              <a:gd name="connsiteY39" fmla="*/ 37914 h 485282"/>
              <a:gd name="connsiteX40" fmla="*/ 113530 w 484352"/>
              <a:gd name="connsiteY40" fmla="*/ 18957 h 485282"/>
              <a:gd name="connsiteX41" fmla="*/ 94614 w 484352"/>
              <a:gd name="connsiteY41" fmla="*/ 0 h 485282"/>
              <a:gd name="connsiteX42" fmla="*/ 47314 w 484352"/>
              <a:gd name="connsiteY42" fmla="*/ 0 h 485282"/>
              <a:gd name="connsiteX43" fmla="*/ 14 w 484352"/>
              <a:gd name="connsiteY43" fmla="*/ 47389 h 485282"/>
              <a:gd name="connsiteX44" fmla="*/ 14 w 484352"/>
              <a:gd name="connsiteY44" fmla="*/ 94782 h 485282"/>
              <a:gd name="connsiteX45" fmla="*/ 18934 w 484352"/>
              <a:gd name="connsiteY45" fmla="*/ 113739 h 485282"/>
              <a:gd name="connsiteX46" fmla="*/ 94614 w 484352"/>
              <a:gd name="connsiteY46" fmla="*/ 447372 h 485282"/>
              <a:gd name="connsiteX47" fmla="*/ 47314 w 484352"/>
              <a:gd name="connsiteY47" fmla="*/ 447372 h 485282"/>
              <a:gd name="connsiteX48" fmla="*/ 37854 w 484352"/>
              <a:gd name="connsiteY48" fmla="*/ 437893 h 485282"/>
              <a:gd name="connsiteX49" fmla="*/ 37854 w 484352"/>
              <a:gd name="connsiteY49" fmla="*/ 390501 h 485282"/>
              <a:gd name="connsiteX50" fmla="*/ 18934 w 484352"/>
              <a:gd name="connsiteY50" fmla="*/ 371544 h 485282"/>
              <a:gd name="connsiteX51" fmla="*/ 14 w 484352"/>
              <a:gd name="connsiteY51" fmla="*/ 390501 h 485282"/>
              <a:gd name="connsiteX52" fmla="*/ 14 w 484352"/>
              <a:gd name="connsiteY52" fmla="*/ 437893 h 485282"/>
              <a:gd name="connsiteX53" fmla="*/ 47314 w 484352"/>
              <a:gd name="connsiteY53" fmla="*/ 485282 h 485282"/>
              <a:gd name="connsiteX54" fmla="*/ 94614 w 484352"/>
              <a:gd name="connsiteY54" fmla="*/ 485282 h 485282"/>
              <a:gd name="connsiteX55" fmla="*/ 113530 w 484352"/>
              <a:gd name="connsiteY55" fmla="*/ 466325 h 485282"/>
              <a:gd name="connsiteX56" fmla="*/ 94614 w 484352"/>
              <a:gd name="connsiteY56" fmla="*/ 447372 h 485282"/>
              <a:gd name="connsiteX57" fmla="*/ 437052 w 484352"/>
              <a:gd name="connsiteY57" fmla="*/ 0 h 485282"/>
              <a:gd name="connsiteX58" fmla="*/ 389756 w 484352"/>
              <a:gd name="connsiteY58" fmla="*/ 0 h 485282"/>
              <a:gd name="connsiteX59" fmla="*/ 370836 w 484352"/>
              <a:gd name="connsiteY59" fmla="*/ 18957 h 485282"/>
              <a:gd name="connsiteX60" fmla="*/ 389756 w 484352"/>
              <a:gd name="connsiteY60" fmla="*/ 37914 h 485282"/>
              <a:gd name="connsiteX61" fmla="*/ 437052 w 484352"/>
              <a:gd name="connsiteY61" fmla="*/ 37914 h 485282"/>
              <a:gd name="connsiteX62" fmla="*/ 446512 w 484352"/>
              <a:gd name="connsiteY62" fmla="*/ 47389 h 485282"/>
              <a:gd name="connsiteX63" fmla="*/ 446512 w 484352"/>
              <a:gd name="connsiteY63" fmla="*/ 94782 h 485282"/>
              <a:gd name="connsiteX64" fmla="*/ 465432 w 484352"/>
              <a:gd name="connsiteY64" fmla="*/ 113739 h 485282"/>
              <a:gd name="connsiteX65" fmla="*/ 484352 w 484352"/>
              <a:gd name="connsiteY65" fmla="*/ 94782 h 485282"/>
              <a:gd name="connsiteX66" fmla="*/ 484352 w 484352"/>
              <a:gd name="connsiteY66" fmla="*/ 47389 h 485282"/>
              <a:gd name="connsiteX67" fmla="*/ 437052 w 484352"/>
              <a:gd name="connsiteY67" fmla="*/ 0 h 485282"/>
              <a:gd name="connsiteX68" fmla="*/ 465432 w 484352"/>
              <a:gd name="connsiteY68" fmla="*/ 371544 h 485282"/>
              <a:gd name="connsiteX69" fmla="*/ 446512 w 484352"/>
              <a:gd name="connsiteY69" fmla="*/ 390501 h 485282"/>
              <a:gd name="connsiteX70" fmla="*/ 446512 w 484352"/>
              <a:gd name="connsiteY70" fmla="*/ 437893 h 485282"/>
              <a:gd name="connsiteX71" fmla="*/ 437052 w 484352"/>
              <a:gd name="connsiteY71" fmla="*/ 447372 h 485282"/>
              <a:gd name="connsiteX72" fmla="*/ 389756 w 484352"/>
              <a:gd name="connsiteY72" fmla="*/ 447372 h 485282"/>
              <a:gd name="connsiteX73" fmla="*/ 370836 w 484352"/>
              <a:gd name="connsiteY73" fmla="*/ 466325 h 485282"/>
              <a:gd name="connsiteX74" fmla="*/ 389756 w 484352"/>
              <a:gd name="connsiteY74" fmla="*/ 485282 h 485282"/>
              <a:gd name="connsiteX75" fmla="*/ 437052 w 484352"/>
              <a:gd name="connsiteY75" fmla="*/ 485282 h 485282"/>
              <a:gd name="connsiteX76" fmla="*/ 484352 w 484352"/>
              <a:gd name="connsiteY76" fmla="*/ 437893 h 485282"/>
              <a:gd name="connsiteX77" fmla="*/ 484352 w 484352"/>
              <a:gd name="connsiteY77" fmla="*/ 390501 h 485282"/>
              <a:gd name="connsiteX78" fmla="*/ 465432 w 484352"/>
              <a:gd name="connsiteY78" fmla="*/ 371544 h 485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484352" h="485282">
                <a:moveTo>
                  <a:pt x="243129" y="206625"/>
                </a:moveTo>
                <a:cubicBezTo>
                  <a:pt x="263505" y="206625"/>
                  <a:pt x="280023" y="223175"/>
                  <a:pt x="280023" y="243591"/>
                </a:cubicBezTo>
                <a:cubicBezTo>
                  <a:pt x="280023" y="264003"/>
                  <a:pt x="263505" y="280553"/>
                  <a:pt x="243129" y="280553"/>
                </a:cubicBezTo>
                <a:cubicBezTo>
                  <a:pt x="222753" y="280553"/>
                  <a:pt x="206235" y="264003"/>
                  <a:pt x="206235" y="243591"/>
                </a:cubicBezTo>
                <a:cubicBezTo>
                  <a:pt x="206235" y="223175"/>
                  <a:pt x="222753" y="206625"/>
                  <a:pt x="243129" y="206625"/>
                </a:cubicBezTo>
                <a:close/>
                <a:moveTo>
                  <a:pt x="243129" y="135539"/>
                </a:moveTo>
                <a:cubicBezTo>
                  <a:pt x="302594" y="135539"/>
                  <a:pt x="350970" y="184009"/>
                  <a:pt x="350970" y="243591"/>
                </a:cubicBezTo>
                <a:cubicBezTo>
                  <a:pt x="350970" y="303169"/>
                  <a:pt x="302594" y="351642"/>
                  <a:pt x="243129" y="351642"/>
                </a:cubicBezTo>
                <a:cubicBezTo>
                  <a:pt x="183668" y="351642"/>
                  <a:pt x="135288" y="303169"/>
                  <a:pt x="135288" y="243591"/>
                </a:cubicBezTo>
                <a:cubicBezTo>
                  <a:pt x="135288" y="184009"/>
                  <a:pt x="183668" y="135539"/>
                  <a:pt x="243129" y="135539"/>
                </a:cubicBezTo>
                <a:close/>
                <a:moveTo>
                  <a:pt x="243129" y="173450"/>
                </a:moveTo>
                <a:cubicBezTo>
                  <a:pt x="204531" y="173450"/>
                  <a:pt x="173129" y="204914"/>
                  <a:pt x="173129" y="243591"/>
                </a:cubicBezTo>
                <a:cubicBezTo>
                  <a:pt x="173129" y="282264"/>
                  <a:pt x="204531" y="313728"/>
                  <a:pt x="243129" y="313728"/>
                </a:cubicBezTo>
                <a:cubicBezTo>
                  <a:pt x="281730" y="313728"/>
                  <a:pt x="313129" y="282264"/>
                  <a:pt x="313129" y="243591"/>
                </a:cubicBezTo>
                <a:cubicBezTo>
                  <a:pt x="313129" y="204914"/>
                  <a:pt x="281730" y="173450"/>
                  <a:pt x="243129" y="173450"/>
                </a:cubicBezTo>
                <a:close/>
                <a:moveTo>
                  <a:pt x="418416" y="322607"/>
                </a:moveTo>
                <a:cubicBezTo>
                  <a:pt x="411266" y="314972"/>
                  <a:pt x="399293" y="314591"/>
                  <a:pt x="391677" y="321755"/>
                </a:cubicBezTo>
                <a:cubicBezTo>
                  <a:pt x="358778" y="352683"/>
                  <a:pt x="306208" y="389553"/>
                  <a:pt x="242597" y="389553"/>
                </a:cubicBezTo>
                <a:cubicBezTo>
                  <a:pt x="150739" y="389553"/>
                  <a:pt x="74582" y="310881"/>
                  <a:pt x="44066" y="264396"/>
                </a:cubicBezTo>
                <a:cubicBezTo>
                  <a:pt x="35770" y="251755"/>
                  <a:pt x="35770" y="235423"/>
                  <a:pt x="44066" y="222783"/>
                </a:cubicBezTo>
                <a:cubicBezTo>
                  <a:pt x="74582" y="176297"/>
                  <a:pt x="150739" y="97625"/>
                  <a:pt x="242597" y="97625"/>
                </a:cubicBezTo>
                <a:cubicBezTo>
                  <a:pt x="334451" y="97625"/>
                  <a:pt x="410143" y="176371"/>
                  <a:pt x="440385" y="222901"/>
                </a:cubicBezTo>
                <a:cubicBezTo>
                  <a:pt x="448556" y="235467"/>
                  <a:pt x="448556" y="251711"/>
                  <a:pt x="440385" y="264277"/>
                </a:cubicBezTo>
                <a:cubicBezTo>
                  <a:pt x="434683" y="273048"/>
                  <a:pt x="437159" y="284793"/>
                  <a:pt x="445913" y="290506"/>
                </a:cubicBezTo>
                <a:cubicBezTo>
                  <a:pt x="454671" y="296219"/>
                  <a:pt x="466393" y="293738"/>
                  <a:pt x="472091" y="284967"/>
                </a:cubicBezTo>
                <a:cubicBezTo>
                  <a:pt x="488428" y="259830"/>
                  <a:pt x="488428" y="227348"/>
                  <a:pt x="472091" y="202211"/>
                </a:cubicBezTo>
                <a:cubicBezTo>
                  <a:pt x="462047" y="186757"/>
                  <a:pt x="433704" y="147080"/>
                  <a:pt x="387568" y="112517"/>
                </a:cubicBezTo>
                <a:cubicBezTo>
                  <a:pt x="340796" y="77480"/>
                  <a:pt x="292022" y="59711"/>
                  <a:pt x="242597" y="59711"/>
                </a:cubicBezTo>
                <a:cubicBezTo>
                  <a:pt x="193238" y="59711"/>
                  <a:pt x="144423" y="77431"/>
                  <a:pt x="97500" y="112372"/>
                </a:cubicBezTo>
                <a:cubicBezTo>
                  <a:pt x="51161" y="146884"/>
                  <a:pt x="22589" y="186512"/>
                  <a:pt x="12452" y="201948"/>
                </a:cubicBezTo>
                <a:cubicBezTo>
                  <a:pt x="-4151" y="227244"/>
                  <a:pt x="-4151" y="259934"/>
                  <a:pt x="12452" y="285230"/>
                </a:cubicBezTo>
                <a:cubicBezTo>
                  <a:pt x="22589" y="300666"/>
                  <a:pt x="51161" y="340294"/>
                  <a:pt x="97500" y="374806"/>
                </a:cubicBezTo>
                <a:cubicBezTo>
                  <a:pt x="144423" y="409750"/>
                  <a:pt x="193238" y="427467"/>
                  <a:pt x="242597" y="427467"/>
                </a:cubicBezTo>
                <a:cubicBezTo>
                  <a:pt x="318584" y="427467"/>
                  <a:pt x="379686" y="385014"/>
                  <a:pt x="417567" y="349402"/>
                </a:cubicBezTo>
                <a:cubicBezTo>
                  <a:pt x="425186" y="342238"/>
                  <a:pt x="425567" y="330242"/>
                  <a:pt x="418416" y="322607"/>
                </a:cubicBezTo>
                <a:close/>
                <a:moveTo>
                  <a:pt x="18934" y="113739"/>
                </a:moveTo>
                <a:cubicBezTo>
                  <a:pt x="29384" y="113739"/>
                  <a:pt x="37854" y="105252"/>
                  <a:pt x="37854" y="94782"/>
                </a:cubicBezTo>
                <a:lnTo>
                  <a:pt x="37854" y="47389"/>
                </a:lnTo>
                <a:cubicBezTo>
                  <a:pt x="37854" y="42165"/>
                  <a:pt x="42096" y="37914"/>
                  <a:pt x="47314" y="37914"/>
                </a:cubicBezTo>
                <a:lnTo>
                  <a:pt x="94614" y="37914"/>
                </a:lnTo>
                <a:cubicBezTo>
                  <a:pt x="105061" y="37914"/>
                  <a:pt x="113530" y="29424"/>
                  <a:pt x="113530" y="18957"/>
                </a:cubicBezTo>
                <a:cubicBezTo>
                  <a:pt x="113530" y="8486"/>
                  <a:pt x="105061" y="0"/>
                  <a:pt x="94614" y="0"/>
                </a:cubicBezTo>
                <a:lnTo>
                  <a:pt x="47314" y="0"/>
                </a:lnTo>
                <a:cubicBezTo>
                  <a:pt x="21232" y="0"/>
                  <a:pt x="14" y="21260"/>
                  <a:pt x="14" y="47389"/>
                </a:cubicBezTo>
                <a:lnTo>
                  <a:pt x="14" y="94782"/>
                </a:lnTo>
                <a:cubicBezTo>
                  <a:pt x="14" y="105252"/>
                  <a:pt x="8487" y="113739"/>
                  <a:pt x="18934" y="113739"/>
                </a:cubicBezTo>
                <a:close/>
                <a:moveTo>
                  <a:pt x="94614" y="447372"/>
                </a:moveTo>
                <a:lnTo>
                  <a:pt x="47314" y="447372"/>
                </a:lnTo>
                <a:cubicBezTo>
                  <a:pt x="42096" y="447372"/>
                  <a:pt x="37854" y="443118"/>
                  <a:pt x="37854" y="437893"/>
                </a:cubicBezTo>
                <a:lnTo>
                  <a:pt x="37854" y="390501"/>
                </a:lnTo>
                <a:cubicBezTo>
                  <a:pt x="37854" y="380034"/>
                  <a:pt x="29384" y="371544"/>
                  <a:pt x="18934" y="371544"/>
                </a:cubicBezTo>
                <a:cubicBezTo>
                  <a:pt x="8487" y="371544"/>
                  <a:pt x="14" y="380034"/>
                  <a:pt x="14" y="390501"/>
                </a:cubicBezTo>
                <a:lnTo>
                  <a:pt x="14" y="437893"/>
                </a:lnTo>
                <a:cubicBezTo>
                  <a:pt x="14" y="464022"/>
                  <a:pt x="21232" y="485282"/>
                  <a:pt x="47314" y="485282"/>
                </a:cubicBezTo>
                <a:lnTo>
                  <a:pt x="94614" y="485282"/>
                </a:lnTo>
                <a:cubicBezTo>
                  <a:pt x="105061" y="485282"/>
                  <a:pt x="113530" y="476796"/>
                  <a:pt x="113530" y="466325"/>
                </a:cubicBezTo>
                <a:cubicBezTo>
                  <a:pt x="113530" y="455858"/>
                  <a:pt x="105061" y="447372"/>
                  <a:pt x="94614" y="447372"/>
                </a:cubicBezTo>
                <a:close/>
                <a:moveTo>
                  <a:pt x="437052" y="0"/>
                </a:moveTo>
                <a:lnTo>
                  <a:pt x="389756" y="0"/>
                </a:lnTo>
                <a:cubicBezTo>
                  <a:pt x="379305" y="0"/>
                  <a:pt x="370836" y="8486"/>
                  <a:pt x="370836" y="18957"/>
                </a:cubicBezTo>
                <a:cubicBezTo>
                  <a:pt x="370836" y="29424"/>
                  <a:pt x="379305" y="37914"/>
                  <a:pt x="389756" y="37914"/>
                </a:cubicBezTo>
                <a:lnTo>
                  <a:pt x="437052" y="37914"/>
                </a:lnTo>
                <a:cubicBezTo>
                  <a:pt x="442270" y="37914"/>
                  <a:pt x="446512" y="42165"/>
                  <a:pt x="446512" y="47389"/>
                </a:cubicBezTo>
                <a:lnTo>
                  <a:pt x="446512" y="94782"/>
                </a:lnTo>
                <a:cubicBezTo>
                  <a:pt x="446512" y="105252"/>
                  <a:pt x="454982" y="113739"/>
                  <a:pt x="465432" y="113739"/>
                </a:cubicBezTo>
                <a:cubicBezTo>
                  <a:pt x="475882" y="113739"/>
                  <a:pt x="484352" y="105252"/>
                  <a:pt x="484352" y="94782"/>
                </a:cubicBezTo>
                <a:lnTo>
                  <a:pt x="484352" y="47389"/>
                </a:lnTo>
                <a:cubicBezTo>
                  <a:pt x="484352" y="21260"/>
                  <a:pt x="463134" y="0"/>
                  <a:pt x="437052" y="0"/>
                </a:cubicBezTo>
                <a:close/>
                <a:moveTo>
                  <a:pt x="465432" y="371544"/>
                </a:moveTo>
                <a:cubicBezTo>
                  <a:pt x="454982" y="371544"/>
                  <a:pt x="446512" y="380034"/>
                  <a:pt x="446512" y="390501"/>
                </a:cubicBezTo>
                <a:lnTo>
                  <a:pt x="446512" y="437893"/>
                </a:lnTo>
                <a:cubicBezTo>
                  <a:pt x="446512" y="443118"/>
                  <a:pt x="442270" y="447372"/>
                  <a:pt x="437052" y="447372"/>
                </a:cubicBezTo>
                <a:lnTo>
                  <a:pt x="389756" y="447372"/>
                </a:lnTo>
                <a:cubicBezTo>
                  <a:pt x="379305" y="447372"/>
                  <a:pt x="370836" y="455858"/>
                  <a:pt x="370836" y="466325"/>
                </a:cubicBezTo>
                <a:cubicBezTo>
                  <a:pt x="370836" y="476796"/>
                  <a:pt x="379305" y="485282"/>
                  <a:pt x="389756" y="485282"/>
                </a:cubicBezTo>
                <a:lnTo>
                  <a:pt x="437052" y="485282"/>
                </a:lnTo>
                <a:cubicBezTo>
                  <a:pt x="463134" y="485282"/>
                  <a:pt x="484352" y="464022"/>
                  <a:pt x="484352" y="437893"/>
                </a:cubicBezTo>
                <a:lnTo>
                  <a:pt x="484352" y="390501"/>
                </a:lnTo>
                <a:cubicBezTo>
                  <a:pt x="484352" y="380034"/>
                  <a:pt x="475882" y="371544"/>
                  <a:pt x="465432" y="371544"/>
                </a:cubicBezTo>
                <a:close/>
              </a:path>
            </a:pathLst>
          </a:custGeom>
          <a:solidFill>
            <a:schemeClr val="accent1"/>
          </a:solidFill>
          <a:ln w="930" cap="flat">
            <a:noFill/>
            <a:prstDash val="solid"/>
            <a:miter/>
          </a:ln>
        </p:spPr>
        <p:txBody>
          <a:bodyPr rtlCol="0" anchor="ctr"/>
          <a:lstStyle/>
          <a:p>
            <a:endParaRPr lang="en-ID"/>
          </a:p>
        </p:txBody>
      </p:sp>
      <p:sp>
        <p:nvSpPr>
          <p:cNvPr id="55" name="RightSub">
            <a:extLst>
              <a:ext uri="{FF2B5EF4-FFF2-40B4-BE49-F238E27FC236}">
                <a16:creationId xmlns:a16="http://schemas.microsoft.com/office/drawing/2014/main" id="{EA94B01B-CF7A-404A-8F9E-0FB7F33978D3}"/>
              </a:ext>
            </a:extLst>
          </p:cNvPr>
          <p:cNvSpPr txBox="1"/>
          <p:nvPr/>
        </p:nvSpPr>
        <p:spPr>
          <a:xfrm>
            <a:off x="5762067" y="2961708"/>
            <a:ext cx="1166986" cy="369332"/>
          </a:xfrm>
          <a:prstGeom prst="rect">
            <a:avLst/>
          </a:prstGeom>
          <a:noFill/>
        </p:spPr>
        <p:txBody>
          <a:bodyPr wrap="none" lIns="0" tIns="0" rIns="0" bIns="0" rtlCol="0">
            <a:spAutoFit/>
          </a:bodyPr>
          <a:lstStyle/>
          <a:p>
            <a:r>
              <a:rPr lang="en-US" sz="2400" b="1">
                <a:solidFill>
                  <a:schemeClr val="tx1">
                    <a:lumMod val="65000"/>
                    <a:lumOff val="35000"/>
                  </a:schemeClr>
                </a:solidFill>
              </a:rPr>
              <a:t>12.718K</a:t>
            </a:r>
            <a:endParaRPr lang="en-ID" sz="2400" b="1">
              <a:solidFill>
                <a:schemeClr val="tx1">
                  <a:lumMod val="65000"/>
                  <a:lumOff val="35000"/>
                </a:schemeClr>
              </a:solidFill>
            </a:endParaRPr>
          </a:p>
        </p:txBody>
      </p:sp>
    </p:spTree>
    <p:extLst>
      <p:ext uri="{BB962C8B-B14F-4D97-AF65-F5344CB8AC3E}">
        <p14:creationId xmlns:p14="http://schemas.microsoft.com/office/powerpoint/2010/main" val="3945212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PpHolder1">
            <a:extLst>
              <a:ext uri="{FF2B5EF4-FFF2-40B4-BE49-F238E27FC236}">
                <a16:creationId xmlns:a16="http://schemas.microsoft.com/office/drawing/2014/main" id="{41FA4621-196C-4817-AB1D-79620A466D01}"/>
              </a:ext>
            </a:extLst>
          </p:cNvPr>
          <p:cNvSpPr>
            <a:spLocks noGrp="1"/>
          </p:cNvSpPr>
          <p:nvPr>
            <p:ph type="pic" sz="quarter" idx="11"/>
          </p:nvPr>
        </p:nvSpPr>
        <p:spPr/>
      </p:sp>
      <p:sp>
        <p:nvSpPr>
          <p:cNvPr id="53" name="PpHolder2">
            <a:extLst>
              <a:ext uri="{FF2B5EF4-FFF2-40B4-BE49-F238E27FC236}">
                <a16:creationId xmlns:a16="http://schemas.microsoft.com/office/drawing/2014/main" id="{D6D62728-0E80-41C5-A76C-F7245E38D09A}"/>
              </a:ext>
            </a:extLst>
          </p:cNvPr>
          <p:cNvSpPr>
            <a:spLocks noGrp="1"/>
          </p:cNvSpPr>
          <p:nvPr>
            <p:ph type="pic" sz="quarter" idx="10"/>
          </p:nvPr>
        </p:nvSpPr>
        <p:spPr/>
      </p:sp>
      <p:grpSp>
        <p:nvGrpSpPr>
          <p:cNvPr id="19" name="Group 18">
            <a:extLst>
              <a:ext uri="{FF2B5EF4-FFF2-40B4-BE49-F238E27FC236}">
                <a16:creationId xmlns:a16="http://schemas.microsoft.com/office/drawing/2014/main" id="{FE1E1290-BE94-4F89-98E5-08BE8D4DF6D4}"/>
              </a:ext>
            </a:extLst>
          </p:cNvPr>
          <p:cNvGrpSpPr/>
          <p:nvPr/>
        </p:nvGrpSpPr>
        <p:grpSpPr>
          <a:xfrm>
            <a:off x="8345483" y="2712901"/>
            <a:ext cx="1432198" cy="1432198"/>
            <a:chOff x="8406088" y="2712901"/>
            <a:chExt cx="1432198" cy="1432198"/>
          </a:xfrm>
        </p:grpSpPr>
        <p:sp>
          <p:nvSpPr>
            <p:cNvPr id="20" name="Diamond 19">
              <a:extLst>
                <a:ext uri="{FF2B5EF4-FFF2-40B4-BE49-F238E27FC236}">
                  <a16:creationId xmlns:a16="http://schemas.microsoft.com/office/drawing/2014/main" id="{8C4667EC-9EFA-4A47-BA3D-FFA8CA81BCDA}"/>
                </a:ext>
              </a:extLst>
            </p:cNvPr>
            <p:cNvSpPr/>
            <p:nvPr/>
          </p:nvSpPr>
          <p:spPr>
            <a:xfrm>
              <a:off x="8406088" y="2712901"/>
              <a:ext cx="1432198" cy="1432198"/>
            </a:xfrm>
            <a:prstGeom prst="diamond">
              <a:avLst/>
            </a:prstGeom>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Icon 36">
              <a:extLst>
                <a:ext uri="{FF2B5EF4-FFF2-40B4-BE49-F238E27FC236}">
                  <a16:creationId xmlns:a16="http://schemas.microsoft.com/office/drawing/2014/main" id="{5490FE62-1BEC-4FA0-9BAC-AD52C0416007}"/>
                </a:ext>
              </a:extLst>
            </p:cNvPr>
            <p:cNvSpPr/>
            <p:nvPr/>
          </p:nvSpPr>
          <p:spPr>
            <a:xfrm>
              <a:off x="8879299" y="3214576"/>
              <a:ext cx="485775" cy="428848"/>
            </a:xfrm>
            <a:custGeom>
              <a:avLst/>
              <a:gdLst>
                <a:gd name="connsiteX0" fmla="*/ 466800 w 485775"/>
                <a:gd name="connsiteY0" fmla="*/ 182166 h 428848"/>
                <a:gd name="connsiteX1" fmla="*/ 485775 w 485775"/>
                <a:gd name="connsiteY1" fmla="*/ 163190 h 428848"/>
                <a:gd name="connsiteX2" fmla="*/ 485775 w 485775"/>
                <a:gd name="connsiteY2" fmla="*/ 18976 h 428848"/>
                <a:gd name="connsiteX3" fmla="*/ 478216 w 485775"/>
                <a:gd name="connsiteY3" fmla="*/ 3818 h 428848"/>
                <a:gd name="connsiteX4" fmla="*/ 461561 w 485775"/>
                <a:gd name="connsiteY4" fmla="*/ 737 h 428848"/>
                <a:gd name="connsiteX5" fmla="*/ 376100 w 485775"/>
                <a:gd name="connsiteY5" fmla="*/ 3012 h 428848"/>
                <a:gd name="connsiteX6" fmla="*/ 299815 w 485775"/>
                <a:gd name="connsiteY6" fmla="*/ 0 h 428848"/>
                <a:gd name="connsiteX7" fmla="*/ 242888 w 485775"/>
                <a:gd name="connsiteY7" fmla="*/ 25777 h 428848"/>
                <a:gd name="connsiteX8" fmla="*/ 185961 w 485775"/>
                <a:gd name="connsiteY8" fmla="*/ 0 h 428848"/>
                <a:gd name="connsiteX9" fmla="*/ 109675 w 485775"/>
                <a:gd name="connsiteY9" fmla="*/ 3013 h 428848"/>
                <a:gd name="connsiteX10" fmla="*/ 24215 w 485775"/>
                <a:gd name="connsiteY10" fmla="*/ 738 h 428848"/>
                <a:gd name="connsiteX11" fmla="*/ 7559 w 485775"/>
                <a:gd name="connsiteY11" fmla="*/ 3819 h 428848"/>
                <a:gd name="connsiteX12" fmla="*/ 0 w 485775"/>
                <a:gd name="connsiteY12" fmla="*/ 18976 h 428848"/>
                <a:gd name="connsiteX13" fmla="*/ 0 w 485775"/>
                <a:gd name="connsiteY13" fmla="*/ 333777 h 428848"/>
                <a:gd name="connsiteX14" fmla="*/ 22162 w 485775"/>
                <a:gd name="connsiteY14" fmla="*/ 387573 h 428848"/>
                <a:gd name="connsiteX15" fmla="*/ 75903 w 485775"/>
                <a:gd name="connsiteY15" fmla="*/ 409873 h 428848"/>
                <a:gd name="connsiteX16" fmla="*/ 223912 w 485775"/>
                <a:gd name="connsiteY16" fmla="*/ 409873 h 428848"/>
                <a:gd name="connsiteX17" fmla="*/ 242888 w 485775"/>
                <a:gd name="connsiteY17" fmla="*/ 428848 h 428848"/>
                <a:gd name="connsiteX18" fmla="*/ 261863 w 485775"/>
                <a:gd name="connsiteY18" fmla="*/ 409873 h 428848"/>
                <a:gd name="connsiteX19" fmla="*/ 409873 w 485775"/>
                <a:gd name="connsiteY19" fmla="*/ 409873 h 428848"/>
                <a:gd name="connsiteX20" fmla="*/ 485775 w 485775"/>
                <a:gd name="connsiteY20" fmla="*/ 333970 h 428848"/>
                <a:gd name="connsiteX21" fmla="*/ 485775 w 485775"/>
                <a:gd name="connsiteY21" fmla="*/ 258068 h 428848"/>
                <a:gd name="connsiteX22" fmla="*/ 466800 w 485775"/>
                <a:gd name="connsiteY22" fmla="*/ 239092 h 428848"/>
                <a:gd name="connsiteX23" fmla="*/ 447824 w 485775"/>
                <a:gd name="connsiteY23" fmla="*/ 258068 h 428848"/>
                <a:gd name="connsiteX24" fmla="*/ 409873 w 485775"/>
                <a:gd name="connsiteY24" fmla="*/ 296019 h 428848"/>
                <a:gd name="connsiteX25" fmla="*/ 271351 w 485775"/>
                <a:gd name="connsiteY25" fmla="*/ 296019 h 428848"/>
                <a:gd name="connsiteX26" fmla="*/ 261863 w 485775"/>
                <a:gd name="connsiteY26" fmla="*/ 296974 h 428848"/>
                <a:gd name="connsiteX27" fmla="*/ 261863 w 485775"/>
                <a:gd name="connsiteY27" fmla="*/ 75902 h 428848"/>
                <a:gd name="connsiteX28" fmla="*/ 299815 w 485775"/>
                <a:gd name="connsiteY28" fmla="*/ 37951 h 428848"/>
                <a:gd name="connsiteX29" fmla="*/ 373691 w 485775"/>
                <a:gd name="connsiteY29" fmla="*/ 40888 h 428848"/>
                <a:gd name="connsiteX30" fmla="*/ 447824 w 485775"/>
                <a:gd name="connsiteY30" fmla="*/ 41846 h 428848"/>
                <a:gd name="connsiteX31" fmla="*/ 447824 w 485775"/>
                <a:gd name="connsiteY31" fmla="*/ 163190 h 428848"/>
                <a:gd name="connsiteX32" fmla="*/ 466800 w 485775"/>
                <a:gd name="connsiteY32" fmla="*/ 182166 h 428848"/>
                <a:gd name="connsiteX33" fmla="*/ 37951 w 485775"/>
                <a:gd name="connsiteY33" fmla="*/ 41846 h 428848"/>
                <a:gd name="connsiteX34" fmla="*/ 112084 w 485775"/>
                <a:gd name="connsiteY34" fmla="*/ 40888 h 428848"/>
                <a:gd name="connsiteX35" fmla="*/ 185961 w 485775"/>
                <a:gd name="connsiteY35" fmla="*/ 37951 h 428848"/>
                <a:gd name="connsiteX36" fmla="*/ 223912 w 485775"/>
                <a:gd name="connsiteY36" fmla="*/ 75902 h 428848"/>
                <a:gd name="connsiteX37" fmla="*/ 223912 w 485775"/>
                <a:gd name="connsiteY37" fmla="*/ 296974 h 428848"/>
                <a:gd name="connsiteX38" fmla="*/ 214424 w 485775"/>
                <a:gd name="connsiteY38" fmla="*/ 296019 h 428848"/>
                <a:gd name="connsiteX39" fmla="*/ 75903 w 485775"/>
                <a:gd name="connsiteY39" fmla="*/ 296019 h 428848"/>
                <a:gd name="connsiteX40" fmla="*/ 37951 w 485775"/>
                <a:gd name="connsiteY40" fmla="*/ 258068 h 428848"/>
                <a:gd name="connsiteX41" fmla="*/ 37951 w 485775"/>
                <a:gd name="connsiteY41" fmla="*/ 41846 h 428848"/>
                <a:gd name="connsiteX42" fmla="*/ 75903 w 485775"/>
                <a:gd name="connsiteY42" fmla="*/ 371922 h 428848"/>
                <a:gd name="connsiteX43" fmla="*/ 49032 w 485775"/>
                <a:gd name="connsiteY43" fmla="*/ 360771 h 428848"/>
                <a:gd name="connsiteX44" fmla="*/ 37951 w 485775"/>
                <a:gd name="connsiteY44" fmla="*/ 333825 h 428848"/>
                <a:gd name="connsiteX45" fmla="*/ 37951 w 485775"/>
                <a:gd name="connsiteY45" fmla="*/ 323760 h 428848"/>
                <a:gd name="connsiteX46" fmla="*/ 75903 w 485775"/>
                <a:gd name="connsiteY46" fmla="*/ 333970 h 428848"/>
                <a:gd name="connsiteX47" fmla="*/ 214424 w 485775"/>
                <a:gd name="connsiteY47" fmla="*/ 333970 h 428848"/>
                <a:gd name="connsiteX48" fmla="*/ 223912 w 485775"/>
                <a:gd name="connsiteY48" fmla="*/ 343458 h 428848"/>
                <a:gd name="connsiteX49" fmla="*/ 223912 w 485775"/>
                <a:gd name="connsiteY49" fmla="*/ 371922 h 428848"/>
                <a:gd name="connsiteX50" fmla="*/ 75903 w 485775"/>
                <a:gd name="connsiteY50" fmla="*/ 371922 h 428848"/>
                <a:gd name="connsiteX51" fmla="*/ 271351 w 485775"/>
                <a:gd name="connsiteY51" fmla="*/ 333970 h 428848"/>
                <a:gd name="connsiteX52" fmla="*/ 409873 w 485775"/>
                <a:gd name="connsiteY52" fmla="*/ 333970 h 428848"/>
                <a:gd name="connsiteX53" fmla="*/ 447824 w 485775"/>
                <a:gd name="connsiteY53" fmla="*/ 323759 h 428848"/>
                <a:gd name="connsiteX54" fmla="*/ 447824 w 485775"/>
                <a:gd name="connsiteY54" fmla="*/ 333970 h 428848"/>
                <a:gd name="connsiteX55" fmla="*/ 409873 w 485775"/>
                <a:gd name="connsiteY55" fmla="*/ 371922 h 428848"/>
                <a:gd name="connsiteX56" fmla="*/ 261863 w 485775"/>
                <a:gd name="connsiteY56" fmla="*/ 371922 h 428848"/>
                <a:gd name="connsiteX57" fmla="*/ 261863 w 485775"/>
                <a:gd name="connsiteY57" fmla="*/ 343458 h 428848"/>
                <a:gd name="connsiteX58" fmla="*/ 271351 w 485775"/>
                <a:gd name="connsiteY58" fmla="*/ 333970 h 428848"/>
                <a:gd name="connsiteX59" fmla="*/ 374768 w 485775"/>
                <a:gd name="connsiteY59" fmla="*/ 161292 h 428848"/>
                <a:gd name="connsiteX60" fmla="*/ 374768 w 485775"/>
                <a:gd name="connsiteY60" fmla="*/ 244785 h 428848"/>
                <a:gd name="connsiteX61" fmla="*/ 355793 w 485775"/>
                <a:gd name="connsiteY61" fmla="*/ 263761 h 428848"/>
                <a:gd name="connsiteX62" fmla="*/ 336817 w 485775"/>
                <a:gd name="connsiteY62" fmla="*/ 244785 h 428848"/>
                <a:gd name="connsiteX63" fmla="*/ 336817 w 485775"/>
                <a:gd name="connsiteY63" fmla="*/ 161292 h 428848"/>
                <a:gd name="connsiteX64" fmla="*/ 355793 w 485775"/>
                <a:gd name="connsiteY64" fmla="*/ 142317 h 428848"/>
                <a:gd name="connsiteX65" fmla="*/ 374768 w 485775"/>
                <a:gd name="connsiteY65" fmla="*/ 161292 h 428848"/>
                <a:gd name="connsiteX66" fmla="*/ 374768 w 485775"/>
                <a:gd name="connsiteY66" fmla="*/ 95827 h 428848"/>
                <a:gd name="connsiteX67" fmla="*/ 355793 w 485775"/>
                <a:gd name="connsiteY67" fmla="*/ 114802 h 428848"/>
                <a:gd name="connsiteX68" fmla="*/ 336817 w 485775"/>
                <a:gd name="connsiteY68" fmla="*/ 95827 h 428848"/>
                <a:gd name="connsiteX69" fmla="*/ 355793 w 485775"/>
                <a:gd name="connsiteY69" fmla="*/ 76851 h 428848"/>
                <a:gd name="connsiteX70" fmla="*/ 374768 w 485775"/>
                <a:gd name="connsiteY70" fmla="*/ 95827 h 428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485775" h="428848">
                  <a:moveTo>
                    <a:pt x="466800" y="182166"/>
                  </a:moveTo>
                  <a:cubicBezTo>
                    <a:pt x="477280" y="182166"/>
                    <a:pt x="485775" y="173670"/>
                    <a:pt x="485775" y="163190"/>
                  </a:cubicBezTo>
                  <a:lnTo>
                    <a:pt x="485775" y="18976"/>
                  </a:lnTo>
                  <a:cubicBezTo>
                    <a:pt x="485775" y="13017"/>
                    <a:pt x="482976" y="7404"/>
                    <a:pt x="478216" y="3818"/>
                  </a:cubicBezTo>
                  <a:cubicBezTo>
                    <a:pt x="473455" y="234"/>
                    <a:pt x="467287" y="-907"/>
                    <a:pt x="461561" y="737"/>
                  </a:cubicBezTo>
                  <a:cubicBezTo>
                    <a:pt x="439582" y="7049"/>
                    <a:pt x="411568" y="5268"/>
                    <a:pt x="376100" y="3012"/>
                  </a:cubicBezTo>
                  <a:cubicBezTo>
                    <a:pt x="353892" y="1602"/>
                    <a:pt x="328721" y="0"/>
                    <a:pt x="299815" y="0"/>
                  </a:cubicBezTo>
                  <a:cubicBezTo>
                    <a:pt x="277161" y="0"/>
                    <a:pt x="256807" y="9989"/>
                    <a:pt x="242888" y="25777"/>
                  </a:cubicBezTo>
                  <a:cubicBezTo>
                    <a:pt x="228968" y="9989"/>
                    <a:pt x="208615" y="0"/>
                    <a:pt x="185961" y="0"/>
                  </a:cubicBezTo>
                  <a:cubicBezTo>
                    <a:pt x="157055" y="0"/>
                    <a:pt x="131883" y="1602"/>
                    <a:pt x="109675" y="3013"/>
                  </a:cubicBezTo>
                  <a:cubicBezTo>
                    <a:pt x="74208" y="5270"/>
                    <a:pt x="46193" y="7050"/>
                    <a:pt x="24215" y="738"/>
                  </a:cubicBezTo>
                  <a:cubicBezTo>
                    <a:pt x="18486" y="-905"/>
                    <a:pt x="12319" y="235"/>
                    <a:pt x="7559" y="3819"/>
                  </a:cubicBezTo>
                  <a:cubicBezTo>
                    <a:pt x="2799" y="7404"/>
                    <a:pt x="0" y="13017"/>
                    <a:pt x="0" y="18976"/>
                  </a:cubicBezTo>
                  <a:lnTo>
                    <a:pt x="0" y="333777"/>
                  </a:lnTo>
                  <a:cubicBezTo>
                    <a:pt x="-52" y="354087"/>
                    <a:pt x="7819" y="373193"/>
                    <a:pt x="22162" y="387573"/>
                  </a:cubicBezTo>
                  <a:cubicBezTo>
                    <a:pt x="36506" y="401952"/>
                    <a:pt x="55591" y="409873"/>
                    <a:pt x="75903" y="409873"/>
                  </a:cubicBezTo>
                  <a:lnTo>
                    <a:pt x="223912" y="409873"/>
                  </a:lnTo>
                  <a:cubicBezTo>
                    <a:pt x="223912" y="420353"/>
                    <a:pt x="232408" y="428848"/>
                    <a:pt x="242888" y="428848"/>
                  </a:cubicBezTo>
                  <a:cubicBezTo>
                    <a:pt x="253368" y="428848"/>
                    <a:pt x="261863" y="420353"/>
                    <a:pt x="261863" y="409873"/>
                  </a:cubicBezTo>
                  <a:lnTo>
                    <a:pt x="409873" y="409873"/>
                  </a:lnTo>
                  <a:cubicBezTo>
                    <a:pt x="451725" y="409873"/>
                    <a:pt x="485775" y="375823"/>
                    <a:pt x="485775" y="333970"/>
                  </a:cubicBezTo>
                  <a:lnTo>
                    <a:pt x="485775" y="258068"/>
                  </a:lnTo>
                  <a:cubicBezTo>
                    <a:pt x="485775" y="247588"/>
                    <a:pt x="477280" y="239092"/>
                    <a:pt x="466800" y="239092"/>
                  </a:cubicBezTo>
                  <a:cubicBezTo>
                    <a:pt x="456319" y="239092"/>
                    <a:pt x="447824" y="247588"/>
                    <a:pt x="447824" y="258068"/>
                  </a:cubicBezTo>
                  <a:cubicBezTo>
                    <a:pt x="447824" y="278994"/>
                    <a:pt x="430799" y="296019"/>
                    <a:pt x="409873" y="296019"/>
                  </a:cubicBezTo>
                  <a:lnTo>
                    <a:pt x="271351" y="296019"/>
                  </a:lnTo>
                  <a:cubicBezTo>
                    <a:pt x="268103" y="296019"/>
                    <a:pt x="264930" y="296348"/>
                    <a:pt x="261863" y="296974"/>
                  </a:cubicBezTo>
                  <a:lnTo>
                    <a:pt x="261863" y="75902"/>
                  </a:lnTo>
                  <a:cubicBezTo>
                    <a:pt x="261863" y="54976"/>
                    <a:pt x="278888" y="37951"/>
                    <a:pt x="299815" y="37951"/>
                  </a:cubicBezTo>
                  <a:cubicBezTo>
                    <a:pt x="327515" y="37951"/>
                    <a:pt x="352048" y="39512"/>
                    <a:pt x="373691" y="40888"/>
                  </a:cubicBezTo>
                  <a:cubicBezTo>
                    <a:pt x="401997" y="42687"/>
                    <a:pt x="425998" y="44215"/>
                    <a:pt x="447824" y="41846"/>
                  </a:cubicBezTo>
                  <a:lnTo>
                    <a:pt x="447824" y="163190"/>
                  </a:lnTo>
                  <a:cubicBezTo>
                    <a:pt x="447824" y="173670"/>
                    <a:pt x="456319" y="182166"/>
                    <a:pt x="466800" y="182166"/>
                  </a:cubicBezTo>
                  <a:close/>
                  <a:moveTo>
                    <a:pt x="37951" y="41846"/>
                  </a:moveTo>
                  <a:cubicBezTo>
                    <a:pt x="59776" y="44213"/>
                    <a:pt x="83779" y="42688"/>
                    <a:pt x="112084" y="40888"/>
                  </a:cubicBezTo>
                  <a:cubicBezTo>
                    <a:pt x="133729" y="39512"/>
                    <a:pt x="158260" y="37951"/>
                    <a:pt x="185961" y="37951"/>
                  </a:cubicBezTo>
                  <a:cubicBezTo>
                    <a:pt x="206887" y="37951"/>
                    <a:pt x="223912" y="54976"/>
                    <a:pt x="223912" y="75902"/>
                  </a:cubicBezTo>
                  <a:lnTo>
                    <a:pt x="223912" y="296974"/>
                  </a:lnTo>
                  <a:cubicBezTo>
                    <a:pt x="220846" y="296348"/>
                    <a:pt x="217673" y="296019"/>
                    <a:pt x="214424" y="296019"/>
                  </a:cubicBezTo>
                  <a:lnTo>
                    <a:pt x="75903" y="296019"/>
                  </a:lnTo>
                  <a:cubicBezTo>
                    <a:pt x="54976" y="296019"/>
                    <a:pt x="37951" y="278994"/>
                    <a:pt x="37951" y="258068"/>
                  </a:cubicBezTo>
                  <a:lnTo>
                    <a:pt x="37951" y="41846"/>
                  </a:lnTo>
                  <a:close/>
                  <a:moveTo>
                    <a:pt x="75903" y="371922"/>
                  </a:moveTo>
                  <a:cubicBezTo>
                    <a:pt x="65747" y="371922"/>
                    <a:pt x="56204" y="367961"/>
                    <a:pt x="49032" y="360771"/>
                  </a:cubicBezTo>
                  <a:cubicBezTo>
                    <a:pt x="41860" y="353582"/>
                    <a:pt x="37926" y="344029"/>
                    <a:pt x="37951" y="333825"/>
                  </a:cubicBezTo>
                  <a:lnTo>
                    <a:pt x="37951" y="323760"/>
                  </a:lnTo>
                  <a:cubicBezTo>
                    <a:pt x="49125" y="330240"/>
                    <a:pt x="62083" y="333970"/>
                    <a:pt x="75903" y="333970"/>
                  </a:cubicBezTo>
                  <a:lnTo>
                    <a:pt x="214424" y="333970"/>
                  </a:lnTo>
                  <a:cubicBezTo>
                    <a:pt x="219656" y="333970"/>
                    <a:pt x="223912" y="338227"/>
                    <a:pt x="223912" y="343458"/>
                  </a:cubicBezTo>
                  <a:lnTo>
                    <a:pt x="223912" y="371922"/>
                  </a:lnTo>
                  <a:lnTo>
                    <a:pt x="75903" y="371922"/>
                  </a:lnTo>
                  <a:close/>
                  <a:moveTo>
                    <a:pt x="271351" y="333970"/>
                  </a:moveTo>
                  <a:lnTo>
                    <a:pt x="409873" y="333970"/>
                  </a:lnTo>
                  <a:cubicBezTo>
                    <a:pt x="423693" y="333970"/>
                    <a:pt x="436650" y="330240"/>
                    <a:pt x="447824" y="323759"/>
                  </a:cubicBezTo>
                  <a:lnTo>
                    <a:pt x="447824" y="333970"/>
                  </a:lnTo>
                  <a:cubicBezTo>
                    <a:pt x="447824" y="354897"/>
                    <a:pt x="430799" y="371922"/>
                    <a:pt x="409873" y="371922"/>
                  </a:cubicBezTo>
                  <a:lnTo>
                    <a:pt x="261863" y="371922"/>
                  </a:lnTo>
                  <a:lnTo>
                    <a:pt x="261863" y="343458"/>
                  </a:lnTo>
                  <a:cubicBezTo>
                    <a:pt x="261863" y="338227"/>
                    <a:pt x="266121" y="333970"/>
                    <a:pt x="271351" y="333970"/>
                  </a:cubicBezTo>
                  <a:close/>
                  <a:moveTo>
                    <a:pt x="374768" y="161292"/>
                  </a:moveTo>
                  <a:lnTo>
                    <a:pt x="374768" y="244785"/>
                  </a:lnTo>
                  <a:cubicBezTo>
                    <a:pt x="374768" y="255265"/>
                    <a:pt x="366273" y="263761"/>
                    <a:pt x="355793" y="263761"/>
                  </a:cubicBezTo>
                  <a:cubicBezTo>
                    <a:pt x="345312" y="263761"/>
                    <a:pt x="336817" y="255265"/>
                    <a:pt x="336817" y="244785"/>
                  </a:cubicBezTo>
                  <a:lnTo>
                    <a:pt x="336817" y="161292"/>
                  </a:lnTo>
                  <a:cubicBezTo>
                    <a:pt x="336817" y="150812"/>
                    <a:pt x="345312" y="142317"/>
                    <a:pt x="355793" y="142317"/>
                  </a:cubicBezTo>
                  <a:cubicBezTo>
                    <a:pt x="366273" y="142317"/>
                    <a:pt x="374768" y="150812"/>
                    <a:pt x="374768" y="161292"/>
                  </a:cubicBezTo>
                  <a:close/>
                  <a:moveTo>
                    <a:pt x="374768" y="95827"/>
                  </a:moveTo>
                  <a:cubicBezTo>
                    <a:pt x="374768" y="106307"/>
                    <a:pt x="366273" y="114802"/>
                    <a:pt x="355793" y="114802"/>
                  </a:cubicBezTo>
                  <a:cubicBezTo>
                    <a:pt x="345312" y="114802"/>
                    <a:pt x="336817" y="106307"/>
                    <a:pt x="336817" y="95827"/>
                  </a:cubicBezTo>
                  <a:cubicBezTo>
                    <a:pt x="336817" y="85346"/>
                    <a:pt x="345312" y="76851"/>
                    <a:pt x="355793" y="76851"/>
                  </a:cubicBezTo>
                  <a:cubicBezTo>
                    <a:pt x="366273" y="76851"/>
                    <a:pt x="374768" y="85346"/>
                    <a:pt x="374768" y="95827"/>
                  </a:cubicBezTo>
                  <a:close/>
                </a:path>
              </a:pathLst>
            </a:custGeom>
            <a:solidFill>
              <a:schemeClr val="bg1"/>
            </a:solidFill>
            <a:ln w="949" cap="flat">
              <a:noFill/>
              <a:prstDash val="solid"/>
              <a:miter/>
            </a:ln>
          </p:spPr>
          <p:txBody>
            <a:bodyPr rtlCol="0" anchor="ctr"/>
            <a:lstStyle/>
            <a:p>
              <a:endParaRPr lang="en-ID"/>
            </a:p>
          </p:txBody>
        </p:sp>
      </p:grpSp>
      <p:sp>
        <p:nvSpPr>
          <p:cNvPr id="24" name="Grand Title">
            <a:extLst>
              <a:ext uri="{FF2B5EF4-FFF2-40B4-BE49-F238E27FC236}">
                <a16:creationId xmlns:a16="http://schemas.microsoft.com/office/drawing/2014/main" id="{EFDB4479-2E2A-46D2-ACA0-63B346FBD843}"/>
              </a:ext>
            </a:extLst>
          </p:cNvPr>
          <p:cNvSpPr txBox="1"/>
          <p:nvPr/>
        </p:nvSpPr>
        <p:spPr>
          <a:xfrm flipH="1">
            <a:off x="864707" y="1391961"/>
            <a:ext cx="4242470" cy="553998"/>
          </a:xfrm>
          <a:prstGeom prst="rect">
            <a:avLst/>
          </a:prstGeom>
          <a:noFill/>
        </p:spPr>
        <p:txBody>
          <a:bodyPr wrap="square" lIns="0" tIns="0" rIns="0" bIns="0" rtlCol="0" anchor="t" anchorCtr="0">
            <a:spAutoFit/>
          </a:bodyPr>
          <a:lstStyle/>
          <a:p>
            <a:r>
              <a:rPr lang="en-US" sz="3600">
                <a:solidFill>
                  <a:schemeClr val="tx1">
                    <a:lumMod val="75000"/>
                    <a:lumOff val="25000"/>
                  </a:schemeClr>
                </a:solidFill>
                <a:latin typeface="+mj-lt"/>
              </a:rPr>
              <a:t>COMPANY MISSION</a:t>
            </a:r>
            <a:endParaRPr lang="en-ID" sz="3600">
              <a:solidFill>
                <a:schemeClr val="tx1">
                  <a:lumMod val="75000"/>
                  <a:lumOff val="25000"/>
                </a:schemeClr>
              </a:solidFill>
              <a:latin typeface="+mj-lt"/>
            </a:endParaRPr>
          </a:p>
        </p:txBody>
      </p:sp>
      <p:sp>
        <p:nvSpPr>
          <p:cNvPr id="26" name="Justify Text Body">
            <a:extLst>
              <a:ext uri="{FF2B5EF4-FFF2-40B4-BE49-F238E27FC236}">
                <a16:creationId xmlns:a16="http://schemas.microsoft.com/office/drawing/2014/main" id="{47FC6E82-96E7-4CBC-9BC8-1A3CA305AE99}"/>
              </a:ext>
            </a:extLst>
          </p:cNvPr>
          <p:cNvSpPr txBox="1"/>
          <p:nvPr/>
        </p:nvSpPr>
        <p:spPr>
          <a:xfrm flipH="1">
            <a:off x="864705" y="2171972"/>
            <a:ext cx="5370994" cy="1354217"/>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asuscipit eros iste metus auctor id dapibus quam aliam sied pretium viverra ornare praesen turps antes dolor elementum ipsum volutpat tincidunt lorem  pellentesque lacus vitae tristique nullam malesuada nulla sed massa feugiat scelerisque ligula fringilla quisque viverras suscipi eros iste metus aucto as dapibus quam hic alias aut eos eveniet provident</a:t>
            </a:r>
            <a:endParaRPr lang="en-ID" sz="1200">
              <a:solidFill>
                <a:schemeClr val="tx1">
                  <a:lumMod val="50000"/>
                  <a:lumOff val="50000"/>
                </a:schemeClr>
              </a:solidFill>
            </a:endParaRPr>
          </a:p>
        </p:txBody>
      </p:sp>
      <p:sp>
        <p:nvSpPr>
          <p:cNvPr id="27" name="TextBox">
            <a:extLst>
              <a:ext uri="{FF2B5EF4-FFF2-40B4-BE49-F238E27FC236}">
                <a16:creationId xmlns:a16="http://schemas.microsoft.com/office/drawing/2014/main" id="{7FC9D468-1CC0-43CE-BF60-B91EE78AB982}"/>
              </a:ext>
            </a:extLst>
          </p:cNvPr>
          <p:cNvSpPr txBox="1"/>
          <p:nvPr/>
        </p:nvSpPr>
        <p:spPr>
          <a:xfrm>
            <a:off x="864707" y="4958209"/>
            <a:ext cx="2462221" cy="507831"/>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l">
              <a:lnSpc>
                <a:spcPct val="100000"/>
              </a:lnSpc>
            </a:pPr>
            <a:r>
              <a:rPr lang="en-US" sz="1100"/>
              <a:t>elementum ipsum volutpat tincidunt dapibus integer eleifend nulla sad ictum pellentesque nulla</a:t>
            </a:r>
            <a:endParaRPr lang="en-ID" sz="1100"/>
          </a:p>
        </p:txBody>
      </p:sp>
      <p:sp>
        <p:nvSpPr>
          <p:cNvPr id="28" name="RightSub">
            <a:extLst>
              <a:ext uri="{FF2B5EF4-FFF2-40B4-BE49-F238E27FC236}">
                <a16:creationId xmlns:a16="http://schemas.microsoft.com/office/drawing/2014/main" id="{DA3DF8AA-D22D-463D-ACA7-45DEDF6009C8}"/>
              </a:ext>
            </a:extLst>
          </p:cNvPr>
          <p:cNvSpPr txBox="1"/>
          <p:nvPr/>
        </p:nvSpPr>
        <p:spPr>
          <a:xfrm>
            <a:off x="864707" y="4496161"/>
            <a:ext cx="926536" cy="287258"/>
          </a:xfrm>
          <a:prstGeom prst="rect">
            <a:avLst/>
          </a:prstGeom>
          <a:noFill/>
        </p:spPr>
        <p:txBody>
          <a:bodyPr wrap="none" lIns="0" tIns="0" rIns="0" bIns="0" rtlCol="0">
            <a:spAutoFit/>
          </a:bodyPr>
          <a:lstStyle/>
          <a:p>
            <a:pP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sp>
        <p:nvSpPr>
          <p:cNvPr id="29" name="TextBox">
            <a:extLst>
              <a:ext uri="{FF2B5EF4-FFF2-40B4-BE49-F238E27FC236}">
                <a16:creationId xmlns:a16="http://schemas.microsoft.com/office/drawing/2014/main" id="{4CA915CD-0BEE-4327-BB1A-0B82474A2BAE}"/>
              </a:ext>
            </a:extLst>
          </p:cNvPr>
          <p:cNvSpPr txBox="1"/>
          <p:nvPr/>
        </p:nvSpPr>
        <p:spPr>
          <a:xfrm>
            <a:off x="3978694" y="4958209"/>
            <a:ext cx="2462221" cy="507831"/>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l">
              <a:lnSpc>
                <a:spcPct val="100000"/>
              </a:lnSpc>
            </a:pPr>
            <a:r>
              <a:rPr lang="en-US" sz="1100"/>
              <a:t>elementum ipsum volutpat tincidunt dapibus integer eleifend nulla sad ictum pellentesque nulla</a:t>
            </a:r>
            <a:endParaRPr lang="en-ID" sz="1100"/>
          </a:p>
        </p:txBody>
      </p:sp>
      <p:sp>
        <p:nvSpPr>
          <p:cNvPr id="30" name="RightSub">
            <a:extLst>
              <a:ext uri="{FF2B5EF4-FFF2-40B4-BE49-F238E27FC236}">
                <a16:creationId xmlns:a16="http://schemas.microsoft.com/office/drawing/2014/main" id="{2FEC2C1A-CAAD-4B72-BE79-CF73D1864B6D}"/>
              </a:ext>
            </a:extLst>
          </p:cNvPr>
          <p:cNvSpPr txBox="1"/>
          <p:nvPr/>
        </p:nvSpPr>
        <p:spPr>
          <a:xfrm>
            <a:off x="3978694" y="4496161"/>
            <a:ext cx="926536" cy="287258"/>
          </a:xfrm>
          <a:prstGeom prst="rect">
            <a:avLst/>
          </a:prstGeom>
          <a:noFill/>
        </p:spPr>
        <p:txBody>
          <a:bodyPr wrap="none" lIns="0" tIns="0" rIns="0" bIns="0" rtlCol="0">
            <a:spAutoFit/>
          </a:bodyPr>
          <a:lstStyle/>
          <a:p>
            <a:pP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grpSp>
        <p:nvGrpSpPr>
          <p:cNvPr id="37" name="Shape">
            <a:extLst>
              <a:ext uri="{FF2B5EF4-FFF2-40B4-BE49-F238E27FC236}">
                <a16:creationId xmlns:a16="http://schemas.microsoft.com/office/drawing/2014/main" id="{BAB7342E-7DA5-4395-B11A-2A3F35BD51A5}"/>
              </a:ext>
            </a:extLst>
          </p:cNvPr>
          <p:cNvGrpSpPr>
            <a:grpSpLocks noChangeAspect="1"/>
          </p:cNvGrpSpPr>
          <p:nvPr/>
        </p:nvGrpSpPr>
        <p:grpSpPr>
          <a:xfrm>
            <a:off x="844080" y="3885810"/>
            <a:ext cx="1393333" cy="258762"/>
            <a:chOff x="10072536" y="3772494"/>
            <a:chExt cx="1393333" cy="258762"/>
          </a:xfrm>
        </p:grpSpPr>
        <p:sp>
          <p:nvSpPr>
            <p:cNvPr id="38" name="Base Shape">
              <a:extLst>
                <a:ext uri="{FF2B5EF4-FFF2-40B4-BE49-F238E27FC236}">
                  <a16:creationId xmlns:a16="http://schemas.microsoft.com/office/drawing/2014/main" id="{D1D07288-4033-4CE2-8C71-A543273352EF}"/>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9" name="Header Text">
              <a:extLst>
                <a:ext uri="{FF2B5EF4-FFF2-40B4-BE49-F238E27FC236}">
                  <a16:creationId xmlns:a16="http://schemas.microsoft.com/office/drawing/2014/main" id="{8D28F247-573B-4380-BB6F-360984BAE831}"/>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40" name="Group 39">
            <a:extLst>
              <a:ext uri="{FF2B5EF4-FFF2-40B4-BE49-F238E27FC236}">
                <a16:creationId xmlns:a16="http://schemas.microsoft.com/office/drawing/2014/main" id="{61222B61-749D-47AF-8E22-DE65852BD161}"/>
              </a:ext>
            </a:extLst>
          </p:cNvPr>
          <p:cNvGrpSpPr/>
          <p:nvPr/>
        </p:nvGrpSpPr>
        <p:grpSpPr>
          <a:xfrm>
            <a:off x="0" y="0"/>
            <a:ext cx="12011025" cy="6680200"/>
            <a:chOff x="0" y="0"/>
            <a:chExt cx="12011025" cy="6680200"/>
          </a:xfrm>
        </p:grpSpPr>
        <p:grpSp>
          <p:nvGrpSpPr>
            <p:cNvPr id="41" name="Group 40">
              <a:extLst>
                <a:ext uri="{FF2B5EF4-FFF2-40B4-BE49-F238E27FC236}">
                  <a16:creationId xmlns:a16="http://schemas.microsoft.com/office/drawing/2014/main" id="{7CA8CCA6-5C89-4127-8663-68C3D06015F1}"/>
                </a:ext>
              </a:extLst>
            </p:cNvPr>
            <p:cNvGrpSpPr/>
            <p:nvPr/>
          </p:nvGrpSpPr>
          <p:grpSpPr>
            <a:xfrm>
              <a:off x="0" y="0"/>
              <a:ext cx="5524500" cy="446088"/>
              <a:chOff x="0" y="0"/>
              <a:chExt cx="5524500" cy="446088"/>
            </a:xfrm>
          </p:grpSpPr>
          <p:sp>
            <p:nvSpPr>
              <p:cNvPr id="45" name="Rectangle 44">
                <a:extLst>
                  <a:ext uri="{FF2B5EF4-FFF2-40B4-BE49-F238E27FC236}">
                    <a16:creationId xmlns:a16="http://schemas.microsoft.com/office/drawing/2014/main" id="{54A7D86A-09DF-4294-AD31-5E30F76BF4A1}"/>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6" name="Icon 23">
                <a:extLst>
                  <a:ext uri="{FF2B5EF4-FFF2-40B4-BE49-F238E27FC236}">
                    <a16:creationId xmlns:a16="http://schemas.microsoft.com/office/drawing/2014/main" id="{CA6FC22F-75A0-4F48-BB2F-D5094AD273AA}"/>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7" name="Rectangle 46">
                <a:extLst>
                  <a:ext uri="{FF2B5EF4-FFF2-40B4-BE49-F238E27FC236}">
                    <a16:creationId xmlns:a16="http://schemas.microsoft.com/office/drawing/2014/main" id="{E728ABD6-BA06-4638-845F-5CD64C306F69}"/>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8" name="PpFooter">
                <a:extLst>
                  <a:ext uri="{FF2B5EF4-FFF2-40B4-BE49-F238E27FC236}">
                    <a16:creationId xmlns:a16="http://schemas.microsoft.com/office/drawing/2014/main" id="{B952D22B-F60F-4ED9-8C14-0CDC410311DF}"/>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9" name="PpFooter">
                <a:extLst>
                  <a:ext uri="{FF2B5EF4-FFF2-40B4-BE49-F238E27FC236}">
                    <a16:creationId xmlns:a16="http://schemas.microsoft.com/office/drawing/2014/main" id="{2FC78F3A-FD8C-4A36-9D89-6DF2C1FCC14D}"/>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50" name="PpFooter">
                <a:extLst>
                  <a:ext uri="{FF2B5EF4-FFF2-40B4-BE49-F238E27FC236}">
                    <a16:creationId xmlns:a16="http://schemas.microsoft.com/office/drawing/2014/main" id="{6E4B444B-3431-451D-AFFD-4A15C104598B}"/>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1" name="Straight Connector 50">
                <a:extLst>
                  <a:ext uri="{FF2B5EF4-FFF2-40B4-BE49-F238E27FC236}">
                    <a16:creationId xmlns:a16="http://schemas.microsoft.com/office/drawing/2014/main" id="{19091A52-CA13-4CF6-BF75-A527D117BB39}"/>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61C7CA5F-40B0-472D-B4A9-BA0515E2AD44}"/>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29857E28-0F62-4996-8AD1-3D70E109F90E}"/>
                </a:ext>
              </a:extLst>
            </p:cNvPr>
            <p:cNvGrpSpPr/>
            <p:nvPr/>
          </p:nvGrpSpPr>
          <p:grpSpPr>
            <a:xfrm>
              <a:off x="11488737" y="6157912"/>
              <a:ext cx="522288" cy="522288"/>
              <a:chOff x="11486356" y="6155531"/>
              <a:chExt cx="522288" cy="522288"/>
            </a:xfrm>
          </p:grpSpPr>
          <p:sp>
            <p:nvSpPr>
              <p:cNvPr id="43" name="Diamond 53">
                <a:extLst>
                  <a:ext uri="{FF2B5EF4-FFF2-40B4-BE49-F238E27FC236}">
                    <a16:creationId xmlns:a16="http://schemas.microsoft.com/office/drawing/2014/main" id="{D8725E41-A674-4142-AE2C-A7A7B831A07C}"/>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4" name="SlideNo">
                <a:extLst>
                  <a:ext uri="{FF2B5EF4-FFF2-40B4-BE49-F238E27FC236}">
                    <a16:creationId xmlns:a16="http://schemas.microsoft.com/office/drawing/2014/main" id="{614A4229-7A7C-430C-85AF-94940B3D3AAF}"/>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9</a:t>
                </a:fld>
                <a:endParaRPr lang="en-ID" sz="1100" b="1">
                  <a:solidFill>
                    <a:schemeClr val="bg1"/>
                  </a:solidFill>
                </a:endParaRPr>
              </a:p>
            </p:txBody>
          </p:sp>
        </p:grpSp>
      </p:grpSp>
    </p:spTree>
    <p:extLst>
      <p:ext uri="{BB962C8B-B14F-4D97-AF65-F5344CB8AC3E}">
        <p14:creationId xmlns:p14="http://schemas.microsoft.com/office/powerpoint/2010/main" val="3456851039"/>
      </p:ext>
    </p:extLst>
  </p:cSld>
  <p:clrMapOvr>
    <a:masterClrMapping/>
  </p:clrMapOvr>
</p:sld>
</file>

<file path=ppt/theme/theme1.xml><?xml version="1.0" encoding="utf-8"?>
<a:theme xmlns:a="http://schemas.openxmlformats.org/drawingml/2006/main" name="Office Theme">
  <a:themeElements>
    <a:clrScheme name="Magenta Slank">
      <a:dk1>
        <a:srgbClr val="000000"/>
      </a:dk1>
      <a:lt1>
        <a:sysClr val="window" lastClr="FFFFFF"/>
      </a:lt1>
      <a:dk2>
        <a:srgbClr val="394656"/>
      </a:dk2>
      <a:lt2>
        <a:srgbClr val="B4B3B2"/>
      </a:lt2>
      <a:accent1>
        <a:srgbClr val="EF5BA1"/>
      </a:accent1>
      <a:accent2>
        <a:srgbClr val="E7268A"/>
      </a:accent2>
      <a:accent3>
        <a:srgbClr val="E1E1E1"/>
      </a:accent3>
      <a:accent4>
        <a:srgbClr val="D2D2D2"/>
      </a:accent4>
      <a:accent5>
        <a:srgbClr val="5A7182"/>
      </a:accent5>
      <a:accent6>
        <a:srgbClr val="425A66"/>
      </a:accent6>
      <a:hlink>
        <a:srgbClr val="1CADE4"/>
      </a:hlink>
      <a:folHlink>
        <a:srgbClr val="2683C6"/>
      </a:folHlink>
    </a:clrScheme>
    <a:fontScheme name="Custom 4">
      <a:majorFont>
        <a:latin typeface="DM Serif Display"/>
        <a:ea typeface=""/>
        <a:cs typeface=""/>
      </a:majorFont>
      <a:minorFont>
        <a:latin typeface="Robot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just">
          <a:lnSpc>
            <a:spcPct val="150000"/>
          </a:lnSpc>
          <a:defRPr sz="1400" smtClean="0">
            <a:solidFill>
              <a:schemeClr val="tx1">
                <a:lumMod val="50000"/>
                <a:lumOff val="50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1">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0DE8EA5B-A1DE-4310-B010-E1E9FA1A5BDE}">
  <we:reference id="wa104379997" version="2.0.0.0" store="en-US" storeType="OMEX"/>
  <we:alternateReferences>
    <we:reference id="wa104379997" version="2.0.0.0" store="WA104379997"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Office Theme</Template>
  <TotalTime>28042</TotalTime>
  <Words>1987</Words>
  <Application>Microsoft Office PowerPoint</Application>
  <PresentationFormat>Custom</PresentationFormat>
  <Paragraphs>332</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DM Serif Display</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Walkin' Out!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farid nurjamil</dc:creator>
  <cp:lastModifiedBy>Farid Nurjamil</cp:lastModifiedBy>
  <cp:revision>1322</cp:revision>
  <dcterms:created xsi:type="dcterms:W3CDTF">2018-11-06T00:42:49Z</dcterms:created>
  <dcterms:modified xsi:type="dcterms:W3CDTF">2021-10-18T16:17:50Z</dcterms:modified>
</cp:coreProperties>
</file>