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330" r:id="rId2"/>
    <p:sldId id="349" r:id="rId3"/>
    <p:sldId id="350" r:id="rId4"/>
    <p:sldId id="336" r:id="rId5"/>
    <p:sldId id="337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282" r:id="rId15"/>
    <p:sldId id="331" r:id="rId16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4FD51"/>
    <a:srgbClr val="DF31BE"/>
    <a:srgbClr val="007635"/>
    <a:srgbClr val="ECB2CB"/>
    <a:srgbClr val="E9A5C2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90" d="100"/>
          <a:sy n="90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86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637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264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387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18/8/2020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1499" y="1192666"/>
            <a:ext cx="60099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Xin </a:t>
            </a:r>
            <a:r>
              <a:rPr lang="en-US" altLang="zh-CN" sz="60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chào</a:t>
            </a:r>
            <a:r>
              <a:rPr lang="en-US" altLang="zh-CN" sz="60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các</a:t>
            </a:r>
            <a:r>
              <a:rPr lang="en-US" altLang="zh-CN" sz="60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em</a:t>
            </a:r>
            <a:r>
              <a:rPr lang="en-US" altLang="zh-CN" sz="60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046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8765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V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iết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vở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9921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0750"/>
            <a:ext cx="37338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HP-222" panose="020B0803050302020204" pitchFamily="34" charset="0"/>
              </a:rPr>
              <a:t>Quan</a:t>
            </a:r>
            <a:r>
              <a:rPr lang="en-US" dirty="0">
                <a:latin typeface="HP-222" panose="020B0803050302020204" pitchFamily="34" charset="0"/>
              </a:rPr>
              <a:t> </a:t>
            </a:r>
            <a:r>
              <a:rPr lang="en-US" dirty="0" err="1">
                <a:latin typeface="HP-222" panose="020B0803050302020204" pitchFamily="34" charset="0"/>
              </a:rPr>
              <a:t>sát</a:t>
            </a:r>
            <a:r>
              <a:rPr lang="en-US" dirty="0">
                <a:latin typeface="HP-222" panose="020B0803050302020204" pitchFamily="34" charset="0"/>
              </a:rPr>
              <a:t>, </a:t>
            </a:r>
            <a:r>
              <a:rPr lang="en-US" dirty="0" err="1">
                <a:latin typeface="HP-222" panose="020B0803050302020204" pitchFamily="34" charset="0"/>
              </a:rPr>
              <a:t>đọc</a:t>
            </a:r>
            <a:r>
              <a:rPr lang="en-US" dirty="0">
                <a:latin typeface="HP-222" panose="020B0803050302020204" pitchFamily="34" charset="0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23851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Tập viết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76940" y="1325997"/>
            <a:ext cx="3895060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viết</a:t>
            </a:r>
            <a:endParaRPr lang="en-US" sz="32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76551"/>
            <a:ext cx="2431256" cy="14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0377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22" panose="020B0803050302020204" pitchFamily="34" charset="0"/>
              </a:rPr>
              <a:t>* </a:t>
            </a:r>
            <a:r>
              <a:rPr lang="en-US" sz="2400" dirty="0" err="1">
                <a:latin typeface="HP-222" panose="020B0803050302020204" pitchFamily="34" charset="0"/>
              </a:rPr>
              <a:t>Giáo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viên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viết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mẫu</a:t>
            </a:r>
            <a:endParaRPr lang="en-US" sz="2400" dirty="0">
              <a:latin typeface="HP-222" panose="020B0803050302020204" pitchFamily="34" charset="0"/>
            </a:endParaRPr>
          </a:p>
        </p:txBody>
      </p:sp>
      <p:pic>
        <p:nvPicPr>
          <p:cNvPr id="3" name="Tập viết số 6 - Writing Numb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1150"/>
            <a:ext cx="4950322" cy="2784475"/>
          </a:xfrm>
        </p:spPr>
      </p:pic>
      <p:pic>
        <p:nvPicPr>
          <p:cNvPr id="5" name="Tập viết số 7 🍎🍎🍎🍎🍎🍎🍎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0322" y="1581150"/>
            <a:ext cx="4193678" cy="27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8765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V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iết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vở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2026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561144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cố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,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838200" y="1428750"/>
            <a:ext cx="70579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600" b="1" dirty="0">
                <a:solidFill>
                  <a:srgbClr val="FF0000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88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5"/>
            <a:ext cx="9144000" cy="5150145"/>
          </a:xfrm>
        </p:spPr>
      </p:pic>
      <p:sp>
        <p:nvSpPr>
          <p:cNvPr id="5" name="Rectangle: Rounded Corners 4"/>
          <p:cNvSpPr/>
          <p:nvPr/>
        </p:nvSpPr>
        <p:spPr>
          <a:xfrm>
            <a:off x="1866900" y="301076"/>
            <a:ext cx="5410200" cy="533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Khởi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động</a:t>
            </a:r>
            <a:endParaRPr lang="en-US" sz="32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pic>
        <p:nvPicPr>
          <p:cNvPr id="6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195983"/>
            <a:ext cx="7010400" cy="35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5"/>
            <a:ext cx="9144000" cy="5150145"/>
          </a:xfrm>
        </p:spPr>
      </p:pic>
      <p:sp>
        <p:nvSpPr>
          <p:cNvPr id="7" name="Rectangle: Rounded Corners 6"/>
          <p:cNvSpPr/>
          <p:nvPr/>
        </p:nvSpPr>
        <p:spPr>
          <a:xfrm>
            <a:off x="2133600" y="1962150"/>
            <a:ext cx="4495800" cy="1441846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 2.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0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23851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98451" y="1258829"/>
            <a:ext cx="1616149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0" y="1929151"/>
            <a:ext cx="5676900" cy="126035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294620"/>
            <a:ext cx="6906282" cy="12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5509"/>
            <a:ext cx="35052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HP-222" panose="020B0803050302020204" pitchFamily="34" charset="0"/>
              </a:rPr>
              <a:t>Quan</a:t>
            </a:r>
            <a:r>
              <a:rPr lang="en-US" dirty="0">
                <a:latin typeface="HP-222" panose="020B0803050302020204" pitchFamily="34" charset="0"/>
              </a:rPr>
              <a:t> </a:t>
            </a:r>
            <a:r>
              <a:rPr lang="en-US" dirty="0" err="1">
                <a:latin typeface="HP-222" panose="020B0803050302020204" pitchFamily="34" charset="0"/>
              </a:rPr>
              <a:t>sát</a:t>
            </a:r>
            <a:r>
              <a:rPr lang="en-US" dirty="0">
                <a:latin typeface="HP-222" panose="020B0803050302020204" pitchFamily="34" charset="0"/>
              </a:rPr>
              <a:t>, </a:t>
            </a:r>
            <a:r>
              <a:rPr lang="en-US" dirty="0" err="1">
                <a:latin typeface="HP-222" panose="020B0803050302020204" pitchFamily="34" charset="0"/>
              </a:rPr>
              <a:t>đọc</a:t>
            </a:r>
            <a:r>
              <a:rPr lang="en-US" dirty="0">
                <a:latin typeface="HP-222" panose="020B0803050302020204" pitchFamily="34" charset="0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23851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Tập viết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85800" y="1253898"/>
            <a:ext cx="6400800" cy="6570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gh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ghế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gỗ</a:t>
            </a:r>
            <a:endParaRPr lang="en-US" sz="3200" dirty="0">
              <a:solidFill>
                <a:srgbClr val="002060"/>
              </a:solidFill>
              <a:latin typeface="HP-222" panose="020B08030503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876550"/>
            <a:ext cx="3657600" cy="10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cdf3495-6797-488f-8bcf-d81e2784758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047750"/>
            <a:ext cx="6750050" cy="3796792"/>
          </a:xfr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0377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22" panose="020B0803050302020204" pitchFamily="34" charset="0"/>
              </a:rPr>
              <a:t>* </a:t>
            </a:r>
            <a:r>
              <a:rPr lang="en-US" sz="2400" dirty="0" err="1">
                <a:latin typeface="HP-222" panose="020B0803050302020204" pitchFamily="34" charset="0"/>
              </a:rPr>
              <a:t>Giáo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viên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viết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mẫu</a:t>
            </a:r>
            <a:endParaRPr lang="en-US" sz="2400" dirty="0"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8765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>
                <a:solidFill>
                  <a:srgbClr val="FF0000"/>
                </a:solidFill>
                <a:latin typeface="HP-222" panose="020B0803050302020204" pitchFamily="34" charset="0"/>
                <a:cs typeface="Times New Roman" pitchFamily="18" charset="0"/>
              </a:rPr>
              <a:t>V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iết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22" panose="020B0803050302020204" pitchFamily="34" charset="0"/>
                <a:cs typeface="Times New Roman" pitchFamily="18" charset="0"/>
              </a:rPr>
              <a:t>vở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22" panose="020B08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212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57256"/>
            <a:ext cx="3962400" cy="53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HP-222" panose="020B0803050302020204" pitchFamily="34" charset="0"/>
              </a:rPr>
              <a:t>Quan</a:t>
            </a:r>
            <a:r>
              <a:rPr lang="en-US" dirty="0">
                <a:latin typeface="HP-222" panose="020B0803050302020204" pitchFamily="34" charset="0"/>
              </a:rPr>
              <a:t> </a:t>
            </a:r>
            <a:r>
              <a:rPr lang="en-US" dirty="0" err="1">
                <a:latin typeface="HP-222" panose="020B0803050302020204" pitchFamily="34" charset="0"/>
              </a:rPr>
              <a:t>sát</a:t>
            </a:r>
            <a:r>
              <a:rPr lang="en-US" dirty="0">
                <a:latin typeface="HP-222" panose="020B0803050302020204" pitchFamily="34" charset="0"/>
              </a:rPr>
              <a:t>, </a:t>
            </a:r>
            <a:r>
              <a:rPr lang="en-US" dirty="0" err="1">
                <a:latin typeface="HP-222" panose="020B0803050302020204" pitchFamily="34" charset="0"/>
              </a:rPr>
              <a:t>đọc</a:t>
            </a:r>
            <a:r>
              <a:rPr lang="en-US" dirty="0">
                <a:latin typeface="HP-222" panose="020B0803050302020204" pitchFamily="34" charset="0"/>
              </a:rPr>
              <a:t>: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23851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  <a:latin typeface="HP001 4 hàng" panose="020B0603050302020204" pitchFamily="34" charset="0"/>
              </a:rPr>
              <a:t>Tập viết</a:t>
            </a:r>
            <a:endParaRPr lang="en-US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85800" y="1393542"/>
            <a:ext cx="7620000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2.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-222" panose="020B08030503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HP-222" panose="020B0803050302020204" pitchFamily="34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gi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, k,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đỗ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kì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16" y="2952750"/>
            <a:ext cx="6906282" cy="124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0377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P-222" panose="020B0803050302020204" pitchFamily="34" charset="0"/>
              </a:rPr>
              <a:t>* </a:t>
            </a:r>
            <a:r>
              <a:rPr lang="en-US" sz="2400" dirty="0" err="1">
                <a:latin typeface="HP-222" panose="020B0803050302020204" pitchFamily="34" charset="0"/>
              </a:rPr>
              <a:t>Giáo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viên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viết</a:t>
            </a:r>
            <a:r>
              <a:rPr lang="en-US" sz="2400" dirty="0">
                <a:latin typeface="HP-222" panose="020B0803050302020204" pitchFamily="34" charset="0"/>
              </a:rPr>
              <a:t> </a:t>
            </a:r>
            <a:r>
              <a:rPr lang="en-US" sz="2400" dirty="0" err="1">
                <a:latin typeface="HP-222" panose="020B0803050302020204" pitchFamily="34" charset="0"/>
              </a:rPr>
              <a:t>mẫu</a:t>
            </a:r>
            <a:endParaRPr lang="en-US" sz="2400" dirty="0">
              <a:latin typeface="HP-222" panose="020B0803050302020204" pitchFamily="34" charset="0"/>
            </a:endParaRPr>
          </a:p>
        </p:txBody>
      </p:sp>
      <p:pic>
        <p:nvPicPr>
          <p:cNvPr id="7" name="e2ef2ef0-f48e-4c73-99c9-6c73ed96407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1" y="840294"/>
            <a:ext cx="6673850" cy="3753931"/>
          </a:xfrm>
        </p:spPr>
      </p:pic>
    </p:spTree>
    <p:extLst>
      <p:ext uri="{BB962C8B-B14F-4D97-AF65-F5344CB8AC3E}">
        <p14:creationId xmlns:p14="http://schemas.microsoft.com/office/powerpoint/2010/main" val="1340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</TotalTime>
  <Words>118</Words>
  <Application>Microsoft Office PowerPoint</Application>
  <PresentationFormat>On-screen Show (16:9)</PresentationFormat>
  <Paragraphs>29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HP001 4 hàng</vt:lpstr>
      <vt:lpstr>HP-222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Giáo viên viết mẫu</vt:lpstr>
      <vt:lpstr>PowerPoint Presentation</vt:lpstr>
      <vt:lpstr>PowerPoint Presentation</vt:lpstr>
      <vt:lpstr>* Giáo viên viết mẫu</vt:lpstr>
      <vt:lpstr>PowerPoint Presentation</vt:lpstr>
      <vt:lpstr>PowerPoint Presentation</vt:lpstr>
      <vt:lpstr>* Giáo viên viết mẫu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87</cp:revision>
  <dcterms:created xsi:type="dcterms:W3CDTF">2020-05-18T12:48:51Z</dcterms:created>
  <dcterms:modified xsi:type="dcterms:W3CDTF">2020-08-18T00:18:37Z</dcterms:modified>
</cp:coreProperties>
</file>