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1" r:id="rId2"/>
    <p:sldId id="257" r:id="rId3"/>
    <p:sldId id="259" r:id="rId4"/>
    <p:sldId id="267" r:id="rId5"/>
    <p:sldId id="283" r:id="rId6"/>
    <p:sldId id="262" r:id="rId7"/>
    <p:sldId id="260" r:id="rId8"/>
    <p:sldId id="263" r:id="rId9"/>
    <p:sldId id="284" r:id="rId10"/>
    <p:sldId id="264" r:id="rId11"/>
    <p:sldId id="265" r:id="rId12"/>
    <p:sldId id="268" r:id="rId13"/>
    <p:sldId id="280" r:id="rId14"/>
    <p:sldId id="279" r:id="rId15"/>
    <p:sldId id="270" r:id="rId16"/>
    <p:sldId id="271" r:id="rId17"/>
    <p:sldId id="272" r:id="rId18"/>
    <p:sldId id="273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2" clrIdx="0">
    <p:extLst>
      <p:ext uri="{19B8F6BF-5375-455C-9EA6-DF929625EA0E}">
        <p15:presenceInfo xmlns=""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0500D-7BD5-4CEC-A2D8-A251C5F817D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7B922-447A-4990-B5F3-1EC2FAEA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3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92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312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33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194169" y="345723"/>
            <a:ext cx="5392132" cy="39684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8800" b="1" dirty="0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8800" b="1" dirty="0" smtClean="0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19: </a:t>
            </a:r>
            <a:r>
              <a:rPr lang="en-GB" sz="88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88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8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8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8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br>
              <a:rPr lang="en-US" sz="8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8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8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sz="8800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1029" y="4768006"/>
            <a:ext cx="2764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5932" y="4839178"/>
            <a:ext cx="2823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80363" y="4837948"/>
            <a:ext cx="2483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02718" y="4837949"/>
            <a:ext cx="257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ghỉ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6" y="1577748"/>
            <a:ext cx="2738548" cy="302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74" y="1340632"/>
            <a:ext cx="3044537" cy="3498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63" y="2614411"/>
            <a:ext cx="2250637" cy="2224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89" y="1577747"/>
            <a:ext cx="2767248" cy="3190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7" y="872836"/>
            <a:ext cx="1353710" cy="7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2590800"/>
            <a:ext cx="57435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24" y="1111181"/>
            <a:ext cx="5860635" cy="502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99" y="1353682"/>
            <a:ext cx="5268482" cy="47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4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4" y="2581697"/>
            <a:ext cx="3199061" cy="22134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89" y="2581697"/>
            <a:ext cx="5226431" cy="221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66" y="2320375"/>
            <a:ext cx="4107008" cy="21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33301C-E313-4BA8-B481-FA41B923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63" y="805137"/>
            <a:ext cx="944842" cy="426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03" y="1231438"/>
            <a:ext cx="10058400" cy="4721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9305" y="5537228"/>
            <a:ext cx="9929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47" y="2327564"/>
            <a:ext cx="4053294" cy="21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40" y="926176"/>
            <a:ext cx="7621305" cy="5688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7681" y="826448"/>
            <a:ext cx="6584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6" y="826448"/>
            <a:ext cx="1255415" cy="6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2590800"/>
            <a:ext cx="57435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8" y="782541"/>
            <a:ext cx="1804988" cy="526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2" y="1417441"/>
            <a:ext cx="10058400" cy="5145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2" y="1417441"/>
            <a:ext cx="9985664" cy="52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85" y="1225938"/>
            <a:ext cx="10392156" cy="5316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536" y="5833462"/>
            <a:ext cx="5977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1" y="761010"/>
            <a:ext cx="1399069" cy="3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85" y="1225938"/>
            <a:ext cx="10392156" cy="5316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536" y="5833462"/>
            <a:ext cx="5977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1" y="761010"/>
            <a:ext cx="1399069" cy="3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2471737"/>
            <a:ext cx="36766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890006" y="1915628"/>
            <a:ext cx="4550519" cy="310593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768926"/>
            <a:ext cx="1239685" cy="6455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403022" y="1749374"/>
            <a:ext cx="4746423" cy="3272193"/>
            <a:chOff x="6403022" y="1749374"/>
            <a:chExt cx="4746423" cy="3272193"/>
          </a:xfrm>
        </p:grpSpPr>
        <p:sp>
          <p:nvSpPr>
            <p:cNvPr id="10" name="TextBox 9"/>
            <p:cNvSpPr txBox="1"/>
            <p:nvPr/>
          </p:nvSpPr>
          <p:spPr>
            <a:xfrm>
              <a:off x="8410816" y="1749374"/>
              <a:ext cx="1929384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dirty="0"/>
            </a:p>
          </p:txBody>
        </p:sp>
        <p:sp>
          <p:nvSpPr>
            <p:cNvPr id="7" name="Rectangle: Rounded Corners 1">
              <a:extLst>
                <a:ext uri="{FF2B5EF4-FFF2-40B4-BE49-F238E27FC236}">
                  <a16:creationId xmlns=""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6403022" y="1828800"/>
              <a:ext cx="4746423" cy="3192767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endParaRPr lang="en-GB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0433" y="2256541"/>
            <a:ext cx="10047066" cy="2302580"/>
            <a:chOff x="1170433" y="2256541"/>
            <a:chExt cx="9293211" cy="19441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33" y="2257441"/>
              <a:ext cx="3781941" cy="194320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767" y="2256541"/>
              <a:ext cx="3652877" cy="194410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768926"/>
            <a:ext cx="1239685" cy="64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0433" y="1414461"/>
            <a:ext cx="10047066" cy="2302580"/>
            <a:chOff x="1170433" y="2256541"/>
            <a:chExt cx="9293211" cy="19441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33" y="2257441"/>
              <a:ext cx="3781941" cy="194320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767" y="2256541"/>
              <a:ext cx="3652877" cy="194410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768926"/>
            <a:ext cx="1239685" cy="645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2732" y="3966688"/>
            <a:ext cx="1192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ngã</a:t>
            </a:r>
            <a:endParaRPr lang="en-US" sz="5400"/>
          </a:p>
        </p:txBody>
      </p:sp>
      <p:sp>
        <p:nvSpPr>
          <p:cNvPr id="7" name="TextBox 6"/>
          <p:cNvSpPr txBox="1"/>
          <p:nvPr/>
        </p:nvSpPr>
        <p:spPr>
          <a:xfrm>
            <a:off x="2605495" y="3913032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ngủ</a:t>
            </a:r>
            <a:endParaRPr lang="en-US" sz="5400"/>
          </a:p>
        </p:txBody>
      </p:sp>
      <p:sp>
        <p:nvSpPr>
          <p:cNvPr id="8" name="TextBox 7"/>
          <p:cNvSpPr txBox="1"/>
          <p:nvPr/>
        </p:nvSpPr>
        <p:spPr>
          <a:xfrm>
            <a:off x="4226506" y="3910884"/>
            <a:ext cx="1290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n</a:t>
            </a:r>
            <a:r>
              <a:rPr lang="en-US" sz="5400" smtClean="0"/>
              <a:t>gự</a:t>
            </a:r>
            <a:endParaRPr lang="en-US" sz="5400"/>
          </a:p>
        </p:txBody>
      </p:sp>
      <p:sp>
        <p:nvSpPr>
          <p:cNvPr id="9" name="TextBox 8"/>
          <p:cNvSpPr txBox="1"/>
          <p:nvPr/>
        </p:nvSpPr>
        <p:spPr>
          <a:xfrm>
            <a:off x="6568027" y="3887269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nghe</a:t>
            </a:r>
            <a:endParaRPr lang="en-US" sz="5400"/>
          </a:p>
        </p:txBody>
      </p:sp>
      <p:sp>
        <p:nvSpPr>
          <p:cNvPr id="10" name="TextBox 9"/>
          <p:cNvSpPr txBox="1"/>
          <p:nvPr/>
        </p:nvSpPr>
        <p:spPr>
          <a:xfrm>
            <a:off x="8343166" y="3872245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nghé</a:t>
            </a:r>
            <a:endParaRPr lang="en-US" sz="5400"/>
          </a:p>
        </p:txBody>
      </p:sp>
      <p:sp>
        <p:nvSpPr>
          <p:cNvPr id="11" name="TextBox 10"/>
          <p:cNvSpPr txBox="1"/>
          <p:nvPr/>
        </p:nvSpPr>
        <p:spPr>
          <a:xfrm>
            <a:off x="10184844" y="3870100"/>
            <a:ext cx="139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nghĩ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9257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787</TotalTime>
  <Words>47</Words>
  <PresentationFormat>Custom</PresentationFormat>
  <Paragraphs>19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BÀI 19:  Ng ng  Ngh ngh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2020-05-19T07:29:54Z</dcterms:created>
  <dcterms:modified xsi:type="dcterms:W3CDTF">2020-10-03T12:13:24Z</dcterms:modified>
</cp:coreProperties>
</file>