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6" r:id="rId5"/>
    <p:sldMasterId id="2147483789" r:id="rId6"/>
  </p:sldMasterIdLst>
  <p:notesMasterIdLst>
    <p:notesMasterId r:id="rId18"/>
  </p:notesMasterIdLst>
  <p:sldIdLst>
    <p:sldId id="477" r:id="rId7"/>
    <p:sldId id="478" r:id="rId8"/>
    <p:sldId id="464" r:id="rId9"/>
    <p:sldId id="465" r:id="rId10"/>
    <p:sldId id="467" r:id="rId11"/>
    <p:sldId id="472" r:id="rId12"/>
    <p:sldId id="473" r:id="rId13"/>
    <p:sldId id="474" r:id="rId14"/>
    <p:sldId id="466" r:id="rId15"/>
    <p:sldId id="476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99"/>
    <a:srgbClr val="FF0000"/>
    <a:srgbClr val="DBEEF4"/>
    <a:srgbClr val="CCECFF"/>
    <a:srgbClr val="008080"/>
    <a:srgbClr val="F2F2F2"/>
    <a:srgbClr val="000000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34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37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39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17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91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184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491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24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600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713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851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instagram.com/slidesmania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instagram.com/slidesmania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4063374">
            <a:off x="649803" y="-290707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89950" y="1528138"/>
            <a:ext cx="6150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99262" y="4668862"/>
            <a:ext cx="61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697974" y="1783366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872914" y="4027933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67520" y="3954209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903624" y="4153377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187910" y="1527906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045291" y="1514856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952327" y="1514761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42970">
            <a:off x="7945856" y="4009159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901047" y="4329514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253091" y="4723639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771193" y="2387463"/>
            <a:ext cx="2643703" cy="2139960"/>
            <a:chOff x="6551993" y="1927595"/>
            <a:chExt cx="2643703" cy="2139960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9301353" y="1536193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822684" y="1578702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137962" y="3443222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771424" y="1649809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>
            <a:off x="10441123" y="964731"/>
            <a:ext cx="390926" cy="2357421"/>
            <a:chOff x="9286473" y="476250"/>
            <a:chExt cx="390926" cy="2357421"/>
          </a:xfrm>
        </p:grpSpPr>
        <p:sp>
          <p:nvSpPr>
            <p:cNvPr id="36" name="Google Shape;36;p2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068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 rot="-887239">
            <a:off x="-1366316" y="1403756"/>
            <a:ext cx="2733047" cy="5462809"/>
          </a:xfrm>
          <a:custGeom>
            <a:avLst/>
            <a:gdLst/>
            <a:ahLst/>
            <a:cxnLst/>
            <a:rect l="l" t="t" r="r" b="b"/>
            <a:pathLst>
              <a:path w="224657" h="449044" extrusionOk="0">
                <a:moveTo>
                  <a:pt x="96" y="0"/>
                </a:moveTo>
                <a:cubicBezTo>
                  <a:pt x="121" y="1"/>
                  <a:pt x="145" y="10"/>
                  <a:pt x="162" y="27"/>
                </a:cubicBezTo>
                <a:lnTo>
                  <a:pt x="224657" y="224522"/>
                </a:lnTo>
                <a:lnTo>
                  <a:pt x="162" y="449017"/>
                </a:lnTo>
                <a:cubicBezTo>
                  <a:pt x="125" y="449054"/>
                  <a:pt x="64" y="449053"/>
                  <a:pt x="28" y="449016"/>
                </a:cubicBezTo>
                <a:cubicBezTo>
                  <a:pt x="10" y="448998"/>
                  <a:pt x="0" y="448975"/>
                  <a:pt x="0" y="448950"/>
                </a:cubicBezTo>
                <a:lnTo>
                  <a:pt x="0" y="94"/>
                </a:lnTo>
                <a:cubicBezTo>
                  <a:pt x="1" y="42"/>
                  <a:pt x="44" y="0"/>
                  <a:pt x="96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"/>
          <p:cNvSpPr/>
          <p:nvPr/>
        </p:nvSpPr>
        <p:spPr>
          <a:xfrm rot="-887239">
            <a:off x="3713266" y="68621"/>
            <a:ext cx="2733047" cy="5462821"/>
          </a:xfrm>
          <a:custGeom>
            <a:avLst/>
            <a:gdLst/>
            <a:ahLst/>
            <a:cxnLst/>
            <a:rect l="l" t="t" r="r" b="b"/>
            <a:pathLst>
              <a:path w="224657" h="449045" extrusionOk="0">
                <a:moveTo>
                  <a:pt x="224495" y="28"/>
                </a:moveTo>
                <a:cubicBezTo>
                  <a:pt x="224532" y="-9"/>
                  <a:pt x="224593" y="-8"/>
                  <a:pt x="224629" y="29"/>
                </a:cubicBezTo>
                <a:cubicBezTo>
                  <a:pt x="224647" y="47"/>
                  <a:pt x="224657" y="70"/>
                  <a:pt x="224657" y="95"/>
                </a:cubicBezTo>
                <a:lnTo>
                  <a:pt x="224657" y="448951"/>
                </a:lnTo>
                <a:cubicBezTo>
                  <a:pt x="224656" y="449003"/>
                  <a:pt x="224613" y="449045"/>
                  <a:pt x="224561" y="449045"/>
                </a:cubicBezTo>
                <a:cubicBezTo>
                  <a:pt x="224536" y="449044"/>
                  <a:pt x="224512" y="449035"/>
                  <a:pt x="224495" y="449018"/>
                </a:cubicBezTo>
                <a:lnTo>
                  <a:pt x="0" y="224523"/>
                </a:lnTo>
                <a:lnTo>
                  <a:pt x="224495" y="28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"/>
          <p:cNvSpPr/>
          <p:nvPr/>
        </p:nvSpPr>
        <p:spPr>
          <a:xfrm rot="-887239">
            <a:off x="-1115716" y="3424171"/>
            <a:ext cx="8012072" cy="2733047"/>
          </a:xfrm>
          <a:custGeom>
            <a:avLst/>
            <a:gdLst/>
            <a:ahLst/>
            <a:cxnLst/>
            <a:rect l="l" t="t" r="r" b="b"/>
            <a:pathLst>
              <a:path w="658594" h="224657" extrusionOk="0">
                <a:moveTo>
                  <a:pt x="224522" y="0"/>
                </a:moveTo>
                <a:lnTo>
                  <a:pt x="295617" y="71095"/>
                </a:lnTo>
                <a:cubicBezTo>
                  <a:pt x="314213" y="89696"/>
                  <a:pt x="344367" y="89700"/>
                  <a:pt x="362969" y="71104"/>
                </a:cubicBezTo>
                <a:cubicBezTo>
                  <a:pt x="362972" y="71101"/>
                  <a:pt x="362975" y="71098"/>
                  <a:pt x="362977" y="71095"/>
                </a:cubicBezTo>
                <a:lnTo>
                  <a:pt x="434072" y="0"/>
                </a:lnTo>
                <a:lnTo>
                  <a:pt x="658567" y="224495"/>
                </a:lnTo>
                <a:cubicBezTo>
                  <a:pt x="658604" y="224532"/>
                  <a:pt x="658603" y="224593"/>
                  <a:pt x="658566" y="224629"/>
                </a:cubicBezTo>
                <a:cubicBezTo>
                  <a:pt x="658548" y="224647"/>
                  <a:pt x="658525" y="224657"/>
                  <a:pt x="658500" y="224657"/>
                </a:cubicBezTo>
                <a:lnTo>
                  <a:pt x="94" y="224657"/>
                </a:lnTo>
                <a:cubicBezTo>
                  <a:pt x="42" y="224656"/>
                  <a:pt x="0" y="224613"/>
                  <a:pt x="0" y="224561"/>
                </a:cubicBezTo>
                <a:cubicBezTo>
                  <a:pt x="1" y="224536"/>
                  <a:pt x="10" y="224512"/>
                  <a:pt x="27" y="224495"/>
                </a:cubicBezTo>
                <a:lnTo>
                  <a:pt x="224522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-887239">
            <a:off x="-1680249" y="770897"/>
            <a:ext cx="8012084" cy="3863202"/>
          </a:xfrm>
          <a:custGeom>
            <a:avLst/>
            <a:gdLst/>
            <a:ahLst/>
            <a:cxnLst/>
            <a:rect l="l" t="t" r="r" b="b"/>
            <a:pathLst>
              <a:path w="658595" h="317556" extrusionOk="0">
                <a:moveTo>
                  <a:pt x="95" y="0"/>
                </a:moveTo>
                <a:lnTo>
                  <a:pt x="658501" y="0"/>
                </a:lnTo>
                <a:cubicBezTo>
                  <a:pt x="658553" y="1"/>
                  <a:pt x="658595" y="44"/>
                  <a:pt x="658595" y="96"/>
                </a:cubicBezTo>
                <a:cubicBezTo>
                  <a:pt x="658594" y="121"/>
                  <a:pt x="658585" y="145"/>
                  <a:pt x="658568" y="162"/>
                </a:cubicBezTo>
                <a:lnTo>
                  <a:pt x="349510" y="309220"/>
                </a:lnTo>
                <a:cubicBezTo>
                  <a:pt x="338328" y="320335"/>
                  <a:pt x="320268" y="320335"/>
                  <a:pt x="309086" y="309220"/>
                </a:cubicBezTo>
                <a:lnTo>
                  <a:pt x="28" y="162"/>
                </a:lnTo>
                <a:cubicBezTo>
                  <a:pt x="-9" y="125"/>
                  <a:pt x="-8" y="64"/>
                  <a:pt x="29" y="28"/>
                </a:cubicBezTo>
                <a:cubicBezTo>
                  <a:pt x="47" y="10"/>
                  <a:pt x="70" y="0"/>
                  <a:pt x="9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4235117" y="0"/>
            <a:ext cx="79569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1700148" y="3150287"/>
            <a:ext cx="2055965" cy="2044502"/>
            <a:chOff x="5586348" y="-2372208"/>
            <a:chExt cx="2055965" cy="2044502"/>
          </a:xfrm>
        </p:grpSpPr>
        <p:sp>
          <p:nvSpPr>
            <p:cNvPr id="48" name="Google Shape;48;p3"/>
            <p:cNvSpPr/>
            <p:nvPr/>
          </p:nvSpPr>
          <p:spPr>
            <a:xfrm rot="3397668">
              <a:off x="5884330" y="-2100066"/>
              <a:ext cx="1460001" cy="1500218"/>
            </a:xfrm>
            <a:custGeom>
              <a:avLst/>
              <a:gdLst/>
              <a:ahLst/>
              <a:cxnLst/>
              <a:rect l="l" t="t" r="r" b="b"/>
              <a:pathLst>
                <a:path w="1460202" h="1500424" extrusionOk="0">
                  <a:moveTo>
                    <a:pt x="385757" y="169112"/>
                  </a:moveTo>
                  <a:cubicBezTo>
                    <a:pt x="444527" y="123964"/>
                    <a:pt x="503867" y="78529"/>
                    <a:pt x="570828" y="47002"/>
                  </a:cubicBezTo>
                  <a:cubicBezTo>
                    <a:pt x="759042" y="-41676"/>
                    <a:pt x="1000215" y="-2052"/>
                    <a:pt x="1150234" y="142061"/>
                  </a:cubicBezTo>
                  <a:cubicBezTo>
                    <a:pt x="1228530" y="217309"/>
                    <a:pt x="1281012" y="314845"/>
                    <a:pt x="1332161" y="410666"/>
                  </a:cubicBezTo>
                  <a:cubicBezTo>
                    <a:pt x="1391216" y="521251"/>
                    <a:pt x="1451700" y="636313"/>
                    <a:pt x="1459415" y="761472"/>
                  </a:cubicBezTo>
                  <a:cubicBezTo>
                    <a:pt x="1468655" y="910348"/>
                    <a:pt x="1395979" y="1061890"/>
                    <a:pt x="1273964" y="1147711"/>
                  </a:cubicBezTo>
                  <a:cubicBezTo>
                    <a:pt x="1228244" y="1179905"/>
                    <a:pt x="1176333" y="1203432"/>
                    <a:pt x="1135089" y="1241151"/>
                  </a:cubicBezTo>
                  <a:cubicBezTo>
                    <a:pt x="1086321" y="1285728"/>
                    <a:pt x="1056127" y="1346593"/>
                    <a:pt x="1016598" y="1399552"/>
                  </a:cubicBezTo>
                  <a:cubicBezTo>
                    <a:pt x="977069" y="1452511"/>
                    <a:pt x="920491" y="1500898"/>
                    <a:pt x="854387" y="1500421"/>
                  </a:cubicBezTo>
                  <a:cubicBezTo>
                    <a:pt x="776568" y="1499945"/>
                    <a:pt x="713036" y="1432794"/>
                    <a:pt x="635693" y="1424317"/>
                  </a:cubicBezTo>
                  <a:cubicBezTo>
                    <a:pt x="557493" y="1415839"/>
                    <a:pt x="481293" y="1468894"/>
                    <a:pt x="403760" y="1455940"/>
                  </a:cubicBezTo>
                  <a:cubicBezTo>
                    <a:pt x="325274" y="1442890"/>
                    <a:pt x="272981" y="1366690"/>
                    <a:pt x="246978" y="1291443"/>
                  </a:cubicBezTo>
                  <a:cubicBezTo>
                    <a:pt x="220975" y="1216195"/>
                    <a:pt x="211069" y="1134471"/>
                    <a:pt x="170683" y="1065891"/>
                  </a:cubicBezTo>
                  <a:cubicBezTo>
                    <a:pt x="139441" y="1012741"/>
                    <a:pt x="91911" y="971117"/>
                    <a:pt x="57621" y="919873"/>
                  </a:cubicBezTo>
                  <a:cubicBezTo>
                    <a:pt x="-9244" y="819860"/>
                    <a:pt x="-18769" y="684129"/>
                    <a:pt x="33523" y="575734"/>
                  </a:cubicBezTo>
                  <a:cubicBezTo>
                    <a:pt x="74004" y="491819"/>
                    <a:pt x="154490" y="443432"/>
                    <a:pt x="199353" y="365137"/>
                  </a:cubicBezTo>
                  <a:cubicBezTo>
                    <a:pt x="247264" y="282079"/>
                    <a:pt x="309462" y="227691"/>
                    <a:pt x="385757" y="169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3397668">
              <a:off x="5912563" y="-2087178"/>
              <a:ext cx="1422858" cy="1462152"/>
            </a:xfrm>
            <a:custGeom>
              <a:avLst/>
              <a:gdLst/>
              <a:ahLst/>
              <a:cxnLst/>
              <a:rect l="l" t="t" r="r" b="b"/>
              <a:pathLst>
                <a:path w="1423054" h="1462353" extrusionOk="0">
                  <a:moveTo>
                    <a:pt x="375864" y="164761"/>
                  </a:moveTo>
                  <a:cubicBezTo>
                    <a:pt x="433109" y="120850"/>
                    <a:pt x="490926" y="76464"/>
                    <a:pt x="556267" y="45793"/>
                  </a:cubicBezTo>
                  <a:cubicBezTo>
                    <a:pt x="739719" y="-40598"/>
                    <a:pt x="974701" y="-2022"/>
                    <a:pt x="1120909" y="138472"/>
                  </a:cubicBezTo>
                  <a:cubicBezTo>
                    <a:pt x="1197205" y="211814"/>
                    <a:pt x="1248354" y="306874"/>
                    <a:pt x="1298265" y="400219"/>
                  </a:cubicBezTo>
                  <a:cubicBezTo>
                    <a:pt x="1355891" y="508042"/>
                    <a:pt x="1414756" y="620151"/>
                    <a:pt x="1422281" y="742166"/>
                  </a:cubicBezTo>
                  <a:cubicBezTo>
                    <a:pt x="1431329" y="887327"/>
                    <a:pt x="1360463" y="1034869"/>
                    <a:pt x="1241591" y="1118594"/>
                  </a:cubicBezTo>
                  <a:cubicBezTo>
                    <a:pt x="1197109" y="1149931"/>
                    <a:pt x="1146436" y="1172887"/>
                    <a:pt x="1106241" y="1209653"/>
                  </a:cubicBezTo>
                  <a:cubicBezTo>
                    <a:pt x="1058711" y="1253087"/>
                    <a:pt x="1029279" y="1312428"/>
                    <a:pt x="990703" y="1364053"/>
                  </a:cubicBezTo>
                  <a:cubicBezTo>
                    <a:pt x="952127" y="1415679"/>
                    <a:pt x="897072" y="1462732"/>
                    <a:pt x="832683" y="1462351"/>
                  </a:cubicBezTo>
                  <a:cubicBezTo>
                    <a:pt x="756864" y="1461875"/>
                    <a:pt x="694952" y="1396438"/>
                    <a:pt x="619609" y="1388247"/>
                  </a:cubicBezTo>
                  <a:cubicBezTo>
                    <a:pt x="543409" y="1379960"/>
                    <a:pt x="469114" y="1431681"/>
                    <a:pt x="393580" y="1419108"/>
                  </a:cubicBezTo>
                  <a:cubicBezTo>
                    <a:pt x="317095" y="1406344"/>
                    <a:pt x="266136" y="1332049"/>
                    <a:pt x="240799" y="1258802"/>
                  </a:cubicBezTo>
                  <a:cubicBezTo>
                    <a:pt x="215463" y="1185555"/>
                    <a:pt x="205747" y="1105831"/>
                    <a:pt x="166409" y="1038965"/>
                  </a:cubicBezTo>
                  <a:cubicBezTo>
                    <a:pt x="135929" y="987244"/>
                    <a:pt x="89638" y="946573"/>
                    <a:pt x="56205" y="896662"/>
                  </a:cubicBezTo>
                  <a:cubicBezTo>
                    <a:pt x="-9041" y="799030"/>
                    <a:pt x="-18281" y="666728"/>
                    <a:pt x="32678" y="561191"/>
                  </a:cubicBezTo>
                  <a:cubicBezTo>
                    <a:pt x="72112" y="479467"/>
                    <a:pt x="150502" y="432223"/>
                    <a:pt x="194222" y="356023"/>
                  </a:cubicBezTo>
                  <a:cubicBezTo>
                    <a:pt x="240799" y="274870"/>
                    <a:pt x="301378" y="221911"/>
                    <a:pt x="375864" y="164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3397668">
              <a:off x="5963939" y="-2046743"/>
              <a:ext cx="1345617" cy="1358839"/>
            </a:xfrm>
            <a:custGeom>
              <a:avLst/>
              <a:gdLst/>
              <a:ahLst/>
              <a:cxnLst/>
              <a:rect l="l" t="t" r="r" b="b"/>
              <a:pathLst>
                <a:path w="1345802" h="1359026" extrusionOk="0">
                  <a:moveTo>
                    <a:pt x="355325" y="153159"/>
                  </a:moveTo>
                  <a:cubicBezTo>
                    <a:pt x="409522" y="112296"/>
                    <a:pt x="464196" y="71148"/>
                    <a:pt x="525918" y="42573"/>
                  </a:cubicBezTo>
                  <a:cubicBezTo>
                    <a:pt x="699464" y="-37722"/>
                    <a:pt x="921682" y="-1908"/>
                    <a:pt x="1059985" y="128679"/>
                  </a:cubicBezTo>
                  <a:cubicBezTo>
                    <a:pt x="1132184" y="196878"/>
                    <a:pt x="1180476" y="285175"/>
                    <a:pt x="1227720" y="371948"/>
                  </a:cubicBezTo>
                  <a:cubicBezTo>
                    <a:pt x="1282203" y="472151"/>
                    <a:pt x="1337829" y="576354"/>
                    <a:pt x="1345068" y="689702"/>
                  </a:cubicBezTo>
                  <a:cubicBezTo>
                    <a:pt x="1353640" y="824576"/>
                    <a:pt x="1286585" y="961736"/>
                    <a:pt x="1174190" y="1039555"/>
                  </a:cubicBezTo>
                  <a:cubicBezTo>
                    <a:pt x="1132089" y="1068702"/>
                    <a:pt x="1084178" y="1090038"/>
                    <a:pt x="1046173" y="1124232"/>
                  </a:cubicBezTo>
                  <a:cubicBezTo>
                    <a:pt x="1001216" y="1164618"/>
                    <a:pt x="973402" y="1219768"/>
                    <a:pt x="936922" y="1267679"/>
                  </a:cubicBezTo>
                  <a:cubicBezTo>
                    <a:pt x="900441" y="1315685"/>
                    <a:pt x="848339" y="1359405"/>
                    <a:pt x="787474" y="1359024"/>
                  </a:cubicBezTo>
                  <a:cubicBezTo>
                    <a:pt x="715751" y="1358547"/>
                    <a:pt x="657172" y="1297778"/>
                    <a:pt x="585925" y="1290158"/>
                  </a:cubicBezTo>
                  <a:cubicBezTo>
                    <a:pt x="513916" y="1282443"/>
                    <a:pt x="443622" y="1330544"/>
                    <a:pt x="372089" y="1318828"/>
                  </a:cubicBezTo>
                  <a:cubicBezTo>
                    <a:pt x="299699" y="1307017"/>
                    <a:pt x="251598" y="1237961"/>
                    <a:pt x="227595" y="1169857"/>
                  </a:cubicBezTo>
                  <a:cubicBezTo>
                    <a:pt x="203592" y="1101753"/>
                    <a:pt x="194448" y="1027649"/>
                    <a:pt x="157300" y="965546"/>
                  </a:cubicBezTo>
                  <a:cubicBezTo>
                    <a:pt x="128535" y="917445"/>
                    <a:pt x="84625" y="879726"/>
                    <a:pt x="53097" y="833339"/>
                  </a:cubicBezTo>
                  <a:cubicBezTo>
                    <a:pt x="-8530" y="742756"/>
                    <a:pt x="-17293" y="619788"/>
                    <a:pt x="30904" y="521681"/>
                  </a:cubicBezTo>
                  <a:cubicBezTo>
                    <a:pt x="68242" y="445671"/>
                    <a:pt x="142346" y="401856"/>
                    <a:pt x="183685" y="330990"/>
                  </a:cubicBezTo>
                  <a:cubicBezTo>
                    <a:pt x="227595" y="255457"/>
                    <a:pt x="284935" y="206213"/>
                    <a:pt x="355325" y="153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5820132" y="-2126214"/>
              <a:ext cx="1544223" cy="1519072"/>
              <a:chOff x="5820132" y="-2126214"/>
              <a:chExt cx="1544223" cy="1519072"/>
            </a:xfrm>
          </p:grpSpPr>
          <p:grpSp>
            <p:nvGrpSpPr>
              <p:cNvPr id="52" name="Google Shape;52;p3"/>
              <p:cNvGrpSpPr/>
              <p:nvPr/>
            </p:nvGrpSpPr>
            <p:grpSpPr>
              <a:xfrm>
                <a:off x="5845283" y="-2126214"/>
                <a:ext cx="1519072" cy="1519072"/>
                <a:chOff x="7709386" y="-1810378"/>
                <a:chExt cx="1353776" cy="1353776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 rot="3397668">
                  <a:off x="7897613" y="-1622151"/>
                  <a:ext cx="977321" cy="977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55" h="977455" extrusionOk="0">
                      <a:moveTo>
                        <a:pt x="977456" y="488728"/>
                      </a:moveTo>
                      <a:cubicBezTo>
                        <a:pt x="977456" y="758645"/>
                        <a:pt x="758645" y="977456"/>
                        <a:pt x="488728" y="977456"/>
                      </a:cubicBezTo>
                      <a:cubicBezTo>
                        <a:pt x="218811" y="977456"/>
                        <a:pt x="0" y="758645"/>
                        <a:pt x="0" y="488728"/>
                      </a:cubicBezTo>
                      <a:cubicBezTo>
                        <a:pt x="0" y="218811"/>
                        <a:pt x="218811" y="0"/>
                        <a:pt x="488728" y="0"/>
                      </a:cubicBezTo>
                      <a:cubicBezTo>
                        <a:pt x="758645" y="0"/>
                        <a:pt x="977456" y="218811"/>
                        <a:pt x="977456" y="4887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 rot="3396342">
                  <a:off x="7935161" y="-1582789"/>
                  <a:ext cx="885000" cy="915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60" h="941260" extrusionOk="0">
                      <a:moveTo>
                        <a:pt x="941261" y="470630"/>
                      </a:moveTo>
                      <a:cubicBezTo>
                        <a:pt x="941261" y="730552"/>
                        <a:pt x="730552" y="941261"/>
                        <a:pt x="470630" y="941261"/>
                      </a:cubicBezTo>
                      <a:cubicBezTo>
                        <a:pt x="210708" y="941261"/>
                        <a:pt x="0" y="730552"/>
                        <a:pt x="0" y="470630"/>
                      </a:cubicBezTo>
                      <a:cubicBezTo>
                        <a:pt x="0" y="210708"/>
                        <a:pt x="210708" y="0"/>
                        <a:pt x="470630" y="0"/>
                      </a:cubicBezTo>
                      <a:cubicBezTo>
                        <a:pt x="730552" y="0"/>
                        <a:pt x="941261" y="210708"/>
                        <a:pt x="941261" y="4706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" name="Google Shape;55;p3"/>
              <p:cNvSpPr/>
              <p:nvPr/>
            </p:nvSpPr>
            <p:spPr>
              <a:xfrm rot="3397668">
                <a:off x="7075717" y="-1694816"/>
                <a:ext cx="300203" cy="60786"/>
              </a:xfrm>
              <a:custGeom>
                <a:avLst/>
                <a:gdLst/>
                <a:ahLst/>
                <a:cxnLst/>
                <a:rect l="l" t="t" r="r" b="b"/>
                <a:pathLst>
                  <a:path w="300244" h="60794" extrusionOk="0">
                    <a:moveTo>
                      <a:pt x="21680" y="59116"/>
                    </a:moveTo>
                    <a:cubicBezTo>
                      <a:pt x="101118" y="19302"/>
                      <a:pt x="197892" y="17778"/>
                      <a:pt x="278474" y="55497"/>
                    </a:cubicBezTo>
                    <a:cubicBezTo>
                      <a:pt x="295047" y="63212"/>
                      <a:pt x="309525" y="38637"/>
                      <a:pt x="292856" y="30827"/>
                    </a:cubicBezTo>
                    <a:cubicBezTo>
                      <a:pt x="202464" y="-11464"/>
                      <a:pt x="96451" y="-10226"/>
                      <a:pt x="7202" y="34446"/>
                    </a:cubicBezTo>
                    <a:cubicBezTo>
                      <a:pt x="-9181" y="42733"/>
                      <a:pt x="5297" y="67403"/>
                      <a:pt x="21680" y="59116"/>
                    </a:cubicBezTo>
                    <a:lnTo>
                      <a:pt x="21680" y="5911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3397668">
                <a:off x="5791442" y="-1268898"/>
                <a:ext cx="414847" cy="154792"/>
              </a:xfrm>
              <a:custGeom>
                <a:avLst/>
                <a:gdLst/>
                <a:ahLst/>
                <a:cxnLst/>
                <a:rect l="l" t="t" r="r" b="b"/>
                <a:pathLst>
                  <a:path w="414904" h="154813" extrusionOk="0">
                    <a:moveTo>
                      <a:pt x="33151" y="18000"/>
                    </a:moveTo>
                    <a:cubicBezTo>
                      <a:pt x="30865" y="14286"/>
                      <a:pt x="28674" y="10666"/>
                      <a:pt x="26388" y="6951"/>
                    </a:cubicBezTo>
                    <a:cubicBezTo>
                      <a:pt x="16768" y="-8860"/>
                      <a:pt x="-6473" y="5046"/>
                      <a:pt x="1718" y="21334"/>
                    </a:cubicBezTo>
                    <a:cubicBezTo>
                      <a:pt x="18387" y="54767"/>
                      <a:pt x="41056" y="85723"/>
                      <a:pt x="68679" y="110869"/>
                    </a:cubicBezTo>
                    <a:cubicBezTo>
                      <a:pt x="81919" y="122871"/>
                      <a:pt x="97444" y="134015"/>
                      <a:pt x="116113" y="133824"/>
                    </a:cubicBezTo>
                    <a:cubicBezTo>
                      <a:pt x="135735" y="133634"/>
                      <a:pt x="152975" y="120299"/>
                      <a:pt x="169644" y="111536"/>
                    </a:cubicBezTo>
                    <a:cubicBezTo>
                      <a:pt x="205077" y="92962"/>
                      <a:pt x="243939" y="79627"/>
                      <a:pt x="283372" y="93438"/>
                    </a:cubicBezTo>
                    <a:cubicBezTo>
                      <a:pt x="322044" y="106964"/>
                      <a:pt x="359096" y="131062"/>
                      <a:pt x="393767" y="152589"/>
                    </a:cubicBezTo>
                    <a:cubicBezTo>
                      <a:pt x="409483" y="162304"/>
                      <a:pt x="423771" y="137634"/>
                      <a:pt x="408150" y="127919"/>
                    </a:cubicBezTo>
                    <a:cubicBezTo>
                      <a:pt x="374812" y="107250"/>
                      <a:pt x="340332" y="86580"/>
                      <a:pt x="304232" y="71150"/>
                    </a:cubicBezTo>
                    <a:cubicBezTo>
                      <a:pt x="267847" y="55529"/>
                      <a:pt x="230699" y="56005"/>
                      <a:pt x="193742" y="69626"/>
                    </a:cubicBezTo>
                    <a:cubicBezTo>
                      <a:pt x="175835" y="76198"/>
                      <a:pt x="158881" y="84771"/>
                      <a:pt x="142212" y="94105"/>
                    </a:cubicBezTo>
                    <a:cubicBezTo>
                      <a:pt x="134401" y="98487"/>
                      <a:pt x="125448" y="105154"/>
                      <a:pt x="116209" y="105345"/>
                    </a:cubicBezTo>
                    <a:cubicBezTo>
                      <a:pt x="107541" y="105535"/>
                      <a:pt x="99730" y="99915"/>
                      <a:pt x="93444" y="94677"/>
                    </a:cubicBezTo>
                    <a:cubicBezTo>
                      <a:pt x="65059" y="71055"/>
                      <a:pt x="42961" y="39813"/>
                      <a:pt x="26578" y="6951"/>
                    </a:cubicBezTo>
                    <a:cubicBezTo>
                      <a:pt x="18387" y="11714"/>
                      <a:pt x="10100" y="16572"/>
                      <a:pt x="1909" y="21334"/>
                    </a:cubicBezTo>
                    <a:cubicBezTo>
                      <a:pt x="4195" y="25049"/>
                      <a:pt x="6385" y="28668"/>
                      <a:pt x="8671" y="32383"/>
                    </a:cubicBezTo>
                    <a:cubicBezTo>
                      <a:pt x="18006" y="48099"/>
                      <a:pt x="42771" y="33812"/>
                      <a:pt x="33151" y="18000"/>
                    </a:cubicBezTo>
                    <a:lnTo>
                      <a:pt x="33151" y="180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3397668">
                <a:off x="6829110" y="-921837"/>
                <a:ext cx="103621" cy="279977"/>
              </a:xfrm>
              <a:custGeom>
                <a:avLst/>
                <a:gdLst/>
                <a:ahLst/>
                <a:cxnLst/>
                <a:rect l="l" t="t" r="r" b="b"/>
                <a:pathLst>
                  <a:path w="103635" h="280016" extrusionOk="0">
                    <a:moveTo>
                      <a:pt x="67966" y="17270"/>
                    </a:moveTo>
                    <a:cubicBezTo>
                      <a:pt x="76062" y="38892"/>
                      <a:pt x="75872" y="61180"/>
                      <a:pt x="74348" y="83850"/>
                    </a:cubicBezTo>
                    <a:cubicBezTo>
                      <a:pt x="72823" y="106900"/>
                      <a:pt x="71204" y="130141"/>
                      <a:pt x="66823" y="152811"/>
                    </a:cubicBezTo>
                    <a:cubicBezTo>
                      <a:pt x="59298" y="192149"/>
                      <a:pt x="42534" y="231773"/>
                      <a:pt x="6815" y="253204"/>
                    </a:cubicBezTo>
                    <a:cubicBezTo>
                      <a:pt x="-8901" y="262634"/>
                      <a:pt x="5386" y="287399"/>
                      <a:pt x="21198" y="277874"/>
                    </a:cubicBezTo>
                    <a:cubicBezTo>
                      <a:pt x="61775" y="253585"/>
                      <a:pt x="84063" y="209865"/>
                      <a:pt x="93398" y="164812"/>
                    </a:cubicBezTo>
                    <a:cubicBezTo>
                      <a:pt x="98827" y="138904"/>
                      <a:pt x="100922" y="112329"/>
                      <a:pt x="102732" y="85945"/>
                    </a:cubicBezTo>
                    <a:cubicBezTo>
                      <a:pt x="104447" y="60228"/>
                      <a:pt x="104542" y="34129"/>
                      <a:pt x="95493" y="9650"/>
                    </a:cubicBezTo>
                    <a:cubicBezTo>
                      <a:pt x="89111" y="-7400"/>
                      <a:pt x="61489" y="30"/>
                      <a:pt x="67966" y="17270"/>
                    </a:cubicBezTo>
                    <a:lnTo>
                      <a:pt x="67966" y="1727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" name="Google Shape;58;p3" descr="Envelope with solid fill"/>
          <p:cNvSpPr/>
          <p:nvPr/>
        </p:nvSpPr>
        <p:spPr>
          <a:xfrm rot="-1476510">
            <a:off x="2468543" y="3989099"/>
            <a:ext cx="548971" cy="384279"/>
          </a:xfrm>
          <a:custGeom>
            <a:avLst/>
            <a:gdLst/>
            <a:ahLst/>
            <a:cxnLst/>
            <a:rect l="l" t="t" r="r" b="b"/>
            <a:pathLst>
              <a:path w="762000" h="533400" extrusionOk="0">
                <a:moveTo>
                  <a:pt x="0" y="0"/>
                </a:moveTo>
                <a:lnTo>
                  <a:pt x="0" y="533400"/>
                </a:lnTo>
                <a:lnTo>
                  <a:pt x="762000" y="533400"/>
                </a:lnTo>
                <a:lnTo>
                  <a:pt x="762000" y="0"/>
                </a:lnTo>
                <a:lnTo>
                  <a:pt x="0" y="0"/>
                </a:lnTo>
                <a:close/>
                <a:moveTo>
                  <a:pt x="394335" y="332423"/>
                </a:moveTo>
                <a:cubicBezTo>
                  <a:pt x="386715" y="340043"/>
                  <a:pt x="375285" y="340043"/>
                  <a:pt x="367665" y="332423"/>
                </a:cubicBezTo>
                <a:lnTo>
                  <a:pt x="85725" y="57150"/>
                </a:lnTo>
                <a:lnTo>
                  <a:pt x="677228" y="57150"/>
                </a:lnTo>
                <a:lnTo>
                  <a:pt x="394335" y="332423"/>
                </a:lnTo>
                <a:close/>
                <a:moveTo>
                  <a:pt x="242888" y="263843"/>
                </a:moveTo>
                <a:lnTo>
                  <a:pt x="57150" y="450533"/>
                </a:lnTo>
                <a:lnTo>
                  <a:pt x="57150" y="81915"/>
                </a:lnTo>
                <a:lnTo>
                  <a:pt x="242888" y="263843"/>
                </a:lnTo>
                <a:close/>
                <a:moveTo>
                  <a:pt x="270510" y="290513"/>
                </a:moveTo>
                <a:lnTo>
                  <a:pt x="341948" y="360045"/>
                </a:lnTo>
                <a:cubicBezTo>
                  <a:pt x="353378" y="370523"/>
                  <a:pt x="367665" y="376238"/>
                  <a:pt x="381953" y="376238"/>
                </a:cubicBezTo>
                <a:cubicBezTo>
                  <a:pt x="396240" y="376238"/>
                  <a:pt x="410528" y="370523"/>
                  <a:pt x="421958" y="360045"/>
                </a:cubicBezTo>
                <a:lnTo>
                  <a:pt x="493395" y="290513"/>
                </a:lnTo>
                <a:lnTo>
                  <a:pt x="678180" y="476250"/>
                </a:lnTo>
                <a:lnTo>
                  <a:pt x="84773" y="476250"/>
                </a:lnTo>
                <a:lnTo>
                  <a:pt x="270510" y="290513"/>
                </a:lnTo>
                <a:close/>
                <a:moveTo>
                  <a:pt x="519113" y="263843"/>
                </a:moveTo>
                <a:lnTo>
                  <a:pt x="704850" y="82868"/>
                </a:lnTo>
                <a:lnTo>
                  <a:pt x="704850" y="449580"/>
                </a:lnTo>
                <a:lnTo>
                  <a:pt x="519113" y="2638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4889007" y="2399475"/>
            <a:ext cx="68364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4888975" y="3636152"/>
            <a:ext cx="68364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16351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4059997" flipH="1">
            <a:off x="7286238" y="559716"/>
            <a:ext cx="6015092" cy="5039175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66" name="Google Shape;66;p4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4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93" name="Google Shape;93;p4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94" name="Google Shape;94;p4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6" name="Google Shape;96;p4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97" name="Google Shape;97;p4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99;p4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" name="Google Shape;102;p4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103" name="Google Shape;103;p4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" name="Google Shape;105;p4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106" name="Google Shape;106;p4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" name="Google Shape;108;p4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109" name="Google Shape;109;p4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" name="Google Shape;111;p4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112" name="Google Shape;112;p4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4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115" name="Google Shape;115;p4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4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118" name="Google Shape;118;p4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Google Shape;120;p4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121" name="Google Shape;121;p4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" name="Google Shape;123;p4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" name="Google Shape;126;p4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129;p4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130" name="Google Shape;130;p4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32;p4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5" name="Google Shape;135;p4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136" name="Google Shape;136;p4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141;p4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4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145" name="Google Shape;145;p4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4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4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4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157" name="Google Shape;157;p4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4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160" name="Google Shape;160;p4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161" name="Google Shape;161;p4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5" name="Google Shape;165;p4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169" name="Google Shape;169;p4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4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4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4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4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180" name="Google Shape;180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1" name="Google Shape;181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4"/>
          <p:cNvGrpSpPr/>
          <p:nvPr/>
        </p:nvGrpSpPr>
        <p:grpSpPr>
          <a:xfrm rot="-1458097">
            <a:off x="8671339" y="3177453"/>
            <a:ext cx="1065729" cy="658087"/>
            <a:chOff x="6551993" y="1927595"/>
            <a:chExt cx="2643703" cy="2139960"/>
          </a:xfrm>
        </p:grpSpPr>
        <p:grpSp>
          <p:nvGrpSpPr>
            <p:cNvPr id="187" name="Google Shape;187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4"/>
          <p:cNvGrpSpPr/>
          <p:nvPr/>
        </p:nvGrpSpPr>
        <p:grpSpPr>
          <a:xfrm rot="577851" flipH="1">
            <a:off x="8620594" y="2420995"/>
            <a:ext cx="842258" cy="520008"/>
            <a:chOff x="6551993" y="1927595"/>
            <a:chExt cx="2643703" cy="2139960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4"/>
          <p:cNvGrpSpPr/>
          <p:nvPr/>
        </p:nvGrpSpPr>
        <p:grpSpPr>
          <a:xfrm rot="-2961975">
            <a:off x="8893305" y="4070134"/>
            <a:ext cx="1063211" cy="363345"/>
            <a:chOff x="6551993" y="1927595"/>
            <a:chExt cx="2643703" cy="2139960"/>
          </a:xfrm>
        </p:grpSpPr>
        <p:grpSp>
          <p:nvGrpSpPr>
            <p:cNvPr id="201" name="Google Shape;20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02" name="Google Shape;20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4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4"/>
          <p:cNvGrpSpPr/>
          <p:nvPr/>
        </p:nvGrpSpPr>
        <p:grpSpPr>
          <a:xfrm rot="-790671" flipH="1">
            <a:off x="8783601" y="4884791"/>
            <a:ext cx="1065717" cy="658031"/>
            <a:chOff x="6551993" y="1927595"/>
            <a:chExt cx="2643703" cy="2139960"/>
          </a:xfrm>
        </p:grpSpPr>
        <p:grpSp>
          <p:nvGrpSpPr>
            <p:cNvPr id="211" name="Google Shape;21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" name="Google Shape;21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545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"/>
          <p:cNvSpPr/>
          <p:nvPr/>
        </p:nvSpPr>
        <p:spPr>
          <a:xfrm rot="-3794831">
            <a:off x="7859974" y="1774529"/>
            <a:ext cx="7325667" cy="3980087"/>
          </a:xfrm>
          <a:custGeom>
            <a:avLst/>
            <a:gdLst/>
            <a:ahLst/>
            <a:cxnLst/>
            <a:rect l="l" t="t" r="r" b="b"/>
            <a:pathLst>
              <a:path w="7325667" h="3980087" extrusionOk="0">
                <a:moveTo>
                  <a:pt x="3147241" y="2762487"/>
                </a:moveTo>
                <a:cubicBezTo>
                  <a:pt x="3178370" y="2820930"/>
                  <a:pt x="3207397" y="2880345"/>
                  <a:pt x="3234299" y="2940547"/>
                </a:cubicBezTo>
                <a:lnTo>
                  <a:pt x="3239336" y="2952943"/>
                </a:lnTo>
                <a:lnTo>
                  <a:pt x="1201769" y="3980087"/>
                </a:lnTo>
                <a:lnTo>
                  <a:pt x="0" y="1596113"/>
                </a:lnTo>
                <a:lnTo>
                  <a:pt x="118744" y="1545233"/>
                </a:lnTo>
                <a:cubicBezTo>
                  <a:pt x="412267" y="1430139"/>
                  <a:pt x="725818" y="1361950"/>
                  <a:pt x="1053296" y="1374605"/>
                </a:cubicBezTo>
                <a:cubicBezTo>
                  <a:pt x="1720811" y="1393812"/>
                  <a:pt x="2396747" y="1766510"/>
                  <a:pt x="2853868" y="2319133"/>
                </a:cubicBezTo>
                <a:cubicBezTo>
                  <a:pt x="2966281" y="2457699"/>
                  <a:pt x="3064231" y="2606639"/>
                  <a:pt x="3147241" y="2762487"/>
                </a:cubicBezTo>
                <a:close/>
                <a:moveTo>
                  <a:pt x="6885467" y="19777"/>
                </a:moveTo>
                <a:lnTo>
                  <a:pt x="7325667" y="893011"/>
                </a:lnTo>
                <a:lnTo>
                  <a:pt x="6048253" y="1536959"/>
                </a:lnTo>
                <a:lnTo>
                  <a:pt x="6008367" y="1523862"/>
                </a:lnTo>
                <a:cubicBezTo>
                  <a:pt x="5980783" y="1511775"/>
                  <a:pt x="5954566" y="1496418"/>
                  <a:pt x="5931084" y="1476162"/>
                </a:cubicBezTo>
                <a:cubicBezTo>
                  <a:pt x="5863355" y="1408188"/>
                  <a:pt x="5816358" y="1270986"/>
                  <a:pt x="5890669" y="1186008"/>
                </a:cubicBezTo>
                <a:cubicBezTo>
                  <a:pt x="5913595" y="1158583"/>
                  <a:pt x="5945297" y="1142911"/>
                  <a:pt x="5974773" y="1127201"/>
                </a:cubicBezTo>
                <a:cubicBezTo>
                  <a:pt x="6040340" y="1094526"/>
                  <a:pt x="6105874" y="1064476"/>
                  <a:pt x="6163778" y="1016130"/>
                </a:cubicBezTo>
                <a:cubicBezTo>
                  <a:pt x="6220600" y="967783"/>
                  <a:pt x="6269759" y="898516"/>
                  <a:pt x="6283940" y="817496"/>
                </a:cubicBezTo>
                <a:cubicBezTo>
                  <a:pt x="6300348" y="718179"/>
                  <a:pt x="6264290" y="617530"/>
                  <a:pt x="6258820" y="516919"/>
                </a:cubicBezTo>
                <a:cubicBezTo>
                  <a:pt x="6251189" y="349628"/>
                  <a:pt x="6333099" y="188879"/>
                  <a:pt x="6448905" y="98690"/>
                </a:cubicBezTo>
                <a:cubicBezTo>
                  <a:pt x="6536023" y="30872"/>
                  <a:pt x="6641054" y="0"/>
                  <a:pt x="6746348" y="0"/>
                </a:cubicBezTo>
                <a:cubicBezTo>
                  <a:pt x="6781031" y="0"/>
                  <a:pt x="6815747" y="3370"/>
                  <a:pt x="6849840" y="9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 rot="-741852">
            <a:off x="5608689" y="1353625"/>
            <a:ext cx="6184236" cy="4397708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 rot="-741869">
            <a:off x="10035497" y="958129"/>
            <a:ext cx="1324380" cy="1514349"/>
            <a:chOff x="9204036" y="1284493"/>
            <a:chExt cx="2465995" cy="2819717"/>
          </a:xfrm>
        </p:grpSpPr>
        <p:sp>
          <p:nvSpPr>
            <p:cNvPr id="221" name="Google Shape;221;p5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 rot="-745557">
            <a:off x="9217219" y="1708685"/>
            <a:ext cx="990644" cy="671836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 rot="-741565">
            <a:off x="9724810" y="1063346"/>
            <a:ext cx="1124666" cy="1467012"/>
            <a:chOff x="5637109" y="2191514"/>
            <a:chExt cx="2143612" cy="2796121"/>
          </a:xfrm>
        </p:grpSpPr>
        <p:grpSp>
          <p:nvGrpSpPr>
            <p:cNvPr id="225" name="Google Shape;225;p5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226" name="Google Shape;226;p5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8" name="Google Shape;228;p5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229" name="Google Shape;229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4" name="Google Shape;244;p5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245" name="Google Shape;245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0" name="Google Shape;260;p5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5"/>
          <p:cNvSpPr/>
          <p:nvPr/>
        </p:nvSpPr>
        <p:spPr>
          <a:xfrm>
            <a:off x="-1" y="0"/>
            <a:ext cx="87108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/>
          </p:nvPr>
        </p:nvSpPr>
        <p:spPr>
          <a:xfrm>
            <a:off x="532125" y="395575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1"/>
          </p:nvPr>
        </p:nvSpPr>
        <p:spPr>
          <a:xfrm>
            <a:off x="689725" y="2965625"/>
            <a:ext cx="70494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title" idx="2"/>
          </p:nvPr>
        </p:nvSpPr>
        <p:spPr>
          <a:xfrm>
            <a:off x="689725" y="2041175"/>
            <a:ext cx="7049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1310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6"/>
          <p:cNvGrpSpPr/>
          <p:nvPr/>
        </p:nvGrpSpPr>
        <p:grpSpPr>
          <a:xfrm>
            <a:off x="9024185" y="3171675"/>
            <a:ext cx="2816924" cy="3686619"/>
            <a:chOff x="9024185" y="3171675"/>
            <a:chExt cx="2816924" cy="3686619"/>
          </a:xfrm>
        </p:grpSpPr>
        <p:sp>
          <p:nvSpPr>
            <p:cNvPr id="269" name="Google Shape;269;p6"/>
            <p:cNvSpPr/>
            <p:nvPr/>
          </p:nvSpPr>
          <p:spPr>
            <a:xfrm>
              <a:off x="9900982" y="3171675"/>
              <a:ext cx="1940127" cy="3348537"/>
            </a:xfrm>
            <a:custGeom>
              <a:avLst/>
              <a:gdLst/>
              <a:ahLst/>
              <a:cxnLst/>
              <a:rect l="l" t="t" r="r" b="b"/>
              <a:pathLst>
                <a:path w="2950763" h="5092832" extrusionOk="0">
                  <a:moveTo>
                    <a:pt x="2950763" y="1452851"/>
                  </a:moveTo>
                  <a:lnTo>
                    <a:pt x="2950763" y="5092832"/>
                  </a:lnTo>
                  <a:lnTo>
                    <a:pt x="1689999" y="5092832"/>
                  </a:lnTo>
                  <a:lnTo>
                    <a:pt x="1689999" y="1299257"/>
                  </a:lnTo>
                  <a:cubicBezTo>
                    <a:pt x="1689999" y="907326"/>
                    <a:pt x="1116841" y="15465"/>
                    <a:pt x="114678" y="15465"/>
                  </a:cubicBezTo>
                  <a:cubicBezTo>
                    <a:pt x="114678" y="15465"/>
                    <a:pt x="19574" y="21683"/>
                    <a:pt x="0" y="16616"/>
                  </a:cubicBezTo>
                  <a:cubicBezTo>
                    <a:pt x="157049" y="-18616"/>
                    <a:pt x="902223" y="12702"/>
                    <a:pt x="1375442" y="15465"/>
                  </a:cubicBezTo>
                  <a:cubicBezTo>
                    <a:pt x="2377605" y="20992"/>
                    <a:pt x="2950763" y="647804"/>
                    <a:pt x="2950763" y="1452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9024185" y="3172304"/>
              <a:ext cx="2071699" cy="3347907"/>
            </a:xfrm>
            <a:custGeom>
              <a:avLst/>
              <a:gdLst/>
              <a:ahLst/>
              <a:cxnLst/>
              <a:rect l="l" t="t" r="r" b="b"/>
              <a:pathLst>
                <a:path w="3150873" h="5091874" extrusionOk="0">
                  <a:moveTo>
                    <a:pt x="3150874" y="1287476"/>
                  </a:moveTo>
                  <a:lnTo>
                    <a:pt x="3150874" y="5091875"/>
                  </a:lnTo>
                  <a:lnTo>
                    <a:pt x="0" y="5091875"/>
                  </a:lnTo>
                  <a:lnTo>
                    <a:pt x="0" y="1287476"/>
                  </a:lnTo>
                  <a:cubicBezTo>
                    <a:pt x="0" y="1091050"/>
                    <a:pt x="126192" y="769124"/>
                    <a:pt x="386404" y="496246"/>
                  </a:cubicBezTo>
                  <a:cubicBezTo>
                    <a:pt x="645926" y="224289"/>
                    <a:pt x="1038547" y="921"/>
                    <a:pt x="1571868" y="0"/>
                  </a:cubicBezTo>
                  <a:lnTo>
                    <a:pt x="1575322" y="0"/>
                  </a:lnTo>
                  <a:cubicBezTo>
                    <a:pt x="2577485" y="0"/>
                    <a:pt x="3150874" y="894394"/>
                    <a:pt x="3150874" y="1287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02418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0887909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978162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11633247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9256848" y="4170879"/>
              <a:ext cx="1605971" cy="358834"/>
            </a:xfrm>
            <a:custGeom>
              <a:avLst/>
              <a:gdLst/>
              <a:ahLst/>
              <a:cxnLst/>
              <a:rect l="l" t="t" r="r" b="b"/>
              <a:pathLst>
                <a:path w="2442542" h="545755" extrusionOk="0">
                  <a:moveTo>
                    <a:pt x="0" y="0"/>
                  </a:moveTo>
                  <a:lnTo>
                    <a:pt x="2442543" y="0"/>
                  </a:lnTo>
                  <a:lnTo>
                    <a:pt x="2442543" y="545755"/>
                  </a:lnTo>
                  <a:lnTo>
                    <a:pt x="0" y="545755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9028269" y="4018544"/>
              <a:ext cx="2122874" cy="152466"/>
            </a:xfrm>
            <a:custGeom>
              <a:avLst/>
              <a:gdLst/>
              <a:ahLst/>
              <a:cxnLst/>
              <a:rect l="l" t="t" r="r" b="b"/>
              <a:pathLst>
                <a:path w="3228706" h="231888" extrusionOk="0">
                  <a:moveTo>
                    <a:pt x="0" y="0"/>
                  </a:moveTo>
                  <a:lnTo>
                    <a:pt x="3228707" y="0"/>
                  </a:lnTo>
                  <a:lnTo>
                    <a:pt x="3228707" y="231889"/>
                  </a:lnTo>
                  <a:lnTo>
                    <a:pt x="0" y="231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9025849" y="3999634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9025849" y="4671906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9272429" y="6335643"/>
              <a:ext cx="1539504" cy="45421"/>
            </a:xfrm>
            <a:custGeom>
              <a:avLst/>
              <a:gdLst/>
              <a:ahLst/>
              <a:cxnLst/>
              <a:rect l="l" t="t" r="r" b="b"/>
              <a:pathLst>
                <a:path w="2341451" h="69082" extrusionOk="0">
                  <a:moveTo>
                    <a:pt x="2306910" y="69083"/>
                  </a:moveTo>
                  <a:lnTo>
                    <a:pt x="34541" y="69083"/>
                  </a:lnTo>
                  <a:cubicBezTo>
                    <a:pt x="15429" y="69083"/>
                    <a:pt x="0" y="53654"/>
                    <a:pt x="0" y="34541"/>
                  </a:cubicBezTo>
                  <a:cubicBezTo>
                    <a:pt x="0" y="15429"/>
                    <a:pt x="15429" y="0"/>
                    <a:pt x="34541" y="0"/>
                  </a:cubicBezTo>
                  <a:lnTo>
                    <a:pt x="2306910" y="0"/>
                  </a:lnTo>
                  <a:cubicBezTo>
                    <a:pt x="2326023" y="0"/>
                    <a:pt x="2341452" y="15429"/>
                    <a:pt x="2341452" y="34541"/>
                  </a:cubicBezTo>
                  <a:cubicBezTo>
                    <a:pt x="2341452" y="53654"/>
                    <a:pt x="2325793" y="69083"/>
                    <a:pt x="2306910" y="69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9254579" y="4939816"/>
              <a:ext cx="1601581" cy="1204592"/>
            </a:xfrm>
            <a:custGeom>
              <a:avLst/>
              <a:gdLst/>
              <a:ahLst/>
              <a:cxnLst/>
              <a:rect l="l" t="t" r="r" b="b"/>
              <a:pathLst>
                <a:path w="2435864" h="1832079" extrusionOk="0">
                  <a:moveTo>
                    <a:pt x="0" y="0"/>
                  </a:moveTo>
                  <a:lnTo>
                    <a:pt x="2435865" y="0"/>
                  </a:lnTo>
                  <a:lnTo>
                    <a:pt x="2435865" y="1832080"/>
                  </a:lnTo>
                  <a:lnTo>
                    <a:pt x="0" y="18320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9484401" y="5193271"/>
              <a:ext cx="1156600" cy="726040"/>
              <a:chOff x="8004630" y="4463354"/>
              <a:chExt cx="1760694" cy="70027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8004630" y="4470262"/>
                <a:ext cx="387094" cy="684611"/>
              </a:xfrm>
              <a:custGeom>
                <a:avLst/>
                <a:gdLst/>
                <a:ahLst/>
                <a:cxnLst/>
                <a:rect l="l" t="t" r="r" b="b"/>
                <a:pathLst>
                  <a:path w="387094" h="684611" extrusionOk="0">
                    <a:moveTo>
                      <a:pt x="304656" y="25331"/>
                    </a:moveTo>
                    <a:cubicBezTo>
                      <a:pt x="330907" y="42371"/>
                      <a:pt x="351172" y="66089"/>
                      <a:pt x="365449" y="97177"/>
                    </a:cubicBezTo>
                    <a:cubicBezTo>
                      <a:pt x="379956" y="128034"/>
                      <a:pt x="387095" y="163496"/>
                      <a:pt x="387095" y="203104"/>
                    </a:cubicBezTo>
                    <a:cubicBezTo>
                      <a:pt x="387095" y="242251"/>
                      <a:pt x="379956" y="276792"/>
                      <a:pt x="365449" y="306729"/>
                    </a:cubicBezTo>
                    <a:cubicBezTo>
                      <a:pt x="351172" y="336664"/>
                      <a:pt x="330677" y="359922"/>
                      <a:pt x="304656" y="376502"/>
                    </a:cubicBezTo>
                    <a:cubicBezTo>
                      <a:pt x="278635" y="393082"/>
                      <a:pt x="248699" y="401372"/>
                      <a:pt x="215078" y="401372"/>
                    </a:cubicBezTo>
                    <a:lnTo>
                      <a:pt x="106618" y="401372"/>
                    </a:lnTo>
                    <a:cubicBezTo>
                      <a:pt x="103624" y="401372"/>
                      <a:pt x="102243" y="402984"/>
                      <a:pt x="102243" y="406208"/>
                    </a:cubicBezTo>
                    <a:lnTo>
                      <a:pt x="102243" y="672868"/>
                    </a:lnTo>
                    <a:cubicBezTo>
                      <a:pt x="102243" y="676092"/>
                      <a:pt x="101322" y="678855"/>
                      <a:pt x="99249" y="681158"/>
                    </a:cubicBezTo>
                    <a:cubicBezTo>
                      <a:pt x="97177" y="683461"/>
                      <a:pt x="94644" y="684612"/>
                      <a:pt x="91650" y="684612"/>
                    </a:cubicBezTo>
                    <a:lnTo>
                      <a:pt x="10593" y="684612"/>
                    </a:lnTo>
                    <a:cubicBezTo>
                      <a:pt x="7599" y="684612"/>
                      <a:pt x="5066" y="683461"/>
                      <a:pt x="2994" y="681158"/>
                    </a:cubicBezTo>
                    <a:cubicBezTo>
                      <a:pt x="921" y="678855"/>
                      <a:pt x="0" y="676092"/>
                      <a:pt x="0" y="672868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214157" y="0"/>
                    </a:lnTo>
                    <a:cubicBezTo>
                      <a:pt x="248468" y="0"/>
                      <a:pt x="278635" y="8290"/>
                      <a:pt x="304656" y="25331"/>
                    </a:cubicBezTo>
                    <a:close/>
                    <a:moveTo>
                      <a:pt x="261364" y="281628"/>
                    </a:moveTo>
                    <a:cubicBezTo>
                      <a:pt x="277023" y="262515"/>
                      <a:pt x="284622" y="236955"/>
                      <a:pt x="284622" y="204946"/>
                    </a:cubicBezTo>
                    <a:cubicBezTo>
                      <a:pt x="284622" y="172477"/>
                      <a:pt x="276792" y="146456"/>
                      <a:pt x="261364" y="126883"/>
                    </a:cubicBezTo>
                    <a:cubicBezTo>
                      <a:pt x="245705" y="107309"/>
                      <a:pt x="224980" y="97637"/>
                      <a:pt x="199189" y="97637"/>
                    </a:cubicBezTo>
                    <a:lnTo>
                      <a:pt x="106618" y="97637"/>
                    </a:lnTo>
                    <a:cubicBezTo>
                      <a:pt x="103624" y="97637"/>
                      <a:pt x="102243" y="99249"/>
                      <a:pt x="102243" y="102473"/>
                    </a:cubicBezTo>
                    <a:lnTo>
                      <a:pt x="102243" y="305577"/>
                    </a:lnTo>
                    <a:cubicBezTo>
                      <a:pt x="102243" y="308801"/>
                      <a:pt x="103624" y="310413"/>
                      <a:pt x="106618" y="310413"/>
                    </a:cubicBezTo>
                    <a:lnTo>
                      <a:pt x="199189" y="310413"/>
                    </a:lnTo>
                    <a:cubicBezTo>
                      <a:pt x="225210" y="310413"/>
                      <a:pt x="245935" y="300972"/>
                      <a:pt x="261364" y="2816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8458735" y="4463354"/>
                <a:ext cx="393312" cy="700270"/>
              </a:xfrm>
              <a:custGeom>
                <a:avLst/>
                <a:gdLst/>
                <a:ahLst/>
                <a:cxnLst/>
                <a:rect l="l" t="t" r="r" b="b"/>
                <a:pathLst>
                  <a:path w="393312" h="700270" extrusionOk="0">
                    <a:moveTo>
                      <a:pt x="93032" y="673789"/>
                    </a:moveTo>
                    <a:cubicBezTo>
                      <a:pt x="63326" y="656288"/>
                      <a:pt x="40298" y="631418"/>
                      <a:pt x="24179" y="599180"/>
                    </a:cubicBezTo>
                    <a:cubicBezTo>
                      <a:pt x="8060" y="566941"/>
                      <a:pt x="0" y="529636"/>
                      <a:pt x="0" y="487265"/>
                    </a:cubicBezTo>
                    <a:lnTo>
                      <a:pt x="0" y="211855"/>
                    </a:lnTo>
                    <a:cubicBezTo>
                      <a:pt x="0" y="170174"/>
                      <a:pt x="8060" y="133330"/>
                      <a:pt x="24179" y="101091"/>
                    </a:cubicBezTo>
                    <a:cubicBezTo>
                      <a:pt x="40298" y="68853"/>
                      <a:pt x="63326" y="43983"/>
                      <a:pt x="93032" y="26252"/>
                    </a:cubicBezTo>
                    <a:cubicBezTo>
                      <a:pt x="122737" y="8751"/>
                      <a:pt x="157049" y="0"/>
                      <a:pt x="195735" y="0"/>
                    </a:cubicBezTo>
                    <a:cubicBezTo>
                      <a:pt x="235112" y="0"/>
                      <a:pt x="269654" y="8751"/>
                      <a:pt x="299359" y="26252"/>
                    </a:cubicBezTo>
                    <a:cubicBezTo>
                      <a:pt x="329065" y="43753"/>
                      <a:pt x="352093" y="68623"/>
                      <a:pt x="368673" y="101091"/>
                    </a:cubicBezTo>
                    <a:cubicBezTo>
                      <a:pt x="385022" y="133330"/>
                      <a:pt x="393312" y="170174"/>
                      <a:pt x="393312" y="211855"/>
                    </a:cubicBezTo>
                    <a:lnTo>
                      <a:pt x="393312" y="487265"/>
                    </a:lnTo>
                    <a:cubicBezTo>
                      <a:pt x="393312" y="529636"/>
                      <a:pt x="385022" y="566941"/>
                      <a:pt x="368673" y="599180"/>
                    </a:cubicBezTo>
                    <a:cubicBezTo>
                      <a:pt x="352323" y="631418"/>
                      <a:pt x="329065" y="656288"/>
                      <a:pt x="299359" y="673789"/>
                    </a:cubicBezTo>
                    <a:cubicBezTo>
                      <a:pt x="269654" y="691290"/>
                      <a:pt x="235112" y="700271"/>
                      <a:pt x="195735" y="700271"/>
                    </a:cubicBezTo>
                    <a:cubicBezTo>
                      <a:pt x="157049" y="700271"/>
                      <a:pt x="122737" y="691520"/>
                      <a:pt x="93032" y="673789"/>
                    </a:cubicBezTo>
                    <a:close/>
                    <a:moveTo>
                      <a:pt x="265048" y="571777"/>
                    </a:moveTo>
                    <a:cubicBezTo>
                      <a:pt x="282319" y="551282"/>
                      <a:pt x="291070" y="524800"/>
                      <a:pt x="291070" y="492101"/>
                    </a:cubicBezTo>
                    <a:lnTo>
                      <a:pt x="291070" y="208861"/>
                    </a:lnTo>
                    <a:cubicBezTo>
                      <a:pt x="291070" y="175701"/>
                      <a:pt x="282319" y="148759"/>
                      <a:pt x="265048" y="128264"/>
                    </a:cubicBezTo>
                    <a:cubicBezTo>
                      <a:pt x="247777" y="107770"/>
                      <a:pt x="224750" y="97407"/>
                      <a:pt x="195735" y="97407"/>
                    </a:cubicBezTo>
                    <a:cubicBezTo>
                      <a:pt x="167641" y="97407"/>
                      <a:pt x="144844" y="107770"/>
                      <a:pt x="127803" y="128264"/>
                    </a:cubicBezTo>
                    <a:cubicBezTo>
                      <a:pt x="110763" y="148759"/>
                      <a:pt x="102243" y="175701"/>
                      <a:pt x="102243" y="208861"/>
                    </a:cubicBezTo>
                    <a:lnTo>
                      <a:pt x="102243" y="492101"/>
                    </a:lnTo>
                    <a:cubicBezTo>
                      <a:pt x="102243" y="524570"/>
                      <a:pt x="110763" y="551282"/>
                      <a:pt x="127803" y="571777"/>
                    </a:cubicBezTo>
                    <a:cubicBezTo>
                      <a:pt x="144844" y="592271"/>
                      <a:pt x="167411" y="602634"/>
                      <a:pt x="195735" y="602634"/>
                    </a:cubicBezTo>
                    <a:cubicBezTo>
                      <a:pt x="224520" y="602634"/>
                      <a:pt x="247547" y="592271"/>
                      <a:pt x="265048" y="5717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8928730" y="4463354"/>
                <a:ext cx="385943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385943" h="699350" extrusionOk="0">
                    <a:moveTo>
                      <a:pt x="92571" y="676322"/>
                    </a:moveTo>
                    <a:cubicBezTo>
                      <a:pt x="63096" y="661124"/>
                      <a:pt x="40298" y="639248"/>
                      <a:pt x="24179" y="610924"/>
                    </a:cubicBezTo>
                    <a:cubicBezTo>
                      <a:pt x="8060" y="582600"/>
                      <a:pt x="0" y="549900"/>
                      <a:pt x="0" y="512826"/>
                    </a:cubicBezTo>
                    <a:lnTo>
                      <a:pt x="0" y="487495"/>
                    </a:lnTo>
                    <a:cubicBezTo>
                      <a:pt x="0" y="484272"/>
                      <a:pt x="921" y="481508"/>
                      <a:pt x="2994" y="479206"/>
                    </a:cubicBezTo>
                    <a:cubicBezTo>
                      <a:pt x="5066" y="476903"/>
                      <a:pt x="7599" y="475751"/>
                      <a:pt x="10593" y="475751"/>
                    </a:cubicBezTo>
                    <a:lnTo>
                      <a:pt x="90038" y="475751"/>
                    </a:lnTo>
                    <a:cubicBezTo>
                      <a:pt x="93032" y="475751"/>
                      <a:pt x="95565" y="476903"/>
                      <a:pt x="97637" y="479206"/>
                    </a:cubicBezTo>
                    <a:cubicBezTo>
                      <a:pt x="99710" y="481508"/>
                      <a:pt x="100631" y="484272"/>
                      <a:pt x="100631" y="487495"/>
                    </a:cubicBezTo>
                    <a:lnTo>
                      <a:pt x="100631" y="507069"/>
                    </a:lnTo>
                    <a:cubicBezTo>
                      <a:pt x="100631" y="535163"/>
                      <a:pt x="109381" y="557960"/>
                      <a:pt x="127113" y="575461"/>
                    </a:cubicBezTo>
                    <a:cubicBezTo>
                      <a:pt x="144844" y="592962"/>
                      <a:pt x="168562" y="601713"/>
                      <a:pt x="198498" y="601713"/>
                    </a:cubicBezTo>
                    <a:cubicBezTo>
                      <a:pt x="226132" y="601713"/>
                      <a:pt x="247317" y="593883"/>
                      <a:pt x="262055" y="578224"/>
                    </a:cubicBezTo>
                    <a:cubicBezTo>
                      <a:pt x="276792" y="562566"/>
                      <a:pt x="284161" y="542071"/>
                      <a:pt x="284161" y="516741"/>
                    </a:cubicBezTo>
                    <a:cubicBezTo>
                      <a:pt x="284161" y="499240"/>
                      <a:pt x="280016" y="484041"/>
                      <a:pt x="271726" y="471376"/>
                    </a:cubicBezTo>
                    <a:cubicBezTo>
                      <a:pt x="263436" y="458711"/>
                      <a:pt x="251923" y="446967"/>
                      <a:pt x="236955" y="436144"/>
                    </a:cubicBezTo>
                    <a:cubicBezTo>
                      <a:pt x="221987" y="425321"/>
                      <a:pt x="198959" y="410814"/>
                      <a:pt x="167641" y="392622"/>
                    </a:cubicBezTo>
                    <a:cubicBezTo>
                      <a:pt x="131718" y="371897"/>
                      <a:pt x="102934" y="353244"/>
                      <a:pt x="81288" y="336895"/>
                    </a:cubicBezTo>
                    <a:cubicBezTo>
                      <a:pt x="59642" y="320545"/>
                      <a:pt x="41220" y="299820"/>
                      <a:pt x="26252" y="274490"/>
                    </a:cubicBezTo>
                    <a:cubicBezTo>
                      <a:pt x="11284" y="249159"/>
                      <a:pt x="3685" y="218072"/>
                      <a:pt x="3685" y="181688"/>
                    </a:cubicBezTo>
                    <a:cubicBezTo>
                      <a:pt x="3685" y="125731"/>
                      <a:pt x="20495" y="81518"/>
                      <a:pt x="54345" y="48819"/>
                    </a:cubicBezTo>
                    <a:cubicBezTo>
                      <a:pt x="88196" y="16350"/>
                      <a:pt x="132639" y="0"/>
                      <a:pt x="187906" y="0"/>
                    </a:cubicBezTo>
                    <a:cubicBezTo>
                      <a:pt x="226132" y="0"/>
                      <a:pt x="259982" y="8060"/>
                      <a:pt x="289227" y="23949"/>
                    </a:cubicBezTo>
                    <a:cubicBezTo>
                      <a:pt x="318703" y="39838"/>
                      <a:pt x="341270" y="62405"/>
                      <a:pt x="357159" y="91880"/>
                    </a:cubicBezTo>
                    <a:cubicBezTo>
                      <a:pt x="373048" y="121356"/>
                      <a:pt x="380877" y="154746"/>
                      <a:pt x="380877" y="192511"/>
                    </a:cubicBezTo>
                    <a:lnTo>
                      <a:pt x="380877" y="213006"/>
                    </a:lnTo>
                    <a:cubicBezTo>
                      <a:pt x="380877" y="216230"/>
                      <a:pt x="379956" y="218993"/>
                      <a:pt x="377884" y="221296"/>
                    </a:cubicBezTo>
                    <a:cubicBezTo>
                      <a:pt x="375811" y="223599"/>
                      <a:pt x="373278" y="224750"/>
                      <a:pt x="370285" y="224750"/>
                    </a:cubicBezTo>
                    <a:lnTo>
                      <a:pt x="290839" y="224750"/>
                    </a:lnTo>
                    <a:cubicBezTo>
                      <a:pt x="287846" y="224750"/>
                      <a:pt x="285313" y="223599"/>
                      <a:pt x="283240" y="221296"/>
                    </a:cubicBezTo>
                    <a:cubicBezTo>
                      <a:pt x="281168" y="218993"/>
                      <a:pt x="280246" y="216230"/>
                      <a:pt x="280246" y="213006"/>
                    </a:cubicBezTo>
                    <a:lnTo>
                      <a:pt x="280246" y="194353"/>
                    </a:lnTo>
                    <a:cubicBezTo>
                      <a:pt x="280246" y="166490"/>
                      <a:pt x="271726" y="143232"/>
                      <a:pt x="254686" y="125040"/>
                    </a:cubicBezTo>
                    <a:cubicBezTo>
                      <a:pt x="237645" y="106848"/>
                      <a:pt x="214618" y="97637"/>
                      <a:pt x="185833" y="97637"/>
                    </a:cubicBezTo>
                    <a:cubicBezTo>
                      <a:pt x="160503" y="97637"/>
                      <a:pt x="140469" y="105006"/>
                      <a:pt x="125961" y="119514"/>
                    </a:cubicBezTo>
                    <a:cubicBezTo>
                      <a:pt x="111224" y="134251"/>
                      <a:pt x="103855" y="154516"/>
                      <a:pt x="103855" y="180537"/>
                    </a:cubicBezTo>
                    <a:cubicBezTo>
                      <a:pt x="103855" y="198038"/>
                      <a:pt x="107769" y="213006"/>
                      <a:pt x="115369" y="225441"/>
                    </a:cubicBezTo>
                    <a:cubicBezTo>
                      <a:pt x="122968" y="237876"/>
                      <a:pt x="134712" y="249620"/>
                      <a:pt x="150140" y="260673"/>
                    </a:cubicBezTo>
                    <a:cubicBezTo>
                      <a:pt x="165799" y="271726"/>
                      <a:pt x="189287" y="286003"/>
                      <a:pt x="221065" y="303735"/>
                    </a:cubicBezTo>
                    <a:cubicBezTo>
                      <a:pt x="263436" y="330447"/>
                      <a:pt x="294524" y="351172"/>
                      <a:pt x="314558" y="366140"/>
                    </a:cubicBezTo>
                    <a:cubicBezTo>
                      <a:pt x="334592" y="381108"/>
                      <a:pt x="351402" y="400451"/>
                      <a:pt x="365219" y="424169"/>
                    </a:cubicBezTo>
                    <a:cubicBezTo>
                      <a:pt x="379035" y="447888"/>
                      <a:pt x="385943" y="477133"/>
                      <a:pt x="385943" y="511674"/>
                    </a:cubicBezTo>
                    <a:cubicBezTo>
                      <a:pt x="385943" y="569013"/>
                      <a:pt x="368673" y="614608"/>
                      <a:pt x="333901" y="648459"/>
                    </a:cubicBezTo>
                    <a:cubicBezTo>
                      <a:pt x="299129" y="682309"/>
                      <a:pt x="252844" y="699350"/>
                      <a:pt x="194584" y="699350"/>
                    </a:cubicBezTo>
                    <a:cubicBezTo>
                      <a:pt x="156127" y="699350"/>
                      <a:pt x="121816" y="691520"/>
                      <a:pt x="92571" y="676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9365104" y="4471184"/>
                <a:ext cx="400220" cy="683690"/>
              </a:xfrm>
              <a:custGeom>
                <a:avLst/>
                <a:gdLst/>
                <a:ahLst/>
                <a:cxnLst/>
                <a:rect l="l" t="t" r="r" b="b"/>
                <a:pathLst>
                  <a:path w="400220" h="683690" extrusionOk="0">
                    <a:moveTo>
                      <a:pt x="397227" y="3454"/>
                    </a:moveTo>
                    <a:cubicBezTo>
                      <a:pt x="399300" y="5757"/>
                      <a:pt x="400221" y="8520"/>
                      <a:pt x="400221" y="11744"/>
                    </a:cubicBezTo>
                    <a:lnTo>
                      <a:pt x="400221" y="87044"/>
                    </a:lnTo>
                    <a:cubicBezTo>
                      <a:pt x="400221" y="90268"/>
                      <a:pt x="399300" y="93032"/>
                      <a:pt x="397227" y="95334"/>
                    </a:cubicBezTo>
                    <a:cubicBezTo>
                      <a:pt x="395155" y="97637"/>
                      <a:pt x="392622" y="98788"/>
                      <a:pt x="389628" y="98788"/>
                    </a:cubicBezTo>
                    <a:lnTo>
                      <a:pt x="253074" y="98788"/>
                    </a:lnTo>
                    <a:cubicBezTo>
                      <a:pt x="250080" y="98788"/>
                      <a:pt x="248699" y="100401"/>
                      <a:pt x="248699" y="103624"/>
                    </a:cubicBezTo>
                    <a:lnTo>
                      <a:pt x="248699" y="671947"/>
                    </a:lnTo>
                    <a:cubicBezTo>
                      <a:pt x="248699" y="675171"/>
                      <a:pt x="247778" y="677934"/>
                      <a:pt x="245705" y="680237"/>
                    </a:cubicBezTo>
                    <a:cubicBezTo>
                      <a:pt x="243633" y="682540"/>
                      <a:pt x="241100" y="683691"/>
                      <a:pt x="238106" y="683691"/>
                    </a:cubicBezTo>
                    <a:lnTo>
                      <a:pt x="157049" y="683691"/>
                    </a:lnTo>
                    <a:cubicBezTo>
                      <a:pt x="154055" y="683691"/>
                      <a:pt x="151522" y="682540"/>
                      <a:pt x="149450" y="680237"/>
                    </a:cubicBezTo>
                    <a:cubicBezTo>
                      <a:pt x="147377" y="677934"/>
                      <a:pt x="146456" y="675171"/>
                      <a:pt x="146456" y="671947"/>
                    </a:cubicBezTo>
                    <a:lnTo>
                      <a:pt x="146456" y="103624"/>
                    </a:lnTo>
                    <a:cubicBezTo>
                      <a:pt x="146456" y="100401"/>
                      <a:pt x="145074" y="98788"/>
                      <a:pt x="142081" y="98788"/>
                    </a:cubicBezTo>
                    <a:lnTo>
                      <a:pt x="10593" y="98788"/>
                    </a:lnTo>
                    <a:cubicBezTo>
                      <a:pt x="7599" y="98788"/>
                      <a:pt x="5066" y="97637"/>
                      <a:pt x="2994" y="95334"/>
                    </a:cubicBezTo>
                    <a:cubicBezTo>
                      <a:pt x="921" y="93032"/>
                      <a:pt x="0" y="90268"/>
                      <a:pt x="0" y="87044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389628" y="0"/>
                    </a:lnTo>
                    <a:cubicBezTo>
                      <a:pt x="392622" y="0"/>
                      <a:pt x="395155" y="1151"/>
                      <a:pt x="397227" y="34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" name="Google Shape;286;p6"/>
          <p:cNvSpPr/>
          <p:nvPr/>
        </p:nvSpPr>
        <p:spPr>
          <a:xfrm rot="3582100">
            <a:off x="6934129" y="966388"/>
            <a:ext cx="4244349" cy="2523924"/>
          </a:xfrm>
          <a:custGeom>
            <a:avLst/>
            <a:gdLst/>
            <a:ahLst/>
            <a:cxnLst/>
            <a:rect l="l" t="t" r="r" b="b"/>
            <a:pathLst>
              <a:path w="5748415" h="2891219" extrusionOk="0">
                <a:moveTo>
                  <a:pt x="7087" y="0"/>
                </a:moveTo>
                <a:cubicBezTo>
                  <a:pt x="-95245" y="371149"/>
                  <a:pt x="31848" y="855146"/>
                  <a:pt x="264245" y="1193843"/>
                </a:cubicBezTo>
                <a:cubicBezTo>
                  <a:pt x="514323" y="1543466"/>
                  <a:pt x="807619" y="1772551"/>
                  <a:pt x="1259383" y="1720263"/>
                </a:cubicBezTo>
                <a:cubicBezTo>
                  <a:pt x="1602139" y="1712573"/>
                  <a:pt x="1982247" y="1340751"/>
                  <a:pt x="1971755" y="878871"/>
                </a:cubicBezTo>
                <a:cubicBezTo>
                  <a:pt x="1889765" y="428344"/>
                  <a:pt x="1566471" y="140758"/>
                  <a:pt x="1151226" y="270786"/>
                </a:cubicBezTo>
                <a:cubicBezTo>
                  <a:pt x="859021" y="448051"/>
                  <a:pt x="690835" y="973718"/>
                  <a:pt x="775321" y="1423914"/>
                </a:cubicBezTo>
                <a:cubicBezTo>
                  <a:pt x="872111" y="1991570"/>
                  <a:pt x="1163420" y="2604859"/>
                  <a:pt x="1748525" y="2763965"/>
                </a:cubicBezTo>
                <a:cubicBezTo>
                  <a:pt x="2243081" y="2948464"/>
                  <a:pt x="2814766" y="3015071"/>
                  <a:pt x="3262084" y="2471201"/>
                </a:cubicBezTo>
                <a:cubicBezTo>
                  <a:pt x="3728246" y="2091851"/>
                  <a:pt x="3751287" y="1307576"/>
                  <a:pt x="3225239" y="889975"/>
                </a:cubicBezTo>
                <a:cubicBezTo>
                  <a:pt x="3044881" y="737159"/>
                  <a:pt x="2839219" y="699245"/>
                  <a:pt x="2666082" y="839888"/>
                </a:cubicBezTo>
                <a:cubicBezTo>
                  <a:pt x="2560478" y="1029144"/>
                  <a:pt x="2641669" y="1281737"/>
                  <a:pt x="2745715" y="1420096"/>
                </a:cubicBezTo>
                <a:cubicBezTo>
                  <a:pt x="3156445" y="2082967"/>
                  <a:pt x="3577591" y="2502750"/>
                  <a:pt x="4149279" y="2651301"/>
                </a:cubicBezTo>
                <a:cubicBezTo>
                  <a:pt x="4764342" y="2811810"/>
                  <a:pt x="5481936" y="2557171"/>
                  <a:pt x="5748416" y="2002733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6"/>
          <p:cNvGrpSpPr/>
          <p:nvPr/>
        </p:nvGrpSpPr>
        <p:grpSpPr>
          <a:xfrm>
            <a:off x="9200729" y="4239537"/>
            <a:ext cx="1065677" cy="326130"/>
            <a:chOff x="6551993" y="1927595"/>
            <a:chExt cx="2643703" cy="2139960"/>
          </a:xfrm>
        </p:grpSpPr>
        <p:grpSp>
          <p:nvGrpSpPr>
            <p:cNvPr id="289" name="Google Shape;289;p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6"/>
          <p:cNvSpPr/>
          <p:nvPr/>
        </p:nvSpPr>
        <p:spPr>
          <a:xfrm rot="-741824">
            <a:off x="3767844" y="17663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6"/>
          <p:cNvGrpSpPr/>
          <p:nvPr/>
        </p:nvGrpSpPr>
        <p:grpSpPr>
          <a:xfrm rot="-742137">
            <a:off x="7196500" y="1459648"/>
            <a:ext cx="1025743" cy="1172875"/>
            <a:chOff x="9204036" y="1284493"/>
            <a:chExt cx="2465995" cy="2819717"/>
          </a:xfrm>
        </p:grpSpPr>
        <p:sp>
          <p:nvSpPr>
            <p:cNvPr id="297" name="Google Shape;297;p6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6"/>
          <p:cNvSpPr/>
          <p:nvPr/>
        </p:nvSpPr>
        <p:spPr>
          <a:xfrm rot="-741094">
            <a:off x="6562016" y="20419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6"/>
          <p:cNvGrpSpPr/>
          <p:nvPr/>
        </p:nvGrpSpPr>
        <p:grpSpPr>
          <a:xfrm rot="-741817">
            <a:off x="6955574" y="1541332"/>
            <a:ext cx="870999" cy="1136129"/>
            <a:chOff x="5637109" y="2191514"/>
            <a:chExt cx="2143612" cy="2796121"/>
          </a:xfrm>
        </p:grpSpPr>
        <p:grpSp>
          <p:nvGrpSpPr>
            <p:cNvPr id="301" name="Google Shape;301;p6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302" name="Google Shape;302;p6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" name="Google Shape;304;p6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p6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321" name="Google Shape;321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6" name="Google Shape;336;p6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6"/>
          <p:cNvSpPr/>
          <p:nvPr/>
        </p:nvSpPr>
        <p:spPr>
          <a:xfrm>
            <a:off x="1178326" y="2045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"/>
          <p:cNvSpPr txBox="1">
            <a:spLocks noGrp="1"/>
          </p:cNvSpPr>
          <p:nvPr>
            <p:ph type="subTitle" idx="1"/>
          </p:nvPr>
        </p:nvSpPr>
        <p:spPr>
          <a:xfrm>
            <a:off x="1640015" y="2024175"/>
            <a:ext cx="402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1612750" y="593375"/>
            <a:ext cx="4021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body" idx="2"/>
          </p:nvPr>
        </p:nvSpPr>
        <p:spPr>
          <a:xfrm>
            <a:off x="1640017" y="2684350"/>
            <a:ext cx="40212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870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"/>
          <p:cNvSpPr/>
          <p:nvPr/>
        </p:nvSpPr>
        <p:spPr>
          <a:xfrm rot="4063390" flipH="1">
            <a:off x="8805095" y="3005668"/>
            <a:ext cx="4207667" cy="3487026"/>
          </a:xfrm>
          <a:custGeom>
            <a:avLst/>
            <a:gdLst/>
            <a:ahLst/>
            <a:cxnLst/>
            <a:rect l="l" t="t" r="r" b="b"/>
            <a:pathLst>
              <a:path w="4207667" h="3487026" extrusionOk="0">
                <a:moveTo>
                  <a:pt x="4108149" y="1197662"/>
                </a:moveTo>
                <a:cubicBezTo>
                  <a:pt x="3971594" y="842098"/>
                  <a:pt x="3709496" y="531917"/>
                  <a:pt x="3411856" y="294376"/>
                </a:cubicBezTo>
                <a:cubicBezTo>
                  <a:pt x="3296645" y="202521"/>
                  <a:pt x="3171604" y="115109"/>
                  <a:pt x="3039443" y="35657"/>
                </a:cubicBezTo>
                <a:lnTo>
                  <a:pt x="2975177" y="0"/>
                </a:lnTo>
                <a:lnTo>
                  <a:pt x="31832" y="1205764"/>
                </a:lnTo>
                <a:lnTo>
                  <a:pt x="18449" y="1276906"/>
                </a:lnTo>
                <a:cubicBezTo>
                  <a:pt x="-60582" y="1906289"/>
                  <a:pt x="119665" y="2586281"/>
                  <a:pt x="456422" y="3110943"/>
                </a:cubicBezTo>
                <a:cubicBezTo>
                  <a:pt x="528528" y="3218514"/>
                  <a:pt x="606673" y="3326177"/>
                  <a:pt x="711947" y="3399918"/>
                </a:cubicBezTo>
                <a:cubicBezTo>
                  <a:pt x="787658" y="3453012"/>
                  <a:pt x="882026" y="3487026"/>
                  <a:pt x="973871" y="3487026"/>
                </a:cubicBezTo>
                <a:cubicBezTo>
                  <a:pt x="1009653" y="3487026"/>
                  <a:pt x="1044985" y="3481864"/>
                  <a:pt x="1078695" y="3470619"/>
                </a:cubicBezTo>
                <a:cubicBezTo>
                  <a:pt x="1289153" y="3396877"/>
                  <a:pt x="1364324" y="3138596"/>
                  <a:pt x="1514664" y="2969451"/>
                </a:cubicBezTo>
                <a:cubicBezTo>
                  <a:pt x="1679156" y="2785926"/>
                  <a:pt x="1924225" y="2725089"/>
                  <a:pt x="2175153" y="2725089"/>
                </a:cubicBezTo>
                <a:cubicBezTo>
                  <a:pt x="2277363" y="2725089"/>
                  <a:pt x="2380564" y="2735136"/>
                  <a:pt x="2479799" y="2751175"/>
                </a:cubicBezTo>
                <a:cubicBezTo>
                  <a:pt x="2714053" y="2784820"/>
                  <a:pt x="2951101" y="2842800"/>
                  <a:pt x="3183281" y="2842799"/>
                </a:cubicBezTo>
                <a:cubicBezTo>
                  <a:pt x="3290809" y="2842799"/>
                  <a:pt x="3397345" y="2830356"/>
                  <a:pt x="3501988" y="2797263"/>
                </a:cubicBezTo>
                <a:cubicBezTo>
                  <a:pt x="3983024" y="2646646"/>
                  <a:pt x="4259640" y="2077820"/>
                  <a:pt x="4199521" y="1567343"/>
                </a:cubicBezTo>
                <a:cubicBezTo>
                  <a:pt x="4185236" y="1439747"/>
                  <a:pt x="4153667" y="1316183"/>
                  <a:pt x="4108149" y="11976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/>
          <p:nvPr/>
        </p:nvSpPr>
        <p:spPr>
          <a:xfrm rot="3793874">
            <a:off x="67898" y="-1122879"/>
            <a:ext cx="3292227" cy="4668294"/>
          </a:xfrm>
          <a:custGeom>
            <a:avLst/>
            <a:gdLst/>
            <a:ahLst/>
            <a:cxnLst/>
            <a:rect l="l" t="t" r="r" b="b"/>
            <a:pathLst>
              <a:path w="3292227" h="4668294" extrusionOk="0">
                <a:moveTo>
                  <a:pt x="0" y="2907944"/>
                </a:moveTo>
                <a:lnTo>
                  <a:pt x="1402372" y="127956"/>
                </a:lnTo>
                <a:lnTo>
                  <a:pt x="1465546" y="103311"/>
                </a:lnTo>
                <a:cubicBezTo>
                  <a:pt x="1561522" y="73046"/>
                  <a:pt x="1714058" y="0"/>
                  <a:pt x="1824789" y="0"/>
                </a:cubicBezTo>
                <a:cubicBezTo>
                  <a:pt x="1839327" y="0"/>
                  <a:pt x="1853213" y="1231"/>
                  <a:pt x="1866087" y="4104"/>
                </a:cubicBezTo>
                <a:cubicBezTo>
                  <a:pt x="2008425" y="45141"/>
                  <a:pt x="2087984" y="301827"/>
                  <a:pt x="2112141" y="476337"/>
                </a:cubicBezTo>
                <a:cubicBezTo>
                  <a:pt x="2138684" y="688498"/>
                  <a:pt x="2116987" y="910919"/>
                  <a:pt x="2100062" y="1126569"/>
                </a:cubicBezTo>
                <a:cubicBezTo>
                  <a:pt x="2080751" y="1345604"/>
                  <a:pt x="2071132" y="1568025"/>
                  <a:pt x="2124219" y="1773312"/>
                </a:cubicBezTo>
                <a:cubicBezTo>
                  <a:pt x="2189313" y="2033384"/>
                  <a:pt x="2348575" y="2225027"/>
                  <a:pt x="2517456" y="2372248"/>
                </a:cubicBezTo>
                <a:cubicBezTo>
                  <a:pt x="2683951" y="2515980"/>
                  <a:pt x="2867297" y="2632320"/>
                  <a:pt x="3021713" y="2806830"/>
                </a:cubicBezTo>
                <a:cubicBezTo>
                  <a:pt x="3176130" y="2981340"/>
                  <a:pt x="3299156" y="3238027"/>
                  <a:pt x="3291924" y="3515232"/>
                </a:cubicBezTo>
                <a:cubicBezTo>
                  <a:pt x="3289464" y="3679483"/>
                  <a:pt x="3238836" y="3836962"/>
                  <a:pt x="3176130" y="3970435"/>
                </a:cubicBezTo>
                <a:cubicBezTo>
                  <a:pt x="3021967" y="4296833"/>
                  <a:pt x="2779204" y="4526225"/>
                  <a:pt x="2514077" y="4649539"/>
                </a:cubicBezTo>
                <a:lnTo>
                  <a:pt x="2467601" y="4668294"/>
                </a:lnTo>
                <a:lnTo>
                  <a:pt x="139667" y="3493963"/>
                </a:lnTo>
                <a:lnTo>
                  <a:pt x="92815" y="3356110"/>
                </a:lnTo>
                <a:cubicBezTo>
                  <a:pt x="71103" y="3281891"/>
                  <a:pt x="52257" y="3205854"/>
                  <a:pt x="36350" y="31284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468299" y="164325"/>
            <a:ext cx="11554262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6" name="Google Shape;346;p7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8" name="Google Shape;348;p7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166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52" name="Google Shape;352;p8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8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/>
          <p:nvPr/>
        </p:nvSpPr>
        <p:spPr>
          <a:xfrm rot="-2403290">
            <a:off x="-987257" y="2586376"/>
            <a:ext cx="4234319" cy="4651219"/>
          </a:xfrm>
          <a:custGeom>
            <a:avLst/>
            <a:gdLst/>
            <a:ahLst/>
            <a:cxnLst/>
            <a:rect l="l" t="t" r="r" b="b"/>
            <a:pathLst>
              <a:path w="4234319" h="4651219" extrusionOk="0">
                <a:moveTo>
                  <a:pt x="2596206" y="0"/>
                </a:moveTo>
                <a:lnTo>
                  <a:pt x="2602411" y="67694"/>
                </a:lnTo>
                <a:cubicBezTo>
                  <a:pt x="2608419" y="247402"/>
                  <a:pt x="2586940" y="430851"/>
                  <a:pt x="2569212" y="610080"/>
                </a:cubicBezTo>
                <a:cubicBezTo>
                  <a:pt x="2542240" y="852803"/>
                  <a:pt x="2528805" y="1099277"/>
                  <a:pt x="2602952" y="1326766"/>
                </a:cubicBezTo>
                <a:cubicBezTo>
                  <a:pt x="2693869" y="1614964"/>
                  <a:pt x="2916312" y="1827333"/>
                  <a:pt x="3152190" y="1990474"/>
                </a:cubicBezTo>
                <a:cubicBezTo>
                  <a:pt x="3384734" y="2149750"/>
                  <a:pt x="3640816" y="2278672"/>
                  <a:pt x="3856491" y="2472055"/>
                </a:cubicBezTo>
                <a:cubicBezTo>
                  <a:pt x="4072166" y="2665437"/>
                  <a:pt x="4243998" y="2949884"/>
                  <a:pt x="4233896" y="3257068"/>
                </a:cubicBezTo>
                <a:cubicBezTo>
                  <a:pt x="4230462" y="3439082"/>
                  <a:pt x="4159749" y="3613592"/>
                  <a:pt x="4072166" y="3761500"/>
                </a:cubicBezTo>
                <a:cubicBezTo>
                  <a:pt x="3826084" y="4174868"/>
                  <a:pt x="3418374" y="4447831"/>
                  <a:pt x="2987125" y="4565384"/>
                </a:cubicBezTo>
                <a:cubicBezTo>
                  <a:pt x="2775088" y="4625525"/>
                  <a:pt x="2557191" y="4651219"/>
                  <a:pt x="2338082" y="4651219"/>
                </a:cubicBezTo>
                <a:cubicBezTo>
                  <a:pt x="2226557" y="4651219"/>
                  <a:pt x="2114679" y="4644568"/>
                  <a:pt x="2003054" y="4632418"/>
                </a:cubicBezTo>
                <a:lnTo>
                  <a:pt x="1799319" y="4600775"/>
                </a:lnTo>
                <a:lnTo>
                  <a:pt x="0" y="30880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60" name="Google Shape;360;p8"/>
          <p:cNvSpPr txBox="1">
            <a:spLocks noGrp="1"/>
          </p:cNvSpPr>
          <p:nvPr>
            <p:ph type="subTitle" idx="1"/>
          </p:nvPr>
        </p:nvSpPr>
        <p:spPr>
          <a:xfrm>
            <a:off x="1769650" y="5939750"/>
            <a:ext cx="867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8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71500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 1">
  <p:cSld name="008 Three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/>
          <p:nvPr/>
        </p:nvSpPr>
        <p:spPr>
          <a:xfrm rot="4473567">
            <a:off x="-281670" y="-637635"/>
            <a:ext cx="3748768" cy="4284569"/>
          </a:xfrm>
          <a:custGeom>
            <a:avLst/>
            <a:gdLst/>
            <a:ahLst/>
            <a:cxnLst/>
            <a:rect l="l" t="t" r="r" b="b"/>
            <a:pathLst>
              <a:path w="3748768" h="4284569" extrusionOk="0">
                <a:moveTo>
                  <a:pt x="0" y="3276918"/>
                </a:moveTo>
                <a:lnTo>
                  <a:pt x="842711" y="225911"/>
                </a:lnTo>
                <a:lnTo>
                  <a:pt x="857490" y="219700"/>
                </a:lnTo>
                <a:cubicBezTo>
                  <a:pt x="969155" y="177041"/>
                  <a:pt x="1082870" y="141968"/>
                  <a:pt x="1197425" y="114484"/>
                </a:cubicBezTo>
                <a:cubicBezTo>
                  <a:pt x="1331477" y="80946"/>
                  <a:pt x="1544525" y="0"/>
                  <a:pt x="1699184" y="0"/>
                </a:cubicBezTo>
                <a:cubicBezTo>
                  <a:pt x="1719489" y="0"/>
                  <a:pt x="1738885" y="1364"/>
                  <a:pt x="1756866" y="4547"/>
                </a:cubicBezTo>
                <a:cubicBezTo>
                  <a:pt x="1955670" y="50022"/>
                  <a:pt x="2066791" y="334470"/>
                  <a:pt x="2100531" y="527854"/>
                </a:cubicBezTo>
                <a:cubicBezTo>
                  <a:pt x="2137605" y="762961"/>
                  <a:pt x="2107299" y="1009437"/>
                  <a:pt x="2083661" y="1248409"/>
                </a:cubicBezTo>
                <a:cubicBezTo>
                  <a:pt x="2056689" y="1491134"/>
                  <a:pt x="2043253" y="1737609"/>
                  <a:pt x="2117401" y="1965099"/>
                </a:cubicBezTo>
                <a:cubicBezTo>
                  <a:pt x="2208318" y="2253299"/>
                  <a:pt x="2430761" y="2465668"/>
                  <a:pt x="2666639" y="2628811"/>
                </a:cubicBezTo>
                <a:cubicBezTo>
                  <a:pt x="2899183" y="2788088"/>
                  <a:pt x="3155266" y="2917011"/>
                  <a:pt x="3370940" y="3110394"/>
                </a:cubicBezTo>
                <a:cubicBezTo>
                  <a:pt x="3586615" y="3303777"/>
                  <a:pt x="3758447" y="3588225"/>
                  <a:pt x="3748345" y="3895410"/>
                </a:cubicBezTo>
                <a:cubicBezTo>
                  <a:pt x="3745769" y="4031921"/>
                  <a:pt x="3705349" y="4164212"/>
                  <a:pt x="3648351" y="4284224"/>
                </a:cubicBezTo>
                <a:lnTo>
                  <a:pt x="3648167" y="42845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9"/>
          <p:cNvCxnSpPr/>
          <p:nvPr/>
        </p:nvCxnSpPr>
        <p:spPr>
          <a:xfrm rot="10800000" flipH="1">
            <a:off x="770022" y="1335387"/>
            <a:ext cx="92880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9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9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1" name="Google Shape;371;p9"/>
          <p:cNvSpPr txBox="1">
            <a:spLocks noGrp="1"/>
          </p:cNvSpPr>
          <p:nvPr>
            <p:ph type="body" idx="1"/>
          </p:nvPr>
        </p:nvSpPr>
        <p:spPr>
          <a:xfrm>
            <a:off x="1054775" y="2124988"/>
            <a:ext cx="88347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72" name="Google Shape;372;p9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73" name="Google Shape;373;p9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9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2189747" y="6268453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Reply all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934452" y="6276474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Reply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>
            <a:off x="3424989" y="6252411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Forward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9" descr="Back with solid fill"/>
          <p:cNvSpPr/>
          <p:nvPr/>
        </p:nvSpPr>
        <p:spPr>
          <a:xfrm flipH="1">
            <a:off x="1063687" y="6412832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 descr="Back with solid fill"/>
          <p:cNvSpPr/>
          <p:nvPr/>
        </p:nvSpPr>
        <p:spPr>
          <a:xfrm>
            <a:off x="3474727" y="6404811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 descr="Back with solid fill"/>
          <p:cNvSpPr/>
          <p:nvPr/>
        </p:nvSpPr>
        <p:spPr>
          <a:xfrm rot="10800000">
            <a:off x="2286898" y="6408295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276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0"/>
          <p:cNvSpPr/>
          <p:nvPr/>
        </p:nvSpPr>
        <p:spPr>
          <a:xfrm rot="4290068">
            <a:off x="9128693" y="-99021"/>
            <a:ext cx="3154399" cy="3427650"/>
          </a:xfrm>
          <a:custGeom>
            <a:avLst/>
            <a:gdLst/>
            <a:ahLst/>
            <a:cxnLst/>
            <a:rect l="l" t="t" r="r" b="b"/>
            <a:pathLst>
              <a:path w="3154399" h="3427650" extrusionOk="0">
                <a:moveTo>
                  <a:pt x="103872" y="1115038"/>
                </a:moveTo>
                <a:cubicBezTo>
                  <a:pt x="201029" y="832597"/>
                  <a:pt x="361003" y="576735"/>
                  <a:pt x="563054" y="378349"/>
                </a:cubicBezTo>
                <a:cubicBezTo>
                  <a:pt x="683450" y="258361"/>
                  <a:pt x="819314" y="159009"/>
                  <a:pt x="964053" y="80303"/>
                </a:cubicBezTo>
                <a:lnTo>
                  <a:pt x="1138590" y="0"/>
                </a:lnTo>
                <a:lnTo>
                  <a:pt x="2043404" y="302726"/>
                </a:lnTo>
                <a:lnTo>
                  <a:pt x="2043947" y="308658"/>
                </a:lnTo>
                <a:cubicBezTo>
                  <a:pt x="2048036" y="430945"/>
                  <a:pt x="2033421" y="555779"/>
                  <a:pt x="2021357" y="677740"/>
                </a:cubicBezTo>
                <a:cubicBezTo>
                  <a:pt x="2003004" y="842908"/>
                  <a:pt x="1993862" y="1010628"/>
                  <a:pt x="2044316" y="1165430"/>
                </a:cubicBezTo>
                <a:cubicBezTo>
                  <a:pt x="2106181" y="1361543"/>
                  <a:pt x="2257545" y="1506055"/>
                  <a:pt x="2418051" y="1617070"/>
                </a:cubicBezTo>
                <a:cubicBezTo>
                  <a:pt x="2576289" y="1725454"/>
                  <a:pt x="2750543" y="1813182"/>
                  <a:pt x="2897301" y="1944775"/>
                </a:cubicBezTo>
                <a:cubicBezTo>
                  <a:pt x="3044060" y="2076367"/>
                  <a:pt x="3160985" y="2269927"/>
                  <a:pt x="3154111" y="2478959"/>
                </a:cubicBezTo>
                <a:cubicBezTo>
                  <a:pt x="3151774" y="2602816"/>
                  <a:pt x="3103656" y="2721567"/>
                  <a:pt x="3044059" y="2822215"/>
                </a:cubicBezTo>
                <a:cubicBezTo>
                  <a:pt x="2876611" y="3103502"/>
                  <a:pt x="2599179" y="3289249"/>
                  <a:pt x="2305731" y="3369241"/>
                </a:cubicBezTo>
                <a:cubicBezTo>
                  <a:pt x="2161448" y="3410165"/>
                  <a:pt x="2013177" y="3427650"/>
                  <a:pt x="1864081" y="3427650"/>
                </a:cubicBezTo>
                <a:cubicBezTo>
                  <a:pt x="1712305" y="3427650"/>
                  <a:pt x="1559567" y="3409547"/>
                  <a:pt x="1409165" y="3379608"/>
                </a:cubicBezTo>
                <a:cubicBezTo>
                  <a:pt x="1076673" y="3315088"/>
                  <a:pt x="744182" y="3188601"/>
                  <a:pt x="487372" y="2940888"/>
                </a:cubicBezTo>
                <a:cubicBezTo>
                  <a:pt x="157217" y="2628655"/>
                  <a:pt x="-17037" y="2133152"/>
                  <a:pt x="1316" y="1645462"/>
                </a:cubicBezTo>
                <a:cubicBezTo>
                  <a:pt x="9900" y="1463535"/>
                  <a:pt x="45579" y="1284503"/>
                  <a:pt x="103872" y="11150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10"/>
          <p:cNvCxnSpPr/>
          <p:nvPr/>
        </p:nvCxnSpPr>
        <p:spPr>
          <a:xfrm rot="10800000" flipH="1">
            <a:off x="770022" y="1335387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10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1" name="Google Shape;391;p10"/>
          <p:cNvSpPr/>
          <p:nvPr/>
        </p:nvSpPr>
        <p:spPr>
          <a:xfrm>
            <a:off x="8795084" y="6304547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 descr="Cursor with solid fill"/>
          <p:cNvSpPr/>
          <p:nvPr/>
        </p:nvSpPr>
        <p:spPr>
          <a:xfrm rot="1373836">
            <a:off x="7767827" y="5922777"/>
            <a:ext cx="232902" cy="233058"/>
          </a:xfrm>
          <a:custGeom>
            <a:avLst/>
            <a:gdLst/>
            <a:ahLst/>
            <a:cxnLst/>
            <a:rect l="l" t="t" r="r" b="b"/>
            <a:pathLst>
              <a:path w="533044" h="533400" extrusionOk="0">
                <a:moveTo>
                  <a:pt x="533045" y="448628"/>
                </a:moveTo>
                <a:lnTo>
                  <a:pt x="340640" y="256318"/>
                </a:lnTo>
                <a:lnTo>
                  <a:pt x="510185" y="195263"/>
                </a:lnTo>
                <a:cubicBezTo>
                  <a:pt x="518891" y="192271"/>
                  <a:pt x="523524" y="182788"/>
                  <a:pt x="520531" y="174082"/>
                </a:cubicBezTo>
                <a:cubicBezTo>
                  <a:pt x="518861" y="169222"/>
                  <a:pt x="515044" y="165405"/>
                  <a:pt x="510185" y="163735"/>
                </a:cubicBezTo>
                <a:lnTo>
                  <a:pt x="21648" y="857"/>
                </a:lnTo>
                <a:cubicBezTo>
                  <a:pt x="19896" y="280"/>
                  <a:pt x="18062" y="-9"/>
                  <a:pt x="16218" y="0"/>
                </a:cubicBezTo>
                <a:lnTo>
                  <a:pt x="16218" y="0"/>
                </a:lnTo>
                <a:cubicBezTo>
                  <a:pt x="7067" y="196"/>
                  <a:pt x="-192" y="7774"/>
                  <a:pt x="4" y="16925"/>
                </a:cubicBezTo>
                <a:cubicBezTo>
                  <a:pt x="40" y="18622"/>
                  <a:pt x="336" y="20302"/>
                  <a:pt x="883" y="21908"/>
                </a:cubicBezTo>
                <a:lnTo>
                  <a:pt x="163380" y="510921"/>
                </a:lnTo>
                <a:cubicBezTo>
                  <a:pt x="166447" y="519601"/>
                  <a:pt x="175970" y="524151"/>
                  <a:pt x="184650" y="521083"/>
                </a:cubicBezTo>
                <a:cubicBezTo>
                  <a:pt x="189399" y="519405"/>
                  <a:pt x="193134" y="515670"/>
                  <a:pt x="194812" y="510921"/>
                </a:cubicBezTo>
                <a:lnTo>
                  <a:pt x="255963" y="341186"/>
                </a:lnTo>
                <a:lnTo>
                  <a:pt x="448177" y="533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0"/>
          <p:cNvSpPr txBox="1"/>
          <p:nvPr/>
        </p:nvSpPr>
        <p:spPr>
          <a:xfrm>
            <a:off x="1054775" y="929575"/>
            <a:ext cx="1628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 txBox="1"/>
          <p:nvPr/>
        </p:nvSpPr>
        <p:spPr>
          <a:xfrm>
            <a:off x="1054775" y="1339500"/>
            <a:ext cx="1041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Subject</a:t>
            </a:r>
            <a:endParaRPr sz="1400" b="1" kern="0">
              <a:solidFill>
                <a:srgbClr val="3A383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95" name="Google Shape;395;p10"/>
          <p:cNvSpPr txBox="1">
            <a:spLocks noGrp="1"/>
          </p:cNvSpPr>
          <p:nvPr>
            <p:ph type="subTitle" idx="1"/>
          </p:nvPr>
        </p:nvSpPr>
        <p:spPr>
          <a:xfrm>
            <a:off x="1054781" y="1948100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6" name="Google Shape;396;p10"/>
          <p:cNvSpPr txBox="1">
            <a:spLocks noGrp="1"/>
          </p:cNvSpPr>
          <p:nvPr>
            <p:ph type="subTitle" idx="2"/>
          </p:nvPr>
        </p:nvSpPr>
        <p:spPr>
          <a:xfrm>
            <a:off x="1054781" y="3552993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0"/>
          <p:cNvSpPr txBox="1">
            <a:spLocks noGrp="1"/>
          </p:cNvSpPr>
          <p:nvPr>
            <p:ph type="subTitle" idx="3"/>
          </p:nvPr>
        </p:nvSpPr>
        <p:spPr>
          <a:xfrm>
            <a:off x="1054781" y="5157887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8" name="Google Shape;398;p10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9" name="Google Shape;399;p10"/>
          <p:cNvSpPr txBox="1">
            <a:spLocks noGrp="1"/>
          </p:cNvSpPr>
          <p:nvPr>
            <p:ph type="body" idx="4"/>
          </p:nvPr>
        </p:nvSpPr>
        <p:spPr>
          <a:xfrm>
            <a:off x="1054775" y="2386050"/>
            <a:ext cx="64068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0" name="Google Shape;400;p10"/>
          <p:cNvSpPr txBox="1">
            <a:spLocks noGrp="1"/>
          </p:cNvSpPr>
          <p:nvPr>
            <p:ph type="body" idx="5"/>
          </p:nvPr>
        </p:nvSpPr>
        <p:spPr>
          <a:xfrm>
            <a:off x="1054775" y="3979513"/>
            <a:ext cx="640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1" name="Google Shape;401;p10"/>
          <p:cNvSpPr txBox="1">
            <a:spLocks noGrp="1"/>
          </p:cNvSpPr>
          <p:nvPr>
            <p:ph type="body" idx="6"/>
          </p:nvPr>
        </p:nvSpPr>
        <p:spPr>
          <a:xfrm>
            <a:off x="1054775" y="5571175"/>
            <a:ext cx="640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402" name="Google Shape;402;p10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403" name="Google Shape;403;p10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10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789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/>
          <p:nvPr/>
        </p:nvSpPr>
        <p:spPr>
          <a:xfrm rot="6008254">
            <a:off x="2456497" y="-1569220"/>
            <a:ext cx="6394587" cy="10175564"/>
          </a:xfrm>
          <a:custGeom>
            <a:avLst/>
            <a:gdLst/>
            <a:ahLst/>
            <a:cxnLst/>
            <a:rect l="l" t="t" r="r" b="b"/>
            <a:pathLst>
              <a:path w="6394587" h="10175564" extrusionOk="0">
                <a:moveTo>
                  <a:pt x="420479" y="9548267"/>
                </a:moveTo>
                <a:lnTo>
                  <a:pt x="0" y="7196642"/>
                </a:lnTo>
                <a:lnTo>
                  <a:pt x="10105" y="7170279"/>
                </a:lnTo>
                <a:cubicBezTo>
                  <a:pt x="223823" y="6658084"/>
                  <a:pt x="528510" y="6162823"/>
                  <a:pt x="773218" y="5757089"/>
                </a:cubicBezTo>
                <a:cubicBezTo>
                  <a:pt x="1865071" y="3736049"/>
                  <a:pt x="-745149" y="2972285"/>
                  <a:pt x="546983" y="855835"/>
                </a:cubicBezTo>
                <a:cubicBezTo>
                  <a:pt x="973497" y="155519"/>
                  <a:pt x="2071742" y="0"/>
                  <a:pt x="3066748" y="0"/>
                </a:cubicBezTo>
                <a:cubicBezTo>
                  <a:pt x="3564348" y="0"/>
                  <a:pt x="4035992" y="38880"/>
                  <a:pt x="4384835" y="67979"/>
                </a:cubicBezTo>
                <a:cubicBezTo>
                  <a:pt x="4900908" y="130682"/>
                  <a:pt x="5414258" y="432814"/>
                  <a:pt x="5802567" y="864023"/>
                </a:cubicBezTo>
                <a:lnTo>
                  <a:pt x="5843492" y="914485"/>
                </a:lnTo>
                <a:lnTo>
                  <a:pt x="6276476" y="3336048"/>
                </a:lnTo>
                <a:lnTo>
                  <a:pt x="6221112" y="3445011"/>
                </a:lnTo>
                <a:cubicBezTo>
                  <a:pt x="6194921" y="3491953"/>
                  <a:pt x="6166517" y="3538578"/>
                  <a:pt x="6135828" y="3584823"/>
                </a:cubicBezTo>
                <a:cubicBezTo>
                  <a:pt x="5916179" y="3887275"/>
                  <a:pt x="5612467" y="4094078"/>
                  <a:pt x="5470296" y="4452107"/>
                </a:cubicBezTo>
                <a:cubicBezTo>
                  <a:pt x="5082715" y="6162823"/>
                  <a:pt x="7408591" y="6878882"/>
                  <a:pt x="5851486" y="8947627"/>
                </a:cubicBezTo>
                <a:cubicBezTo>
                  <a:pt x="5045137" y="9786527"/>
                  <a:pt x="3922100" y="10175564"/>
                  <a:pt x="2800031" y="10175564"/>
                </a:cubicBezTo>
                <a:cubicBezTo>
                  <a:pt x="2059055" y="10175564"/>
                  <a:pt x="1318672" y="10005908"/>
                  <a:pt x="670363" y="96836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1"/>
          <p:cNvGrpSpPr/>
          <p:nvPr/>
        </p:nvGrpSpPr>
        <p:grpSpPr>
          <a:xfrm>
            <a:off x="2665702" y="624106"/>
            <a:ext cx="6896665" cy="4789334"/>
            <a:chOff x="1311950" y="2876549"/>
            <a:chExt cx="4529830" cy="3145704"/>
          </a:xfrm>
        </p:grpSpPr>
        <p:sp>
          <p:nvSpPr>
            <p:cNvPr id="412" name="Google Shape;412;p11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1"/>
          <p:cNvSpPr/>
          <p:nvPr/>
        </p:nvSpPr>
        <p:spPr>
          <a:xfrm>
            <a:off x="8728263" y="4341172"/>
            <a:ext cx="1501200" cy="15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18" name="Google Shape;418;p11"/>
          <p:cNvSpPr txBox="1">
            <a:spLocks noGrp="1"/>
          </p:cNvSpPr>
          <p:nvPr>
            <p:ph type="body" idx="1"/>
          </p:nvPr>
        </p:nvSpPr>
        <p:spPr>
          <a:xfrm>
            <a:off x="548200" y="5741000"/>
            <a:ext cx="110955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243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"/>
          <p:cNvSpPr/>
          <p:nvPr/>
        </p:nvSpPr>
        <p:spPr>
          <a:xfrm rot="6855430">
            <a:off x="7164909" y="-597521"/>
            <a:ext cx="4499208" cy="6898315"/>
          </a:xfrm>
          <a:custGeom>
            <a:avLst/>
            <a:gdLst/>
            <a:ahLst/>
            <a:cxnLst/>
            <a:rect l="l" t="t" r="r" b="b"/>
            <a:pathLst>
              <a:path w="4499208" h="6898315" extrusionOk="0">
                <a:moveTo>
                  <a:pt x="498637" y="6504565"/>
                </a:moveTo>
                <a:lnTo>
                  <a:pt x="0" y="5397999"/>
                </a:lnTo>
                <a:lnTo>
                  <a:pt x="2809" y="5372062"/>
                </a:lnTo>
                <a:cubicBezTo>
                  <a:pt x="88461" y="4848264"/>
                  <a:pt x="425657" y="4294697"/>
                  <a:pt x="672207" y="3878786"/>
                </a:cubicBezTo>
                <a:cubicBezTo>
                  <a:pt x="1245163" y="2799761"/>
                  <a:pt x="300398" y="2245153"/>
                  <a:pt x="273498" y="1364470"/>
                </a:cubicBezTo>
                <a:lnTo>
                  <a:pt x="274389" y="1292768"/>
                </a:lnTo>
                <a:lnTo>
                  <a:pt x="3143269" y="0"/>
                </a:lnTo>
                <a:lnTo>
                  <a:pt x="3270868" y="25633"/>
                </a:lnTo>
                <a:cubicBezTo>
                  <a:pt x="4130237" y="263875"/>
                  <a:pt x="4892589" y="1446201"/>
                  <a:pt x="4274199" y="2394287"/>
                </a:cubicBezTo>
                <a:cubicBezTo>
                  <a:pt x="4126665" y="2600980"/>
                  <a:pt x="3922665" y="2742306"/>
                  <a:pt x="3827171" y="2986978"/>
                </a:cubicBezTo>
                <a:cubicBezTo>
                  <a:pt x="3566837" y="4156060"/>
                  <a:pt x="5129097" y="4645404"/>
                  <a:pt x="4083210" y="6059158"/>
                </a:cubicBezTo>
                <a:cubicBezTo>
                  <a:pt x="3541598" y="6632451"/>
                  <a:pt x="2787269" y="6898315"/>
                  <a:pt x="2033590" y="6898315"/>
                </a:cubicBezTo>
                <a:cubicBezTo>
                  <a:pt x="1535887" y="6898315"/>
                  <a:pt x="1038582" y="6782374"/>
                  <a:pt x="603121" y="6562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12"/>
          <p:cNvGrpSpPr/>
          <p:nvPr/>
        </p:nvGrpSpPr>
        <p:grpSpPr>
          <a:xfrm rot="-379614">
            <a:off x="601539" y="730628"/>
            <a:ext cx="9106115" cy="5642647"/>
            <a:chOff x="854242" y="649704"/>
            <a:chExt cx="9106200" cy="5642700"/>
          </a:xfrm>
        </p:grpSpPr>
        <p:sp>
          <p:nvSpPr>
            <p:cNvPr id="422" name="Google Shape;422;p12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4" name="Google Shape;424;p12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25" name="Google Shape;425;p12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426" name="Google Shape;426;p12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2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12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12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430" name="Google Shape;430;p12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431" name="Google Shape;431;p12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2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33" name="Google Shape;433;p12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434" name="Google Shape;434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9" name="Google Shape;449;p12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450" name="Google Shape;450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65" name="Google Shape;465;p12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2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467" name="Google Shape;467;p12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" name="Google Shape;468;p12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p12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12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12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72" name="Google Shape;472;p12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2"/>
          <p:cNvSpPr txBox="1">
            <a:spLocks noGrp="1"/>
          </p:cNvSpPr>
          <p:nvPr>
            <p:ph type="title"/>
          </p:nvPr>
        </p:nvSpPr>
        <p:spPr>
          <a:xfrm rot="-359415">
            <a:off x="1270882" y="1682017"/>
            <a:ext cx="3596237" cy="237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74" name="Google Shape;474;p12"/>
          <p:cNvSpPr txBox="1">
            <a:spLocks noGrp="1"/>
          </p:cNvSpPr>
          <p:nvPr>
            <p:ph type="subTitle" idx="1"/>
          </p:nvPr>
        </p:nvSpPr>
        <p:spPr>
          <a:xfrm rot="-471120">
            <a:off x="1585348" y="4920895"/>
            <a:ext cx="3557454" cy="71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588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/>
          <p:nvPr/>
        </p:nvSpPr>
        <p:spPr>
          <a:xfrm rot="-8739607" flipH="1">
            <a:off x="66147" y="-500114"/>
            <a:ext cx="4508635" cy="6952737"/>
          </a:xfrm>
          <a:custGeom>
            <a:avLst/>
            <a:gdLst/>
            <a:ahLst/>
            <a:cxnLst/>
            <a:rect l="l" t="t" r="r" b="b"/>
            <a:pathLst>
              <a:path w="4508635" h="6952737" extrusionOk="0">
                <a:moveTo>
                  <a:pt x="0" y="5540776"/>
                </a:moveTo>
                <a:lnTo>
                  <a:pt x="2066766" y="6952737"/>
                </a:lnTo>
                <a:lnTo>
                  <a:pt x="2325273" y="6941248"/>
                </a:lnTo>
                <a:cubicBezTo>
                  <a:pt x="2981963" y="6882523"/>
                  <a:pt x="3618731" y="6616270"/>
                  <a:pt x="4092639" y="6114642"/>
                </a:cubicBezTo>
                <a:cubicBezTo>
                  <a:pt x="5138520" y="4700901"/>
                  <a:pt x="3576270" y="4211560"/>
                  <a:pt x="3836601" y="3042488"/>
                </a:cubicBezTo>
                <a:cubicBezTo>
                  <a:pt x="3932095" y="2797817"/>
                  <a:pt x="4136093" y="2656492"/>
                  <a:pt x="4283628" y="2449802"/>
                </a:cubicBezTo>
                <a:cubicBezTo>
                  <a:pt x="4943238" y="1438519"/>
                  <a:pt x="4031883" y="160723"/>
                  <a:pt x="3107516" y="46457"/>
                </a:cubicBezTo>
                <a:cubicBezTo>
                  <a:pt x="2873205" y="26570"/>
                  <a:pt x="2556409" y="0"/>
                  <a:pt x="2222180" y="0"/>
                </a:cubicBezTo>
                <a:cubicBezTo>
                  <a:pt x="2138639" y="0"/>
                  <a:pt x="2054015" y="1661"/>
                  <a:pt x="1969323" y="5502"/>
                </a:cubicBezTo>
                <a:lnTo>
                  <a:pt x="1807115" y="17403"/>
                </a:lnTo>
                <a:lnTo>
                  <a:pt x="435612" y="2024948"/>
                </a:lnTo>
                <a:lnTo>
                  <a:pt x="467960" y="2101738"/>
                </a:lnTo>
                <a:cubicBezTo>
                  <a:pt x="719926" y="2652360"/>
                  <a:pt x="1094182" y="3157396"/>
                  <a:pt x="681657" y="3934288"/>
                </a:cubicBezTo>
                <a:cubicBezTo>
                  <a:pt x="435108" y="4350195"/>
                  <a:pt x="97914" y="4903758"/>
                  <a:pt x="12262" y="54275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675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"/>
          <p:cNvSpPr txBox="1">
            <a:spLocks noGrp="1"/>
          </p:cNvSpPr>
          <p:nvPr>
            <p:ph type="title"/>
          </p:nvPr>
        </p:nvSpPr>
        <p:spPr>
          <a:xfrm>
            <a:off x="715025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0" name="Google Shape;480;p14"/>
          <p:cNvSpPr txBox="1">
            <a:spLocks noGrp="1"/>
          </p:cNvSpPr>
          <p:nvPr>
            <p:ph type="title" idx="2"/>
          </p:nvPr>
        </p:nvSpPr>
        <p:spPr>
          <a:xfrm>
            <a:off x="715025" y="669575"/>
            <a:ext cx="10714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title" idx="3"/>
          </p:nvPr>
        </p:nvSpPr>
        <p:spPr>
          <a:xfrm>
            <a:off x="4516336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4"/>
          </p:nvPr>
        </p:nvSpPr>
        <p:spPr>
          <a:xfrm>
            <a:off x="8481454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body" idx="1"/>
          </p:nvPr>
        </p:nvSpPr>
        <p:spPr>
          <a:xfrm>
            <a:off x="8481446" y="514372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body" idx="5"/>
          </p:nvPr>
        </p:nvSpPr>
        <p:spPr>
          <a:xfrm>
            <a:off x="451634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body" idx="6"/>
          </p:nvPr>
        </p:nvSpPr>
        <p:spPr>
          <a:xfrm>
            <a:off x="71502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6" name="Google Shape;486;p14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4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99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5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5"/>
          <p:cNvSpPr/>
          <p:nvPr/>
        </p:nvSpPr>
        <p:spPr>
          <a:xfrm rot="6299973" flipH="1">
            <a:off x="267941" y="3790610"/>
            <a:ext cx="2782946" cy="4142916"/>
          </a:xfrm>
          <a:custGeom>
            <a:avLst/>
            <a:gdLst/>
            <a:ahLst/>
            <a:cxnLst/>
            <a:rect l="l" t="t" r="r" b="b"/>
            <a:pathLst>
              <a:path w="2782946" h="4142916" extrusionOk="0">
                <a:moveTo>
                  <a:pt x="2768120" y="3958055"/>
                </a:moveTo>
                <a:cubicBezTo>
                  <a:pt x="2776601" y="3913788"/>
                  <a:pt x="2781664" y="3868754"/>
                  <a:pt x="2782523" y="3823252"/>
                </a:cubicBezTo>
                <a:cubicBezTo>
                  <a:pt x="2792625" y="3516073"/>
                  <a:pt x="2620791" y="3231631"/>
                  <a:pt x="2405115" y="3038251"/>
                </a:cubicBezTo>
                <a:cubicBezTo>
                  <a:pt x="2189438" y="2844871"/>
                  <a:pt x="1933354" y="2715952"/>
                  <a:pt x="1700807" y="2556678"/>
                </a:cubicBezTo>
                <a:cubicBezTo>
                  <a:pt x="1464927" y="2393539"/>
                  <a:pt x="1242481" y="2181174"/>
                  <a:pt x="1151564" y="1892980"/>
                </a:cubicBezTo>
                <a:cubicBezTo>
                  <a:pt x="1077416" y="1665495"/>
                  <a:pt x="1090852" y="1419024"/>
                  <a:pt x="1117824" y="1176305"/>
                </a:cubicBezTo>
                <a:cubicBezTo>
                  <a:pt x="1141462" y="937337"/>
                  <a:pt x="1171768" y="690866"/>
                  <a:pt x="1134694" y="455764"/>
                </a:cubicBezTo>
                <a:cubicBezTo>
                  <a:pt x="1109389" y="310729"/>
                  <a:pt x="1040556" y="114472"/>
                  <a:pt x="923850" y="6224"/>
                </a:cubicBezTo>
                <a:lnTo>
                  <a:pt x="915440" y="0"/>
                </a:lnTo>
                <a:lnTo>
                  <a:pt x="0" y="3416573"/>
                </a:lnTo>
                <a:lnTo>
                  <a:pt x="2710834" y="4142916"/>
                </a:lnTo>
                <a:lnTo>
                  <a:pt x="2733213" y="4088253"/>
                </a:lnTo>
                <a:cubicBezTo>
                  <a:pt x="2747741" y="4045820"/>
                  <a:pt x="2759639" y="4002321"/>
                  <a:pt x="2768120" y="3958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4" name="Google Shape;504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011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3" name="Google Shape;513;p16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6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33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1" name="Google Shape;521;p17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612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/>
          <p:nvPr/>
        </p:nvSpPr>
        <p:spPr>
          <a:xfrm rot="4063352" flipH="1">
            <a:off x="7288101" y="556381"/>
            <a:ext cx="6015017" cy="5039112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4" name="Google Shape;524;p18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525" name="Google Shape;525;p18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18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537" name="Google Shape;537;p18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18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552" name="Google Shape;552;p18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553" name="Google Shape;553;p18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18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5" name="Google Shape;555;p18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556" name="Google Shape;556;p18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18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8" name="Google Shape;558;p18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559" name="Google Shape;559;p18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1" name="Google Shape;561;p18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562" name="Google Shape;562;p18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18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4" name="Google Shape;564;p18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565" name="Google Shape;565;p18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0" name="Google Shape;570;p18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571" name="Google Shape;571;p18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8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3" name="Google Shape;573;p18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574" name="Google Shape;574;p18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8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oogle Shape;576;p18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577" name="Google Shape;577;p18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8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9" name="Google Shape;579;p18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580" name="Google Shape;580;p18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18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2" name="Google Shape;582;p18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583" name="Google Shape;583;p18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18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5" name="Google Shape;585;p18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8" name="Google Shape;588;p18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589" name="Google Shape;589;p18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18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1" name="Google Shape;591;p18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592" name="Google Shape;592;p18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18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94" name="Google Shape;594;p18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595" name="Google Shape;595;p18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596" name="Google Shape;596;p18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18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18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18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0" name="Google Shape;600;p18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8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604" name="Google Shape;604;p18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18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8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610" name="Google Shape;610;p18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8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613" name="Google Shape;613;p18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8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616" name="Google Shape;616;p18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8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619" name="Google Shape;619;p18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620" name="Google Shape;620;p18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18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18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18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24" name="Google Shape;624;p18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8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628" name="Google Shape;628;p18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8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0" name="Google Shape;630;p18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631" name="Google Shape;631;p18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632" name="Google Shape;632;p18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4" name="Google Shape;634;p18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18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18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8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1" name="Google Shape;641;p18"/>
          <p:cNvSpPr txBox="1">
            <a:spLocks noGrp="1"/>
          </p:cNvSpPr>
          <p:nvPr>
            <p:ph type="subTitle" idx="2"/>
          </p:nvPr>
        </p:nvSpPr>
        <p:spPr>
          <a:xfrm>
            <a:off x="2320171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2" name="Google Shape;642;p18"/>
          <p:cNvSpPr txBox="1">
            <a:spLocks noGrp="1"/>
          </p:cNvSpPr>
          <p:nvPr>
            <p:ph type="subTitle" idx="3"/>
          </p:nvPr>
        </p:nvSpPr>
        <p:spPr>
          <a:xfrm>
            <a:off x="4224742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3" name="Google Shape;643;p18"/>
          <p:cNvSpPr txBox="1">
            <a:spLocks noGrp="1"/>
          </p:cNvSpPr>
          <p:nvPr>
            <p:ph type="subTitle" idx="4"/>
          </p:nvPr>
        </p:nvSpPr>
        <p:spPr>
          <a:xfrm>
            <a:off x="6129313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4" name="Google Shape;644;p18"/>
          <p:cNvSpPr txBox="1">
            <a:spLocks noGrp="1"/>
          </p:cNvSpPr>
          <p:nvPr>
            <p:ph type="subTitle" idx="5"/>
          </p:nvPr>
        </p:nvSpPr>
        <p:spPr>
          <a:xfrm>
            <a:off x="8033883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5" name="Google Shape;645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6" name="Google Shape;646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7" name="Google Shape;647;p18"/>
          <p:cNvSpPr txBox="1">
            <a:spLocks noGrp="1"/>
          </p:cNvSpPr>
          <p:nvPr>
            <p:ph type="body" idx="7"/>
          </p:nvPr>
        </p:nvSpPr>
        <p:spPr>
          <a:xfrm>
            <a:off x="232016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8" name="Google Shape;648;p18"/>
          <p:cNvSpPr txBox="1">
            <a:spLocks noGrp="1"/>
          </p:cNvSpPr>
          <p:nvPr>
            <p:ph type="body" idx="8"/>
          </p:nvPr>
        </p:nvSpPr>
        <p:spPr>
          <a:xfrm>
            <a:off x="422473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9" name="Google Shape;649;p18"/>
          <p:cNvSpPr txBox="1">
            <a:spLocks noGrp="1"/>
          </p:cNvSpPr>
          <p:nvPr>
            <p:ph type="body" idx="9"/>
          </p:nvPr>
        </p:nvSpPr>
        <p:spPr>
          <a:xfrm>
            <a:off x="612930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0" name="Google Shape;650;p18"/>
          <p:cNvSpPr txBox="1">
            <a:spLocks noGrp="1"/>
          </p:cNvSpPr>
          <p:nvPr>
            <p:ph type="body" idx="13"/>
          </p:nvPr>
        </p:nvSpPr>
        <p:spPr>
          <a:xfrm>
            <a:off x="803387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845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9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19"/>
          <p:cNvGrpSpPr/>
          <p:nvPr/>
        </p:nvGrpSpPr>
        <p:grpSpPr>
          <a:xfrm rot="-379778">
            <a:off x="544541" y="892940"/>
            <a:ext cx="8185377" cy="5072107"/>
            <a:chOff x="854242" y="649704"/>
            <a:chExt cx="9106200" cy="5642700"/>
          </a:xfrm>
        </p:grpSpPr>
        <p:sp>
          <p:nvSpPr>
            <p:cNvPr id="654" name="Google Shape;654;p19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6" name="Google Shape;656;p19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657" name="Google Shape;657;p19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658" name="Google Shape;658;p19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9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1" name="Google Shape;661;p19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662" name="Google Shape;662;p19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663" name="Google Shape;663;p19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65" name="Google Shape;665;p19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666" name="Google Shape;666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7" name="Google Shape;667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81" name="Google Shape;681;p19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682" name="Google Shape;682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9" name="Google Shape;689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5" name="Google Shape;695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697" name="Google Shape;697;p19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19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699" name="Google Shape;699;p19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" name="Google Shape;700;p19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" name="Google Shape;701;p19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" name="Google Shape;702;p19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" name="Google Shape;703;p19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04" name="Google Shape;704;p19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9"/>
          <p:cNvSpPr txBox="1">
            <a:spLocks noGrp="1"/>
          </p:cNvSpPr>
          <p:nvPr>
            <p:ph type="title"/>
          </p:nvPr>
        </p:nvSpPr>
        <p:spPr>
          <a:xfrm rot="-412530">
            <a:off x="952249" y="1603913"/>
            <a:ext cx="3212704" cy="67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body" idx="1"/>
          </p:nvPr>
        </p:nvSpPr>
        <p:spPr>
          <a:xfrm rot="-412530">
            <a:off x="1194061" y="2954776"/>
            <a:ext cx="3212704" cy="276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266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0"/>
          <p:cNvSpPr/>
          <p:nvPr/>
        </p:nvSpPr>
        <p:spPr>
          <a:xfrm rot="-8376575" flipH="1">
            <a:off x="505285" y="-791687"/>
            <a:ext cx="5455284" cy="8363959"/>
          </a:xfrm>
          <a:custGeom>
            <a:avLst/>
            <a:gdLst/>
            <a:ahLst/>
            <a:cxnLst/>
            <a:rect l="l" t="t" r="r" b="b"/>
            <a:pathLst>
              <a:path w="5455284" h="8363959" extrusionOk="0">
                <a:moveTo>
                  <a:pt x="0" y="6312629"/>
                </a:moveTo>
                <a:lnTo>
                  <a:pt x="2410052" y="8363048"/>
                </a:lnTo>
                <a:lnTo>
                  <a:pt x="2438000" y="8363959"/>
                </a:lnTo>
                <a:cubicBezTo>
                  <a:pt x="3360309" y="8363959"/>
                  <a:pt x="4283414" y="8044183"/>
                  <a:pt x="4946209" y="7354637"/>
                </a:cubicBezTo>
                <a:cubicBezTo>
                  <a:pt x="6226106" y="5654201"/>
                  <a:pt x="4314301" y="5065626"/>
                  <a:pt x="4632883" y="3659478"/>
                </a:cubicBezTo>
                <a:cubicBezTo>
                  <a:pt x="4749743" y="3365190"/>
                  <a:pt x="4999386" y="3195205"/>
                  <a:pt x="5179931" y="2946600"/>
                </a:cubicBezTo>
                <a:cubicBezTo>
                  <a:pt x="5381731" y="2642509"/>
                  <a:pt x="5463376" y="2318384"/>
                  <a:pt x="5454657" y="2001099"/>
                </a:cubicBezTo>
                <a:lnTo>
                  <a:pt x="5449139" y="1944463"/>
                </a:lnTo>
                <a:lnTo>
                  <a:pt x="3182439" y="16004"/>
                </a:lnTo>
                <a:lnTo>
                  <a:pt x="2958749" y="5367"/>
                </a:lnTo>
                <a:cubicBezTo>
                  <a:pt x="2860406" y="1998"/>
                  <a:pt x="2759486" y="0"/>
                  <a:pt x="2657233" y="0"/>
                </a:cubicBezTo>
                <a:cubicBezTo>
                  <a:pt x="2452767" y="0"/>
                  <a:pt x="2242996" y="7990"/>
                  <a:pt x="2037875" y="28968"/>
                </a:cubicBezTo>
                <a:lnTo>
                  <a:pt x="2013407" y="32347"/>
                </a:lnTo>
                <a:lnTo>
                  <a:pt x="325942" y="2015784"/>
                </a:lnTo>
                <a:lnTo>
                  <a:pt x="339322" y="2074116"/>
                </a:lnTo>
                <a:cubicBezTo>
                  <a:pt x="567748" y="2936404"/>
                  <a:pt x="1389029" y="3590035"/>
                  <a:pt x="772016" y="4732127"/>
                </a:cubicBezTo>
                <a:cubicBezTo>
                  <a:pt x="537350" y="5121210"/>
                  <a:pt x="235579" y="5610453"/>
                  <a:pt x="63730" y="6105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0"/>
          <p:cNvSpPr/>
          <p:nvPr/>
        </p:nvSpPr>
        <p:spPr>
          <a:xfrm rot="741824" flipH="1">
            <a:off x="4363882" y="15982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0" name="Google Shape;710;p20"/>
          <p:cNvGrpSpPr/>
          <p:nvPr/>
        </p:nvGrpSpPr>
        <p:grpSpPr>
          <a:xfrm rot="774016">
            <a:off x="4573882" y="1218576"/>
            <a:ext cx="1324376" cy="1514344"/>
            <a:chOff x="9204036" y="1284493"/>
            <a:chExt cx="2465995" cy="2819717"/>
          </a:xfrm>
        </p:grpSpPr>
        <p:sp>
          <p:nvSpPr>
            <p:cNvPr id="711" name="Google Shape;711;p20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20"/>
          <p:cNvSpPr/>
          <p:nvPr/>
        </p:nvSpPr>
        <p:spPr>
          <a:xfrm rot="741094" flipH="1">
            <a:off x="5592125" y="18738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20"/>
          <p:cNvGrpSpPr/>
          <p:nvPr/>
        </p:nvGrpSpPr>
        <p:grpSpPr>
          <a:xfrm rot="-741817">
            <a:off x="5094118" y="1373232"/>
            <a:ext cx="870999" cy="1136129"/>
            <a:chOff x="5637109" y="2191514"/>
            <a:chExt cx="2143612" cy="2796121"/>
          </a:xfrm>
        </p:grpSpPr>
        <p:grpSp>
          <p:nvGrpSpPr>
            <p:cNvPr id="715" name="Google Shape;715;p20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716" name="Google Shape;716;p20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8" name="Google Shape;718;p20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719" name="Google Shape;719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4" name="Google Shape;734;p20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735" name="Google Shape;735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0" name="Google Shape;750;p20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0"/>
          <p:cNvSpPr/>
          <p:nvPr/>
        </p:nvSpPr>
        <p:spPr>
          <a:xfrm flipH="1">
            <a:off x="6726896" y="364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0"/>
          <p:cNvSpPr txBox="1">
            <a:spLocks noGrp="1"/>
          </p:cNvSpPr>
          <p:nvPr>
            <p:ph type="title"/>
          </p:nvPr>
        </p:nvSpPr>
        <p:spPr>
          <a:xfrm>
            <a:off x="7358700" y="974375"/>
            <a:ext cx="3945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0"/>
          <p:cNvSpPr txBox="1">
            <a:spLocks noGrp="1"/>
          </p:cNvSpPr>
          <p:nvPr>
            <p:ph type="body" idx="1"/>
          </p:nvPr>
        </p:nvSpPr>
        <p:spPr>
          <a:xfrm>
            <a:off x="7358771" y="2508425"/>
            <a:ext cx="39456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90206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1"/>
          <p:cNvSpPr/>
          <p:nvPr/>
        </p:nvSpPr>
        <p:spPr>
          <a:xfrm rot="4063374" flipH="1">
            <a:off x="4679633" y="-310982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"/>
          <p:cNvSpPr/>
          <p:nvPr/>
        </p:nvSpPr>
        <p:spPr>
          <a:xfrm flipH="1">
            <a:off x="1441654" y="1763091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1"/>
          <p:cNvSpPr/>
          <p:nvPr/>
        </p:nvSpPr>
        <p:spPr>
          <a:xfrm flipH="1">
            <a:off x="1753048" y="4007658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1"/>
          <p:cNvSpPr/>
          <p:nvPr/>
        </p:nvSpPr>
        <p:spPr>
          <a:xfrm flipH="1">
            <a:off x="1753884" y="3933934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1"/>
          <p:cNvSpPr/>
          <p:nvPr/>
        </p:nvSpPr>
        <p:spPr>
          <a:xfrm flipH="1">
            <a:off x="1939336" y="4133102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1"/>
          <p:cNvSpPr/>
          <p:nvPr/>
        </p:nvSpPr>
        <p:spPr>
          <a:xfrm flipH="1">
            <a:off x="1742263" y="1507631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1"/>
          <p:cNvSpPr/>
          <p:nvPr/>
        </p:nvSpPr>
        <p:spPr>
          <a:xfrm flipH="1">
            <a:off x="1742263" y="1494581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1"/>
          <p:cNvSpPr/>
          <p:nvPr/>
        </p:nvSpPr>
        <p:spPr>
          <a:xfrm flipH="1">
            <a:off x="2694857" y="1494486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1"/>
          <p:cNvSpPr/>
          <p:nvPr/>
        </p:nvSpPr>
        <p:spPr>
          <a:xfrm rot="42970" flipH="1">
            <a:off x="3908335" y="3988884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1"/>
          <p:cNvSpPr/>
          <p:nvPr/>
        </p:nvSpPr>
        <p:spPr>
          <a:xfrm flipH="1">
            <a:off x="1441654" y="4309239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1"/>
          <p:cNvSpPr/>
          <p:nvPr/>
        </p:nvSpPr>
        <p:spPr>
          <a:xfrm flipH="1">
            <a:off x="1540714" y="4703364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21"/>
          <p:cNvGrpSpPr/>
          <p:nvPr/>
        </p:nvGrpSpPr>
        <p:grpSpPr>
          <a:xfrm flipH="1">
            <a:off x="1467872" y="2367188"/>
            <a:ext cx="2643703" cy="2139960"/>
            <a:chOff x="6551993" y="1927595"/>
            <a:chExt cx="2643703" cy="2139960"/>
          </a:xfrm>
        </p:grpSpPr>
        <p:grpSp>
          <p:nvGrpSpPr>
            <p:cNvPr id="768" name="Google Shape;768;p21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769" name="Google Shape;769;p21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1" name="Google Shape;771;p21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4" name="Google Shape;774;p21"/>
          <p:cNvSpPr/>
          <p:nvPr/>
        </p:nvSpPr>
        <p:spPr>
          <a:xfrm flipH="1">
            <a:off x="386475" y="1515918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1"/>
          <p:cNvSpPr/>
          <p:nvPr/>
        </p:nvSpPr>
        <p:spPr>
          <a:xfrm flipH="1">
            <a:off x="1500231" y="1558427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1"/>
          <p:cNvSpPr/>
          <p:nvPr/>
        </p:nvSpPr>
        <p:spPr>
          <a:xfrm flipH="1">
            <a:off x="397172" y="3422947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1"/>
          <p:cNvSpPr/>
          <p:nvPr/>
        </p:nvSpPr>
        <p:spPr>
          <a:xfrm flipH="1">
            <a:off x="551353" y="1629534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1"/>
          <p:cNvGrpSpPr/>
          <p:nvPr/>
        </p:nvGrpSpPr>
        <p:grpSpPr>
          <a:xfrm flipH="1">
            <a:off x="1050719" y="944456"/>
            <a:ext cx="390926" cy="2357421"/>
            <a:chOff x="9286473" y="476250"/>
            <a:chExt cx="390926" cy="2357421"/>
          </a:xfrm>
        </p:grpSpPr>
        <p:sp>
          <p:nvSpPr>
            <p:cNvPr id="779" name="Google Shape;779;p21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1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1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663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208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90" name="Google Shape;790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92" name="Google Shape;792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93" name="Google Shape;793;p23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23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2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2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798" name="Google Shape;798;p23"/>
          <p:cNvPicPr preferRelativeResize="0"/>
          <p:nvPr/>
        </p:nvPicPr>
        <p:blipFill rotWithShape="1">
          <a:blip r:embed="rId11">
            <a:alphaModFix/>
          </a:blip>
          <a:srcRect t="16256" b="20905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125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4063374">
            <a:off x="649803" y="-290707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89950" y="1528138"/>
            <a:ext cx="6150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99262" y="4668862"/>
            <a:ext cx="61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697974" y="1783366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872914" y="4027933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67520" y="3954209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903624" y="4153377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187910" y="1527906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045291" y="1514856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952327" y="1514761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42970">
            <a:off x="7945856" y="4009159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901047" y="4329514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253091" y="4723639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771193" y="2387463"/>
            <a:ext cx="2643703" cy="2139960"/>
            <a:chOff x="6551993" y="1927595"/>
            <a:chExt cx="2643703" cy="2139960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9301353" y="1536193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822684" y="1578702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137962" y="3443222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771424" y="1649809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>
            <a:off x="10441123" y="964731"/>
            <a:ext cx="390926" cy="2357421"/>
            <a:chOff x="9286473" y="476250"/>
            <a:chExt cx="390926" cy="2357421"/>
          </a:xfrm>
        </p:grpSpPr>
        <p:sp>
          <p:nvSpPr>
            <p:cNvPr id="36" name="Google Shape;36;p2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05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 rot="-887239">
            <a:off x="-1366316" y="1403756"/>
            <a:ext cx="2733047" cy="5462809"/>
          </a:xfrm>
          <a:custGeom>
            <a:avLst/>
            <a:gdLst/>
            <a:ahLst/>
            <a:cxnLst/>
            <a:rect l="l" t="t" r="r" b="b"/>
            <a:pathLst>
              <a:path w="224657" h="449044" extrusionOk="0">
                <a:moveTo>
                  <a:pt x="96" y="0"/>
                </a:moveTo>
                <a:cubicBezTo>
                  <a:pt x="121" y="1"/>
                  <a:pt x="145" y="10"/>
                  <a:pt x="162" y="27"/>
                </a:cubicBezTo>
                <a:lnTo>
                  <a:pt x="224657" y="224522"/>
                </a:lnTo>
                <a:lnTo>
                  <a:pt x="162" y="449017"/>
                </a:lnTo>
                <a:cubicBezTo>
                  <a:pt x="125" y="449054"/>
                  <a:pt x="64" y="449053"/>
                  <a:pt x="28" y="449016"/>
                </a:cubicBezTo>
                <a:cubicBezTo>
                  <a:pt x="10" y="448998"/>
                  <a:pt x="0" y="448975"/>
                  <a:pt x="0" y="448950"/>
                </a:cubicBezTo>
                <a:lnTo>
                  <a:pt x="0" y="94"/>
                </a:lnTo>
                <a:cubicBezTo>
                  <a:pt x="1" y="42"/>
                  <a:pt x="44" y="0"/>
                  <a:pt x="96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"/>
          <p:cNvSpPr/>
          <p:nvPr/>
        </p:nvSpPr>
        <p:spPr>
          <a:xfrm rot="-887239">
            <a:off x="3713266" y="68621"/>
            <a:ext cx="2733047" cy="5462821"/>
          </a:xfrm>
          <a:custGeom>
            <a:avLst/>
            <a:gdLst/>
            <a:ahLst/>
            <a:cxnLst/>
            <a:rect l="l" t="t" r="r" b="b"/>
            <a:pathLst>
              <a:path w="224657" h="449045" extrusionOk="0">
                <a:moveTo>
                  <a:pt x="224495" y="28"/>
                </a:moveTo>
                <a:cubicBezTo>
                  <a:pt x="224532" y="-9"/>
                  <a:pt x="224593" y="-8"/>
                  <a:pt x="224629" y="29"/>
                </a:cubicBezTo>
                <a:cubicBezTo>
                  <a:pt x="224647" y="47"/>
                  <a:pt x="224657" y="70"/>
                  <a:pt x="224657" y="95"/>
                </a:cubicBezTo>
                <a:lnTo>
                  <a:pt x="224657" y="448951"/>
                </a:lnTo>
                <a:cubicBezTo>
                  <a:pt x="224656" y="449003"/>
                  <a:pt x="224613" y="449045"/>
                  <a:pt x="224561" y="449045"/>
                </a:cubicBezTo>
                <a:cubicBezTo>
                  <a:pt x="224536" y="449044"/>
                  <a:pt x="224512" y="449035"/>
                  <a:pt x="224495" y="449018"/>
                </a:cubicBezTo>
                <a:lnTo>
                  <a:pt x="0" y="224523"/>
                </a:lnTo>
                <a:lnTo>
                  <a:pt x="224495" y="28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"/>
          <p:cNvSpPr/>
          <p:nvPr/>
        </p:nvSpPr>
        <p:spPr>
          <a:xfrm rot="-887239">
            <a:off x="-1115716" y="3424171"/>
            <a:ext cx="8012072" cy="2733047"/>
          </a:xfrm>
          <a:custGeom>
            <a:avLst/>
            <a:gdLst/>
            <a:ahLst/>
            <a:cxnLst/>
            <a:rect l="l" t="t" r="r" b="b"/>
            <a:pathLst>
              <a:path w="658594" h="224657" extrusionOk="0">
                <a:moveTo>
                  <a:pt x="224522" y="0"/>
                </a:moveTo>
                <a:lnTo>
                  <a:pt x="295617" y="71095"/>
                </a:lnTo>
                <a:cubicBezTo>
                  <a:pt x="314213" y="89696"/>
                  <a:pt x="344367" y="89700"/>
                  <a:pt x="362969" y="71104"/>
                </a:cubicBezTo>
                <a:cubicBezTo>
                  <a:pt x="362972" y="71101"/>
                  <a:pt x="362975" y="71098"/>
                  <a:pt x="362977" y="71095"/>
                </a:cubicBezTo>
                <a:lnTo>
                  <a:pt x="434072" y="0"/>
                </a:lnTo>
                <a:lnTo>
                  <a:pt x="658567" y="224495"/>
                </a:lnTo>
                <a:cubicBezTo>
                  <a:pt x="658604" y="224532"/>
                  <a:pt x="658603" y="224593"/>
                  <a:pt x="658566" y="224629"/>
                </a:cubicBezTo>
                <a:cubicBezTo>
                  <a:pt x="658548" y="224647"/>
                  <a:pt x="658525" y="224657"/>
                  <a:pt x="658500" y="224657"/>
                </a:cubicBezTo>
                <a:lnTo>
                  <a:pt x="94" y="224657"/>
                </a:lnTo>
                <a:cubicBezTo>
                  <a:pt x="42" y="224656"/>
                  <a:pt x="0" y="224613"/>
                  <a:pt x="0" y="224561"/>
                </a:cubicBezTo>
                <a:cubicBezTo>
                  <a:pt x="1" y="224536"/>
                  <a:pt x="10" y="224512"/>
                  <a:pt x="27" y="224495"/>
                </a:cubicBezTo>
                <a:lnTo>
                  <a:pt x="224522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-887239">
            <a:off x="-1680249" y="770897"/>
            <a:ext cx="8012084" cy="3863202"/>
          </a:xfrm>
          <a:custGeom>
            <a:avLst/>
            <a:gdLst/>
            <a:ahLst/>
            <a:cxnLst/>
            <a:rect l="l" t="t" r="r" b="b"/>
            <a:pathLst>
              <a:path w="658595" h="317556" extrusionOk="0">
                <a:moveTo>
                  <a:pt x="95" y="0"/>
                </a:moveTo>
                <a:lnTo>
                  <a:pt x="658501" y="0"/>
                </a:lnTo>
                <a:cubicBezTo>
                  <a:pt x="658553" y="1"/>
                  <a:pt x="658595" y="44"/>
                  <a:pt x="658595" y="96"/>
                </a:cubicBezTo>
                <a:cubicBezTo>
                  <a:pt x="658594" y="121"/>
                  <a:pt x="658585" y="145"/>
                  <a:pt x="658568" y="162"/>
                </a:cubicBezTo>
                <a:lnTo>
                  <a:pt x="349510" y="309220"/>
                </a:lnTo>
                <a:cubicBezTo>
                  <a:pt x="338328" y="320335"/>
                  <a:pt x="320268" y="320335"/>
                  <a:pt x="309086" y="309220"/>
                </a:cubicBezTo>
                <a:lnTo>
                  <a:pt x="28" y="162"/>
                </a:lnTo>
                <a:cubicBezTo>
                  <a:pt x="-9" y="125"/>
                  <a:pt x="-8" y="64"/>
                  <a:pt x="29" y="28"/>
                </a:cubicBezTo>
                <a:cubicBezTo>
                  <a:pt x="47" y="10"/>
                  <a:pt x="70" y="0"/>
                  <a:pt x="9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4235117" y="0"/>
            <a:ext cx="79569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1700148" y="3150287"/>
            <a:ext cx="2055965" cy="2044502"/>
            <a:chOff x="5586348" y="-2372208"/>
            <a:chExt cx="2055965" cy="2044502"/>
          </a:xfrm>
        </p:grpSpPr>
        <p:sp>
          <p:nvSpPr>
            <p:cNvPr id="48" name="Google Shape;48;p3"/>
            <p:cNvSpPr/>
            <p:nvPr/>
          </p:nvSpPr>
          <p:spPr>
            <a:xfrm rot="3397668">
              <a:off x="5884330" y="-2100066"/>
              <a:ext cx="1460001" cy="1500218"/>
            </a:xfrm>
            <a:custGeom>
              <a:avLst/>
              <a:gdLst/>
              <a:ahLst/>
              <a:cxnLst/>
              <a:rect l="l" t="t" r="r" b="b"/>
              <a:pathLst>
                <a:path w="1460202" h="1500424" extrusionOk="0">
                  <a:moveTo>
                    <a:pt x="385757" y="169112"/>
                  </a:moveTo>
                  <a:cubicBezTo>
                    <a:pt x="444527" y="123964"/>
                    <a:pt x="503867" y="78529"/>
                    <a:pt x="570828" y="47002"/>
                  </a:cubicBezTo>
                  <a:cubicBezTo>
                    <a:pt x="759042" y="-41676"/>
                    <a:pt x="1000215" y="-2052"/>
                    <a:pt x="1150234" y="142061"/>
                  </a:cubicBezTo>
                  <a:cubicBezTo>
                    <a:pt x="1228530" y="217309"/>
                    <a:pt x="1281012" y="314845"/>
                    <a:pt x="1332161" y="410666"/>
                  </a:cubicBezTo>
                  <a:cubicBezTo>
                    <a:pt x="1391216" y="521251"/>
                    <a:pt x="1451700" y="636313"/>
                    <a:pt x="1459415" y="761472"/>
                  </a:cubicBezTo>
                  <a:cubicBezTo>
                    <a:pt x="1468655" y="910348"/>
                    <a:pt x="1395979" y="1061890"/>
                    <a:pt x="1273964" y="1147711"/>
                  </a:cubicBezTo>
                  <a:cubicBezTo>
                    <a:pt x="1228244" y="1179905"/>
                    <a:pt x="1176333" y="1203432"/>
                    <a:pt x="1135089" y="1241151"/>
                  </a:cubicBezTo>
                  <a:cubicBezTo>
                    <a:pt x="1086321" y="1285728"/>
                    <a:pt x="1056127" y="1346593"/>
                    <a:pt x="1016598" y="1399552"/>
                  </a:cubicBezTo>
                  <a:cubicBezTo>
                    <a:pt x="977069" y="1452511"/>
                    <a:pt x="920491" y="1500898"/>
                    <a:pt x="854387" y="1500421"/>
                  </a:cubicBezTo>
                  <a:cubicBezTo>
                    <a:pt x="776568" y="1499945"/>
                    <a:pt x="713036" y="1432794"/>
                    <a:pt x="635693" y="1424317"/>
                  </a:cubicBezTo>
                  <a:cubicBezTo>
                    <a:pt x="557493" y="1415839"/>
                    <a:pt x="481293" y="1468894"/>
                    <a:pt x="403760" y="1455940"/>
                  </a:cubicBezTo>
                  <a:cubicBezTo>
                    <a:pt x="325274" y="1442890"/>
                    <a:pt x="272981" y="1366690"/>
                    <a:pt x="246978" y="1291443"/>
                  </a:cubicBezTo>
                  <a:cubicBezTo>
                    <a:pt x="220975" y="1216195"/>
                    <a:pt x="211069" y="1134471"/>
                    <a:pt x="170683" y="1065891"/>
                  </a:cubicBezTo>
                  <a:cubicBezTo>
                    <a:pt x="139441" y="1012741"/>
                    <a:pt x="91911" y="971117"/>
                    <a:pt x="57621" y="919873"/>
                  </a:cubicBezTo>
                  <a:cubicBezTo>
                    <a:pt x="-9244" y="819860"/>
                    <a:pt x="-18769" y="684129"/>
                    <a:pt x="33523" y="575734"/>
                  </a:cubicBezTo>
                  <a:cubicBezTo>
                    <a:pt x="74004" y="491819"/>
                    <a:pt x="154490" y="443432"/>
                    <a:pt x="199353" y="365137"/>
                  </a:cubicBezTo>
                  <a:cubicBezTo>
                    <a:pt x="247264" y="282079"/>
                    <a:pt x="309462" y="227691"/>
                    <a:pt x="385757" y="169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3397668">
              <a:off x="5912563" y="-2087178"/>
              <a:ext cx="1422858" cy="1462152"/>
            </a:xfrm>
            <a:custGeom>
              <a:avLst/>
              <a:gdLst/>
              <a:ahLst/>
              <a:cxnLst/>
              <a:rect l="l" t="t" r="r" b="b"/>
              <a:pathLst>
                <a:path w="1423054" h="1462353" extrusionOk="0">
                  <a:moveTo>
                    <a:pt x="375864" y="164761"/>
                  </a:moveTo>
                  <a:cubicBezTo>
                    <a:pt x="433109" y="120850"/>
                    <a:pt x="490926" y="76464"/>
                    <a:pt x="556267" y="45793"/>
                  </a:cubicBezTo>
                  <a:cubicBezTo>
                    <a:pt x="739719" y="-40598"/>
                    <a:pt x="974701" y="-2022"/>
                    <a:pt x="1120909" y="138472"/>
                  </a:cubicBezTo>
                  <a:cubicBezTo>
                    <a:pt x="1197205" y="211814"/>
                    <a:pt x="1248354" y="306874"/>
                    <a:pt x="1298265" y="400219"/>
                  </a:cubicBezTo>
                  <a:cubicBezTo>
                    <a:pt x="1355891" y="508042"/>
                    <a:pt x="1414756" y="620151"/>
                    <a:pt x="1422281" y="742166"/>
                  </a:cubicBezTo>
                  <a:cubicBezTo>
                    <a:pt x="1431329" y="887327"/>
                    <a:pt x="1360463" y="1034869"/>
                    <a:pt x="1241591" y="1118594"/>
                  </a:cubicBezTo>
                  <a:cubicBezTo>
                    <a:pt x="1197109" y="1149931"/>
                    <a:pt x="1146436" y="1172887"/>
                    <a:pt x="1106241" y="1209653"/>
                  </a:cubicBezTo>
                  <a:cubicBezTo>
                    <a:pt x="1058711" y="1253087"/>
                    <a:pt x="1029279" y="1312428"/>
                    <a:pt x="990703" y="1364053"/>
                  </a:cubicBezTo>
                  <a:cubicBezTo>
                    <a:pt x="952127" y="1415679"/>
                    <a:pt x="897072" y="1462732"/>
                    <a:pt x="832683" y="1462351"/>
                  </a:cubicBezTo>
                  <a:cubicBezTo>
                    <a:pt x="756864" y="1461875"/>
                    <a:pt x="694952" y="1396438"/>
                    <a:pt x="619609" y="1388247"/>
                  </a:cubicBezTo>
                  <a:cubicBezTo>
                    <a:pt x="543409" y="1379960"/>
                    <a:pt x="469114" y="1431681"/>
                    <a:pt x="393580" y="1419108"/>
                  </a:cubicBezTo>
                  <a:cubicBezTo>
                    <a:pt x="317095" y="1406344"/>
                    <a:pt x="266136" y="1332049"/>
                    <a:pt x="240799" y="1258802"/>
                  </a:cubicBezTo>
                  <a:cubicBezTo>
                    <a:pt x="215463" y="1185555"/>
                    <a:pt x="205747" y="1105831"/>
                    <a:pt x="166409" y="1038965"/>
                  </a:cubicBezTo>
                  <a:cubicBezTo>
                    <a:pt x="135929" y="987244"/>
                    <a:pt x="89638" y="946573"/>
                    <a:pt x="56205" y="896662"/>
                  </a:cubicBezTo>
                  <a:cubicBezTo>
                    <a:pt x="-9041" y="799030"/>
                    <a:pt x="-18281" y="666728"/>
                    <a:pt x="32678" y="561191"/>
                  </a:cubicBezTo>
                  <a:cubicBezTo>
                    <a:pt x="72112" y="479467"/>
                    <a:pt x="150502" y="432223"/>
                    <a:pt x="194222" y="356023"/>
                  </a:cubicBezTo>
                  <a:cubicBezTo>
                    <a:pt x="240799" y="274870"/>
                    <a:pt x="301378" y="221911"/>
                    <a:pt x="375864" y="164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3397668">
              <a:off x="5963939" y="-2046743"/>
              <a:ext cx="1345617" cy="1358839"/>
            </a:xfrm>
            <a:custGeom>
              <a:avLst/>
              <a:gdLst/>
              <a:ahLst/>
              <a:cxnLst/>
              <a:rect l="l" t="t" r="r" b="b"/>
              <a:pathLst>
                <a:path w="1345802" h="1359026" extrusionOk="0">
                  <a:moveTo>
                    <a:pt x="355325" y="153159"/>
                  </a:moveTo>
                  <a:cubicBezTo>
                    <a:pt x="409522" y="112296"/>
                    <a:pt x="464196" y="71148"/>
                    <a:pt x="525918" y="42573"/>
                  </a:cubicBezTo>
                  <a:cubicBezTo>
                    <a:pt x="699464" y="-37722"/>
                    <a:pt x="921682" y="-1908"/>
                    <a:pt x="1059985" y="128679"/>
                  </a:cubicBezTo>
                  <a:cubicBezTo>
                    <a:pt x="1132184" y="196878"/>
                    <a:pt x="1180476" y="285175"/>
                    <a:pt x="1227720" y="371948"/>
                  </a:cubicBezTo>
                  <a:cubicBezTo>
                    <a:pt x="1282203" y="472151"/>
                    <a:pt x="1337829" y="576354"/>
                    <a:pt x="1345068" y="689702"/>
                  </a:cubicBezTo>
                  <a:cubicBezTo>
                    <a:pt x="1353640" y="824576"/>
                    <a:pt x="1286585" y="961736"/>
                    <a:pt x="1174190" y="1039555"/>
                  </a:cubicBezTo>
                  <a:cubicBezTo>
                    <a:pt x="1132089" y="1068702"/>
                    <a:pt x="1084178" y="1090038"/>
                    <a:pt x="1046173" y="1124232"/>
                  </a:cubicBezTo>
                  <a:cubicBezTo>
                    <a:pt x="1001216" y="1164618"/>
                    <a:pt x="973402" y="1219768"/>
                    <a:pt x="936922" y="1267679"/>
                  </a:cubicBezTo>
                  <a:cubicBezTo>
                    <a:pt x="900441" y="1315685"/>
                    <a:pt x="848339" y="1359405"/>
                    <a:pt x="787474" y="1359024"/>
                  </a:cubicBezTo>
                  <a:cubicBezTo>
                    <a:pt x="715751" y="1358547"/>
                    <a:pt x="657172" y="1297778"/>
                    <a:pt x="585925" y="1290158"/>
                  </a:cubicBezTo>
                  <a:cubicBezTo>
                    <a:pt x="513916" y="1282443"/>
                    <a:pt x="443622" y="1330544"/>
                    <a:pt x="372089" y="1318828"/>
                  </a:cubicBezTo>
                  <a:cubicBezTo>
                    <a:pt x="299699" y="1307017"/>
                    <a:pt x="251598" y="1237961"/>
                    <a:pt x="227595" y="1169857"/>
                  </a:cubicBezTo>
                  <a:cubicBezTo>
                    <a:pt x="203592" y="1101753"/>
                    <a:pt x="194448" y="1027649"/>
                    <a:pt x="157300" y="965546"/>
                  </a:cubicBezTo>
                  <a:cubicBezTo>
                    <a:pt x="128535" y="917445"/>
                    <a:pt x="84625" y="879726"/>
                    <a:pt x="53097" y="833339"/>
                  </a:cubicBezTo>
                  <a:cubicBezTo>
                    <a:pt x="-8530" y="742756"/>
                    <a:pt x="-17293" y="619788"/>
                    <a:pt x="30904" y="521681"/>
                  </a:cubicBezTo>
                  <a:cubicBezTo>
                    <a:pt x="68242" y="445671"/>
                    <a:pt x="142346" y="401856"/>
                    <a:pt x="183685" y="330990"/>
                  </a:cubicBezTo>
                  <a:cubicBezTo>
                    <a:pt x="227595" y="255457"/>
                    <a:pt x="284935" y="206213"/>
                    <a:pt x="355325" y="153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5820132" y="-2126214"/>
              <a:ext cx="1544223" cy="1519072"/>
              <a:chOff x="5820132" y="-2126214"/>
              <a:chExt cx="1544223" cy="1519072"/>
            </a:xfrm>
          </p:grpSpPr>
          <p:grpSp>
            <p:nvGrpSpPr>
              <p:cNvPr id="52" name="Google Shape;52;p3"/>
              <p:cNvGrpSpPr/>
              <p:nvPr/>
            </p:nvGrpSpPr>
            <p:grpSpPr>
              <a:xfrm>
                <a:off x="5845283" y="-2126214"/>
                <a:ext cx="1519072" cy="1519072"/>
                <a:chOff x="7709386" y="-1810378"/>
                <a:chExt cx="1353776" cy="1353776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 rot="3397668">
                  <a:off x="7897613" y="-1622151"/>
                  <a:ext cx="977321" cy="977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55" h="977455" extrusionOk="0">
                      <a:moveTo>
                        <a:pt x="977456" y="488728"/>
                      </a:moveTo>
                      <a:cubicBezTo>
                        <a:pt x="977456" y="758645"/>
                        <a:pt x="758645" y="977456"/>
                        <a:pt x="488728" y="977456"/>
                      </a:cubicBezTo>
                      <a:cubicBezTo>
                        <a:pt x="218811" y="977456"/>
                        <a:pt x="0" y="758645"/>
                        <a:pt x="0" y="488728"/>
                      </a:cubicBezTo>
                      <a:cubicBezTo>
                        <a:pt x="0" y="218811"/>
                        <a:pt x="218811" y="0"/>
                        <a:pt x="488728" y="0"/>
                      </a:cubicBezTo>
                      <a:cubicBezTo>
                        <a:pt x="758645" y="0"/>
                        <a:pt x="977456" y="218811"/>
                        <a:pt x="977456" y="4887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 rot="3396342">
                  <a:off x="7935161" y="-1582789"/>
                  <a:ext cx="885000" cy="915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60" h="941260" extrusionOk="0">
                      <a:moveTo>
                        <a:pt x="941261" y="470630"/>
                      </a:moveTo>
                      <a:cubicBezTo>
                        <a:pt x="941261" y="730552"/>
                        <a:pt x="730552" y="941261"/>
                        <a:pt x="470630" y="941261"/>
                      </a:cubicBezTo>
                      <a:cubicBezTo>
                        <a:pt x="210708" y="941261"/>
                        <a:pt x="0" y="730552"/>
                        <a:pt x="0" y="470630"/>
                      </a:cubicBezTo>
                      <a:cubicBezTo>
                        <a:pt x="0" y="210708"/>
                        <a:pt x="210708" y="0"/>
                        <a:pt x="470630" y="0"/>
                      </a:cubicBezTo>
                      <a:cubicBezTo>
                        <a:pt x="730552" y="0"/>
                        <a:pt x="941261" y="210708"/>
                        <a:pt x="941261" y="4706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" name="Google Shape;55;p3"/>
              <p:cNvSpPr/>
              <p:nvPr/>
            </p:nvSpPr>
            <p:spPr>
              <a:xfrm rot="3397668">
                <a:off x="7075717" y="-1694816"/>
                <a:ext cx="300203" cy="60786"/>
              </a:xfrm>
              <a:custGeom>
                <a:avLst/>
                <a:gdLst/>
                <a:ahLst/>
                <a:cxnLst/>
                <a:rect l="l" t="t" r="r" b="b"/>
                <a:pathLst>
                  <a:path w="300244" h="60794" extrusionOk="0">
                    <a:moveTo>
                      <a:pt x="21680" y="59116"/>
                    </a:moveTo>
                    <a:cubicBezTo>
                      <a:pt x="101118" y="19302"/>
                      <a:pt x="197892" y="17778"/>
                      <a:pt x="278474" y="55497"/>
                    </a:cubicBezTo>
                    <a:cubicBezTo>
                      <a:pt x="295047" y="63212"/>
                      <a:pt x="309525" y="38637"/>
                      <a:pt x="292856" y="30827"/>
                    </a:cubicBezTo>
                    <a:cubicBezTo>
                      <a:pt x="202464" y="-11464"/>
                      <a:pt x="96451" y="-10226"/>
                      <a:pt x="7202" y="34446"/>
                    </a:cubicBezTo>
                    <a:cubicBezTo>
                      <a:pt x="-9181" y="42733"/>
                      <a:pt x="5297" y="67403"/>
                      <a:pt x="21680" y="59116"/>
                    </a:cubicBezTo>
                    <a:lnTo>
                      <a:pt x="21680" y="5911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3397668">
                <a:off x="5791442" y="-1268898"/>
                <a:ext cx="414847" cy="154792"/>
              </a:xfrm>
              <a:custGeom>
                <a:avLst/>
                <a:gdLst/>
                <a:ahLst/>
                <a:cxnLst/>
                <a:rect l="l" t="t" r="r" b="b"/>
                <a:pathLst>
                  <a:path w="414904" h="154813" extrusionOk="0">
                    <a:moveTo>
                      <a:pt x="33151" y="18000"/>
                    </a:moveTo>
                    <a:cubicBezTo>
                      <a:pt x="30865" y="14286"/>
                      <a:pt x="28674" y="10666"/>
                      <a:pt x="26388" y="6951"/>
                    </a:cubicBezTo>
                    <a:cubicBezTo>
                      <a:pt x="16768" y="-8860"/>
                      <a:pt x="-6473" y="5046"/>
                      <a:pt x="1718" y="21334"/>
                    </a:cubicBezTo>
                    <a:cubicBezTo>
                      <a:pt x="18387" y="54767"/>
                      <a:pt x="41056" y="85723"/>
                      <a:pt x="68679" y="110869"/>
                    </a:cubicBezTo>
                    <a:cubicBezTo>
                      <a:pt x="81919" y="122871"/>
                      <a:pt x="97444" y="134015"/>
                      <a:pt x="116113" y="133824"/>
                    </a:cubicBezTo>
                    <a:cubicBezTo>
                      <a:pt x="135735" y="133634"/>
                      <a:pt x="152975" y="120299"/>
                      <a:pt x="169644" y="111536"/>
                    </a:cubicBezTo>
                    <a:cubicBezTo>
                      <a:pt x="205077" y="92962"/>
                      <a:pt x="243939" y="79627"/>
                      <a:pt x="283372" y="93438"/>
                    </a:cubicBezTo>
                    <a:cubicBezTo>
                      <a:pt x="322044" y="106964"/>
                      <a:pt x="359096" y="131062"/>
                      <a:pt x="393767" y="152589"/>
                    </a:cubicBezTo>
                    <a:cubicBezTo>
                      <a:pt x="409483" y="162304"/>
                      <a:pt x="423771" y="137634"/>
                      <a:pt x="408150" y="127919"/>
                    </a:cubicBezTo>
                    <a:cubicBezTo>
                      <a:pt x="374812" y="107250"/>
                      <a:pt x="340332" y="86580"/>
                      <a:pt x="304232" y="71150"/>
                    </a:cubicBezTo>
                    <a:cubicBezTo>
                      <a:pt x="267847" y="55529"/>
                      <a:pt x="230699" y="56005"/>
                      <a:pt x="193742" y="69626"/>
                    </a:cubicBezTo>
                    <a:cubicBezTo>
                      <a:pt x="175835" y="76198"/>
                      <a:pt x="158881" y="84771"/>
                      <a:pt x="142212" y="94105"/>
                    </a:cubicBezTo>
                    <a:cubicBezTo>
                      <a:pt x="134401" y="98487"/>
                      <a:pt x="125448" y="105154"/>
                      <a:pt x="116209" y="105345"/>
                    </a:cubicBezTo>
                    <a:cubicBezTo>
                      <a:pt x="107541" y="105535"/>
                      <a:pt x="99730" y="99915"/>
                      <a:pt x="93444" y="94677"/>
                    </a:cubicBezTo>
                    <a:cubicBezTo>
                      <a:pt x="65059" y="71055"/>
                      <a:pt x="42961" y="39813"/>
                      <a:pt x="26578" y="6951"/>
                    </a:cubicBezTo>
                    <a:cubicBezTo>
                      <a:pt x="18387" y="11714"/>
                      <a:pt x="10100" y="16572"/>
                      <a:pt x="1909" y="21334"/>
                    </a:cubicBezTo>
                    <a:cubicBezTo>
                      <a:pt x="4195" y="25049"/>
                      <a:pt x="6385" y="28668"/>
                      <a:pt x="8671" y="32383"/>
                    </a:cubicBezTo>
                    <a:cubicBezTo>
                      <a:pt x="18006" y="48099"/>
                      <a:pt x="42771" y="33812"/>
                      <a:pt x="33151" y="18000"/>
                    </a:cubicBezTo>
                    <a:lnTo>
                      <a:pt x="33151" y="180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3397668">
                <a:off x="6829110" y="-921837"/>
                <a:ext cx="103621" cy="279977"/>
              </a:xfrm>
              <a:custGeom>
                <a:avLst/>
                <a:gdLst/>
                <a:ahLst/>
                <a:cxnLst/>
                <a:rect l="l" t="t" r="r" b="b"/>
                <a:pathLst>
                  <a:path w="103635" h="280016" extrusionOk="0">
                    <a:moveTo>
                      <a:pt x="67966" y="17270"/>
                    </a:moveTo>
                    <a:cubicBezTo>
                      <a:pt x="76062" y="38892"/>
                      <a:pt x="75872" y="61180"/>
                      <a:pt x="74348" y="83850"/>
                    </a:cubicBezTo>
                    <a:cubicBezTo>
                      <a:pt x="72823" y="106900"/>
                      <a:pt x="71204" y="130141"/>
                      <a:pt x="66823" y="152811"/>
                    </a:cubicBezTo>
                    <a:cubicBezTo>
                      <a:pt x="59298" y="192149"/>
                      <a:pt x="42534" y="231773"/>
                      <a:pt x="6815" y="253204"/>
                    </a:cubicBezTo>
                    <a:cubicBezTo>
                      <a:pt x="-8901" y="262634"/>
                      <a:pt x="5386" y="287399"/>
                      <a:pt x="21198" y="277874"/>
                    </a:cubicBezTo>
                    <a:cubicBezTo>
                      <a:pt x="61775" y="253585"/>
                      <a:pt x="84063" y="209865"/>
                      <a:pt x="93398" y="164812"/>
                    </a:cubicBezTo>
                    <a:cubicBezTo>
                      <a:pt x="98827" y="138904"/>
                      <a:pt x="100922" y="112329"/>
                      <a:pt x="102732" y="85945"/>
                    </a:cubicBezTo>
                    <a:cubicBezTo>
                      <a:pt x="104447" y="60228"/>
                      <a:pt x="104542" y="34129"/>
                      <a:pt x="95493" y="9650"/>
                    </a:cubicBezTo>
                    <a:cubicBezTo>
                      <a:pt x="89111" y="-7400"/>
                      <a:pt x="61489" y="30"/>
                      <a:pt x="67966" y="17270"/>
                    </a:cubicBezTo>
                    <a:lnTo>
                      <a:pt x="67966" y="1727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" name="Google Shape;58;p3" descr="Envelope with solid fill"/>
          <p:cNvSpPr/>
          <p:nvPr/>
        </p:nvSpPr>
        <p:spPr>
          <a:xfrm rot="-1476510">
            <a:off x="2468543" y="3989099"/>
            <a:ext cx="548971" cy="384279"/>
          </a:xfrm>
          <a:custGeom>
            <a:avLst/>
            <a:gdLst/>
            <a:ahLst/>
            <a:cxnLst/>
            <a:rect l="l" t="t" r="r" b="b"/>
            <a:pathLst>
              <a:path w="762000" h="533400" extrusionOk="0">
                <a:moveTo>
                  <a:pt x="0" y="0"/>
                </a:moveTo>
                <a:lnTo>
                  <a:pt x="0" y="533400"/>
                </a:lnTo>
                <a:lnTo>
                  <a:pt x="762000" y="533400"/>
                </a:lnTo>
                <a:lnTo>
                  <a:pt x="762000" y="0"/>
                </a:lnTo>
                <a:lnTo>
                  <a:pt x="0" y="0"/>
                </a:lnTo>
                <a:close/>
                <a:moveTo>
                  <a:pt x="394335" y="332423"/>
                </a:moveTo>
                <a:cubicBezTo>
                  <a:pt x="386715" y="340043"/>
                  <a:pt x="375285" y="340043"/>
                  <a:pt x="367665" y="332423"/>
                </a:cubicBezTo>
                <a:lnTo>
                  <a:pt x="85725" y="57150"/>
                </a:lnTo>
                <a:lnTo>
                  <a:pt x="677228" y="57150"/>
                </a:lnTo>
                <a:lnTo>
                  <a:pt x="394335" y="332423"/>
                </a:lnTo>
                <a:close/>
                <a:moveTo>
                  <a:pt x="242888" y="263843"/>
                </a:moveTo>
                <a:lnTo>
                  <a:pt x="57150" y="450533"/>
                </a:lnTo>
                <a:lnTo>
                  <a:pt x="57150" y="81915"/>
                </a:lnTo>
                <a:lnTo>
                  <a:pt x="242888" y="263843"/>
                </a:lnTo>
                <a:close/>
                <a:moveTo>
                  <a:pt x="270510" y="290513"/>
                </a:moveTo>
                <a:lnTo>
                  <a:pt x="341948" y="360045"/>
                </a:lnTo>
                <a:cubicBezTo>
                  <a:pt x="353378" y="370523"/>
                  <a:pt x="367665" y="376238"/>
                  <a:pt x="381953" y="376238"/>
                </a:cubicBezTo>
                <a:cubicBezTo>
                  <a:pt x="396240" y="376238"/>
                  <a:pt x="410528" y="370523"/>
                  <a:pt x="421958" y="360045"/>
                </a:cubicBezTo>
                <a:lnTo>
                  <a:pt x="493395" y="290513"/>
                </a:lnTo>
                <a:lnTo>
                  <a:pt x="678180" y="476250"/>
                </a:lnTo>
                <a:lnTo>
                  <a:pt x="84773" y="476250"/>
                </a:lnTo>
                <a:lnTo>
                  <a:pt x="270510" y="290513"/>
                </a:lnTo>
                <a:close/>
                <a:moveTo>
                  <a:pt x="519113" y="263843"/>
                </a:moveTo>
                <a:lnTo>
                  <a:pt x="704850" y="82868"/>
                </a:lnTo>
                <a:lnTo>
                  <a:pt x="704850" y="449580"/>
                </a:lnTo>
                <a:lnTo>
                  <a:pt x="519113" y="2638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4889007" y="2399475"/>
            <a:ext cx="68364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4888975" y="3636152"/>
            <a:ext cx="68364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765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4059997" flipH="1">
            <a:off x="7286238" y="559716"/>
            <a:ext cx="6015092" cy="5039175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66" name="Google Shape;66;p4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4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93" name="Google Shape;93;p4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94" name="Google Shape;94;p4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6" name="Google Shape;96;p4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97" name="Google Shape;97;p4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99;p4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" name="Google Shape;102;p4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103" name="Google Shape;103;p4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" name="Google Shape;105;p4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106" name="Google Shape;106;p4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" name="Google Shape;108;p4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109" name="Google Shape;109;p4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" name="Google Shape;111;p4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112" name="Google Shape;112;p4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4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115" name="Google Shape;115;p4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4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118" name="Google Shape;118;p4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Google Shape;120;p4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121" name="Google Shape;121;p4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" name="Google Shape;123;p4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" name="Google Shape;126;p4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129;p4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130" name="Google Shape;130;p4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32;p4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5" name="Google Shape;135;p4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136" name="Google Shape;136;p4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141;p4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4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145" name="Google Shape;145;p4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4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4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4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157" name="Google Shape;157;p4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4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160" name="Google Shape;160;p4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161" name="Google Shape;161;p4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5" name="Google Shape;165;p4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169" name="Google Shape;169;p4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4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4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4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4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180" name="Google Shape;180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1" name="Google Shape;181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4"/>
          <p:cNvGrpSpPr/>
          <p:nvPr/>
        </p:nvGrpSpPr>
        <p:grpSpPr>
          <a:xfrm rot="-1458097">
            <a:off x="8671339" y="3177453"/>
            <a:ext cx="1065729" cy="658087"/>
            <a:chOff x="6551993" y="1927595"/>
            <a:chExt cx="2643703" cy="2139960"/>
          </a:xfrm>
        </p:grpSpPr>
        <p:grpSp>
          <p:nvGrpSpPr>
            <p:cNvPr id="187" name="Google Shape;187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4"/>
          <p:cNvGrpSpPr/>
          <p:nvPr/>
        </p:nvGrpSpPr>
        <p:grpSpPr>
          <a:xfrm rot="577851" flipH="1">
            <a:off x="8620594" y="2420995"/>
            <a:ext cx="842258" cy="520008"/>
            <a:chOff x="6551993" y="1927595"/>
            <a:chExt cx="2643703" cy="2139960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4"/>
          <p:cNvGrpSpPr/>
          <p:nvPr/>
        </p:nvGrpSpPr>
        <p:grpSpPr>
          <a:xfrm rot="-2961975">
            <a:off x="8893305" y="4070134"/>
            <a:ext cx="1063211" cy="363345"/>
            <a:chOff x="6551993" y="1927595"/>
            <a:chExt cx="2643703" cy="2139960"/>
          </a:xfrm>
        </p:grpSpPr>
        <p:grpSp>
          <p:nvGrpSpPr>
            <p:cNvPr id="201" name="Google Shape;20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02" name="Google Shape;20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4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4"/>
          <p:cNvGrpSpPr/>
          <p:nvPr/>
        </p:nvGrpSpPr>
        <p:grpSpPr>
          <a:xfrm rot="-790671" flipH="1">
            <a:off x="8783601" y="4884791"/>
            <a:ext cx="1065717" cy="658031"/>
            <a:chOff x="6551993" y="1927595"/>
            <a:chExt cx="2643703" cy="2139960"/>
          </a:xfrm>
        </p:grpSpPr>
        <p:grpSp>
          <p:nvGrpSpPr>
            <p:cNvPr id="211" name="Google Shape;21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" name="Google Shape;21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312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"/>
          <p:cNvSpPr/>
          <p:nvPr/>
        </p:nvSpPr>
        <p:spPr>
          <a:xfrm rot="-3794831">
            <a:off x="7859974" y="1774529"/>
            <a:ext cx="7325667" cy="3980087"/>
          </a:xfrm>
          <a:custGeom>
            <a:avLst/>
            <a:gdLst/>
            <a:ahLst/>
            <a:cxnLst/>
            <a:rect l="l" t="t" r="r" b="b"/>
            <a:pathLst>
              <a:path w="7325667" h="3980087" extrusionOk="0">
                <a:moveTo>
                  <a:pt x="3147241" y="2762487"/>
                </a:moveTo>
                <a:cubicBezTo>
                  <a:pt x="3178370" y="2820930"/>
                  <a:pt x="3207397" y="2880345"/>
                  <a:pt x="3234299" y="2940547"/>
                </a:cubicBezTo>
                <a:lnTo>
                  <a:pt x="3239336" y="2952943"/>
                </a:lnTo>
                <a:lnTo>
                  <a:pt x="1201769" y="3980087"/>
                </a:lnTo>
                <a:lnTo>
                  <a:pt x="0" y="1596113"/>
                </a:lnTo>
                <a:lnTo>
                  <a:pt x="118744" y="1545233"/>
                </a:lnTo>
                <a:cubicBezTo>
                  <a:pt x="412267" y="1430139"/>
                  <a:pt x="725818" y="1361950"/>
                  <a:pt x="1053296" y="1374605"/>
                </a:cubicBezTo>
                <a:cubicBezTo>
                  <a:pt x="1720811" y="1393812"/>
                  <a:pt x="2396747" y="1766510"/>
                  <a:pt x="2853868" y="2319133"/>
                </a:cubicBezTo>
                <a:cubicBezTo>
                  <a:pt x="2966281" y="2457699"/>
                  <a:pt x="3064231" y="2606639"/>
                  <a:pt x="3147241" y="2762487"/>
                </a:cubicBezTo>
                <a:close/>
                <a:moveTo>
                  <a:pt x="6885467" y="19777"/>
                </a:moveTo>
                <a:lnTo>
                  <a:pt x="7325667" y="893011"/>
                </a:lnTo>
                <a:lnTo>
                  <a:pt x="6048253" y="1536959"/>
                </a:lnTo>
                <a:lnTo>
                  <a:pt x="6008367" y="1523862"/>
                </a:lnTo>
                <a:cubicBezTo>
                  <a:pt x="5980783" y="1511775"/>
                  <a:pt x="5954566" y="1496418"/>
                  <a:pt x="5931084" y="1476162"/>
                </a:cubicBezTo>
                <a:cubicBezTo>
                  <a:pt x="5863355" y="1408188"/>
                  <a:pt x="5816358" y="1270986"/>
                  <a:pt x="5890669" y="1186008"/>
                </a:cubicBezTo>
                <a:cubicBezTo>
                  <a:pt x="5913595" y="1158583"/>
                  <a:pt x="5945297" y="1142911"/>
                  <a:pt x="5974773" y="1127201"/>
                </a:cubicBezTo>
                <a:cubicBezTo>
                  <a:pt x="6040340" y="1094526"/>
                  <a:pt x="6105874" y="1064476"/>
                  <a:pt x="6163778" y="1016130"/>
                </a:cubicBezTo>
                <a:cubicBezTo>
                  <a:pt x="6220600" y="967783"/>
                  <a:pt x="6269759" y="898516"/>
                  <a:pt x="6283940" y="817496"/>
                </a:cubicBezTo>
                <a:cubicBezTo>
                  <a:pt x="6300348" y="718179"/>
                  <a:pt x="6264290" y="617530"/>
                  <a:pt x="6258820" y="516919"/>
                </a:cubicBezTo>
                <a:cubicBezTo>
                  <a:pt x="6251189" y="349628"/>
                  <a:pt x="6333099" y="188879"/>
                  <a:pt x="6448905" y="98690"/>
                </a:cubicBezTo>
                <a:cubicBezTo>
                  <a:pt x="6536023" y="30872"/>
                  <a:pt x="6641054" y="0"/>
                  <a:pt x="6746348" y="0"/>
                </a:cubicBezTo>
                <a:cubicBezTo>
                  <a:pt x="6781031" y="0"/>
                  <a:pt x="6815747" y="3370"/>
                  <a:pt x="6849840" y="9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 rot="-741852">
            <a:off x="5608689" y="1353625"/>
            <a:ext cx="6184236" cy="4397708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 rot="-741869">
            <a:off x="10035497" y="958129"/>
            <a:ext cx="1324380" cy="1514349"/>
            <a:chOff x="9204036" y="1284493"/>
            <a:chExt cx="2465995" cy="2819717"/>
          </a:xfrm>
        </p:grpSpPr>
        <p:sp>
          <p:nvSpPr>
            <p:cNvPr id="221" name="Google Shape;221;p5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 rot="-745557">
            <a:off x="9217219" y="1708685"/>
            <a:ext cx="990644" cy="671836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 rot="-741565">
            <a:off x="9724810" y="1063346"/>
            <a:ext cx="1124666" cy="1467012"/>
            <a:chOff x="5637109" y="2191514"/>
            <a:chExt cx="2143612" cy="2796121"/>
          </a:xfrm>
        </p:grpSpPr>
        <p:grpSp>
          <p:nvGrpSpPr>
            <p:cNvPr id="225" name="Google Shape;225;p5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226" name="Google Shape;226;p5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8" name="Google Shape;228;p5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229" name="Google Shape;229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4" name="Google Shape;244;p5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245" name="Google Shape;245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0" name="Google Shape;260;p5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5"/>
          <p:cNvSpPr/>
          <p:nvPr/>
        </p:nvSpPr>
        <p:spPr>
          <a:xfrm>
            <a:off x="-1" y="0"/>
            <a:ext cx="87108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/>
          </p:nvPr>
        </p:nvSpPr>
        <p:spPr>
          <a:xfrm>
            <a:off x="532125" y="395575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1"/>
          </p:nvPr>
        </p:nvSpPr>
        <p:spPr>
          <a:xfrm>
            <a:off x="689725" y="2965625"/>
            <a:ext cx="70494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title" idx="2"/>
          </p:nvPr>
        </p:nvSpPr>
        <p:spPr>
          <a:xfrm>
            <a:off x="689725" y="2041175"/>
            <a:ext cx="7049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84574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6"/>
          <p:cNvGrpSpPr/>
          <p:nvPr/>
        </p:nvGrpSpPr>
        <p:grpSpPr>
          <a:xfrm>
            <a:off x="9024185" y="3171675"/>
            <a:ext cx="2816924" cy="3686619"/>
            <a:chOff x="9024185" y="3171675"/>
            <a:chExt cx="2816924" cy="3686619"/>
          </a:xfrm>
        </p:grpSpPr>
        <p:sp>
          <p:nvSpPr>
            <p:cNvPr id="269" name="Google Shape;269;p6"/>
            <p:cNvSpPr/>
            <p:nvPr/>
          </p:nvSpPr>
          <p:spPr>
            <a:xfrm>
              <a:off x="9900982" y="3171675"/>
              <a:ext cx="1940127" cy="3348537"/>
            </a:xfrm>
            <a:custGeom>
              <a:avLst/>
              <a:gdLst/>
              <a:ahLst/>
              <a:cxnLst/>
              <a:rect l="l" t="t" r="r" b="b"/>
              <a:pathLst>
                <a:path w="2950763" h="5092832" extrusionOk="0">
                  <a:moveTo>
                    <a:pt x="2950763" y="1452851"/>
                  </a:moveTo>
                  <a:lnTo>
                    <a:pt x="2950763" y="5092832"/>
                  </a:lnTo>
                  <a:lnTo>
                    <a:pt x="1689999" y="5092832"/>
                  </a:lnTo>
                  <a:lnTo>
                    <a:pt x="1689999" y="1299257"/>
                  </a:lnTo>
                  <a:cubicBezTo>
                    <a:pt x="1689999" y="907326"/>
                    <a:pt x="1116841" y="15465"/>
                    <a:pt x="114678" y="15465"/>
                  </a:cubicBezTo>
                  <a:cubicBezTo>
                    <a:pt x="114678" y="15465"/>
                    <a:pt x="19574" y="21683"/>
                    <a:pt x="0" y="16616"/>
                  </a:cubicBezTo>
                  <a:cubicBezTo>
                    <a:pt x="157049" y="-18616"/>
                    <a:pt x="902223" y="12702"/>
                    <a:pt x="1375442" y="15465"/>
                  </a:cubicBezTo>
                  <a:cubicBezTo>
                    <a:pt x="2377605" y="20992"/>
                    <a:pt x="2950763" y="647804"/>
                    <a:pt x="2950763" y="1452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9024185" y="3172304"/>
              <a:ext cx="2071699" cy="3347907"/>
            </a:xfrm>
            <a:custGeom>
              <a:avLst/>
              <a:gdLst/>
              <a:ahLst/>
              <a:cxnLst/>
              <a:rect l="l" t="t" r="r" b="b"/>
              <a:pathLst>
                <a:path w="3150873" h="5091874" extrusionOk="0">
                  <a:moveTo>
                    <a:pt x="3150874" y="1287476"/>
                  </a:moveTo>
                  <a:lnTo>
                    <a:pt x="3150874" y="5091875"/>
                  </a:lnTo>
                  <a:lnTo>
                    <a:pt x="0" y="5091875"/>
                  </a:lnTo>
                  <a:lnTo>
                    <a:pt x="0" y="1287476"/>
                  </a:lnTo>
                  <a:cubicBezTo>
                    <a:pt x="0" y="1091050"/>
                    <a:pt x="126192" y="769124"/>
                    <a:pt x="386404" y="496246"/>
                  </a:cubicBezTo>
                  <a:cubicBezTo>
                    <a:pt x="645926" y="224289"/>
                    <a:pt x="1038547" y="921"/>
                    <a:pt x="1571868" y="0"/>
                  </a:cubicBezTo>
                  <a:lnTo>
                    <a:pt x="1575322" y="0"/>
                  </a:lnTo>
                  <a:cubicBezTo>
                    <a:pt x="2577485" y="0"/>
                    <a:pt x="3150874" y="894394"/>
                    <a:pt x="3150874" y="1287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02418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0887909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978162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11633247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9256848" y="4170879"/>
              <a:ext cx="1605971" cy="358834"/>
            </a:xfrm>
            <a:custGeom>
              <a:avLst/>
              <a:gdLst/>
              <a:ahLst/>
              <a:cxnLst/>
              <a:rect l="l" t="t" r="r" b="b"/>
              <a:pathLst>
                <a:path w="2442542" h="545755" extrusionOk="0">
                  <a:moveTo>
                    <a:pt x="0" y="0"/>
                  </a:moveTo>
                  <a:lnTo>
                    <a:pt x="2442543" y="0"/>
                  </a:lnTo>
                  <a:lnTo>
                    <a:pt x="2442543" y="545755"/>
                  </a:lnTo>
                  <a:lnTo>
                    <a:pt x="0" y="545755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9028269" y="4018544"/>
              <a:ext cx="2122874" cy="152466"/>
            </a:xfrm>
            <a:custGeom>
              <a:avLst/>
              <a:gdLst/>
              <a:ahLst/>
              <a:cxnLst/>
              <a:rect l="l" t="t" r="r" b="b"/>
              <a:pathLst>
                <a:path w="3228706" h="231888" extrusionOk="0">
                  <a:moveTo>
                    <a:pt x="0" y="0"/>
                  </a:moveTo>
                  <a:lnTo>
                    <a:pt x="3228707" y="0"/>
                  </a:lnTo>
                  <a:lnTo>
                    <a:pt x="3228707" y="231889"/>
                  </a:lnTo>
                  <a:lnTo>
                    <a:pt x="0" y="231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9025849" y="3999634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9025849" y="4671906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9272429" y="6335643"/>
              <a:ext cx="1539504" cy="45421"/>
            </a:xfrm>
            <a:custGeom>
              <a:avLst/>
              <a:gdLst/>
              <a:ahLst/>
              <a:cxnLst/>
              <a:rect l="l" t="t" r="r" b="b"/>
              <a:pathLst>
                <a:path w="2341451" h="69082" extrusionOk="0">
                  <a:moveTo>
                    <a:pt x="2306910" y="69083"/>
                  </a:moveTo>
                  <a:lnTo>
                    <a:pt x="34541" y="69083"/>
                  </a:lnTo>
                  <a:cubicBezTo>
                    <a:pt x="15429" y="69083"/>
                    <a:pt x="0" y="53654"/>
                    <a:pt x="0" y="34541"/>
                  </a:cubicBezTo>
                  <a:cubicBezTo>
                    <a:pt x="0" y="15429"/>
                    <a:pt x="15429" y="0"/>
                    <a:pt x="34541" y="0"/>
                  </a:cubicBezTo>
                  <a:lnTo>
                    <a:pt x="2306910" y="0"/>
                  </a:lnTo>
                  <a:cubicBezTo>
                    <a:pt x="2326023" y="0"/>
                    <a:pt x="2341452" y="15429"/>
                    <a:pt x="2341452" y="34541"/>
                  </a:cubicBezTo>
                  <a:cubicBezTo>
                    <a:pt x="2341452" y="53654"/>
                    <a:pt x="2325793" y="69083"/>
                    <a:pt x="2306910" y="69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9254579" y="4939816"/>
              <a:ext cx="1601581" cy="1204592"/>
            </a:xfrm>
            <a:custGeom>
              <a:avLst/>
              <a:gdLst/>
              <a:ahLst/>
              <a:cxnLst/>
              <a:rect l="l" t="t" r="r" b="b"/>
              <a:pathLst>
                <a:path w="2435864" h="1832079" extrusionOk="0">
                  <a:moveTo>
                    <a:pt x="0" y="0"/>
                  </a:moveTo>
                  <a:lnTo>
                    <a:pt x="2435865" y="0"/>
                  </a:lnTo>
                  <a:lnTo>
                    <a:pt x="2435865" y="1832080"/>
                  </a:lnTo>
                  <a:lnTo>
                    <a:pt x="0" y="18320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9484401" y="5193271"/>
              <a:ext cx="1156600" cy="726040"/>
              <a:chOff x="8004630" y="4463354"/>
              <a:chExt cx="1760694" cy="70027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8004630" y="4470262"/>
                <a:ext cx="387094" cy="684611"/>
              </a:xfrm>
              <a:custGeom>
                <a:avLst/>
                <a:gdLst/>
                <a:ahLst/>
                <a:cxnLst/>
                <a:rect l="l" t="t" r="r" b="b"/>
                <a:pathLst>
                  <a:path w="387094" h="684611" extrusionOk="0">
                    <a:moveTo>
                      <a:pt x="304656" y="25331"/>
                    </a:moveTo>
                    <a:cubicBezTo>
                      <a:pt x="330907" y="42371"/>
                      <a:pt x="351172" y="66089"/>
                      <a:pt x="365449" y="97177"/>
                    </a:cubicBezTo>
                    <a:cubicBezTo>
                      <a:pt x="379956" y="128034"/>
                      <a:pt x="387095" y="163496"/>
                      <a:pt x="387095" y="203104"/>
                    </a:cubicBezTo>
                    <a:cubicBezTo>
                      <a:pt x="387095" y="242251"/>
                      <a:pt x="379956" y="276792"/>
                      <a:pt x="365449" y="306729"/>
                    </a:cubicBezTo>
                    <a:cubicBezTo>
                      <a:pt x="351172" y="336664"/>
                      <a:pt x="330677" y="359922"/>
                      <a:pt x="304656" y="376502"/>
                    </a:cubicBezTo>
                    <a:cubicBezTo>
                      <a:pt x="278635" y="393082"/>
                      <a:pt x="248699" y="401372"/>
                      <a:pt x="215078" y="401372"/>
                    </a:cubicBezTo>
                    <a:lnTo>
                      <a:pt x="106618" y="401372"/>
                    </a:lnTo>
                    <a:cubicBezTo>
                      <a:pt x="103624" y="401372"/>
                      <a:pt x="102243" y="402984"/>
                      <a:pt x="102243" y="406208"/>
                    </a:cubicBezTo>
                    <a:lnTo>
                      <a:pt x="102243" y="672868"/>
                    </a:lnTo>
                    <a:cubicBezTo>
                      <a:pt x="102243" y="676092"/>
                      <a:pt x="101322" y="678855"/>
                      <a:pt x="99249" y="681158"/>
                    </a:cubicBezTo>
                    <a:cubicBezTo>
                      <a:pt x="97177" y="683461"/>
                      <a:pt x="94644" y="684612"/>
                      <a:pt x="91650" y="684612"/>
                    </a:cubicBezTo>
                    <a:lnTo>
                      <a:pt x="10593" y="684612"/>
                    </a:lnTo>
                    <a:cubicBezTo>
                      <a:pt x="7599" y="684612"/>
                      <a:pt x="5066" y="683461"/>
                      <a:pt x="2994" y="681158"/>
                    </a:cubicBezTo>
                    <a:cubicBezTo>
                      <a:pt x="921" y="678855"/>
                      <a:pt x="0" y="676092"/>
                      <a:pt x="0" y="672868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214157" y="0"/>
                    </a:lnTo>
                    <a:cubicBezTo>
                      <a:pt x="248468" y="0"/>
                      <a:pt x="278635" y="8290"/>
                      <a:pt x="304656" y="25331"/>
                    </a:cubicBezTo>
                    <a:close/>
                    <a:moveTo>
                      <a:pt x="261364" y="281628"/>
                    </a:moveTo>
                    <a:cubicBezTo>
                      <a:pt x="277023" y="262515"/>
                      <a:pt x="284622" y="236955"/>
                      <a:pt x="284622" y="204946"/>
                    </a:cubicBezTo>
                    <a:cubicBezTo>
                      <a:pt x="284622" y="172477"/>
                      <a:pt x="276792" y="146456"/>
                      <a:pt x="261364" y="126883"/>
                    </a:cubicBezTo>
                    <a:cubicBezTo>
                      <a:pt x="245705" y="107309"/>
                      <a:pt x="224980" y="97637"/>
                      <a:pt x="199189" y="97637"/>
                    </a:cubicBezTo>
                    <a:lnTo>
                      <a:pt x="106618" y="97637"/>
                    </a:lnTo>
                    <a:cubicBezTo>
                      <a:pt x="103624" y="97637"/>
                      <a:pt x="102243" y="99249"/>
                      <a:pt x="102243" y="102473"/>
                    </a:cubicBezTo>
                    <a:lnTo>
                      <a:pt x="102243" y="305577"/>
                    </a:lnTo>
                    <a:cubicBezTo>
                      <a:pt x="102243" y="308801"/>
                      <a:pt x="103624" y="310413"/>
                      <a:pt x="106618" y="310413"/>
                    </a:cubicBezTo>
                    <a:lnTo>
                      <a:pt x="199189" y="310413"/>
                    </a:lnTo>
                    <a:cubicBezTo>
                      <a:pt x="225210" y="310413"/>
                      <a:pt x="245935" y="300972"/>
                      <a:pt x="261364" y="2816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8458735" y="4463354"/>
                <a:ext cx="393312" cy="700270"/>
              </a:xfrm>
              <a:custGeom>
                <a:avLst/>
                <a:gdLst/>
                <a:ahLst/>
                <a:cxnLst/>
                <a:rect l="l" t="t" r="r" b="b"/>
                <a:pathLst>
                  <a:path w="393312" h="700270" extrusionOk="0">
                    <a:moveTo>
                      <a:pt x="93032" y="673789"/>
                    </a:moveTo>
                    <a:cubicBezTo>
                      <a:pt x="63326" y="656288"/>
                      <a:pt x="40298" y="631418"/>
                      <a:pt x="24179" y="599180"/>
                    </a:cubicBezTo>
                    <a:cubicBezTo>
                      <a:pt x="8060" y="566941"/>
                      <a:pt x="0" y="529636"/>
                      <a:pt x="0" y="487265"/>
                    </a:cubicBezTo>
                    <a:lnTo>
                      <a:pt x="0" y="211855"/>
                    </a:lnTo>
                    <a:cubicBezTo>
                      <a:pt x="0" y="170174"/>
                      <a:pt x="8060" y="133330"/>
                      <a:pt x="24179" y="101091"/>
                    </a:cubicBezTo>
                    <a:cubicBezTo>
                      <a:pt x="40298" y="68853"/>
                      <a:pt x="63326" y="43983"/>
                      <a:pt x="93032" y="26252"/>
                    </a:cubicBezTo>
                    <a:cubicBezTo>
                      <a:pt x="122737" y="8751"/>
                      <a:pt x="157049" y="0"/>
                      <a:pt x="195735" y="0"/>
                    </a:cubicBezTo>
                    <a:cubicBezTo>
                      <a:pt x="235112" y="0"/>
                      <a:pt x="269654" y="8751"/>
                      <a:pt x="299359" y="26252"/>
                    </a:cubicBezTo>
                    <a:cubicBezTo>
                      <a:pt x="329065" y="43753"/>
                      <a:pt x="352093" y="68623"/>
                      <a:pt x="368673" y="101091"/>
                    </a:cubicBezTo>
                    <a:cubicBezTo>
                      <a:pt x="385022" y="133330"/>
                      <a:pt x="393312" y="170174"/>
                      <a:pt x="393312" y="211855"/>
                    </a:cubicBezTo>
                    <a:lnTo>
                      <a:pt x="393312" y="487265"/>
                    </a:lnTo>
                    <a:cubicBezTo>
                      <a:pt x="393312" y="529636"/>
                      <a:pt x="385022" y="566941"/>
                      <a:pt x="368673" y="599180"/>
                    </a:cubicBezTo>
                    <a:cubicBezTo>
                      <a:pt x="352323" y="631418"/>
                      <a:pt x="329065" y="656288"/>
                      <a:pt x="299359" y="673789"/>
                    </a:cubicBezTo>
                    <a:cubicBezTo>
                      <a:pt x="269654" y="691290"/>
                      <a:pt x="235112" y="700271"/>
                      <a:pt x="195735" y="700271"/>
                    </a:cubicBezTo>
                    <a:cubicBezTo>
                      <a:pt x="157049" y="700271"/>
                      <a:pt x="122737" y="691520"/>
                      <a:pt x="93032" y="673789"/>
                    </a:cubicBezTo>
                    <a:close/>
                    <a:moveTo>
                      <a:pt x="265048" y="571777"/>
                    </a:moveTo>
                    <a:cubicBezTo>
                      <a:pt x="282319" y="551282"/>
                      <a:pt x="291070" y="524800"/>
                      <a:pt x="291070" y="492101"/>
                    </a:cubicBezTo>
                    <a:lnTo>
                      <a:pt x="291070" y="208861"/>
                    </a:lnTo>
                    <a:cubicBezTo>
                      <a:pt x="291070" y="175701"/>
                      <a:pt x="282319" y="148759"/>
                      <a:pt x="265048" y="128264"/>
                    </a:cubicBezTo>
                    <a:cubicBezTo>
                      <a:pt x="247777" y="107770"/>
                      <a:pt x="224750" y="97407"/>
                      <a:pt x="195735" y="97407"/>
                    </a:cubicBezTo>
                    <a:cubicBezTo>
                      <a:pt x="167641" y="97407"/>
                      <a:pt x="144844" y="107770"/>
                      <a:pt x="127803" y="128264"/>
                    </a:cubicBezTo>
                    <a:cubicBezTo>
                      <a:pt x="110763" y="148759"/>
                      <a:pt x="102243" y="175701"/>
                      <a:pt x="102243" y="208861"/>
                    </a:cubicBezTo>
                    <a:lnTo>
                      <a:pt x="102243" y="492101"/>
                    </a:lnTo>
                    <a:cubicBezTo>
                      <a:pt x="102243" y="524570"/>
                      <a:pt x="110763" y="551282"/>
                      <a:pt x="127803" y="571777"/>
                    </a:cubicBezTo>
                    <a:cubicBezTo>
                      <a:pt x="144844" y="592271"/>
                      <a:pt x="167411" y="602634"/>
                      <a:pt x="195735" y="602634"/>
                    </a:cubicBezTo>
                    <a:cubicBezTo>
                      <a:pt x="224520" y="602634"/>
                      <a:pt x="247547" y="592271"/>
                      <a:pt x="265048" y="5717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8928730" y="4463354"/>
                <a:ext cx="385943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385943" h="699350" extrusionOk="0">
                    <a:moveTo>
                      <a:pt x="92571" y="676322"/>
                    </a:moveTo>
                    <a:cubicBezTo>
                      <a:pt x="63096" y="661124"/>
                      <a:pt x="40298" y="639248"/>
                      <a:pt x="24179" y="610924"/>
                    </a:cubicBezTo>
                    <a:cubicBezTo>
                      <a:pt x="8060" y="582600"/>
                      <a:pt x="0" y="549900"/>
                      <a:pt x="0" y="512826"/>
                    </a:cubicBezTo>
                    <a:lnTo>
                      <a:pt x="0" y="487495"/>
                    </a:lnTo>
                    <a:cubicBezTo>
                      <a:pt x="0" y="484272"/>
                      <a:pt x="921" y="481508"/>
                      <a:pt x="2994" y="479206"/>
                    </a:cubicBezTo>
                    <a:cubicBezTo>
                      <a:pt x="5066" y="476903"/>
                      <a:pt x="7599" y="475751"/>
                      <a:pt x="10593" y="475751"/>
                    </a:cubicBezTo>
                    <a:lnTo>
                      <a:pt x="90038" y="475751"/>
                    </a:lnTo>
                    <a:cubicBezTo>
                      <a:pt x="93032" y="475751"/>
                      <a:pt x="95565" y="476903"/>
                      <a:pt x="97637" y="479206"/>
                    </a:cubicBezTo>
                    <a:cubicBezTo>
                      <a:pt x="99710" y="481508"/>
                      <a:pt x="100631" y="484272"/>
                      <a:pt x="100631" y="487495"/>
                    </a:cubicBezTo>
                    <a:lnTo>
                      <a:pt x="100631" y="507069"/>
                    </a:lnTo>
                    <a:cubicBezTo>
                      <a:pt x="100631" y="535163"/>
                      <a:pt x="109381" y="557960"/>
                      <a:pt x="127113" y="575461"/>
                    </a:cubicBezTo>
                    <a:cubicBezTo>
                      <a:pt x="144844" y="592962"/>
                      <a:pt x="168562" y="601713"/>
                      <a:pt x="198498" y="601713"/>
                    </a:cubicBezTo>
                    <a:cubicBezTo>
                      <a:pt x="226132" y="601713"/>
                      <a:pt x="247317" y="593883"/>
                      <a:pt x="262055" y="578224"/>
                    </a:cubicBezTo>
                    <a:cubicBezTo>
                      <a:pt x="276792" y="562566"/>
                      <a:pt x="284161" y="542071"/>
                      <a:pt x="284161" y="516741"/>
                    </a:cubicBezTo>
                    <a:cubicBezTo>
                      <a:pt x="284161" y="499240"/>
                      <a:pt x="280016" y="484041"/>
                      <a:pt x="271726" y="471376"/>
                    </a:cubicBezTo>
                    <a:cubicBezTo>
                      <a:pt x="263436" y="458711"/>
                      <a:pt x="251923" y="446967"/>
                      <a:pt x="236955" y="436144"/>
                    </a:cubicBezTo>
                    <a:cubicBezTo>
                      <a:pt x="221987" y="425321"/>
                      <a:pt x="198959" y="410814"/>
                      <a:pt x="167641" y="392622"/>
                    </a:cubicBezTo>
                    <a:cubicBezTo>
                      <a:pt x="131718" y="371897"/>
                      <a:pt x="102934" y="353244"/>
                      <a:pt x="81288" y="336895"/>
                    </a:cubicBezTo>
                    <a:cubicBezTo>
                      <a:pt x="59642" y="320545"/>
                      <a:pt x="41220" y="299820"/>
                      <a:pt x="26252" y="274490"/>
                    </a:cubicBezTo>
                    <a:cubicBezTo>
                      <a:pt x="11284" y="249159"/>
                      <a:pt x="3685" y="218072"/>
                      <a:pt x="3685" y="181688"/>
                    </a:cubicBezTo>
                    <a:cubicBezTo>
                      <a:pt x="3685" y="125731"/>
                      <a:pt x="20495" y="81518"/>
                      <a:pt x="54345" y="48819"/>
                    </a:cubicBezTo>
                    <a:cubicBezTo>
                      <a:pt x="88196" y="16350"/>
                      <a:pt x="132639" y="0"/>
                      <a:pt x="187906" y="0"/>
                    </a:cubicBezTo>
                    <a:cubicBezTo>
                      <a:pt x="226132" y="0"/>
                      <a:pt x="259982" y="8060"/>
                      <a:pt x="289227" y="23949"/>
                    </a:cubicBezTo>
                    <a:cubicBezTo>
                      <a:pt x="318703" y="39838"/>
                      <a:pt x="341270" y="62405"/>
                      <a:pt x="357159" y="91880"/>
                    </a:cubicBezTo>
                    <a:cubicBezTo>
                      <a:pt x="373048" y="121356"/>
                      <a:pt x="380877" y="154746"/>
                      <a:pt x="380877" y="192511"/>
                    </a:cubicBezTo>
                    <a:lnTo>
                      <a:pt x="380877" y="213006"/>
                    </a:lnTo>
                    <a:cubicBezTo>
                      <a:pt x="380877" y="216230"/>
                      <a:pt x="379956" y="218993"/>
                      <a:pt x="377884" y="221296"/>
                    </a:cubicBezTo>
                    <a:cubicBezTo>
                      <a:pt x="375811" y="223599"/>
                      <a:pt x="373278" y="224750"/>
                      <a:pt x="370285" y="224750"/>
                    </a:cubicBezTo>
                    <a:lnTo>
                      <a:pt x="290839" y="224750"/>
                    </a:lnTo>
                    <a:cubicBezTo>
                      <a:pt x="287846" y="224750"/>
                      <a:pt x="285313" y="223599"/>
                      <a:pt x="283240" y="221296"/>
                    </a:cubicBezTo>
                    <a:cubicBezTo>
                      <a:pt x="281168" y="218993"/>
                      <a:pt x="280246" y="216230"/>
                      <a:pt x="280246" y="213006"/>
                    </a:cubicBezTo>
                    <a:lnTo>
                      <a:pt x="280246" y="194353"/>
                    </a:lnTo>
                    <a:cubicBezTo>
                      <a:pt x="280246" y="166490"/>
                      <a:pt x="271726" y="143232"/>
                      <a:pt x="254686" y="125040"/>
                    </a:cubicBezTo>
                    <a:cubicBezTo>
                      <a:pt x="237645" y="106848"/>
                      <a:pt x="214618" y="97637"/>
                      <a:pt x="185833" y="97637"/>
                    </a:cubicBezTo>
                    <a:cubicBezTo>
                      <a:pt x="160503" y="97637"/>
                      <a:pt x="140469" y="105006"/>
                      <a:pt x="125961" y="119514"/>
                    </a:cubicBezTo>
                    <a:cubicBezTo>
                      <a:pt x="111224" y="134251"/>
                      <a:pt x="103855" y="154516"/>
                      <a:pt x="103855" y="180537"/>
                    </a:cubicBezTo>
                    <a:cubicBezTo>
                      <a:pt x="103855" y="198038"/>
                      <a:pt x="107769" y="213006"/>
                      <a:pt x="115369" y="225441"/>
                    </a:cubicBezTo>
                    <a:cubicBezTo>
                      <a:pt x="122968" y="237876"/>
                      <a:pt x="134712" y="249620"/>
                      <a:pt x="150140" y="260673"/>
                    </a:cubicBezTo>
                    <a:cubicBezTo>
                      <a:pt x="165799" y="271726"/>
                      <a:pt x="189287" y="286003"/>
                      <a:pt x="221065" y="303735"/>
                    </a:cubicBezTo>
                    <a:cubicBezTo>
                      <a:pt x="263436" y="330447"/>
                      <a:pt x="294524" y="351172"/>
                      <a:pt x="314558" y="366140"/>
                    </a:cubicBezTo>
                    <a:cubicBezTo>
                      <a:pt x="334592" y="381108"/>
                      <a:pt x="351402" y="400451"/>
                      <a:pt x="365219" y="424169"/>
                    </a:cubicBezTo>
                    <a:cubicBezTo>
                      <a:pt x="379035" y="447888"/>
                      <a:pt x="385943" y="477133"/>
                      <a:pt x="385943" y="511674"/>
                    </a:cubicBezTo>
                    <a:cubicBezTo>
                      <a:pt x="385943" y="569013"/>
                      <a:pt x="368673" y="614608"/>
                      <a:pt x="333901" y="648459"/>
                    </a:cubicBezTo>
                    <a:cubicBezTo>
                      <a:pt x="299129" y="682309"/>
                      <a:pt x="252844" y="699350"/>
                      <a:pt x="194584" y="699350"/>
                    </a:cubicBezTo>
                    <a:cubicBezTo>
                      <a:pt x="156127" y="699350"/>
                      <a:pt x="121816" y="691520"/>
                      <a:pt x="92571" y="676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9365104" y="4471184"/>
                <a:ext cx="400220" cy="683690"/>
              </a:xfrm>
              <a:custGeom>
                <a:avLst/>
                <a:gdLst/>
                <a:ahLst/>
                <a:cxnLst/>
                <a:rect l="l" t="t" r="r" b="b"/>
                <a:pathLst>
                  <a:path w="400220" h="683690" extrusionOk="0">
                    <a:moveTo>
                      <a:pt x="397227" y="3454"/>
                    </a:moveTo>
                    <a:cubicBezTo>
                      <a:pt x="399300" y="5757"/>
                      <a:pt x="400221" y="8520"/>
                      <a:pt x="400221" y="11744"/>
                    </a:cubicBezTo>
                    <a:lnTo>
                      <a:pt x="400221" y="87044"/>
                    </a:lnTo>
                    <a:cubicBezTo>
                      <a:pt x="400221" y="90268"/>
                      <a:pt x="399300" y="93032"/>
                      <a:pt x="397227" y="95334"/>
                    </a:cubicBezTo>
                    <a:cubicBezTo>
                      <a:pt x="395155" y="97637"/>
                      <a:pt x="392622" y="98788"/>
                      <a:pt x="389628" y="98788"/>
                    </a:cubicBezTo>
                    <a:lnTo>
                      <a:pt x="253074" y="98788"/>
                    </a:lnTo>
                    <a:cubicBezTo>
                      <a:pt x="250080" y="98788"/>
                      <a:pt x="248699" y="100401"/>
                      <a:pt x="248699" y="103624"/>
                    </a:cubicBezTo>
                    <a:lnTo>
                      <a:pt x="248699" y="671947"/>
                    </a:lnTo>
                    <a:cubicBezTo>
                      <a:pt x="248699" y="675171"/>
                      <a:pt x="247778" y="677934"/>
                      <a:pt x="245705" y="680237"/>
                    </a:cubicBezTo>
                    <a:cubicBezTo>
                      <a:pt x="243633" y="682540"/>
                      <a:pt x="241100" y="683691"/>
                      <a:pt x="238106" y="683691"/>
                    </a:cubicBezTo>
                    <a:lnTo>
                      <a:pt x="157049" y="683691"/>
                    </a:lnTo>
                    <a:cubicBezTo>
                      <a:pt x="154055" y="683691"/>
                      <a:pt x="151522" y="682540"/>
                      <a:pt x="149450" y="680237"/>
                    </a:cubicBezTo>
                    <a:cubicBezTo>
                      <a:pt x="147377" y="677934"/>
                      <a:pt x="146456" y="675171"/>
                      <a:pt x="146456" y="671947"/>
                    </a:cubicBezTo>
                    <a:lnTo>
                      <a:pt x="146456" y="103624"/>
                    </a:lnTo>
                    <a:cubicBezTo>
                      <a:pt x="146456" y="100401"/>
                      <a:pt x="145074" y="98788"/>
                      <a:pt x="142081" y="98788"/>
                    </a:cubicBezTo>
                    <a:lnTo>
                      <a:pt x="10593" y="98788"/>
                    </a:lnTo>
                    <a:cubicBezTo>
                      <a:pt x="7599" y="98788"/>
                      <a:pt x="5066" y="97637"/>
                      <a:pt x="2994" y="95334"/>
                    </a:cubicBezTo>
                    <a:cubicBezTo>
                      <a:pt x="921" y="93032"/>
                      <a:pt x="0" y="90268"/>
                      <a:pt x="0" y="87044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389628" y="0"/>
                    </a:lnTo>
                    <a:cubicBezTo>
                      <a:pt x="392622" y="0"/>
                      <a:pt x="395155" y="1151"/>
                      <a:pt x="397227" y="34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" name="Google Shape;286;p6"/>
          <p:cNvSpPr/>
          <p:nvPr/>
        </p:nvSpPr>
        <p:spPr>
          <a:xfrm rot="3582100">
            <a:off x="6934129" y="966388"/>
            <a:ext cx="4244349" cy="2523924"/>
          </a:xfrm>
          <a:custGeom>
            <a:avLst/>
            <a:gdLst/>
            <a:ahLst/>
            <a:cxnLst/>
            <a:rect l="l" t="t" r="r" b="b"/>
            <a:pathLst>
              <a:path w="5748415" h="2891219" extrusionOk="0">
                <a:moveTo>
                  <a:pt x="7087" y="0"/>
                </a:moveTo>
                <a:cubicBezTo>
                  <a:pt x="-95245" y="371149"/>
                  <a:pt x="31848" y="855146"/>
                  <a:pt x="264245" y="1193843"/>
                </a:cubicBezTo>
                <a:cubicBezTo>
                  <a:pt x="514323" y="1543466"/>
                  <a:pt x="807619" y="1772551"/>
                  <a:pt x="1259383" y="1720263"/>
                </a:cubicBezTo>
                <a:cubicBezTo>
                  <a:pt x="1602139" y="1712573"/>
                  <a:pt x="1982247" y="1340751"/>
                  <a:pt x="1971755" y="878871"/>
                </a:cubicBezTo>
                <a:cubicBezTo>
                  <a:pt x="1889765" y="428344"/>
                  <a:pt x="1566471" y="140758"/>
                  <a:pt x="1151226" y="270786"/>
                </a:cubicBezTo>
                <a:cubicBezTo>
                  <a:pt x="859021" y="448051"/>
                  <a:pt x="690835" y="973718"/>
                  <a:pt x="775321" y="1423914"/>
                </a:cubicBezTo>
                <a:cubicBezTo>
                  <a:pt x="872111" y="1991570"/>
                  <a:pt x="1163420" y="2604859"/>
                  <a:pt x="1748525" y="2763965"/>
                </a:cubicBezTo>
                <a:cubicBezTo>
                  <a:pt x="2243081" y="2948464"/>
                  <a:pt x="2814766" y="3015071"/>
                  <a:pt x="3262084" y="2471201"/>
                </a:cubicBezTo>
                <a:cubicBezTo>
                  <a:pt x="3728246" y="2091851"/>
                  <a:pt x="3751287" y="1307576"/>
                  <a:pt x="3225239" y="889975"/>
                </a:cubicBezTo>
                <a:cubicBezTo>
                  <a:pt x="3044881" y="737159"/>
                  <a:pt x="2839219" y="699245"/>
                  <a:pt x="2666082" y="839888"/>
                </a:cubicBezTo>
                <a:cubicBezTo>
                  <a:pt x="2560478" y="1029144"/>
                  <a:pt x="2641669" y="1281737"/>
                  <a:pt x="2745715" y="1420096"/>
                </a:cubicBezTo>
                <a:cubicBezTo>
                  <a:pt x="3156445" y="2082967"/>
                  <a:pt x="3577591" y="2502750"/>
                  <a:pt x="4149279" y="2651301"/>
                </a:cubicBezTo>
                <a:cubicBezTo>
                  <a:pt x="4764342" y="2811810"/>
                  <a:pt x="5481936" y="2557171"/>
                  <a:pt x="5748416" y="2002733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6"/>
          <p:cNvGrpSpPr/>
          <p:nvPr/>
        </p:nvGrpSpPr>
        <p:grpSpPr>
          <a:xfrm>
            <a:off x="9200729" y="4239537"/>
            <a:ext cx="1065677" cy="326130"/>
            <a:chOff x="6551993" y="1927595"/>
            <a:chExt cx="2643703" cy="2139960"/>
          </a:xfrm>
        </p:grpSpPr>
        <p:grpSp>
          <p:nvGrpSpPr>
            <p:cNvPr id="289" name="Google Shape;289;p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6"/>
          <p:cNvSpPr/>
          <p:nvPr/>
        </p:nvSpPr>
        <p:spPr>
          <a:xfrm rot="-741824">
            <a:off x="3767844" y="17663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6"/>
          <p:cNvGrpSpPr/>
          <p:nvPr/>
        </p:nvGrpSpPr>
        <p:grpSpPr>
          <a:xfrm rot="-742137">
            <a:off x="7196500" y="1459648"/>
            <a:ext cx="1025743" cy="1172875"/>
            <a:chOff x="9204036" y="1284493"/>
            <a:chExt cx="2465995" cy="2819717"/>
          </a:xfrm>
        </p:grpSpPr>
        <p:sp>
          <p:nvSpPr>
            <p:cNvPr id="297" name="Google Shape;297;p6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6"/>
          <p:cNvSpPr/>
          <p:nvPr/>
        </p:nvSpPr>
        <p:spPr>
          <a:xfrm rot="-741094">
            <a:off x="6562016" y="20419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6"/>
          <p:cNvGrpSpPr/>
          <p:nvPr/>
        </p:nvGrpSpPr>
        <p:grpSpPr>
          <a:xfrm rot="-741817">
            <a:off x="6955574" y="1541332"/>
            <a:ext cx="870999" cy="1136129"/>
            <a:chOff x="5637109" y="2191514"/>
            <a:chExt cx="2143612" cy="2796121"/>
          </a:xfrm>
        </p:grpSpPr>
        <p:grpSp>
          <p:nvGrpSpPr>
            <p:cNvPr id="301" name="Google Shape;301;p6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302" name="Google Shape;302;p6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" name="Google Shape;304;p6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p6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321" name="Google Shape;321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6" name="Google Shape;336;p6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6"/>
          <p:cNvSpPr/>
          <p:nvPr/>
        </p:nvSpPr>
        <p:spPr>
          <a:xfrm>
            <a:off x="1178326" y="2045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"/>
          <p:cNvSpPr txBox="1">
            <a:spLocks noGrp="1"/>
          </p:cNvSpPr>
          <p:nvPr>
            <p:ph type="subTitle" idx="1"/>
          </p:nvPr>
        </p:nvSpPr>
        <p:spPr>
          <a:xfrm>
            <a:off x="1640015" y="2024175"/>
            <a:ext cx="402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1612750" y="593375"/>
            <a:ext cx="4021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body" idx="2"/>
          </p:nvPr>
        </p:nvSpPr>
        <p:spPr>
          <a:xfrm>
            <a:off x="1640017" y="2684350"/>
            <a:ext cx="40212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299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"/>
          <p:cNvSpPr/>
          <p:nvPr/>
        </p:nvSpPr>
        <p:spPr>
          <a:xfrm rot="4063390" flipH="1">
            <a:off x="8805095" y="3005668"/>
            <a:ext cx="4207667" cy="3487026"/>
          </a:xfrm>
          <a:custGeom>
            <a:avLst/>
            <a:gdLst/>
            <a:ahLst/>
            <a:cxnLst/>
            <a:rect l="l" t="t" r="r" b="b"/>
            <a:pathLst>
              <a:path w="4207667" h="3487026" extrusionOk="0">
                <a:moveTo>
                  <a:pt x="4108149" y="1197662"/>
                </a:moveTo>
                <a:cubicBezTo>
                  <a:pt x="3971594" y="842098"/>
                  <a:pt x="3709496" y="531917"/>
                  <a:pt x="3411856" y="294376"/>
                </a:cubicBezTo>
                <a:cubicBezTo>
                  <a:pt x="3296645" y="202521"/>
                  <a:pt x="3171604" y="115109"/>
                  <a:pt x="3039443" y="35657"/>
                </a:cubicBezTo>
                <a:lnTo>
                  <a:pt x="2975177" y="0"/>
                </a:lnTo>
                <a:lnTo>
                  <a:pt x="31832" y="1205764"/>
                </a:lnTo>
                <a:lnTo>
                  <a:pt x="18449" y="1276906"/>
                </a:lnTo>
                <a:cubicBezTo>
                  <a:pt x="-60582" y="1906289"/>
                  <a:pt x="119665" y="2586281"/>
                  <a:pt x="456422" y="3110943"/>
                </a:cubicBezTo>
                <a:cubicBezTo>
                  <a:pt x="528528" y="3218514"/>
                  <a:pt x="606673" y="3326177"/>
                  <a:pt x="711947" y="3399918"/>
                </a:cubicBezTo>
                <a:cubicBezTo>
                  <a:pt x="787658" y="3453012"/>
                  <a:pt x="882026" y="3487026"/>
                  <a:pt x="973871" y="3487026"/>
                </a:cubicBezTo>
                <a:cubicBezTo>
                  <a:pt x="1009653" y="3487026"/>
                  <a:pt x="1044985" y="3481864"/>
                  <a:pt x="1078695" y="3470619"/>
                </a:cubicBezTo>
                <a:cubicBezTo>
                  <a:pt x="1289153" y="3396877"/>
                  <a:pt x="1364324" y="3138596"/>
                  <a:pt x="1514664" y="2969451"/>
                </a:cubicBezTo>
                <a:cubicBezTo>
                  <a:pt x="1679156" y="2785926"/>
                  <a:pt x="1924225" y="2725089"/>
                  <a:pt x="2175153" y="2725089"/>
                </a:cubicBezTo>
                <a:cubicBezTo>
                  <a:pt x="2277363" y="2725089"/>
                  <a:pt x="2380564" y="2735136"/>
                  <a:pt x="2479799" y="2751175"/>
                </a:cubicBezTo>
                <a:cubicBezTo>
                  <a:pt x="2714053" y="2784820"/>
                  <a:pt x="2951101" y="2842800"/>
                  <a:pt x="3183281" y="2842799"/>
                </a:cubicBezTo>
                <a:cubicBezTo>
                  <a:pt x="3290809" y="2842799"/>
                  <a:pt x="3397345" y="2830356"/>
                  <a:pt x="3501988" y="2797263"/>
                </a:cubicBezTo>
                <a:cubicBezTo>
                  <a:pt x="3983024" y="2646646"/>
                  <a:pt x="4259640" y="2077820"/>
                  <a:pt x="4199521" y="1567343"/>
                </a:cubicBezTo>
                <a:cubicBezTo>
                  <a:pt x="4185236" y="1439747"/>
                  <a:pt x="4153667" y="1316183"/>
                  <a:pt x="4108149" y="11976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/>
          <p:nvPr/>
        </p:nvSpPr>
        <p:spPr>
          <a:xfrm rot="3793874">
            <a:off x="67898" y="-1122879"/>
            <a:ext cx="3292227" cy="4668294"/>
          </a:xfrm>
          <a:custGeom>
            <a:avLst/>
            <a:gdLst/>
            <a:ahLst/>
            <a:cxnLst/>
            <a:rect l="l" t="t" r="r" b="b"/>
            <a:pathLst>
              <a:path w="3292227" h="4668294" extrusionOk="0">
                <a:moveTo>
                  <a:pt x="0" y="2907944"/>
                </a:moveTo>
                <a:lnTo>
                  <a:pt x="1402372" y="127956"/>
                </a:lnTo>
                <a:lnTo>
                  <a:pt x="1465546" y="103311"/>
                </a:lnTo>
                <a:cubicBezTo>
                  <a:pt x="1561522" y="73046"/>
                  <a:pt x="1714058" y="0"/>
                  <a:pt x="1824789" y="0"/>
                </a:cubicBezTo>
                <a:cubicBezTo>
                  <a:pt x="1839327" y="0"/>
                  <a:pt x="1853213" y="1231"/>
                  <a:pt x="1866087" y="4104"/>
                </a:cubicBezTo>
                <a:cubicBezTo>
                  <a:pt x="2008425" y="45141"/>
                  <a:pt x="2087984" y="301827"/>
                  <a:pt x="2112141" y="476337"/>
                </a:cubicBezTo>
                <a:cubicBezTo>
                  <a:pt x="2138684" y="688498"/>
                  <a:pt x="2116987" y="910919"/>
                  <a:pt x="2100062" y="1126569"/>
                </a:cubicBezTo>
                <a:cubicBezTo>
                  <a:pt x="2080751" y="1345604"/>
                  <a:pt x="2071132" y="1568025"/>
                  <a:pt x="2124219" y="1773312"/>
                </a:cubicBezTo>
                <a:cubicBezTo>
                  <a:pt x="2189313" y="2033384"/>
                  <a:pt x="2348575" y="2225027"/>
                  <a:pt x="2517456" y="2372248"/>
                </a:cubicBezTo>
                <a:cubicBezTo>
                  <a:pt x="2683951" y="2515980"/>
                  <a:pt x="2867297" y="2632320"/>
                  <a:pt x="3021713" y="2806830"/>
                </a:cubicBezTo>
                <a:cubicBezTo>
                  <a:pt x="3176130" y="2981340"/>
                  <a:pt x="3299156" y="3238027"/>
                  <a:pt x="3291924" y="3515232"/>
                </a:cubicBezTo>
                <a:cubicBezTo>
                  <a:pt x="3289464" y="3679483"/>
                  <a:pt x="3238836" y="3836962"/>
                  <a:pt x="3176130" y="3970435"/>
                </a:cubicBezTo>
                <a:cubicBezTo>
                  <a:pt x="3021967" y="4296833"/>
                  <a:pt x="2779204" y="4526225"/>
                  <a:pt x="2514077" y="4649539"/>
                </a:cubicBezTo>
                <a:lnTo>
                  <a:pt x="2467601" y="4668294"/>
                </a:lnTo>
                <a:lnTo>
                  <a:pt x="139667" y="3493963"/>
                </a:lnTo>
                <a:lnTo>
                  <a:pt x="92815" y="3356110"/>
                </a:lnTo>
                <a:cubicBezTo>
                  <a:pt x="71103" y="3281891"/>
                  <a:pt x="52257" y="3205854"/>
                  <a:pt x="36350" y="31284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468299" y="164325"/>
            <a:ext cx="11554262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6" name="Google Shape;346;p7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8" name="Google Shape;348;p7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746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52" name="Google Shape;352;p8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8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/>
          <p:nvPr/>
        </p:nvSpPr>
        <p:spPr>
          <a:xfrm rot="-2403290">
            <a:off x="-987257" y="2586376"/>
            <a:ext cx="4234319" cy="4651219"/>
          </a:xfrm>
          <a:custGeom>
            <a:avLst/>
            <a:gdLst/>
            <a:ahLst/>
            <a:cxnLst/>
            <a:rect l="l" t="t" r="r" b="b"/>
            <a:pathLst>
              <a:path w="4234319" h="4651219" extrusionOk="0">
                <a:moveTo>
                  <a:pt x="2596206" y="0"/>
                </a:moveTo>
                <a:lnTo>
                  <a:pt x="2602411" y="67694"/>
                </a:lnTo>
                <a:cubicBezTo>
                  <a:pt x="2608419" y="247402"/>
                  <a:pt x="2586940" y="430851"/>
                  <a:pt x="2569212" y="610080"/>
                </a:cubicBezTo>
                <a:cubicBezTo>
                  <a:pt x="2542240" y="852803"/>
                  <a:pt x="2528805" y="1099277"/>
                  <a:pt x="2602952" y="1326766"/>
                </a:cubicBezTo>
                <a:cubicBezTo>
                  <a:pt x="2693869" y="1614964"/>
                  <a:pt x="2916312" y="1827333"/>
                  <a:pt x="3152190" y="1990474"/>
                </a:cubicBezTo>
                <a:cubicBezTo>
                  <a:pt x="3384734" y="2149750"/>
                  <a:pt x="3640816" y="2278672"/>
                  <a:pt x="3856491" y="2472055"/>
                </a:cubicBezTo>
                <a:cubicBezTo>
                  <a:pt x="4072166" y="2665437"/>
                  <a:pt x="4243998" y="2949884"/>
                  <a:pt x="4233896" y="3257068"/>
                </a:cubicBezTo>
                <a:cubicBezTo>
                  <a:pt x="4230462" y="3439082"/>
                  <a:pt x="4159749" y="3613592"/>
                  <a:pt x="4072166" y="3761500"/>
                </a:cubicBezTo>
                <a:cubicBezTo>
                  <a:pt x="3826084" y="4174868"/>
                  <a:pt x="3418374" y="4447831"/>
                  <a:pt x="2987125" y="4565384"/>
                </a:cubicBezTo>
                <a:cubicBezTo>
                  <a:pt x="2775088" y="4625525"/>
                  <a:pt x="2557191" y="4651219"/>
                  <a:pt x="2338082" y="4651219"/>
                </a:cubicBezTo>
                <a:cubicBezTo>
                  <a:pt x="2226557" y="4651219"/>
                  <a:pt x="2114679" y="4644568"/>
                  <a:pt x="2003054" y="4632418"/>
                </a:cubicBezTo>
                <a:lnTo>
                  <a:pt x="1799319" y="4600775"/>
                </a:lnTo>
                <a:lnTo>
                  <a:pt x="0" y="30880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60" name="Google Shape;360;p8"/>
          <p:cNvSpPr txBox="1">
            <a:spLocks noGrp="1"/>
          </p:cNvSpPr>
          <p:nvPr>
            <p:ph type="subTitle" idx="1"/>
          </p:nvPr>
        </p:nvSpPr>
        <p:spPr>
          <a:xfrm>
            <a:off x="1769650" y="5939750"/>
            <a:ext cx="867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8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54612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 1">
  <p:cSld name="008 Three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/>
          <p:nvPr/>
        </p:nvSpPr>
        <p:spPr>
          <a:xfrm rot="4473567">
            <a:off x="-281670" y="-637635"/>
            <a:ext cx="3748768" cy="4284569"/>
          </a:xfrm>
          <a:custGeom>
            <a:avLst/>
            <a:gdLst/>
            <a:ahLst/>
            <a:cxnLst/>
            <a:rect l="l" t="t" r="r" b="b"/>
            <a:pathLst>
              <a:path w="3748768" h="4284569" extrusionOk="0">
                <a:moveTo>
                  <a:pt x="0" y="3276918"/>
                </a:moveTo>
                <a:lnTo>
                  <a:pt x="842711" y="225911"/>
                </a:lnTo>
                <a:lnTo>
                  <a:pt x="857490" y="219700"/>
                </a:lnTo>
                <a:cubicBezTo>
                  <a:pt x="969155" y="177041"/>
                  <a:pt x="1082870" y="141968"/>
                  <a:pt x="1197425" y="114484"/>
                </a:cubicBezTo>
                <a:cubicBezTo>
                  <a:pt x="1331477" y="80946"/>
                  <a:pt x="1544525" y="0"/>
                  <a:pt x="1699184" y="0"/>
                </a:cubicBezTo>
                <a:cubicBezTo>
                  <a:pt x="1719489" y="0"/>
                  <a:pt x="1738885" y="1364"/>
                  <a:pt x="1756866" y="4547"/>
                </a:cubicBezTo>
                <a:cubicBezTo>
                  <a:pt x="1955670" y="50022"/>
                  <a:pt x="2066791" y="334470"/>
                  <a:pt x="2100531" y="527854"/>
                </a:cubicBezTo>
                <a:cubicBezTo>
                  <a:pt x="2137605" y="762961"/>
                  <a:pt x="2107299" y="1009437"/>
                  <a:pt x="2083661" y="1248409"/>
                </a:cubicBezTo>
                <a:cubicBezTo>
                  <a:pt x="2056689" y="1491134"/>
                  <a:pt x="2043253" y="1737609"/>
                  <a:pt x="2117401" y="1965099"/>
                </a:cubicBezTo>
                <a:cubicBezTo>
                  <a:pt x="2208318" y="2253299"/>
                  <a:pt x="2430761" y="2465668"/>
                  <a:pt x="2666639" y="2628811"/>
                </a:cubicBezTo>
                <a:cubicBezTo>
                  <a:pt x="2899183" y="2788088"/>
                  <a:pt x="3155266" y="2917011"/>
                  <a:pt x="3370940" y="3110394"/>
                </a:cubicBezTo>
                <a:cubicBezTo>
                  <a:pt x="3586615" y="3303777"/>
                  <a:pt x="3758447" y="3588225"/>
                  <a:pt x="3748345" y="3895410"/>
                </a:cubicBezTo>
                <a:cubicBezTo>
                  <a:pt x="3745769" y="4031921"/>
                  <a:pt x="3705349" y="4164212"/>
                  <a:pt x="3648351" y="4284224"/>
                </a:cubicBezTo>
                <a:lnTo>
                  <a:pt x="3648167" y="42845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9"/>
          <p:cNvCxnSpPr/>
          <p:nvPr/>
        </p:nvCxnSpPr>
        <p:spPr>
          <a:xfrm rot="10800000" flipH="1">
            <a:off x="770022" y="1335387"/>
            <a:ext cx="92880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9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9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1" name="Google Shape;371;p9"/>
          <p:cNvSpPr txBox="1">
            <a:spLocks noGrp="1"/>
          </p:cNvSpPr>
          <p:nvPr>
            <p:ph type="body" idx="1"/>
          </p:nvPr>
        </p:nvSpPr>
        <p:spPr>
          <a:xfrm>
            <a:off x="1054775" y="2124988"/>
            <a:ext cx="88347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72" name="Google Shape;372;p9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73" name="Google Shape;373;p9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9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2189747" y="6268453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Reply all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934452" y="6276474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Reply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>
            <a:off x="3424989" y="6252411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Forward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9" descr="Back with solid fill"/>
          <p:cNvSpPr/>
          <p:nvPr/>
        </p:nvSpPr>
        <p:spPr>
          <a:xfrm flipH="1">
            <a:off x="1063687" y="6412832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 descr="Back with solid fill"/>
          <p:cNvSpPr/>
          <p:nvPr/>
        </p:nvSpPr>
        <p:spPr>
          <a:xfrm>
            <a:off x="3474727" y="6404811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 descr="Back with solid fill"/>
          <p:cNvSpPr/>
          <p:nvPr/>
        </p:nvSpPr>
        <p:spPr>
          <a:xfrm rot="10800000">
            <a:off x="2286898" y="6408295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112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0"/>
          <p:cNvSpPr/>
          <p:nvPr/>
        </p:nvSpPr>
        <p:spPr>
          <a:xfrm rot="4290068">
            <a:off x="9128693" y="-99021"/>
            <a:ext cx="3154399" cy="3427650"/>
          </a:xfrm>
          <a:custGeom>
            <a:avLst/>
            <a:gdLst/>
            <a:ahLst/>
            <a:cxnLst/>
            <a:rect l="l" t="t" r="r" b="b"/>
            <a:pathLst>
              <a:path w="3154399" h="3427650" extrusionOk="0">
                <a:moveTo>
                  <a:pt x="103872" y="1115038"/>
                </a:moveTo>
                <a:cubicBezTo>
                  <a:pt x="201029" y="832597"/>
                  <a:pt x="361003" y="576735"/>
                  <a:pt x="563054" y="378349"/>
                </a:cubicBezTo>
                <a:cubicBezTo>
                  <a:pt x="683450" y="258361"/>
                  <a:pt x="819314" y="159009"/>
                  <a:pt x="964053" y="80303"/>
                </a:cubicBezTo>
                <a:lnTo>
                  <a:pt x="1138590" y="0"/>
                </a:lnTo>
                <a:lnTo>
                  <a:pt x="2043404" y="302726"/>
                </a:lnTo>
                <a:lnTo>
                  <a:pt x="2043947" y="308658"/>
                </a:lnTo>
                <a:cubicBezTo>
                  <a:pt x="2048036" y="430945"/>
                  <a:pt x="2033421" y="555779"/>
                  <a:pt x="2021357" y="677740"/>
                </a:cubicBezTo>
                <a:cubicBezTo>
                  <a:pt x="2003004" y="842908"/>
                  <a:pt x="1993862" y="1010628"/>
                  <a:pt x="2044316" y="1165430"/>
                </a:cubicBezTo>
                <a:cubicBezTo>
                  <a:pt x="2106181" y="1361543"/>
                  <a:pt x="2257545" y="1506055"/>
                  <a:pt x="2418051" y="1617070"/>
                </a:cubicBezTo>
                <a:cubicBezTo>
                  <a:pt x="2576289" y="1725454"/>
                  <a:pt x="2750543" y="1813182"/>
                  <a:pt x="2897301" y="1944775"/>
                </a:cubicBezTo>
                <a:cubicBezTo>
                  <a:pt x="3044060" y="2076367"/>
                  <a:pt x="3160985" y="2269927"/>
                  <a:pt x="3154111" y="2478959"/>
                </a:cubicBezTo>
                <a:cubicBezTo>
                  <a:pt x="3151774" y="2602816"/>
                  <a:pt x="3103656" y="2721567"/>
                  <a:pt x="3044059" y="2822215"/>
                </a:cubicBezTo>
                <a:cubicBezTo>
                  <a:pt x="2876611" y="3103502"/>
                  <a:pt x="2599179" y="3289249"/>
                  <a:pt x="2305731" y="3369241"/>
                </a:cubicBezTo>
                <a:cubicBezTo>
                  <a:pt x="2161448" y="3410165"/>
                  <a:pt x="2013177" y="3427650"/>
                  <a:pt x="1864081" y="3427650"/>
                </a:cubicBezTo>
                <a:cubicBezTo>
                  <a:pt x="1712305" y="3427650"/>
                  <a:pt x="1559567" y="3409547"/>
                  <a:pt x="1409165" y="3379608"/>
                </a:cubicBezTo>
                <a:cubicBezTo>
                  <a:pt x="1076673" y="3315088"/>
                  <a:pt x="744182" y="3188601"/>
                  <a:pt x="487372" y="2940888"/>
                </a:cubicBezTo>
                <a:cubicBezTo>
                  <a:pt x="157217" y="2628655"/>
                  <a:pt x="-17037" y="2133152"/>
                  <a:pt x="1316" y="1645462"/>
                </a:cubicBezTo>
                <a:cubicBezTo>
                  <a:pt x="9900" y="1463535"/>
                  <a:pt x="45579" y="1284503"/>
                  <a:pt x="103872" y="11150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10"/>
          <p:cNvCxnSpPr/>
          <p:nvPr/>
        </p:nvCxnSpPr>
        <p:spPr>
          <a:xfrm rot="10800000" flipH="1">
            <a:off x="770022" y="1335387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10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1" name="Google Shape;391;p10"/>
          <p:cNvSpPr/>
          <p:nvPr/>
        </p:nvSpPr>
        <p:spPr>
          <a:xfrm>
            <a:off x="8795084" y="6304547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 descr="Cursor with solid fill"/>
          <p:cNvSpPr/>
          <p:nvPr/>
        </p:nvSpPr>
        <p:spPr>
          <a:xfrm rot="1373836">
            <a:off x="7767827" y="5922777"/>
            <a:ext cx="232902" cy="233058"/>
          </a:xfrm>
          <a:custGeom>
            <a:avLst/>
            <a:gdLst/>
            <a:ahLst/>
            <a:cxnLst/>
            <a:rect l="l" t="t" r="r" b="b"/>
            <a:pathLst>
              <a:path w="533044" h="533400" extrusionOk="0">
                <a:moveTo>
                  <a:pt x="533045" y="448628"/>
                </a:moveTo>
                <a:lnTo>
                  <a:pt x="340640" y="256318"/>
                </a:lnTo>
                <a:lnTo>
                  <a:pt x="510185" y="195263"/>
                </a:lnTo>
                <a:cubicBezTo>
                  <a:pt x="518891" y="192271"/>
                  <a:pt x="523524" y="182788"/>
                  <a:pt x="520531" y="174082"/>
                </a:cubicBezTo>
                <a:cubicBezTo>
                  <a:pt x="518861" y="169222"/>
                  <a:pt x="515044" y="165405"/>
                  <a:pt x="510185" y="163735"/>
                </a:cubicBezTo>
                <a:lnTo>
                  <a:pt x="21648" y="857"/>
                </a:lnTo>
                <a:cubicBezTo>
                  <a:pt x="19896" y="280"/>
                  <a:pt x="18062" y="-9"/>
                  <a:pt x="16218" y="0"/>
                </a:cubicBezTo>
                <a:lnTo>
                  <a:pt x="16218" y="0"/>
                </a:lnTo>
                <a:cubicBezTo>
                  <a:pt x="7067" y="196"/>
                  <a:pt x="-192" y="7774"/>
                  <a:pt x="4" y="16925"/>
                </a:cubicBezTo>
                <a:cubicBezTo>
                  <a:pt x="40" y="18622"/>
                  <a:pt x="336" y="20302"/>
                  <a:pt x="883" y="21908"/>
                </a:cubicBezTo>
                <a:lnTo>
                  <a:pt x="163380" y="510921"/>
                </a:lnTo>
                <a:cubicBezTo>
                  <a:pt x="166447" y="519601"/>
                  <a:pt x="175970" y="524151"/>
                  <a:pt x="184650" y="521083"/>
                </a:cubicBezTo>
                <a:cubicBezTo>
                  <a:pt x="189399" y="519405"/>
                  <a:pt x="193134" y="515670"/>
                  <a:pt x="194812" y="510921"/>
                </a:cubicBezTo>
                <a:lnTo>
                  <a:pt x="255963" y="341186"/>
                </a:lnTo>
                <a:lnTo>
                  <a:pt x="448177" y="533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0"/>
          <p:cNvSpPr txBox="1"/>
          <p:nvPr/>
        </p:nvSpPr>
        <p:spPr>
          <a:xfrm>
            <a:off x="1054775" y="929575"/>
            <a:ext cx="1628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 txBox="1"/>
          <p:nvPr/>
        </p:nvSpPr>
        <p:spPr>
          <a:xfrm>
            <a:off x="1054775" y="1339500"/>
            <a:ext cx="1041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Subject</a:t>
            </a:r>
            <a:endParaRPr sz="1400" b="1" kern="0">
              <a:solidFill>
                <a:srgbClr val="3A383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95" name="Google Shape;395;p10"/>
          <p:cNvSpPr txBox="1">
            <a:spLocks noGrp="1"/>
          </p:cNvSpPr>
          <p:nvPr>
            <p:ph type="subTitle" idx="1"/>
          </p:nvPr>
        </p:nvSpPr>
        <p:spPr>
          <a:xfrm>
            <a:off x="1054781" y="1948100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6" name="Google Shape;396;p10"/>
          <p:cNvSpPr txBox="1">
            <a:spLocks noGrp="1"/>
          </p:cNvSpPr>
          <p:nvPr>
            <p:ph type="subTitle" idx="2"/>
          </p:nvPr>
        </p:nvSpPr>
        <p:spPr>
          <a:xfrm>
            <a:off x="1054781" y="3552993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0"/>
          <p:cNvSpPr txBox="1">
            <a:spLocks noGrp="1"/>
          </p:cNvSpPr>
          <p:nvPr>
            <p:ph type="subTitle" idx="3"/>
          </p:nvPr>
        </p:nvSpPr>
        <p:spPr>
          <a:xfrm>
            <a:off x="1054781" y="5157887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8" name="Google Shape;398;p10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9" name="Google Shape;399;p10"/>
          <p:cNvSpPr txBox="1">
            <a:spLocks noGrp="1"/>
          </p:cNvSpPr>
          <p:nvPr>
            <p:ph type="body" idx="4"/>
          </p:nvPr>
        </p:nvSpPr>
        <p:spPr>
          <a:xfrm>
            <a:off x="1054775" y="2386050"/>
            <a:ext cx="64068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0" name="Google Shape;400;p10"/>
          <p:cNvSpPr txBox="1">
            <a:spLocks noGrp="1"/>
          </p:cNvSpPr>
          <p:nvPr>
            <p:ph type="body" idx="5"/>
          </p:nvPr>
        </p:nvSpPr>
        <p:spPr>
          <a:xfrm>
            <a:off x="1054775" y="3979513"/>
            <a:ext cx="640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1" name="Google Shape;401;p10"/>
          <p:cNvSpPr txBox="1">
            <a:spLocks noGrp="1"/>
          </p:cNvSpPr>
          <p:nvPr>
            <p:ph type="body" idx="6"/>
          </p:nvPr>
        </p:nvSpPr>
        <p:spPr>
          <a:xfrm>
            <a:off x="1054775" y="5571175"/>
            <a:ext cx="640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402" name="Google Shape;402;p10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403" name="Google Shape;403;p10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10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400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/>
          <p:nvPr/>
        </p:nvSpPr>
        <p:spPr>
          <a:xfrm rot="6008254">
            <a:off x="2456497" y="-1569220"/>
            <a:ext cx="6394587" cy="10175564"/>
          </a:xfrm>
          <a:custGeom>
            <a:avLst/>
            <a:gdLst/>
            <a:ahLst/>
            <a:cxnLst/>
            <a:rect l="l" t="t" r="r" b="b"/>
            <a:pathLst>
              <a:path w="6394587" h="10175564" extrusionOk="0">
                <a:moveTo>
                  <a:pt x="420479" y="9548267"/>
                </a:moveTo>
                <a:lnTo>
                  <a:pt x="0" y="7196642"/>
                </a:lnTo>
                <a:lnTo>
                  <a:pt x="10105" y="7170279"/>
                </a:lnTo>
                <a:cubicBezTo>
                  <a:pt x="223823" y="6658084"/>
                  <a:pt x="528510" y="6162823"/>
                  <a:pt x="773218" y="5757089"/>
                </a:cubicBezTo>
                <a:cubicBezTo>
                  <a:pt x="1865071" y="3736049"/>
                  <a:pt x="-745149" y="2972285"/>
                  <a:pt x="546983" y="855835"/>
                </a:cubicBezTo>
                <a:cubicBezTo>
                  <a:pt x="973497" y="155519"/>
                  <a:pt x="2071742" y="0"/>
                  <a:pt x="3066748" y="0"/>
                </a:cubicBezTo>
                <a:cubicBezTo>
                  <a:pt x="3564348" y="0"/>
                  <a:pt x="4035992" y="38880"/>
                  <a:pt x="4384835" y="67979"/>
                </a:cubicBezTo>
                <a:cubicBezTo>
                  <a:pt x="4900908" y="130682"/>
                  <a:pt x="5414258" y="432814"/>
                  <a:pt x="5802567" y="864023"/>
                </a:cubicBezTo>
                <a:lnTo>
                  <a:pt x="5843492" y="914485"/>
                </a:lnTo>
                <a:lnTo>
                  <a:pt x="6276476" y="3336048"/>
                </a:lnTo>
                <a:lnTo>
                  <a:pt x="6221112" y="3445011"/>
                </a:lnTo>
                <a:cubicBezTo>
                  <a:pt x="6194921" y="3491953"/>
                  <a:pt x="6166517" y="3538578"/>
                  <a:pt x="6135828" y="3584823"/>
                </a:cubicBezTo>
                <a:cubicBezTo>
                  <a:pt x="5916179" y="3887275"/>
                  <a:pt x="5612467" y="4094078"/>
                  <a:pt x="5470296" y="4452107"/>
                </a:cubicBezTo>
                <a:cubicBezTo>
                  <a:pt x="5082715" y="6162823"/>
                  <a:pt x="7408591" y="6878882"/>
                  <a:pt x="5851486" y="8947627"/>
                </a:cubicBezTo>
                <a:cubicBezTo>
                  <a:pt x="5045137" y="9786527"/>
                  <a:pt x="3922100" y="10175564"/>
                  <a:pt x="2800031" y="10175564"/>
                </a:cubicBezTo>
                <a:cubicBezTo>
                  <a:pt x="2059055" y="10175564"/>
                  <a:pt x="1318672" y="10005908"/>
                  <a:pt x="670363" y="96836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1"/>
          <p:cNvGrpSpPr/>
          <p:nvPr/>
        </p:nvGrpSpPr>
        <p:grpSpPr>
          <a:xfrm>
            <a:off x="2665702" y="624106"/>
            <a:ext cx="6896665" cy="4789334"/>
            <a:chOff x="1311950" y="2876549"/>
            <a:chExt cx="4529830" cy="3145704"/>
          </a:xfrm>
        </p:grpSpPr>
        <p:sp>
          <p:nvSpPr>
            <p:cNvPr id="412" name="Google Shape;412;p11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1"/>
          <p:cNvSpPr/>
          <p:nvPr/>
        </p:nvSpPr>
        <p:spPr>
          <a:xfrm>
            <a:off x="8728263" y="4341172"/>
            <a:ext cx="1501200" cy="15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18" name="Google Shape;418;p11"/>
          <p:cNvSpPr txBox="1">
            <a:spLocks noGrp="1"/>
          </p:cNvSpPr>
          <p:nvPr>
            <p:ph type="body" idx="1"/>
          </p:nvPr>
        </p:nvSpPr>
        <p:spPr>
          <a:xfrm>
            <a:off x="548200" y="5741000"/>
            <a:ext cx="110955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7240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"/>
          <p:cNvSpPr/>
          <p:nvPr/>
        </p:nvSpPr>
        <p:spPr>
          <a:xfrm rot="6855430">
            <a:off x="7164909" y="-597521"/>
            <a:ext cx="4499208" cy="6898315"/>
          </a:xfrm>
          <a:custGeom>
            <a:avLst/>
            <a:gdLst/>
            <a:ahLst/>
            <a:cxnLst/>
            <a:rect l="l" t="t" r="r" b="b"/>
            <a:pathLst>
              <a:path w="4499208" h="6898315" extrusionOk="0">
                <a:moveTo>
                  <a:pt x="498637" y="6504565"/>
                </a:moveTo>
                <a:lnTo>
                  <a:pt x="0" y="5397999"/>
                </a:lnTo>
                <a:lnTo>
                  <a:pt x="2809" y="5372062"/>
                </a:lnTo>
                <a:cubicBezTo>
                  <a:pt x="88461" y="4848264"/>
                  <a:pt x="425657" y="4294697"/>
                  <a:pt x="672207" y="3878786"/>
                </a:cubicBezTo>
                <a:cubicBezTo>
                  <a:pt x="1245163" y="2799761"/>
                  <a:pt x="300398" y="2245153"/>
                  <a:pt x="273498" y="1364470"/>
                </a:cubicBezTo>
                <a:lnTo>
                  <a:pt x="274389" y="1292768"/>
                </a:lnTo>
                <a:lnTo>
                  <a:pt x="3143269" y="0"/>
                </a:lnTo>
                <a:lnTo>
                  <a:pt x="3270868" y="25633"/>
                </a:lnTo>
                <a:cubicBezTo>
                  <a:pt x="4130237" y="263875"/>
                  <a:pt x="4892589" y="1446201"/>
                  <a:pt x="4274199" y="2394287"/>
                </a:cubicBezTo>
                <a:cubicBezTo>
                  <a:pt x="4126665" y="2600980"/>
                  <a:pt x="3922665" y="2742306"/>
                  <a:pt x="3827171" y="2986978"/>
                </a:cubicBezTo>
                <a:cubicBezTo>
                  <a:pt x="3566837" y="4156060"/>
                  <a:pt x="5129097" y="4645404"/>
                  <a:pt x="4083210" y="6059158"/>
                </a:cubicBezTo>
                <a:cubicBezTo>
                  <a:pt x="3541598" y="6632451"/>
                  <a:pt x="2787269" y="6898315"/>
                  <a:pt x="2033590" y="6898315"/>
                </a:cubicBezTo>
                <a:cubicBezTo>
                  <a:pt x="1535887" y="6898315"/>
                  <a:pt x="1038582" y="6782374"/>
                  <a:pt x="603121" y="6562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12"/>
          <p:cNvGrpSpPr/>
          <p:nvPr/>
        </p:nvGrpSpPr>
        <p:grpSpPr>
          <a:xfrm rot="-379614">
            <a:off x="601539" y="730628"/>
            <a:ext cx="9106115" cy="5642647"/>
            <a:chOff x="854242" y="649704"/>
            <a:chExt cx="9106200" cy="5642700"/>
          </a:xfrm>
        </p:grpSpPr>
        <p:sp>
          <p:nvSpPr>
            <p:cNvPr id="422" name="Google Shape;422;p12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4" name="Google Shape;424;p12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25" name="Google Shape;425;p12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426" name="Google Shape;426;p12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2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12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12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430" name="Google Shape;430;p12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431" name="Google Shape;431;p12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2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33" name="Google Shape;433;p12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434" name="Google Shape;434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9" name="Google Shape;449;p12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450" name="Google Shape;450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65" name="Google Shape;465;p12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2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467" name="Google Shape;467;p12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" name="Google Shape;468;p12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p12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12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12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72" name="Google Shape;472;p12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2"/>
          <p:cNvSpPr txBox="1">
            <a:spLocks noGrp="1"/>
          </p:cNvSpPr>
          <p:nvPr>
            <p:ph type="title"/>
          </p:nvPr>
        </p:nvSpPr>
        <p:spPr>
          <a:xfrm rot="-359415">
            <a:off x="1270882" y="1682017"/>
            <a:ext cx="3596237" cy="237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74" name="Google Shape;474;p12"/>
          <p:cNvSpPr txBox="1">
            <a:spLocks noGrp="1"/>
          </p:cNvSpPr>
          <p:nvPr>
            <p:ph type="subTitle" idx="1"/>
          </p:nvPr>
        </p:nvSpPr>
        <p:spPr>
          <a:xfrm rot="-471120">
            <a:off x="1585348" y="4920895"/>
            <a:ext cx="3557454" cy="71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052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/>
          <p:nvPr/>
        </p:nvSpPr>
        <p:spPr>
          <a:xfrm rot="-8739607" flipH="1">
            <a:off x="66147" y="-500114"/>
            <a:ext cx="4508635" cy="6952737"/>
          </a:xfrm>
          <a:custGeom>
            <a:avLst/>
            <a:gdLst/>
            <a:ahLst/>
            <a:cxnLst/>
            <a:rect l="l" t="t" r="r" b="b"/>
            <a:pathLst>
              <a:path w="4508635" h="6952737" extrusionOk="0">
                <a:moveTo>
                  <a:pt x="0" y="5540776"/>
                </a:moveTo>
                <a:lnTo>
                  <a:pt x="2066766" y="6952737"/>
                </a:lnTo>
                <a:lnTo>
                  <a:pt x="2325273" y="6941248"/>
                </a:lnTo>
                <a:cubicBezTo>
                  <a:pt x="2981963" y="6882523"/>
                  <a:pt x="3618731" y="6616270"/>
                  <a:pt x="4092639" y="6114642"/>
                </a:cubicBezTo>
                <a:cubicBezTo>
                  <a:pt x="5138520" y="4700901"/>
                  <a:pt x="3576270" y="4211560"/>
                  <a:pt x="3836601" y="3042488"/>
                </a:cubicBezTo>
                <a:cubicBezTo>
                  <a:pt x="3932095" y="2797817"/>
                  <a:pt x="4136093" y="2656492"/>
                  <a:pt x="4283628" y="2449802"/>
                </a:cubicBezTo>
                <a:cubicBezTo>
                  <a:pt x="4943238" y="1438519"/>
                  <a:pt x="4031883" y="160723"/>
                  <a:pt x="3107516" y="46457"/>
                </a:cubicBezTo>
                <a:cubicBezTo>
                  <a:pt x="2873205" y="26570"/>
                  <a:pt x="2556409" y="0"/>
                  <a:pt x="2222180" y="0"/>
                </a:cubicBezTo>
                <a:cubicBezTo>
                  <a:pt x="2138639" y="0"/>
                  <a:pt x="2054015" y="1661"/>
                  <a:pt x="1969323" y="5502"/>
                </a:cubicBezTo>
                <a:lnTo>
                  <a:pt x="1807115" y="17403"/>
                </a:lnTo>
                <a:lnTo>
                  <a:pt x="435612" y="2024948"/>
                </a:lnTo>
                <a:lnTo>
                  <a:pt x="467960" y="2101738"/>
                </a:lnTo>
                <a:cubicBezTo>
                  <a:pt x="719926" y="2652360"/>
                  <a:pt x="1094182" y="3157396"/>
                  <a:pt x="681657" y="3934288"/>
                </a:cubicBezTo>
                <a:cubicBezTo>
                  <a:pt x="435108" y="4350195"/>
                  <a:pt x="97914" y="4903758"/>
                  <a:pt x="12262" y="54275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82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"/>
          <p:cNvSpPr txBox="1">
            <a:spLocks noGrp="1"/>
          </p:cNvSpPr>
          <p:nvPr>
            <p:ph type="title"/>
          </p:nvPr>
        </p:nvSpPr>
        <p:spPr>
          <a:xfrm>
            <a:off x="715025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0" name="Google Shape;480;p14"/>
          <p:cNvSpPr txBox="1">
            <a:spLocks noGrp="1"/>
          </p:cNvSpPr>
          <p:nvPr>
            <p:ph type="title" idx="2"/>
          </p:nvPr>
        </p:nvSpPr>
        <p:spPr>
          <a:xfrm>
            <a:off x="715025" y="669575"/>
            <a:ext cx="10714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title" idx="3"/>
          </p:nvPr>
        </p:nvSpPr>
        <p:spPr>
          <a:xfrm>
            <a:off x="4516336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4"/>
          </p:nvPr>
        </p:nvSpPr>
        <p:spPr>
          <a:xfrm>
            <a:off x="8481454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body" idx="1"/>
          </p:nvPr>
        </p:nvSpPr>
        <p:spPr>
          <a:xfrm>
            <a:off x="8481446" y="514372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body" idx="5"/>
          </p:nvPr>
        </p:nvSpPr>
        <p:spPr>
          <a:xfrm>
            <a:off x="451634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body" idx="6"/>
          </p:nvPr>
        </p:nvSpPr>
        <p:spPr>
          <a:xfrm>
            <a:off x="71502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6" name="Google Shape;486;p14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4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438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5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5"/>
          <p:cNvSpPr/>
          <p:nvPr/>
        </p:nvSpPr>
        <p:spPr>
          <a:xfrm rot="6299973" flipH="1">
            <a:off x="267941" y="3790610"/>
            <a:ext cx="2782946" cy="4142916"/>
          </a:xfrm>
          <a:custGeom>
            <a:avLst/>
            <a:gdLst/>
            <a:ahLst/>
            <a:cxnLst/>
            <a:rect l="l" t="t" r="r" b="b"/>
            <a:pathLst>
              <a:path w="2782946" h="4142916" extrusionOk="0">
                <a:moveTo>
                  <a:pt x="2768120" y="3958055"/>
                </a:moveTo>
                <a:cubicBezTo>
                  <a:pt x="2776601" y="3913788"/>
                  <a:pt x="2781664" y="3868754"/>
                  <a:pt x="2782523" y="3823252"/>
                </a:cubicBezTo>
                <a:cubicBezTo>
                  <a:pt x="2792625" y="3516073"/>
                  <a:pt x="2620791" y="3231631"/>
                  <a:pt x="2405115" y="3038251"/>
                </a:cubicBezTo>
                <a:cubicBezTo>
                  <a:pt x="2189438" y="2844871"/>
                  <a:pt x="1933354" y="2715952"/>
                  <a:pt x="1700807" y="2556678"/>
                </a:cubicBezTo>
                <a:cubicBezTo>
                  <a:pt x="1464927" y="2393539"/>
                  <a:pt x="1242481" y="2181174"/>
                  <a:pt x="1151564" y="1892980"/>
                </a:cubicBezTo>
                <a:cubicBezTo>
                  <a:pt x="1077416" y="1665495"/>
                  <a:pt x="1090852" y="1419024"/>
                  <a:pt x="1117824" y="1176305"/>
                </a:cubicBezTo>
                <a:cubicBezTo>
                  <a:pt x="1141462" y="937337"/>
                  <a:pt x="1171768" y="690866"/>
                  <a:pt x="1134694" y="455764"/>
                </a:cubicBezTo>
                <a:cubicBezTo>
                  <a:pt x="1109389" y="310729"/>
                  <a:pt x="1040556" y="114472"/>
                  <a:pt x="923850" y="6224"/>
                </a:cubicBezTo>
                <a:lnTo>
                  <a:pt x="915440" y="0"/>
                </a:lnTo>
                <a:lnTo>
                  <a:pt x="0" y="3416573"/>
                </a:lnTo>
                <a:lnTo>
                  <a:pt x="2710834" y="4142916"/>
                </a:lnTo>
                <a:lnTo>
                  <a:pt x="2733213" y="4088253"/>
                </a:lnTo>
                <a:cubicBezTo>
                  <a:pt x="2747741" y="4045820"/>
                  <a:pt x="2759639" y="4002321"/>
                  <a:pt x="2768120" y="3958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4" name="Google Shape;504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34778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3" name="Google Shape;513;p16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6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537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1" name="Google Shape;521;p17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467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/>
          <p:nvPr/>
        </p:nvSpPr>
        <p:spPr>
          <a:xfrm rot="4063352" flipH="1">
            <a:off x="7288101" y="556381"/>
            <a:ext cx="6015017" cy="5039112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4" name="Google Shape;524;p18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525" name="Google Shape;525;p18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18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537" name="Google Shape;537;p18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18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552" name="Google Shape;552;p18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553" name="Google Shape;553;p18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18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5" name="Google Shape;555;p18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556" name="Google Shape;556;p18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18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8" name="Google Shape;558;p18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559" name="Google Shape;559;p18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1" name="Google Shape;561;p18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562" name="Google Shape;562;p18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18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4" name="Google Shape;564;p18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565" name="Google Shape;565;p18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0" name="Google Shape;570;p18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571" name="Google Shape;571;p18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8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3" name="Google Shape;573;p18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574" name="Google Shape;574;p18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8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oogle Shape;576;p18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577" name="Google Shape;577;p18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8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9" name="Google Shape;579;p18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580" name="Google Shape;580;p18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18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2" name="Google Shape;582;p18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583" name="Google Shape;583;p18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18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5" name="Google Shape;585;p18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8" name="Google Shape;588;p18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589" name="Google Shape;589;p18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18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1" name="Google Shape;591;p18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592" name="Google Shape;592;p18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18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94" name="Google Shape;594;p18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595" name="Google Shape;595;p18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596" name="Google Shape;596;p18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18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18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18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0" name="Google Shape;600;p18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8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604" name="Google Shape;604;p18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18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8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610" name="Google Shape;610;p18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8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613" name="Google Shape;613;p18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8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616" name="Google Shape;616;p18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8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619" name="Google Shape;619;p18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620" name="Google Shape;620;p18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18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18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18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24" name="Google Shape;624;p18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8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628" name="Google Shape;628;p18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8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0" name="Google Shape;630;p18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631" name="Google Shape;631;p18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632" name="Google Shape;632;p18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4" name="Google Shape;634;p18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18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18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8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1" name="Google Shape;641;p18"/>
          <p:cNvSpPr txBox="1">
            <a:spLocks noGrp="1"/>
          </p:cNvSpPr>
          <p:nvPr>
            <p:ph type="subTitle" idx="2"/>
          </p:nvPr>
        </p:nvSpPr>
        <p:spPr>
          <a:xfrm>
            <a:off x="2320171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2" name="Google Shape;642;p18"/>
          <p:cNvSpPr txBox="1">
            <a:spLocks noGrp="1"/>
          </p:cNvSpPr>
          <p:nvPr>
            <p:ph type="subTitle" idx="3"/>
          </p:nvPr>
        </p:nvSpPr>
        <p:spPr>
          <a:xfrm>
            <a:off x="4224742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3" name="Google Shape;643;p18"/>
          <p:cNvSpPr txBox="1">
            <a:spLocks noGrp="1"/>
          </p:cNvSpPr>
          <p:nvPr>
            <p:ph type="subTitle" idx="4"/>
          </p:nvPr>
        </p:nvSpPr>
        <p:spPr>
          <a:xfrm>
            <a:off x="6129313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4" name="Google Shape;644;p18"/>
          <p:cNvSpPr txBox="1">
            <a:spLocks noGrp="1"/>
          </p:cNvSpPr>
          <p:nvPr>
            <p:ph type="subTitle" idx="5"/>
          </p:nvPr>
        </p:nvSpPr>
        <p:spPr>
          <a:xfrm>
            <a:off x="8033883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5" name="Google Shape;645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6" name="Google Shape;646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7" name="Google Shape;647;p18"/>
          <p:cNvSpPr txBox="1">
            <a:spLocks noGrp="1"/>
          </p:cNvSpPr>
          <p:nvPr>
            <p:ph type="body" idx="7"/>
          </p:nvPr>
        </p:nvSpPr>
        <p:spPr>
          <a:xfrm>
            <a:off x="232016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8" name="Google Shape;648;p18"/>
          <p:cNvSpPr txBox="1">
            <a:spLocks noGrp="1"/>
          </p:cNvSpPr>
          <p:nvPr>
            <p:ph type="body" idx="8"/>
          </p:nvPr>
        </p:nvSpPr>
        <p:spPr>
          <a:xfrm>
            <a:off x="422473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9" name="Google Shape;649;p18"/>
          <p:cNvSpPr txBox="1">
            <a:spLocks noGrp="1"/>
          </p:cNvSpPr>
          <p:nvPr>
            <p:ph type="body" idx="9"/>
          </p:nvPr>
        </p:nvSpPr>
        <p:spPr>
          <a:xfrm>
            <a:off x="612930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0" name="Google Shape;650;p18"/>
          <p:cNvSpPr txBox="1">
            <a:spLocks noGrp="1"/>
          </p:cNvSpPr>
          <p:nvPr>
            <p:ph type="body" idx="13"/>
          </p:nvPr>
        </p:nvSpPr>
        <p:spPr>
          <a:xfrm>
            <a:off x="803387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783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9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19"/>
          <p:cNvGrpSpPr/>
          <p:nvPr/>
        </p:nvGrpSpPr>
        <p:grpSpPr>
          <a:xfrm rot="-379778">
            <a:off x="544541" y="892940"/>
            <a:ext cx="8185377" cy="5072107"/>
            <a:chOff x="854242" y="649704"/>
            <a:chExt cx="9106200" cy="5642700"/>
          </a:xfrm>
        </p:grpSpPr>
        <p:sp>
          <p:nvSpPr>
            <p:cNvPr id="654" name="Google Shape;654;p19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6" name="Google Shape;656;p19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657" name="Google Shape;657;p19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658" name="Google Shape;658;p19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9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1" name="Google Shape;661;p19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662" name="Google Shape;662;p19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663" name="Google Shape;663;p19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65" name="Google Shape;665;p19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666" name="Google Shape;666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7" name="Google Shape;667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81" name="Google Shape;681;p19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682" name="Google Shape;682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9" name="Google Shape;689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5" name="Google Shape;695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697" name="Google Shape;697;p19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19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699" name="Google Shape;699;p19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" name="Google Shape;700;p19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" name="Google Shape;701;p19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" name="Google Shape;702;p19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" name="Google Shape;703;p19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04" name="Google Shape;704;p19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9"/>
          <p:cNvSpPr txBox="1">
            <a:spLocks noGrp="1"/>
          </p:cNvSpPr>
          <p:nvPr>
            <p:ph type="title"/>
          </p:nvPr>
        </p:nvSpPr>
        <p:spPr>
          <a:xfrm rot="-412530">
            <a:off x="952249" y="1603913"/>
            <a:ext cx="3212704" cy="67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body" idx="1"/>
          </p:nvPr>
        </p:nvSpPr>
        <p:spPr>
          <a:xfrm rot="-412530">
            <a:off x="1194061" y="2954776"/>
            <a:ext cx="3212704" cy="276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695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0"/>
          <p:cNvSpPr/>
          <p:nvPr/>
        </p:nvSpPr>
        <p:spPr>
          <a:xfrm rot="-8376575" flipH="1">
            <a:off x="505285" y="-791687"/>
            <a:ext cx="5455284" cy="8363959"/>
          </a:xfrm>
          <a:custGeom>
            <a:avLst/>
            <a:gdLst/>
            <a:ahLst/>
            <a:cxnLst/>
            <a:rect l="l" t="t" r="r" b="b"/>
            <a:pathLst>
              <a:path w="5455284" h="8363959" extrusionOk="0">
                <a:moveTo>
                  <a:pt x="0" y="6312629"/>
                </a:moveTo>
                <a:lnTo>
                  <a:pt x="2410052" y="8363048"/>
                </a:lnTo>
                <a:lnTo>
                  <a:pt x="2438000" y="8363959"/>
                </a:lnTo>
                <a:cubicBezTo>
                  <a:pt x="3360309" y="8363959"/>
                  <a:pt x="4283414" y="8044183"/>
                  <a:pt x="4946209" y="7354637"/>
                </a:cubicBezTo>
                <a:cubicBezTo>
                  <a:pt x="6226106" y="5654201"/>
                  <a:pt x="4314301" y="5065626"/>
                  <a:pt x="4632883" y="3659478"/>
                </a:cubicBezTo>
                <a:cubicBezTo>
                  <a:pt x="4749743" y="3365190"/>
                  <a:pt x="4999386" y="3195205"/>
                  <a:pt x="5179931" y="2946600"/>
                </a:cubicBezTo>
                <a:cubicBezTo>
                  <a:pt x="5381731" y="2642509"/>
                  <a:pt x="5463376" y="2318384"/>
                  <a:pt x="5454657" y="2001099"/>
                </a:cubicBezTo>
                <a:lnTo>
                  <a:pt x="5449139" y="1944463"/>
                </a:lnTo>
                <a:lnTo>
                  <a:pt x="3182439" y="16004"/>
                </a:lnTo>
                <a:lnTo>
                  <a:pt x="2958749" y="5367"/>
                </a:lnTo>
                <a:cubicBezTo>
                  <a:pt x="2860406" y="1998"/>
                  <a:pt x="2759486" y="0"/>
                  <a:pt x="2657233" y="0"/>
                </a:cubicBezTo>
                <a:cubicBezTo>
                  <a:pt x="2452767" y="0"/>
                  <a:pt x="2242996" y="7990"/>
                  <a:pt x="2037875" y="28968"/>
                </a:cubicBezTo>
                <a:lnTo>
                  <a:pt x="2013407" y="32347"/>
                </a:lnTo>
                <a:lnTo>
                  <a:pt x="325942" y="2015784"/>
                </a:lnTo>
                <a:lnTo>
                  <a:pt x="339322" y="2074116"/>
                </a:lnTo>
                <a:cubicBezTo>
                  <a:pt x="567748" y="2936404"/>
                  <a:pt x="1389029" y="3590035"/>
                  <a:pt x="772016" y="4732127"/>
                </a:cubicBezTo>
                <a:cubicBezTo>
                  <a:pt x="537350" y="5121210"/>
                  <a:pt x="235579" y="5610453"/>
                  <a:pt x="63730" y="6105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0"/>
          <p:cNvSpPr/>
          <p:nvPr/>
        </p:nvSpPr>
        <p:spPr>
          <a:xfrm rot="741824" flipH="1">
            <a:off x="4363882" y="15982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0" name="Google Shape;710;p20"/>
          <p:cNvGrpSpPr/>
          <p:nvPr/>
        </p:nvGrpSpPr>
        <p:grpSpPr>
          <a:xfrm rot="774016">
            <a:off x="4573882" y="1218576"/>
            <a:ext cx="1324376" cy="1514344"/>
            <a:chOff x="9204036" y="1284493"/>
            <a:chExt cx="2465995" cy="2819717"/>
          </a:xfrm>
        </p:grpSpPr>
        <p:sp>
          <p:nvSpPr>
            <p:cNvPr id="711" name="Google Shape;711;p20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20"/>
          <p:cNvSpPr/>
          <p:nvPr/>
        </p:nvSpPr>
        <p:spPr>
          <a:xfrm rot="741094" flipH="1">
            <a:off x="5592125" y="18738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20"/>
          <p:cNvGrpSpPr/>
          <p:nvPr/>
        </p:nvGrpSpPr>
        <p:grpSpPr>
          <a:xfrm rot="-741817">
            <a:off x="5094118" y="1373232"/>
            <a:ext cx="870999" cy="1136129"/>
            <a:chOff x="5637109" y="2191514"/>
            <a:chExt cx="2143612" cy="2796121"/>
          </a:xfrm>
        </p:grpSpPr>
        <p:grpSp>
          <p:nvGrpSpPr>
            <p:cNvPr id="715" name="Google Shape;715;p20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716" name="Google Shape;716;p20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8" name="Google Shape;718;p20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719" name="Google Shape;719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4" name="Google Shape;734;p20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735" name="Google Shape;735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0" name="Google Shape;750;p20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0"/>
          <p:cNvSpPr/>
          <p:nvPr/>
        </p:nvSpPr>
        <p:spPr>
          <a:xfrm flipH="1">
            <a:off x="6726896" y="364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0"/>
          <p:cNvSpPr txBox="1">
            <a:spLocks noGrp="1"/>
          </p:cNvSpPr>
          <p:nvPr>
            <p:ph type="title"/>
          </p:nvPr>
        </p:nvSpPr>
        <p:spPr>
          <a:xfrm>
            <a:off x="7358700" y="974375"/>
            <a:ext cx="3945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0"/>
          <p:cNvSpPr txBox="1">
            <a:spLocks noGrp="1"/>
          </p:cNvSpPr>
          <p:nvPr>
            <p:ph type="body" idx="1"/>
          </p:nvPr>
        </p:nvSpPr>
        <p:spPr>
          <a:xfrm>
            <a:off x="7358771" y="2508425"/>
            <a:ext cx="39456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48093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1"/>
          <p:cNvSpPr/>
          <p:nvPr/>
        </p:nvSpPr>
        <p:spPr>
          <a:xfrm rot="4063374" flipH="1">
            <a:off x="4679633" y="-310982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"/>
          <p:cNvSpPr/>
          <p:nvPr/>
        </p:nvSpPr>
        <p:spPr>
          <a:xfrm flipH="1">
            <a:off x="1441654" y="1763091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1"/>
          <p:cNvSpPr/>
          <p:nvPr/>
        </p:nvSpPr>
        <p:spPr>
          <a:xfrm flipH="1">
            <a:off x="1753048" y="4007658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1"/>
          <p:cNvSpPr/>
          <p:nvPr/>
        </p:nvSpPr>
        <p:spPr>
          <a:xfrm flipH="1">
            <a:off x="1753884" y="3933934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1"/>
          <p:cNvSpPr/>
          <p:nvPr/>
        </p:nvSpPr>
        <p:spPr>
          <a:xfrm flipH="1">
            <a:off x="1939336" y="4133102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1"/>
          <p:cNvSpPr/>
          <p:nvPr/>
        </p:nvSpPr>
        <p:spPr>
          <a:xfrm flipH="1">
            <a:off x="1742263" y="1507631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1"/>
          <p:cNvSpPr/>
          <p:nvPr/>
        </p:nvSpPr>
        <p:spPr>
          <a:xfrm flipH="1">
            <a:off x="1742263" y="1494581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1"/>
          <p:cNvSpPr/>
          <p:nvPr/>
        </p:nvSpPr>
        <p:spPr>
          <a:xfrm flipH="1">
            <a:off x="2694857" y="1494486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1"/>
          <p:cNvSpPr/>
          <p:nvPr/>
        </p:nvSpPr>
        <p:spPr>
          <a:xfrm rot="42970" flipH="1">
            <a:off x="3908335" y="3988884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1"/>
          <p:cNvSpPr/>
          <p:nvPr/>
        </p:nvSpPr>
        <p:spPr>
          <a:xfrm flipH="1">
            <a:off x="1441654" y="4309239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1"/>
          <p:cNvSpPr/>
          <p:nvPr/>
        </p:nvSpPr>
        <p:spPr>
          <a:xfrm flipH="1">
            <a:off x="1540714" y="4703364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21"/>
          <p:cNvGrpSpPr/>
          <p:nvPr/>
        </p:nvGrpSpPr>
        <p:grpSpPr>
          <a:xfrm flipH="1">
            <a:off x="1467872" y="2367188"/>
            <a:ext cx="2643703" cy="2139960"/>
            <a:chOff x="6551993" y="1927595"/>
            <a:chExt cx="2643703" cy="2139960"/>
          </a:xfrm>
        </p:grpSpPr>
        <p:grpSp>
          <p:nvGrpSpPr>
            <p:cNvPr id="768" name="Google Shape;768;p21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769" name="Google Shape;769;p21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1" name="Google Shape;771;p21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4" name="Google Shape;774;p21"/>
          <p:cNvSpPr/>
          <p:nvPr/>
        </p:nvSpPr>
        <p:spPr>
          <a:xfrm flipH="1">
            <a:off x="386475" y="1515918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1"/>
          <p:cNvSpPr/>
          <p:nvPr/>
        </p:nvSpPr>
        <p:spPr>
          <a:xfrm flipH="1">
            <a:off x="1500231" y="1558427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1"/>
          <p:cNvSpPr/>
          <p:nvPr/>
        </p:nvSpPr>
        <p:spPr>
          <a:xfrm flipH="1">
            <a:off x="397172" y="3422947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1"/>
          <p:cNvSpPr/>
          <p:nvPr/>
        </p:nvSpPr>
        <p:spPr>
          <a:xfrm flipH="1">
            <a:off x="551353" y="1629534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1"/>
          <p:cNvGrpSpPr/>
          <p:nvPr/>
        </p:nvGrpSpPr>
        <p:grpSpPr>
          <a:xfrm flipH="1">
            <a:off x="1050719" y="944456"/>
            <a:ext cx="390926" cy="2357421"/>
            <a:chOff x="9286473" y="476250"/>
            <a:chExt cx="390926" cy="2357421"/>
          </a:xfrm>
        </p:grpSpPr>
        <p:sp>
          <p:nvSpPr>
            <p:cNvPr id="779" name="Google Shape;779;p21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1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1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46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282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90" name="Google Shape;790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92" name="Google Shape;792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93" name="Google Shape;793;p23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23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2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2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798" name="Google Shape;798;p23"/>
          <p:cNvPicPr preferRelativeResize="0"/>
          <p:nvPr/>
        </p:nvPicPr>
        <p:blipFill rotWithShape="1">
          <a:blip r:embed="rId11">
            <a:alphaModFix/>
          </a:blip>
          <a:srcRect t="16256" b="20905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66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enk One"/>
              <a:buNone/>
              <a:defRPr sz="4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kern="0">
                <a:solidFill>
                  <a:srgbClr val="434343"/>
                </a:solidFill>
              </a:rPr>
              <a:pPr/>
              <a:t>‹#›</a:t>
            </a:fld>
            <a:endParaRPr kern="0">
              <a:solidFill>
                <a:srgbClr val="434343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186382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enk One"/>
              <a:buNone/>
              <a:defRPr sz="4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kern="0">
                <a:solidFill>
                  <a:srgbClr val="434343"/>
                </a:solidFill>
              </a:rPr>
              <a:pPr/>
              <a:t>‹#›</a:t>
            </a:fld>
            <a:endParaRPr kern="0">
              <a:solidFill>
                <a:srgbClr val="434343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070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9367" y="805218"/>
            <a:ext cx="9512490" cy="5158854"/>
          </a:xfrm>
          <a:prstGeom prst="roundRec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95165" y="1849525"/>
            <a:ext cx="4758519" cy="259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Giữa em và người bạn thân của mình, có những điểm nào giống nhau và những điểm nào khác nhau?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5535" l="10000" r="90000">
                        <a14:backgroundMark x1="71250" y1="73313" x2="75125" y2="75286"/>
                        <a14:backgroundMark x1="51500" y1="78505" x2="51625" y2="83281"/>
                        <a14:backgroundMark x1="63125" y1="83489" x2="62625" y2="86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3" y="-925276"/>
            <a:ext cx="5553172" cy="66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01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Document 40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8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227192" y="1056838"/>
            <a:ext cx="5780226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5250" l="10000" r="90000">
                        <a14:foregroundMark x1="34556" y1="21125" x2="45222" y2="1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956" y="1448305"/>
            <a:ext cx="5523646" cy="49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lowchart: Document 42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8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H="1">
            <a:off x="5833807" y="1285438"/>
            <a:ext cx="235973" cy="998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Google Shape;3483;p61"/>
          <p:cNvSpPr/>
          <p:nvPr/>
        </p:nvSpPr>
        <p:spPr>
          <a:xfrm>
            <a:off x="4766618" y="2151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TextBox 20"/>
          <p:cNvSpPr txBox="1"/>
          <p:nvPr/>
        </p:nvSpPr>
        <p:spPr>
          <a:xfrm>
            <a:off x="4773171" y="511171"/>
            <a:ext cx="260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sz="3200" b="1" i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3483;p61"/>
          <p:cNvSpPr/>
          <p:nvPr/>
        </p:nvSpPr>
        <p:spPr>
          <a:xfrm>
            <a:off x="628368" y="22654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" name="TextBox 22"/>
          <p:cNvSpPr txBox="1"/>
          <p:nvPr/>
        </p:nvSpPr>
        <p:spPr>
          <a:xfrm>
            <a:off x="797170" y="2561471"/>
            <a:ext cx="22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3483;p61"/>
          <p:cNvSpPr/>
          <p:nvPr/>
        </p:nvSpPr>
        <p:spPr>
          <a:xfrm>
            <a:off x="4556863" y="22654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" name="TextBox 24"/>
          <p:cNvSpPr txBox="1"/>
          <p:nvPr/>
        </p:nvSpPr>
        <p:spPr>
          <a:xfrm>
            <a:off x="4725665" y="2561471"/>
            <a:ext cx="22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3483;p61"/>
          <p:cNvSpPr/>
          <p:nvPr/>
        </p:nvSpPr>
        <p:spPr>
          <a:xfrm>
            <a:off x="8758515" y="22654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TextBox 26"/>
          <p:cNvSpPr txBox="1"/>
          <p:nvPr/>
        </p:nvSpPr>
        <p:spPr>
          <a:xfrm>
            <a:off x="8927317" y="2561471"/>
            <a:ext cx="22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Google Shape;3483;p61"/>
          <p:cNvSpPr/>
          <p:nvPr/>
        </p:nvSpPr>
        <p:spPr>
          <a:xfrm>
            <a:off x="255159" y="4756329"/>
            <a:ext cx="33762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" name="TextBox 28"/>
          <p:cNvSpPr txBox="1"/>
          <p:nvPr/>
        </p:nvSpPr>
        <p:spPr>
          <a:xfrm>
            <a:off x="255160" y="5052310"/>
            <a:ext cx="320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Google Shape;3483;p61"/>
          <p:cNvSpPr/>
          <p:nvPr/>
        </p:nvSpPr>
        <p:spPr>
          <a:xfrm>
            <a:off x="4351934" y="4756329"/>
            <a:ext cx="33762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" name="TextBox 30"/>
          <p:cNvSpPr txBox="1"/>
          <p:nvPr/>
        </p:nvSpPr>
        <p:spPr>
          <a:xfrm>
            <a:off x="4351934" y="5052310"/>
            <a:ext cx="320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Google Shape;3483;p61"/>
          <p:cNvSpPr/>
          <p:nvPr/>
        </p:nvSpPr>
        <p:spPr>
          <a:xfrm>
            <a:off x="8540476" y="4756329"/>
            <a:ext cx="33762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TextBox 32"/>
          <p:cNvSpPr txBox="1"/>
          <p:nvPr/>
        </p:nvSpPr>
        <p:spPr>
          <a:xfrm>
            <a:off x="8540477" y="5052310"/>
            <a:ext cx="320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1861575" y="1323294"/>
            <a:ext cx="4208205" cy="9421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69780" y="1323294"/>
            <a:ext cx="4008147" cy="9601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856439" y="3355622"/>
            <a:ext cx="0" cy="14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64872" y="3355621"/>
            <a:ext cx="0" cy="14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141756" y="3355620"/>
            <a:ext cx="0" cy="14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Google Shape;4193;p72"/>
          <p:cNvSpPr/>
          <p:nvPr/>
        </p:nvSpPr>
        <p:spPr>
          <a:xfrm rot="10800000">
            <a:off x="10605111" y="-159275"/>
            <a:ext cx="307269" cy="464504"/>
          </a:xfrm>
          <a:custGeom>
            <a:avLst/>
            <a:gdLst/>
            <a:ahLst/>
            <a:cxnLst/>
            <a:rect l="l" t="t" r="r" b="b"/>
            <a:pathLst>
              <a:path w="3457" h="5226" extrusionOk="0">
                <a:moveTo>
                  <a:pt x="2116" y="1"/>
                </a:moveTo>
                <a:cubicBezTo>
                  <a:pt x="2078" y="1"/>
                  <a:pt x="2040" y="3"/>
                  <a:pt x="2002" y="8"/>
                </a:cubicBezTo>
                <a:cubicBezTo>
                  <a:pt x="1466" y="74"/>
                  <a:pt x="1083" y="533"/>
                  <a:pt x="930" y="1014"/>
                </a:cubicBezTo>
                <a:cubicBezTo>
                  <a:pt x="853" y="1320"/>
                  <a:pt x="810" y="1616"/>
                  <a:pt x="810" y="1933"/>
                </a:cubicBezTo>
                <a:cubicBezTo>
                  <a:pt x="799" y="2272"/>
                  <a:pt x="777" y="2611"/>
                  <a:pt x="777" y="2950"/>
                </a:cubicBezTo>
                <a:cubicBezTo>
                  <a:pt x="777" y="3256"/>
                  <a:pt x="842" y="3595"/>
                  <a:pt x="1094" y="3803"/>
                </a:cubicBezTo>
                <a:cubicBezTo>
                  <a:pt x="1212" y="3904"/>
                  <a:pt x="1359" y="3953"/>
                  <a:pt x="1507" y="3953"/>
                </a:cubicBezTo>
                <a:cubicBezTo>
                  <a:pt x="1633" y="3953"/>
                  <a:pt x="1760" y="3917"/>
                  <a:pt x="1870" y="3847"/>
                </a:cubicBezTo>
                <a:cubicBezTo>
                  <a:pt x="2538" y="3420"/>
                  <a:pt x="2188" y="2567"/>
                  <a:pt x="2286" y="1944"/>
                </a:cubicBezTo>
                <a:cubicBezTo>
                  <a:pt x="2299" y="1827"/>
                  <a:pt x="2200" y="1753"/>
                  <a:pt x="2111" y="1753"/>
                </a:cubicBezTo>
                <a:cubicBezTo>
                  <a:pt x="2050" y="1753"/>
                  <a:pt x="1993" y="1787"/>
                  <a:pt x="1980" y="1867"/>
                </a:cubicBezTo>
                <a:lnTo>
                  <a:pt x="1980" y="1856"/>
                </a:lnTo>
                <a:cubicBezTo>
                  <a:pt x="1947" y="2119"/>
                  <a:pt x="1947" y="2392"/>
                  <a:pt x="1980" y="2655"/>
                </a:cubicBezTo>
                <a:cubicBezTo>
                  <a:pt x="1991" y="2895"/>
                  <a:pt x="2013" y="3158"/>
                  <a:pt x="1892" y="3377"/>
                </a:cubicBezTo>
                <a:cubicBezTo>
                  <a:pt x="1809" y="3518"/>
                  <a:pt x="1649" y="3647"/>
                  <a:pt x="1491" y="3647"/>
                </a:cubicBezTo>
                <a:cubicBezTo>
                  <a:pt x="1441" y="3647"/>
                  <a:pt x="1392" y="3635"/>
                  <a:pt x="1345" y="3606"/>
                </a:cubicBezTo>
                <a:cubicBezTo>
                  <a:pt x="1138" y="3486"/>
                  <a:pt x="1083" y="3180"/>
                  <a:pt x="1083" y="2939"/>
                </a:cubicBezTo>
                <a:cubicBezTo>
                  <a:pt x="1083" y="2666"/>
                  <a:pt x="1105" y="2403"/>
                  <a:pt x="1105" y="2141"/>
                </a:cubicBezTo>
                <a:cubicBezTo>
                  <a:pt x="1105" y="1889"/>
                  <a:pt x="1127" y="1627"/>
                  <a:pt x="1160" y="1386"/>
                </a:cubicBezTo>
                <a:cubicBezTo>
                  <a:pt x="1236" y="949"/>
                  <a:pt x="1455" y="467"/>
                  <a:pt x="1914" y="336"/>
                </a:cubicBezTo>
                <a:cubicBezTo>
                  <a:pt x="1981" y="315"/>
                  <a:pt x="2047" y="306"/>
                  <a:pt x="2110" y="306"/>
                </a:cubicBezTo>
                <a:cubicBezTo>
                  <a:pt x="2480" y="306"/>
                  <a:pt x="2779" y="634"/>
                  <a:pt x="2910" y="970"/>
                </a:cubicBezTo>
                <a:cubicBezTo>
                  <a:pt x="3085" y="1474"/>
                  <a:pt x="3030" y="2042"/>
                  <a:pt x="3041" y="2556"/>
                </a:cubicBezTo>
                <a:cubicBezTo>
                  <a:pt x="3041" y="2841"/>
                  <a:pt x="3041" y="3114"/>
                  <a:pt x="3052" y="3399"/>
                </a:cubicBezTo>
                <a:cubicBezTo>
                  <a:pt x="3063" y="3672"/>
                  <a:pt x="3041" y="3945"/>
                  <a:pt x="2986" y="4219"/>
                </a:cubicBezTo>
                <a:cubicBezTo>
                  <a:pt x="2942" y="4427"/>
                  <a:pt x="2822" y="4613"/>
                  <a:pt x="2647" y="4744"/>
                </a:cubicBezTo>
                <a:cubicBezTo>
                  <a:pt x="2428" y="4897"/>
                  <a:pt x="2144" y="4864"/>
                  <a:pt x="1892" y="4886"/>
                </a:cubicBezTo>
                <a:cubicBezTo>
                  <a:pt x="1742" y="4893"/>
                  <a:pt x="1564" y="4908"/>
                  <a:pt x="1383" y="4908"/>
                </a:cubicBezTo>
                <a:cubicBezTo>
                  <a:pt x="983" y="4908"/>
                  <a:pt x="570" y="4833"/>
                  <a:pt x="427" y="4427"/>
                </a:cubicBezTo>
                <a:cubicBezTo>
                  <a:pt x="350" y="4142"/>
                  <a:pt x="317" y="3847"/>
                  <a:pt x="317" y="3541"/>
                </a:cubicBezTo>
                <a:cubicBezTo>
                  <a:pt x="306" y="3224"/>
                  <a:pt x="317" y="2895"/>
                  <a:pt x="350" y="2578"/>
                </a:cubicBezTo>
                <a:cubicBezTo>
                  <a:pt x="361" y="2480"/>
                  <a:pt x="290" y="2431"/>
                  <a:pt x="213" y="2431"/>
                </a:cubicBezTo>
                <a:cubicBezTo>
                  <a:pt x="137" y="2431"/>
                  <a:pt x="55" y="2480"/>
                  <a:pt x="44" y="2578"/>
                </a:cubicBezTo>
                <a:cubicBezTo>
                  <a:pt x="11" y="2928"/>
                  <a:pt x="0" y="3289"/>
                  <a:pt x="22" y="3650"/>
                </a:cubicBezTo>
                <a:cubicBezTo>
                  <a:pt x="11" y="3967"/>
                  <a:pt x="55" y="4284"/>
                  <a:pt x="153" y="4591"/>
                </a:cubicBezTo>
                <a:cubicBezTo>
                  <a:pt x="364" y="5089"/>
                  <a:pt x="895" y="5210"/>
                  <a:pt x="1391" y="5210"/>
                </a:cubicBezTo>
                <a:cubicBezTo>
                  <a:pt x="1460" y="5210"/>
                  <a:pt x="1530" y="5207"/>
                  <a:pt x="1597" y="5203"/>
                </a:cubicBezTo>
                <a:cubicBezTo>
                  <a:pt x="1914" y="5192"/>
                  <a:pt x="2253" y="5225"/>
                  <a:pt x="2560" y="5127"/>
                </a:cubicBezTo>
                <a:cubicBezTo>
                  <a:pt x="2811" y="5050"/>
                  <a:pt x="3019" y="4875"/>
                  <a:pt x="3150" y="4645"/>
                </a:cubicBezTo>
                <a:cubicBezTo>
                  <a:pt x="3456" y="4099"/>
                  <a:pt x="3347" y="3366"/>
                  <a:pt x="3347" y="2764"/>
                </a:cubicBezTo>
                <a:cubicBezTo>
                  <a:pt x="3347" y="2130"/>
                  <a:pt x="3424" y="1419"/>
                  <a:pt x="3172" y="817"/>
                </a:cubicBezTo>
                <a:cubicBezTo>
                  <a:pt x="2989" y="381"/>
                  <a:pt x="2599" y="1"/>
                  <a:pt x="21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9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63" y="811237"/>
            <a:ext cx="4797187" cy="5774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75" y="1058747"/>
            <a:ext cx="6565961" cy="5279594"/>
          </a:xfrm>
          <a:prstGeom prst="rect">
            <a:avLst/>
          </a:prstGeom>
        </p:spPr>
      </p:pic>
      <p:grpSp>
        <p:nvGrpSpPr>
          <p:cNvPr id="10" name="Google Shape;4189;p72"/>
          <p:cNvGrpSpPr/>
          <p:nvPr/>
        </p:nvGrpSpPr>
        <p:grpSpPr>
          <a:xfrm rot="-418376">
            <a:off x="581858" y="301330"/>
            <a:ext cx="990328" cy="699892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1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267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8" y="0"/>
            <a:ext cx="5828281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79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705971" y="2008935"/>
            <a:ext cx="4978443" cy="3637386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71164" y="998588"/>
            <a:ext cx="982638" cy="80521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I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4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5250" l="10000" r="90000">
                        <a14:foregroundMark x1="34556" y1="21125" x2="45222" y2="1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956" y="1448305"/>
            <a:ext cx="5523646" cy="490990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46117" y="-1"/>
            <a:ext cx="3609145" cy="1603387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115539" y="2695685"/>
            <a:ext cx="671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sống, dù mọi cá thể có những nét riêng biệt về mặt này mặt kia, thì chung quy, giữa mọi người vẫn có những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tương đồng, gần gũi.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653" y="1448305"/>
            <a:ext cx="5713923" cy="1487185"/>
          </a:xfrm>
          <a:prstGeom prst="rect">
            <a:avLst/>
          </a:prstGeom>
        </p:spPr>
      </p:pic>
      <p:grpSp>
        <p:nvGrpSpPr>
          <p:cNvPr id="85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86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3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5250" l="10000" r="90000">
                        <a14:foregroundMark x1="34556" y1="21125" x2="45222" y2="1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956" y="1448305"/>
            <a:ext cx="5523646" cy="4909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52253" y="-3"/>
            <a:ext cx="3609145" cy="1603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49304" y="1680428"/>
            <a:ext cx="46085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1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3571164" y="998588"/>
            <a:ext cx="982638" cy="80521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II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958877" y="1803806"/>
            <a:ext cx="4666550" cy="40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6" y="247332"/>
            <a:ext cx="7253137" cy="1404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8757" y="1421658"/>
            <a:ext cx="57802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54855" y="949355"/>
            <a:ext cx="3681881" cy="44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lowchart: Document 188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30" y="232012"/>
            <a:ext cx="8967335" cy="1153777"/>
          </a:xfrm>
          <a:prstGeom prst="rect">
            <a:avLst/>
          </a:prstGeom>
        </p:spPr>
      </p:pic>
      <p:grpSp>
        <p:nvGrpSpPr>
          <p:cNvPr id="174" name="组合 23"/>
          <p:cNvGrpSpPr/>
          <p:nvPr/>
        </p:nvGrpSpPr>
        <p:grpSpPr>
          <a:xfrm>
            <a:off x="1120666" y="1617802"/>
            <a:ext cx="2548337" cy="4341683"/>
            <a:chOff x="2870323" y="1419234"/>
            <a:chExt cx="1813131" cy="2845987"/>
          </a:xfrm>
        </p:grpSpPr>
        <p:sp>
          <p:nvSpPr>
            <p:cNvPr id="175" name="矩形 27"/>
            <p:cNvSpPr/>
            <p:nvPr/>
          </p:nvSpPr>
          <p:spPr>
            <a:xfrm>
              <a:off x="2870323" y="1487241"/>
              <a:ext cx="1813131" cy="2777980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6" name="矩形 28"/>
            <p:cNvSpPr/>
            <p:nvPr/>
          </p:nvSpPr>
          <p:spPr>
            <a:xfrm>
              <a:off x="2939132" y="1419234"/>
              <a:ext cx="600362" cy="442747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7" name="Rectangle 176"/>
          <p:cNvSpPr/>
          <p:nvPr/>
        </p:nvSpPr>
        <p:spPr>
          <a:xfrm>
            <a:off x="1229972" y="2396981"/>
            <a:ext cx="228198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8" name="组合 23"/>
          <p:cNvGrpSpPr/>
          <p:nvPr/>
        </p:nvGrpSpPr>
        <p:grpSpPr>
          <a:xfrm>
            <a:off x="4877658" y="1617802"/>
            <a:ext cx="2548337" cy="4341683"/>
            <a:chOff x="2870323" y="1419234"/>
            <a:chExt cx="1813131" cy="2845987"/>
          </a:xfrm>
        </p:grpSpPr>
        <p:sp>
          <p:nvSpPr>
            <p:cNvPr id="179" name="矩形 27"/>
            <p:cNvSpPr/>
            <p:nvPr/>
          </p:nvSpPr>
          <p:spPr>
            <a:xfrm>
              <a:off x="2870323" y="1487241"/>
              <a:ext cx="1813131" cy="2777980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0" name="矩形 28"/>
            <p:cNvSpPr/>
            <p:nvPr/>
          </p:nvSpPr>
          <p:spPr>
            <a:xfrm>
              <a:off x="2939132" y="1419234"/>
              <a:ext cx="600362" cy="442747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1" name="组合 23"/>
          <p:cNvGrpSpPr/>
          <p:nvPr/>
        </p:nvGrpSpPr>
        <p:grpSpPr>
          <a:xfrm>
            <a:off x="8642611" y="1617802"/>
            <a:ext cx="2548337" cy="4341683"/>
            <a:chOff x="2870323" y="1419234"/>
            <a:chExt cx="1813131" cy="2845987"/>
          </a:xfrm>
        </p:grpSpPr>
        <p:sp>
          <p:nvSpPr>
            <p:cNvPr id="182" name="矩形 27"/>
            <p:cNvSpPr/>
            <p:nvPr/>
          </p:nvSpPr>
          <p:spPr>
            <a:xfrm>
              <a:off x="2870323" y="1487241"/>
              <a:ext cx="1813131" cy="2777980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3" name="矩形 28"/>
            <p:cNvSpPr/>
            <p:nvPr/>
          </p:nvSpPr>
          <p:spPr>
            <a:xfrm>
              <a:off x="2939132" y="1419234"/>
              <a:ext cx="600362" cy="442747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4" name="Rectangle 183"/>
          <p:cNvSpPr/>
          <p:nvPr/>
        </p:nvSpPr>
        <p:spPr>
          <a:xfrm>
            <a:off x="5045269" y="2372745"/>
            <a:ext cx="2213113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8739321" y="2396980"/>
            <a:ext cx="231913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6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8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9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84" grpId="0"/>
      <p:bldP spid="18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AE1C6"/>
      </a:lt1>
      <a:dk2>
        <a:srgbClr val="434343"/>
      </a:dk2>
      <a:lt2>
        <a:srgbClr val="EEEEEE"/>
      </a:lt2>
      <a:accent1>
        <a:srgbClr val="901816"/>
      </a:accent1>
      <a:accent2>
        <a:srgbClr val="C2151A"/>
      </a:accent2>
      <a:accent3>
        <a:srgbClr val="D30C12"/>
      </a:accent3>
      <a:accent4>
        <a:srgbClr val="E6D4A1"/>
      </a:accent4>
      <a:accent5>
        <a:srgbClr val="711D1C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EAE1C6"/>
      </a:lt1>
      <a:dk2>
        <a:srgbClr val="434343"/>
      </a:dk2>
      <a:lt2>
        <a:srgbClr val="EEEEEE"/>
      </a:lt2>
      <a:accent1>
        <a:srgbClr val="901816"/>
      </a:accent1>
      <a:accent2>
        <a:srgbClr val="C2151A"/>
      </a:accent2>
      <a:accent3>
        <a:srgbClr val="D30C12"/>
      </a:accent3>
      <a:accent4>
        <a:srgbClr val="E6D4A1"/>
      </a:accent4>
      <a:accent5>
        <a:srgbClr val="711D1C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322</Words>
  <PresentationFormat>Widescreen</PresentationFormat>
  <Paragraphs>32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Abril Fatface</vt:lpstr>
      <vt:lpstr>Aldrich</vt:lpstr>
      <vt:lpstr>Arial</vt:lpstr>
      <vt:lpstr>Barlow Condensed</vt:lpstr>
      <vt:lpstr>Calibri</vt:lpstr>
      <vt:lpstr>Denk One</vt:lpstr>
      <vt:lpstr>DM Sans</vt:lpstr>
      <vt:lpstr>Griffy</vt:lpstr>
      <vt:lpstr>Homemade Apple</vt:lpstr>
      <vt:lpstr>Poppins</vt:lpstr>
      <vt:lpstr>Roboto</vt:lpstr>
      <vt:lpstr>Roboto Condensed</vt:lpstr>
      <vt:lpstr>Roboto Condensed Light</vt:lpstr>
      <vt:lpstr>Roboto Light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SlidesMania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2022-02-10T03:12:31Z</dcterms:created>
  <dcterms:modified xsi:type="dcterms:W3CDTF">2022-12-01T03:17:11Z</dcterms:modified>
</cp:coreProperties>
</file>