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2" r:id="rId2"/>
    <p:sldId id="333" r:id="rId3"/>
    <p:sldId id="335" r:id="rId4"/>
    <p:sldId id="336" r:id="rId5"/>
    <p:sldId id="334" r:id="rId6"/>
    <p:sldId id="337" r:id="rId7"/>
    <p:sldId id="338" r:id="rId8"/>
    <p:sldId id="339" r:id="rId9"/>
    <p:sldId id="341" r:id="rId10"/>
    <p:sldId id="340" r:id="rId11"/>
    <p:sldId id="342" r:id="rId12"/>
    <p:sldId id="343" r:id="rId13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C7EAFC"/>
    <a:srgbClr val="E1EFFF"/>
    <a:srgbClr val="3B6BDD"/>
    <a:srgbClr val="90D7ED"/>
    <a:srgbClr val="FBD3D2"/>
    <a:srgbClr val="4DBEEF"/>
    <a:srgbClr val="F8B9CD"/>
    <a:srgbClr val="40505E"/>
    <a:srgbClr val="859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6" autoAdjust="0"/>
    <p:restoredTop sz="94624" autoAdjust="0"/>
  </p:normalViewPr>
  <p:slideViewPr>
    <p:cSldViewPr snapToGrid="0">
      <p:cViewPr>
        <p:scale>
          <a:sx n="90" d="100"/>
          <a:sy n="90" d="100"/>
        </p:scale>
        <p:origin x="-102" y="-12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hoa-dep-cho-slide-powerpoint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7175" cy="514508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1086" y="2624489"/>
            <a:ext cx="398877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B050"/>
                </a:solidFill>
              </a:rPr>
              <a:t>MÔN: TIẾNG VIỆT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943" y="1289536"/>
            <a:ext cx="87803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KÍNH 	CHÀO CÁC THẦY CÔ</a:t>
            </a:r>
            <a:r>
              <a:rPr lang="en-US" sz="32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VỀ DỰ GIỜ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5274" y="1874311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</a:rPr>
              <a:t>Lớp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smtClean="0">
                <a:solidFill>
                  <a:srgbClr val="0000CC"/>
                </a:solidFill>
              </a:rPr>
              <a:t>: 1/6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51485" y="3355357"/>
            <a:ext cx="623521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B050"/>
                </a:solidFill>
              </a:rPr>
              <a:t>Giáo viên: Ngô Thị Hoàng Viễn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0820" y="0"/>
            <a:ext cx="6949665" cy="644487"/>
            <a:chOff x="1170820" y="0"/>
            <a:chExt cx="6949665" cy="644487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170820" y="0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năm ngày 1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169" y="313235"/>
              <a:ext cx="5325229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Arial" pitchFamily="34" charset="0"/>
                  <a:cs typeface="Arial" pitchFamily="34" charset="0"/>
                </a:rPr>
                <a:t>Toán</a:t>
              </a:r>
              <a:r>
                <a:rPr lang="en-GB" sz="200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GB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4: So sánh số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 tiết 3)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877630" y="930202"/>
            <a:ext cx="1425291" cy="6807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835429" y="1960678"/>
            <a:ext cx="1449711" cy="7276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846092" y="3068992"/>
            <a:ext cx="1449711" cy="7276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896893" y="4137945"/>
            <a:ext cx="1449711" cy="7276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259645" y="883375"/>
            <a:ext cx="1449711" cy="7276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270323" y="1960678"/>
            <a:ext cx="1420377" cy="76889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259645" y="3134772"/>
            <a:ext cx="1449711" cy="7276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240203" y="4127101"/>
            <a:ext cx="1449711" cy="7276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27767" r="23499" b="30181"/>
          <a:stretch/>
        </p:blipFill>
        <p:spPr>
          <a:xfrm>
            <a:off x="3022026" y="897057"/>
            <a:ext cx="1199446" cy="700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27365" r="14306" b="31791"/>
          <a:stretch/>
        </p:blipFill>
        <p:spPr>
          <a:xfrm>
            <a:off x="2877630" y="2004835"/>
            <a:ext cx="1407510" cy="676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28169" r="25722" b="29779"/>
          <a:stretch/>
        </p:blipFill>
        <p:spPr>
          <a:xfrm>
            <a:off x="3148053" y="3195356"/>
            <a:ext cx="947393" cy="653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31325" r="55117" b="30924"/>
          <a:stretch/>
        </p:blipFill>
        <p:spPr>
          <a:xfrm>
            <a:off x="5484910" y="883375"/>
            <a:ext cx="991204" cy="657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28773" r="17864" b="30986"/>
          <a:stretch/>
        </p:blipFill>
        <p:spPr>
          <a:xfrm>
            <a:off x="2908779" y="4148791"/>
            <a:ext cx="1425940" cy="7059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0" r="51371" b="31790"/>
          <a:stretch/>
        </p:blipFill>
        <p:spPr>
          <a:xfrm>
            <a:off x="5317470" y="2004835"/>
            <a:ext cx="1242818" cy="689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30785" r="50628" b="31187"/>
          <a:stretch/>
        </p:blipFill>
        <p:spPr>
          <a:xfrm>
            <a:off x="5451386" y="3134772"/>
            <a:ext cx="1195112" cy="7262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0" r="50926" b="31790"/>
          <a:stretch/>
        </p:blipFill>
        <p:spPr>
          <a:xfrm>
            <a:off x="5240203" y="4092835"/>
            <a:ext cx="1395399" cy="767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4" t="31590" b="31187"/>
          <a:stretch/>
        </p:blipFill>
        <p:spPr>
          <a:xfrm>
            <a:off x="7134447" y="883375"/>
            <a:ext cx="1363818" cy="7345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2" t="31389" b="31388"/>
          <a:stretch/>
        </p:blipFill>
        <p:spPr>
          <a:xfrm>
            <a:off x="7142290" y="2004835"/>
            <a:ext cx="1363818" cy="7366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0" t="31590" b="31388"/>
          <a:stretch/>
        </p:blipFill>
        <p:spPr>
          <a:xfrm>
            <a:off x="7134447" y="3108994"/>
            <a:ext cx="1363818" cy="7348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9" t="31590" b="31589"/>
          <a:stretch/>
        </p:blipFill>
        <p:spPr>
          <a:xfrm>
            <a:off x="7134447" y="4127101"/>
            <a:ext cx="1363818" cy="7329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5" y="162174"/>
            <a:ext cx="1929250" cy="964625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604" y="1200199"/>
            <a:ext cx="2740712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GB" sz="20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GB" sz="200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 hợp:</a:t>
            </a:r>
            <a:endParaRPr lang="en-GB" sz="2000" dirty="0">
              <a:solidFill>
                <a:srgbClr val="40505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>
            <a:endCxn id="13" idx="1"/>
          </p:cNvCxnSpPr>
          <p:nvPr/>
        </p:nvCxnSpPr>
        <p:spPr>
          <a:xfrm>
            <a:off x="4312594" y="1518386"/>
            <a:ext cx="947051" cy="1980187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5140" y="2442698"/>
            <a:ext cx="947051" cy="1980187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46604" y="2137144"/>
            <a:ext cx="913041" cy="2147777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1"/>
          </p:cNvCxnSpPr>
          <p:nvPr/>
        </p:nvCxnSpPr>
        <p:spPr>
          <a:xfrm flipH="1">
            <a:off x="4303106" y="1247176"/>
            <a:ext cx="956539" cy="211256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0820" y="0"/>
            <a:ext cx="6949665" cy="644487"/>
            <a:chOff x="1170820" y="0"/>
            <a:chExt cx="6949665" cy="644487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170820" y="0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năm ngày 1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169" y="313235"/>
              <a:ext cx="5325229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Arial" pitchFamily="34" charset="0"/>
                  <a:cs typeface="Arial" pitchFamily="34" charset="0"/>
                </a:rPr>
                <a:t>Toán</a:t>
              </a:r>
              <a:r>
                <a:rPr lang="en-GB" sz="200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GB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4: So sánh số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 tiết 3)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5" y="271720"/>
            <a:ext cx="2129404" cy="10647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86204" y="1320021"/>
            <a:ext cx="2994924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20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GB" sz="20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GB" sz="20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r="20342"/>
          <a:stretch/>
        </p:blipFill>
        <p:spPr>
          <a:xfrm>
            <a:off x="4389840" y="695566"/>
            <a:ext cx="3933289" cy="37412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170820" y="2357592"/>
            <a:ext cx="2901450" cy="6172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vàng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xanh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170819" y="3424286"/>
            <a:ext cx="3082203" cy="6172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vàng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xanh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2191" y="3401412"/>
            <a:ext cx="638628" cy="638628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13947" y="2416474"/>
            <a:ext cx="475116" cy="4751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3947" y="3483168"/>
            <a:ext cx="475116" cy="4751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0820" y="0"/>
            <a:ext cx="6949665" cy="644487"/>
            <a:chOff x="1170820" y="0"/>
            <a:chExt cx="6949665" cy="644487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170820" y="0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năm ngày 1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169" y="313235"/>
              <a:ext cx="5325229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Arial" pitchFamily="34" charset="0"/>
                  <a:cs typeface="Arial" pitchFamily="34" charset="0"/>
                </a:rPr>
                <a:t>Toán</a:t>
              </a:r>
              <a:r>
                <a:rPr lang="en-GB" sz="200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GB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4: So sánh số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 tiết 3)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313235"/>
            <a:ext cx="1988288" cy="9941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365329" y="810307"/>
            <a:ext cx="246962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Điền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dấu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&lt;; </a:t>
            </a:r>
            <a:r>
              <a:rPr lang="en-GB" sz="200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&gt;; =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16242" y="1368338"/>
            <a:ext cx="1832006" cy="115301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4" y="1228602"/>
            <a:ext cx="2531381" cy="136486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88975" y="2571841"/>
            <a:ext cx="378610" cy="402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smtClean="0">
                <a:solidFill>
                  <a:srgbClr val="3B6BDD"/>
                </a:solidFill>
              </a:rPr>
              <a:t>4</a:t>
            </a:r>
            <a:endParaRPr lang="en-GB" sz="4000" dirty="0">
              <a:solidFill>
                <a:srgbClr val="3B6BD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32450" y="2593468"/>
            <a:ext cx="378610" cy="4029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smtClean="0">
                <a:solidFill>
                  <a:srgbClr val="3B6BDD"/>
                </a:solidFill>
              </a:rPr>
              <a:t>4</a:t>
            </a:r>
            <a:endParaRPr lang="en-GB" sz="4000" dirty="0">
              <a:solidFill>
                <a:srgbClr val="3B6BD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9172" y="2551747"/>
            <a:ext cx="446568" cy="4695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smtClean="0">
                <a:solidFill>
                  <a:srgbClr val="3B6BDD"/>
                </a:solidFill>
              </a:rPr>
              <a:t>=</a:t>
            </a:r>
            <a:endParaRPr lang="en-GB" sz="4000" dirty="0">
              <a:solidFill>
                <a:srgbClr val="3B6BD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99903" y="1332615"/>
            <a:ext cx="2127947" cy="118873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0" y="1176602"/>
            <a:ext cx="2539673" cy="146886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551181" y="2616268"/>
            <a:ext cx="1458229" cy="425303"/>
            <a:chOff x="5527098" y="2563878"/>
            <a:chExt cx="1458229" cy="425303"/>
          </a:xfrm>
        </p:grpSpPr>
        <p:sp>
          <p:nvSpPr>
            <p:cNvPr id="21" name="Rounded Rectangle 20"/>
            <p:cNvSpPr/>
            <p:nvPr/>
          </p:nvSpPr>
          <p:spPr>
            <a:xfrm>
              <a:off x="5527098" y="2577697"/>
              <a:ext cx="378610" cy="40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smtClean="0">
                  <a:solidFill>
                    <a:srgbClr val="3B6BDD"/>
                  </a:solidFill>
                </a:rPr>
                <a:t>5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06717" y="2575718"/>
              <a:ext cx="378610" cy="40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smtClean="0">
                  <a:solidFill>
                    <a:srgbClr val="3B6BDD"/>
                  </a:solidFill>
                </a:rPr>
                <a:t>7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062328" y="2563878"/>
              <a:ext cx="435935" cy="4253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445448" y="3147298"/>
            <a:ext cx="1874536" cy="12255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6838" r="13325" b="4010"/>
          <a:stretch/>
        </p:blipFill>
        <p:spPr>
          <a:xfrm>
            <a:off x="1386139" y="3041571"/>
            <a:ext cx="2092436" cy="135953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79160" y="4487598"/>
            <a:ext cx="1458229" cy="425303"/>
            <a:chOff x="5527098" y="2563878"/>
            <a:chExt cx="1458229" cy="425303"/>
          </a:xfrm>
        </p:grpSpPr>
        <p:sp>
          <p:nvSpPr>
            <p:cNvPr id="27" name="Rounded Rectangle 26"/>
            <p:cNvSpPr/>
            <p:nvPr/>
          </p:nvSpPr>
          <p:spPr>
            <a:xfrm>
              <a:off x="5527098" y="2577697"/>
              <a:ext cx="378610" cy="40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smtClean="0">
                  <a:solidFill>
                    <a:srgbClr val="3B6BDD"/>
                  </a:solidFill>
                </a:rPr>
                <a:t>6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606717" y="2575718"/>
              <a:ext cx="378610" cy="40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smtClean="0">
                  <a:solidFill>
                    <a:srgbClr val="3B6BDD"/>
                  </a:solidFill>
                </a:rPr>
                <a:t>8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062328" y="2563878"/>
              <a:ext cx="435935" cy="4253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422378" y="3164321"/>
            <a:ext cx="2082996" cy="121486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8443" r="9925" b="12962"/>
          <a:stretch/>
        </p:blipFill>
        <p:spPr>
          <a:xfrm>
            <a:off x="5145969" y="3156479"/>
            <a:ext cx="2587774" cy="128578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710710" y="4487598"/>
            <a:ext cx="1458229" cy="425303"/>
            <a:chOff x="5527098" y="2563878"/>
            <a:chExt cx="1458229" cy="425303"/>
          </a:xfrm>
        </p:grpSpPr>
        <p:sp>
          <p:nvSpPr>
            <p:cNvPr id="33" name="Rounded Rectangle 32"/>
            <p:cNvSpPr/>
            <p:nvPr/>
          </p:nvSpPr>
          <p:spPr>
            <a:xfrm>
              <a:off x="5527098" y="2577697"/>
              <a:ext cx="378610" cy="40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smtClean="0">
                  <a:solidFill>
                    <a:srgbClr val="3B6BDD"/>
                  </a:solidFill>
                </a:rPr>
                <a:t>3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606717" y="2575718"/>
              <a:ext cx="378610" cy="40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smtClean="0">
                  <a:solidFill>
                    <a:srgbClr val="3B6BDD"/>
                  </a:solidFill>
                </a:rPr>
                <a:t>3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062328" y="2563878"/>
              <a:ext cx="435935" cy="4253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6279961" y="4512653"/>
            <a:ext cx="367830" cy="3508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smtClean="0">
                <a:solidFill>
                  <a:srgbClr val="3B6BDD"/>
                </a:solidFill>
              </a:rPr>
              <a:t>=</a:t>
            </a:r>
            <a:endParaRPr lang="en-GB" sz="3500" dirty="0">
              <a:solidFill>
                <a:srgbClr val="3B6BDD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20463" y="2627997"/>
            <a:ext cx="367830" cy="3508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smtClean="0">
                <a:solidFill>
                  <a:srgbClr val="3B6BDD"/>
                </a:solidFill>
              </a:rPr>
              <a:t>&lt;</a:t>
            </a:r>
            <a:endParaRPr lang="en-GB" sz="3500" dirty="0">
              <a:solidFill>
                <a:srgbClr val="3B6BDD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48442" y="4524839"/>
            <a:ext cx="367830" cy="3508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smtClean="0">
                <a:solidFill>
                  <a:srgbClr val="3B6BDD"/>
                </a:solidFill>
              </a:rPr>
              <a:t>&lt;</a:t>
            </a:r>
            <a:endParaRPr lang="en-GB" sz="3500" dirty="0">
              <a:solidFill>
                <a:srgbClr val="3B6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9" grpId="0" animBg="1"/>
      <p:bldP spid="30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70820" y="0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Thứ năm ngày 1 tháng 10 năm 2020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8721" y="331252"/>
            <a:ext cx="1553330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Môn: Toán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42295" y="759877"/>
            <a:ext cx="4258429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Kiểm tra bài cũ: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8896" y="2180139"/>
            <a:ext cx="438904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7096" y="1751514"/>
            <a:ext cx="438904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99571" y="1684839"/>
            <a:ext cx="438904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71346" y="1519213"/>
            <a:ext cx="2272090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23723" y="1523779"/>
            <a:ext cx="3743325" cy="2097421"/>
            <a:chOff x="3360056" y="586803"/>
            <a:chExt cx="5174344" cy="3361083"/>
          </a:xfrm>
        </p:grpSpPr>
        <p:sp>
          <p:nvSpPr>
            <p:cNvPr id="22" name="Rounded Rectangle 21"/>
            <p:cNvSpPr/>
            <p:nvPr/>
          </p:nvSpPr>
          <p:spPr>
            <a:xfrm>
              <a:off x="3360056" y="586803"/>
              <a:ext cx="5174344" cy="33610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1E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509" y="940468"/>
              <a:ext cx="4689506" cy="2653751"/>
            </a:xfrm>
            <a:prstGeom prst="rect">
              <a:avLst/>
            </a:prstGeom>
          </p:spPr>
        </p:pic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66473" y="1184387"/>
            <a:ext cx="2655724" cy="33939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sánh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08514" y="3935637"/>
            <a:ext cx="2779485" cy="718457"/>
            <a:chOff x="2808514" y="3935637"/>
            <a:chExt cx="2779485" cy="718457"/>
          </a:xfrm>
        </p:grpSpPr>
        <p:sp>
          <p:nvSpPr>
            <p:cNvPr id="26" name="Rounded Rectangle 25"/>
            <p:cNvSpPr/>
            <p:nvPr/>
          </p:nvSpPr>
          <p:spPr>
            <a:xfrm>
              <a:off x="2808514" y="3935637"/>
              <a:ext cx="718457" cy="71845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rgbClr val="3B6BDD"/>
                  </a:solidFill>
                </a:rPr>
                <a:t>?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69542" y="3935637"/>
              <a:ext cx="718457" cy="71845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rgbClr val="3B6BDD"/>
                  </a:solidFill>
                </a:rPr>
                <a:t>?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839028" y="3935637"/>
              <a:ext cx="718457" cy="718457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rgbClr val="3B6BDD"/>
                  </a:solidFill>
                </a:rPr>
                <a:t>?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881086" y="4000952"/>
            <a:ext cx="573314" cy="580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875313" y="3968294"/>
            <a:ext cx="645886" cy="6458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&lt;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42113" y="4000952"/>
            <a:ext cx="573314" cy="580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11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70820" y="0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Thứ năm ngày 1 tháng 10 năm 2020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8721" y="331252"/>
            <a:ext cx="1553330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Môn: Toán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42295" y="759877"/>
            <a:ext cx="4258429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Kiểm tra bài cũ: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66348" y="1043999"/>
            <a:ext cx="2655724" cy="33939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sánh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12824" y="3802737"/>
            <a:ext cx="2887900" cy="718459"/>
            <a:chOff x="2912824" y="3802737"/>
            <a:chExt cx="2887900" cy="718459"/>
          </a:xfrm>
        </p:grpSpPr>
        <p:sp>
          <p:nvSpPr>
            <p:cNvPr id="9" name="Rounded Rectangle 8"/>
            <p:cNvSpPr/>
            <p:nvPr/>
          </p:nvSpPr>
          <p:spPr>
            <a:xfrm>
              <a:off x="2912824" y="3802738"/>
              <a:ext cx="718457" cy="71845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rgbClr val="3B6BDD"/>
                  </a:solidFill>
                </a:rPr>
                <a:t>?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82267" y="3802737"/>
              <a:ext cx="718457" cy="71845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rgbClr val="3B6BDD"/>
                  </a:solidFill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45227" y="3802739"/>
              <a:ext cx="718457" cy="718457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rgbClr val="3B6BDD"/>
                  </a:solidFill>
                </a:rPr>
                <a:t>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985395" y="3875310"/>
            <a:ext cx="573314" cy="580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081512" y="3839022"/>
            <a:ext cx="645886" cy="6458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&lt;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54838" y="3858069"/>
            <a:ext cx="573314" cy="580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22835" y="1171163"/>
            <a:ext cx="4363243" cy="2502808"/>
            <a:chOff x="2657475" y="1421492"/>
            <a:chExt cx="4363243" cy="2502808"/>
          </a:xfrm>
        </p:grpSpPr>
        <p:sp>
          <p:nvSpPr>
            <p:cNvPr id="8" name="Rounded Rectangle 7"/>
            <p:cNvSpPr/>
            <p:nvPr/>
          </p:nvSpPr>
          <p:spPr>
            <a:xfrm>
              <a:off x="2657475" y="1421492"/>
              <a:ext cx="4363243" cy="25028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1E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744" y="1633720"/>
              <a:ext cx="3672703" cy="2078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4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70820" y="0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Thứ năm ngày 1 tháng 10 năm 2020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8721" y="331252"/>
            <a:ext cx="1553330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Môn: Toán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42295" y="759877"/>
            <a:ext cx="4258429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Kiểm tra bài cũ: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66348" y="1043999"/>
            <a:ext cx="2655724" cy="33939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sánh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56015" y="3924203"/>
            <a:ext cx="2779485" cy="718457"/>
            <a:chOff x="3056015" y="3924203"/>
            <a:chExt cx="2779485" cy="718457"/>
          </a:xfrm>
        </p:grpSpPr>
        <p:sp>
          <p:nvSpPr>
            <p:cNvPr id="9" name="Rounded Rectangle 8"/>
            <p:cNvSpPr/>
            <p:nvPr/>
          </p:nvSpPr>
          <p:spPr>
            <a:xfrm>
              <a:off x="3056015" y="3924203"/>
              <a:ext cx="718457" cy="71845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rgbClr val="3B6BDD"/>
                  </a:solidFill>
                </a:rPr>
                <a:t>?</a:t>
              </a:r>
              <a:endParaRPr lang="en-GB" sz="4000" dirty="0">
                <a:solidFill>
                  <a:srgbClr val="3B6BDD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17043" y="3924203"/>
              <a:ext cx="718457" cy="71845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rgbClr val="3B6BDD"/>
                  </a:solidFill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86529" y="3924203"/>
              <a:ext cx="718457" cy="718457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rgbClr val="3B6BDD"/>
                  </a:solidFill>
                </a:rPr>
                <a:t>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128587" y="3960846"/>
            <a:ext cx="573314" cy="580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22814" y="3960488"/>
            <a:ext cx="645886" cy="6458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&lt;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89614" y="3960846"/>
            <a:ext cx="573314" cy="580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3B6BDD"/>
                </a:solidFill>
              </a:rPr>
              <a:t>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33687" y="1213695"/>
            <a:ext cx="4333727" cy="2599087"/>
            <a:chOff x="2133687" y="1213695"/>
            <a:chExt cx="4333727" cy="2599087"/>
          </a:xfrm>
        </p:grpSpPr>
        <p:sp>
          <p:nvSpPr>
            <p:cNvPr id="8" name="Rounded Rectangle 7"/>
            <p:cNvSpPr/>
            <p:nvPr/>
          </p:nvSpPr>
          <p:spPr>
            <a:xfrm>
              <a:off x="2133687" y="1213695"/>
              <a:ext cx="4333727" cy="25990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1E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022" y="1383390"/>
              <a:ext cx="3919058" cy="2217761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06085" y="594251"/>
            <a:ext cx="5325229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</a:t>
            </a:r>
            <a:r>
              <a:rPr lang="en-GB" sz="200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4: So sánh số</a:t>
            </a:r>
            <a:r>
              <a:rPr lang="en-GB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tiết 3)</a:t>
            </a:r>
            <a:endParaRPr lang="en-GB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70820" y="0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Thứ năm ngày 1 tháng 10 năm 2020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66169" y="313235"/>
            <a:ext cx="5325229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4: So sánh số</a:t>
            </a:r>
            <a:r>
              <a:rPr lang="en-GB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tiết 3)</a:t>
            </a:r>
            <a:endParaRPr lang="en-GB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10" y="313235"/>
            <a:ext cx="3417646" cy="170882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66407" y="2420146"/>
            <a:ext cx="2876566" cy="359406"/>
          </a:xfrm>
          <a:prstGeom prst="ellipse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0" y="1495680"/>
            <a:ext cx="947592" cy="1418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87" y="1495680"/>
            <a:ext cx="947592" cy="1418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44" y="1523312"/>
            <a:ext cx="947592" cy="1418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41" y="1495679"/>
            <a:ext cx="947592" cy="14180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18412" y="2941339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2131578" y="2935740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3B6BDD"/>
                </a:solidFill>
              </a:rPr>
              <a:t>4</a:t>
            </a:r>
            <a:endParaRPr lang="en-GB" sz="4400" dirty="0">
              <a:solidFill>
                <a:srgbClr val="3B6BD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5800" y="2420146"/>
            <a:ext cx="2819400" cy="359406"/>
          </a:xfrm>
          <a:prstGeom prst="ellipse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788991" y="1430845"/>
            <a:ext cx="2615931" cy="1348707"/>
            <a:chOff x="5554588" y="1141660"/>
            <a:chExt cx="2694062" cy="14581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941" y="1240150"/>
              <a:ext cx="1114827" cy="13487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823" y="1251142"/>
              <a:ext cx="1114827" cy="13487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588" y="1210179"/>
              <a:ext cx="1114827" cy="13487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559" y="1141660"/>
              <a:ext cx="1180102" cy="1427675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3977995" y="2948279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23" name="Rounded Rectangle 22"/>
          <p:cNvSpPr/>
          <p:nvPr/>
        </p:nvSpPr>
        <p:spPr>
          <a:xfrm>
            <a:off x="5698009" y="2935741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24" name="Rounded Rectangle 23"/>
          <p:cNvSpPr/>
          <p:nvPr/>
        </p:nvSpPr>
        <p:spPr>
          <a:xfrm>
            <a:off x="5698009" y="2929617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77995" y="2913707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=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097139" y="3832451"/>
            <a:ext cx="2768711" cy="48237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800" dirty="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ốn</a:t>
            </a:r>
            <a:r>
              <a:rPr lang="en-GB" sz="2800" dirty="0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GB" sz="2800" b="1" dirty="0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40505E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GB" sz="2800" dirty="0">
              <a:solidFill>
                <a:srgbClr val="4050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70820" y="0"/>
            <a:ext cx="6949665" cy="644487"/>
            <a:chOff x="1170820" y="0"/>
            <a:chExt cx="6949665" cy="644487"/>
          </a:xfrm>
        </p:grpSpPr>
        <p:sp>
          <p:nvSpPr>
            <p:cNvPr id="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170820" y="0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năm ngày 1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169" y="313235"/>
              <a:ext cx="5325229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Arial" pitchFamily="34" charset="0"/>
                  <a:cs typeface="Arial" pitchFamily="34" charset="0"/>
                </a:rPr>
                <a:t>Toán</a:t>
              </a:r>
              <a:r>
                <a:rPr lang="en-GB" sz="200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GB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4: So sánh số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 tiết 3)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10" y="313235"/>
            <a:ext cx="3417646" cy="170882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64147" y="1875026"/>
            <a:ext cx="3393527" cy="687022"/>
            <a:chOff x="926724" y="2231399"/>
            <a:chExt cx="3169278" cy="472384"/>
          </a:xfrm>
        </p:grpSpPr>
        <p:sp>
          <p:nvSpPr>
            <p:cNvPr id="8" name="Oval 7"/>
            <p:cNvSpPr/>
            <p:nvPr/>
          </p:nvSpPr>
          <p:spPr>
            <a:xfrm>
              <a:off x="926724" y="2268308"/>
              <a:ext cx="3169278" cy="435475"/>
            </a:xfrm>
            <a:prstGeom prst="ellipse">
              <a:avLst/>
            </a:prstGeom>
            <a:solidFill>
              <a:srgbClr val="C7EAFC"/>
            </a:solidFill>
            <a:ln>
              <a:solidFill>
                <a:srgbClr val="C7E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58" y="2250859"/>
              <a:ext cx="498537" cy="4413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900" y="2231399"/>
              <a:ext cx="498537" cy="4413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37" y="2242745"/>
              <a:ext cx="498537" cy="4413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521" y="2250859"/>
              <a:ext cx="498537" cy="4413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136" y="2242747"/>
              <a:ext cx="498537" cy="44137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732795" y="1867182"/>
            <a:ext cx="3472242" cy="716047"/>
            <a:chOff x="5343525" y="2223287"/>
            <a:chExt cx="3222899" cy="519913"/>
          </a:xfrm>
        </p:grpSpPr>
        <p:sp>
          <p:nvSpPr>
            <p:cNvPr id="9" name="Oval 8"/>
            <p:cNvSpPr/>
            <p:nvPr/>
          </p:nvSpPr>
          <p:spPr>
            <a:xfrm>
              <a:off x="5343525" y="2307724"/>
              <a:ext cx="3222899" cy="435476"/>
            </a:xfrm>
            <a:prstGeom prst="ellipse">
              <a:avLst/>
            </a:prstGeom>
            <a:solidFill>
              <a:srgbClr val="C7EAFC"/>
            </a:solidFill>
            <a:ln>
              <a:solidFill>
                <a:srgbClr val="C7E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310" y="2250858"/>
              <a:ext cx="492611" cy="4413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219" y="2242744"/>
              <a:ext cx="492611" cy="4413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104" y="2223287"/>
              <a:ext cx="492611" cy="4413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087" y="2223287"/>
              <a:ext cx="492611" cy="4413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698" y="2223287"/>
              <a:ext cx="492611" cy="441380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2269175" y="2714565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23" name="Rounded Rectangle 22"/>
          <p:cNvSpPr/>
          <p:nvPr/>
        </p:nvSpPr>
        <p:spPr>
          <a:xfrm>
            <a:off x="4257674" y="2718266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24" name="Rounded Rectangle 23"/>
          <p:cNvSpPr/>
          <p:nvPr/>
        </p:nvSpPr>
        <p:spPr>
          <a:xfrm>
            <a:off x="6243555" y="2714566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25" name="Rounded Rectangle 24"/>
          <p:cNvSpPr/>
          <p:nvPr/>
        </p:nvSpPr>
        <p:spPr>
          <a:xfrm>
            <a:off x="2284198" y="2714566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43555" y="2714564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57674" y="2719112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=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559106" y="3769780"/>
            <a:ext cx="2064792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năm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năm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0820" y="0"/>
            <a:ext cx="6949665" cy="644487"/>
            <a:chOff x="1170820" y="0"/>
            <a:chExt cx="6949665" cy="644487"/>
          </a:xfrm>
        </p:grpSpPr>
        <p:sp>
          <p:nvSpPr>
            <p:cNvPr id="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170820" y="0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năm ngày 1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169" y="313235"/>
              <a:ext cx="5325229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Arial" pitchFamily="34" charset="0"/>
                  <a:cs typeface="Arial" pitchFamily="34" charset="0"/>
                </a:rPr>
                <a:t>Toán</a:t>
              </a:r>
              <a:r>
                <a:rPr lang="en-GB" sz="200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GB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4: So sánh số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 tiết 3)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04999"/>
            <a:ext cx="6909695" cy="26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10" y="313235"/>
            <a:ext cx="3417646" cy="17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0820" y="0"/>
            <a:ext cx="6949665" cy="644487"/>
            <a:chOff x="1170820" y="0"/>
            <a:chExt cx="6949665" cy="644487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170820" y="0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năm ngày 1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169" y="313235"/>
              <a:ext cx="5325229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Arial" pitchFamily="34" charset="0"/>
                  <a:cs typeface="Arial" pitchFamily="34" charset="0"/>
                </a:rPr>
                <a:t>Toán</a:t>
              </a:r>
              <a:r>
                <a:rPr lang="en-GB" sz="200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GB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4: So sánh số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 tiết 3)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" y="349603"/>
            <a:ext cx="3417646" cy="170882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506300" y="880298"/>
            <a:ext cx="509827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viết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dấu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=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57" y="1534975"/>
            <a:ext cx="3130052" cy="3138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4" y="1215192"/>
            <a:ext cx="3629706" cy="36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0820" y="0"/>
            <a:ext cx="6949665" cy="644487"/>
            <a:chOff x="1170820" y="0"/>
            <a:chExt cx="6949665" cy="644487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170820" y="0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năm ngày 1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169" y="313235"/>
              <a:ext cx="5325229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Arial" pitchFamily="34" charset="0"/>
                  <a:cs typeface="Arial" pitchFamily="34" charset="0"/>
                </a:rPr>
                <a:t>Toán</a:t>
              </a:r>
              <a:r>
                <a:rPr lang="en-GB" sz="200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GB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4: So sánh số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 tiết 3)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" y="349603"/>
            <a:ext cx="3417646" cy="170882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506300" y="880298"/>
            <a:ext cx="509827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viết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dấu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=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57" y="1534975"/>
            <a:ext cx="3130052" cy="31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5544</TotalTime>
  <Words>335</Words>
  <PresentationFormat>Custom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2020-09-27T10:59:31Z</dcterms:modified>
</cp:coreProperties>
</file>