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01" r:id="rId2"/>
    <p:sldId id="500" r:id="rId3"/>
    <p:sldId id="495" r:id="rId4"/>
    <p:sldId id="502" r:id="rId5"/>
    <p:sldId id="410" r:id="rId6"/>
    <p:sldId id="492" r:id="rId7"/>
    <p:sldId id="281" r:id="rId8"/>
    <p:sldId id="503" r:id="rId9"/>
    <p:sldId id="278" r:id="rId10"/>
    <p:sldId id="26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65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4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49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3.svg"/><Relationship Id="rId3" Type="http://schemas.openxmlformats.org/officeDocument/2006/relationships/image" Target="../media/image34.sv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26.sv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66.png"/><Relationship Id="rId5" Type="http://schemas.openxmlformats.org/officeDocument/2006/relationships/image" Target="../media/image48.png"/><Relationship Id="rId10" Type="http://schemas.openxmlformats.org/officeDocument/2006/relationships/image" Target="../media/image34.svg"/><Relationship Id="rId4" Type="http://schemas.openxmlformats.org/officeDocument/2006/relationships/image" Target="../media/image46.sv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411285" y="-70199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51566" y="-3909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303382" y="6049584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1: TÍNH Đ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N ĐIỆU VÀ CỰC TRỊ HÀM SỐ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584003" y="460893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3">
            <a:extLst>
              <a:ext uri="{FF2B5EF4-FFF2-40B4-BE49-F238E27FC236}">
                <a16:creationId xmlns:a16="http://schemas.microsoft.com/office/drawing/2014/main" id="{3C103834-F953-41D2-ACD8-4C63579D6C61}"/>
              </a:ext>
            </a:extLst>
          </p:cNvPr>
          <p:cNvSpPr/>
          <p:nvPr/>
        </p:nvSpPr>
        <p:spPr>
          <a:xfrm>
            <a:off x="7823769" y="53991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FD3ECF18-94ED-477B-9A7F-C546E3E3150E}"/>
              </a:ext>
            </a:extLst>
          </p:cNvPr>
          <p:cNvSpPr/>
          <p:nvPr/>
        </p:nvSpPr>
        <p:spPr>
          <a:xfrm rot="-1135901">
            <a:off x="6677861" y="454676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6C68C301-22FA-4679-9222-14A4ADA5AFA3}"/>
              </a:ext>
            </a:extLst>
          </p:cNvPr>
          <p:cNvSpPr/>
          <p:nvPr/>
        </p:nvSpPr>
        <p:spPr>
          <a:xfrm rot="813216">
            <a:off x="7158036" y="475744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2C397BFE-55FF-4255-B639-87CABFB608CD}"/>
              </a:ext>
            </a:extLst>
          </p:cNvPr>
          <p:cNvSpPr/>
          <p:nvPr/>
        </p:nvSpPr>
        <p:spPr>
          <a:xfrm rot="-1135901">
            <a:off x="3979008" y="105732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F5B07ED3-5BA7-481B-B7F9-CA37C4D23000}"/>
              </a:ext>
            </a:extLst>
          </p:cNvPr>
          <p:cNvSpPr/>
          <p:nvPr/>
        </p:nvSpPr>
        <p:spPr>
          <a:xfrm rot="813216">
            <a:off x="4459183" y="126800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525E054-5FFB-3447-1D30-A44C01B45E9D}"/>
              </a:ext>
            </a:extLst>
          </p:cNvPr>
          <p:cNvSpPr txBox="1"/>
          <p:nvPr/>
        </p:nvSpPr>
        <p:spPr>
          <a:xfrm>
            <a:off x="3129303" y="3470589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820BCB-4154-498F-904A-4D43FDA626E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DE8A82A5-FFCA-478D-9E3F-5CC4B1B615F0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D1DF5278-AB15-4FD6-9F88-CBF39118BFF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A3A7587-8DD1-40C4-BA8C-34B055FE645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EF10D0CB-8D71-4CA9-8AC0-C4B6DD406BAD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C6DB0925-C032-41D3-B063-9C5024912189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A622FAB5-CED8-44BE-B6AF-0EB9D99505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36F2CFD-CF4F-4F11-8569-888C9F7E8C8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02701B2-B7DF-4828-96BA-A1E6EA219C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8ED883B9-4AE3-4B45-A9A3-B1398F03B79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76250D44-5556-48A0-BE0A-E125B5570DC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716A3CDB-3003-45AE-9DC2-7CB5C87E9B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6E9202E6-C7E4-4DA3-AD11-099ADE606DD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C0A9120C-366D-4E8B-8D3A-2E28C6F294A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B38A97D-39DD-4B98-ACAC-142F499330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18EA5C77-FAE9-4A9B-A1EB-66FEC46A864A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035BEAFB-8174-4594-940E-6517B33084C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12C1625-C5DC-4D1E-8885-848440129608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E97831E3-64F0-4A30-9A0E-80F7C4192432}"/>
              </a:ext>
            </a:extLst>
          </p:cNvPr>
          <p:cNvSpPr txBox="1">
            <a:spLocks/>
          </p:cNvSpPr>
          <p:nvPr/>
        </p:nvSpPr>
        <p:spPr>
          <a:xfrm>
            <a:off x="4994618" y="2255217"/>
            <a:ext cx="6584544" cy="102255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en-US" b="1" dirty="0"/>
              <a:t>KHÁI NIỆM CỰC TRỊ </a:t>
            </a:r>
          </a:p>
          <a:p>
            <a:r>
              <a:rPr lang="en-US" b="1" dirty="0"/>
              <a:t>                 HÀM SỐ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7C2414D-6E15-4D87-A53E-A0FFBC8854AA}"/>
              </a:ext>
            </a:extLst>
          </p:cNvPr>
          <p:cNvSpPr txBox="1">
            <a:spLocks/>
          </p:cNvSpPr>
          <p:nvPr/>
        </p:nvSpPr>
        <p:spPr>
          <a:xfrm>
            <a:off x="5483784" y="1328543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CỰC TRỊ CỦA HÀM SỐ.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39529" y="625379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Quan </a:t>
                </a:r>
                <a:r>
                  <a:rPr lang="en-US" sz="2600" dirty="0" err="1"/>
                  <a:t>sát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−−3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5.</a:t>
                </a:r>
              </a:p>
              <a:p>
                <a:r>
                  <a:rPr lang="en-US" sz="2600" dirty="0"/>
                  <a:t>a) </a:t>
                </a: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chứa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mà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b) </a:t>
                </a: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(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chứa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mà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c) </a:t>
                </a:r>
                <a:r>
                  <a:rPr lang="en-US" sz="2600" dirty="0" err="1"/>
                  <a:t>Tồn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hay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(a; b) </a:t>
                </a:r>
                <a:r>
                  <a:rPr lang="en-US" sz="2600" dirty="0" err="1"/>
                  <a:t>chứa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mà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2600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533" t="-11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8E85717A-7830-48B3-BC0B-FF5392DABDA8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962" y="3278070"/>
            <a:ext cx="2542857" cy="2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39529" y="625379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 marL="514350" indent="-514350">
                  <a:buAutoNum type="alphaLcParenR"/>
                </a:pP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b)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c)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tồn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; b) </a:t>
                </a:r>
                <a:r>
                  <a:rPr lang="en-US" sz="2800" dirty="0" err="1"/>
                  <a:t>chứa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mà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    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693" t="-208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11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7929" y="2025864"/>
                <a:ext cx="4817157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tồn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chứa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đại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kí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tồn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chứa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tiểu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kí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929" y="2025864"/>
                <a:ext cx="4817157" cy="4207598"/>
              </a:xfrm>
              <a:prstGeom prst="rect">
                <a:avLst/>
              </a:prstGeom>
              <a:blipFill>
                <a:blip r:embed="rId14"/>
                <a:stretch>
                  <a:fillRect l="-379" t="-866" b="-245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CE639BF-CD6E-4FC2-952C-927179E4D70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8937" y="2037946"/>
            <a:ext cx="3297924" cy="278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tiểu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được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gọi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chung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. </a:t>
                </a:r>
                <a:r>
                  <a:rPr lang="en-US" sz="3000" dirty="0" err="1"/>
                  <a:t>Giá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giá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tiểu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được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gọi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chung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giá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(</a:t>
                </a:r>
                <a:r>
                  <a:rPr lang="en-US" sz="3000" dirty="0" err="1"/>
                  <a:t>còn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gọi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)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một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(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đại</a:t>
                </a:r>
                <a:r>
                  <a:rPr lang="en-US" sz="3000" dirty="0"/>
                  <a:t>,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tiểu</a:t>
                </a:r>
                <a:r>
                  <a:rPr lang="en-US" sz="3000" dirty="0"/>
                  <a:t>)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ta </a:t>
                </a:r>
                <a:r>
                  <a:rPr lang="en-US" sz="3000" dirty="0" err="1"/>
                  <a:t>cũng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nói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đạt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(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đại</a:t>
                </a:r>
                <a:r>
                  <a:rPr lang="en-US" sz="3000" dirty="0"/>
                  <a:t>,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tiểu</a:t>
                </a:r>
                <a:r>
                  <a:rPr lang="en-US" sz="3000" dirty="0"/>
                  <a:t>) </a:t>
                </a:r>
                <a:r>
                  <a:rPr lang="en-US" sz="3000" dirty="0" err="1"/>
                  <a:t>tại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thể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đạt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tiểu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nhiều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một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679" t="-179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2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764" y="1074503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dirty="0" err="1"/>
                  <a:t>Tìm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được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cho</a:t>
                </a:r>
                <a:r>
                  <a:rPr lang="en-US" sz="3000" dirty="0"/>
                  <a:t> ở </a:t>
                </a:r>
                <a:r>
                  <a:rPr lang="en-US" sz="3000" dirty="0" err="1"/>
                  <a:t>Hình</a:t>
                </a:r>
                <a:r>
                  <a:rPr lang="en-US" sz="3000" dirty="0"/>
                  <a:t> 7.</a:t>
                </a:r>
                <a:endParaRPr lang="fr-FR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4" y="1074503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908" t="-177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CB582A5-0BA8-498E-8B84-FA5A2F81BA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3746" y="1847274"/>
            <a:ext cx="4747886" cy="4185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764" y="1074503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000" dirty="0"/>
              </a:p>
              <a:p>
                <a:r>
                  <a:rPr lang="en-US" sz="3000" dirty="0" err="1"/>
                  <a:t>với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mọi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3000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3000" dirty="0"/>
              </a:p>
              <a:p>
                <a:r>
                  <a:rPr lang="en-US" sz="3000" dirty="0" err="1"/>
                  <a:t>với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mọi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3000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cực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tiểu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3000" dirty="0"/>
              </a:p>
              <a:p>
                <a:r>
                  <a:rPr lang="en-US" sz="3000" dirty="0" err="1"/>
                  <a:t>với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mọi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4" y="1074503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908" t="-200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8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Thực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hành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582" y="621667"/>
                <a:ext cx="11523017" cy="58776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ở </a:t>
                </a:r>
                <a:r>
                  <a:rPr lang="en-US" dirty="0" err="1"/>
                  <a:t>Hình</a:t>
                </a:r>
                <a:r>
                  <a:rPr lang="en-US" dirty="0"/>
                  <a:t> 8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82" y="621667"/>
                <a:ext cx="11523017" cy="5877607"/>
              </a:xfrm>
              <a:prstGeom prst="rect">
                <a:avLst/>
              </a:prstGeom>
              <a:blipFill>
                <a:blip r:embed="rId3"/>
                <a:stretch>
                  <a:fillRect l="-846" t="-165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A7B8FC9-D82A-4C56-BC0C-12F3D1B968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851" y="1147938"/>
            <a:ext cx="3504298" cy="25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847</Words>
  <Application>Microsoft Office PowerPoint</Application>
  <PresentationFormat>Widescreen</PresentationFormat>
  <Paragraphs>102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Yu Gothic UI Semibold</vt:lpstr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2024-11-18T01:39:54Z</dcterms:modified>
</cp:coreProperties>
</file>