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Alata" panose="020B0604020202020204" charset="0"/>
      <p:regular r:id="rId15"/>
    </p:embeddedFont>
    <p:embeddedFont>
      <p:font typeface="Baloo" panose="020B0604020202020204" charset="0"/>
      <p:regular r:id="rId16"/>
    </p:embeddedFont>
    <p:embeddedFont>
      <p:font typeface="League Spartan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image" Target="../media/image1.png"/><Relationship Id="rId3" Type="http://schemas.microsoft.com/office/2007/relationships/media" Target="../media/media2.mp3"/><Relationship Id="rId21" Type="http://schemas.microsoft.com/office/2007/relationships/media" Target="../media/media11.mp3"/><Relationship Id="rId34" Type="http://schemas.openxmlformats.org/officeDocument/2006/relationships/image" Target="../media/image9.jpe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openxmlformats.org/officeDocument/2006/relationships/slideLayout" Target="../slideLayouts/slideLayout7.xml"/><Relationship Id="rId33" Type="http://schemas.openxmlformats.org/officeDocument/2006/relationships/image" Target="../media/image8.sv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29" Type="http://schemas.openxmlformats.org/officeDocument/2006/relationships/image" Target="../media/image4.sv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audio" Target="../media/media12.mp3"/><Relationship Id="rId32" Type="http://schemas.openxmlformats.org/officeDocument/2006/relationships/image" Target="../media/image7.pn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microsoft.com/office/2007/relationships/media" Target="../media/media12.mp3"/><Relationship Id="rId28" Type="http://schemas.openxmlformats.org/officeDocument/2006/relationships/image" Target="../media/image3.png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31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audio" Target="../media/media11.mp3"/><Relationship Id="rId27" Type="http://schemas.openxmlformats.org/officeDocument/2006/relationships/image" Target="../media/image2.svg"/><Relationship Id="rId30" Type="http://schemas.openxmlformats.org/officeDocument/2006/relationships/image" Target="../media/image5.svg"/><Relationship Id="rId35" Type="http://schemas.openxmlformats.org/officeDocument/2006/relationships/image" Target="../media/image10.png"/><Relationship Id="rId8" Type="http://schemas.openxmlformats.org/officeDocument/2006/relationships/audio" Target="../media/media4.mp3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6.svg"/><Relationship Id="rId7" Type="http://schemas.openxmlformats.org/officeDocument/2006/relationships/image" Target="../media/image110.svg"/><Relationship Id="rId12" Type="http://schemas.openxmlformats.org/officeDocument/2006/relationships/image" Target="../media/image92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11" Type="http://schemas.openxmlformats.org/officeDocument/2006/relationships/image" Target="../media/image113.png"/><Relationship Id="rId5" Type="http://schemas.openxmlformats.org/officeDocument/2006/relationships/image" Target="../media/image108.svg"/><Relationship Id="rId10" Type="http://schemas.openxmlformats.org/officeDocument/2006/relationships/image" Target="../media/image112.svg"/><Relationship Id="rId4" Type="http://schemas.openxmlformats.org/officeDocument/2006/relationships/image" Target="../media/image107.png"/><Relationship Id="rId9" Type="http://schemas.openxmlformats.org/officeDocument/2006/relationships/image" Target="../media/image1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5.svg"/><Relationship Id="rId7" Type="http://schemas.openxmlformats.org/officeDocument/2006/relationships/image" Target="../media/image118.sv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21.jpeg"/><Relationship Id="rId5" Type="http://schemas.openxmlformats.org/officeDocument/2006/relationships/image" Target="../media/image117.svg"/><Relationship Id="rId10" Type="http://schemas.openxmlformats.org/officeDocument/2006/relationships/image" Target="../media/image120.svg"/><Relationship Id="rId4" Type="http://schemas.openxmlformats.org/officeDocument/2006/relationships/image" Target="../media/image116.png"/><Relationship Id="rId9" Type="http://schemas.openxmlformats.org/officeDocument/2006/relationships/image" Target="../media/image1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3.svg"/><Relationship Id="rId7" Type="http://schemas.openxmlformats.org/officeDocument/2006/relationships/image" Target="../media/image125.sv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24.svg"/><Relationship Id="rId10" Type="http://schemas.openxmlformats.org/officeDocument/2006/relationships/image" Target="../media/image127.svg"/><Relationship Id="rId4" Type="http://schemas.openxmlformats.org/officeDocument/2006/relationships/image" Target="../media/image15.png"/><Relationship Id="rId9" Type="http://schemas.openxmlformats.org/officeDocument/2006/relationships/image" Target="../media/image1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8.png"/><Relationship Id="rId3" Type="http://schemas.openxmlformats.org/officeDocument/2006/relationships/image" Target="../media/image129.svg"/><Relationship Id="rId7" Type="http://schemas.openxmlformats.org/officeDocument/2006/relationships/image" Target="../media/image133.svg"/><Relationship Id="rId12" Type="http://schemas.openxmlformats.org/officeDocument/2006/relationships/image" Target="../media/image137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11" Type="http://schemas.openxmlformats.org/officeDocument/2006/relationships/image" Target="../media/image136.png"/><Relationship Id="rId5" Type="http://schemas.openxmlformats.org/officeDocument/2006/relationships/image" Target="../media/image131.svg"/><Relationship Id="rId15" Type="http://schemas.openxmlformats.org/officeDocument/2006/relationships/image" Target="../media/image140.png"/><Relationship Id="rId10" Type="http://schemas.openxmlformats.org/officeDocument/2006/relationships/image" Target="../media/image135.svg"/><Relationship Id="rId4" Type="http://schemas.openxmlformats.org/officeDocument/2006/relationships/image" Target="../media/image130.png"/><Relationship Id="rId9" Type="http://schemas.openxmlformats.org/officeDocument/2006/relationships/image" Target="../media/image134.png"/><Relationship Id="rId14" Type="http://schemas.openxmlformats.org/officeDocument/2006/relationships/image" Target="../media/image13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microsoft.com/office/2007/relationships/media" Target="../media/media14.mp3"/><Relationship Id="rId7" Type="http://schemas.openxmlformats.org/officeDocument/2006/relationships/image" Target="../media/image12.svg"/><Relationship Id="rId12" Type="http://schemas.openxmlformats.org/officeDocument/2006/relationships/image" Target="../media/image6.png"/><Relationship Id="rId17" Type="http://schemas.openxmlformats.org/officeDocument/2006/relationships/image" Target="../media/image21.svg"/><Relationship Id="rId2" Type="http://schemas.openxmlformats.org/officeDocument/2006/relationships/audio" Target="../media/media13.mp3"/><Relationship Id="rId16" Type="http://schemas.openxmlformats.org/officeDocument/2006/relationships/image" Target="../media/image20.png"/><Relationship Id="rId1" Type="http://schemas.microsoft.com/office/2007/relationships/media" Target="../media/media13.mp3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audio" Target="../media/media14.mp3"/><Relationship Id="rId9" Type="http://schemas.openxmlformats.org/officeDocument/2006/relationships/image" Target="../media/image14.svg"/><Relationship Id="rId1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mp3"/><Relationship Id="rId13" Type="http://schemas.openxmlformats.org/officeDocument/2006/relationships/image" Target="../media/image25.svg"/><Relationship Id="rId18" Type="http://schemas.openxmlformats.org/officeDocument/2006/relationships/image" Target="../media/image29.svg"/><Relationship Id="rId3" Type="http://schemas.microsoft.com/office/2007/relationships/media" Target="../media/media16.mp3"/><Relationship Id="rId7" Type="http://schemas.microsoft.com/office/2007/relationships/media" Target="../media/media18.mp3"/><Relationship Id="rId12" Type="http://schemas.openxmlformats.org/officeDocument/2006/relationships/image" Target="../media/image24.png"/><Relationship Id="rId17" Type="http://schemas.openxmlformats.org/officeDocument/2006/relationships/image" Target="../media/image28.png"/><Relationship Id="rId2" Type="http://schemas.openxmlformats.org/officeDocument/2006/relationships/audio" Target="../media/media15.mp3"/><Relationship Id="rId16" Type="http://schemas.openxmlformats.org/officeDocument/2006/relationships/image" Target="../media/image6.png"/><Relationship Id="rId1" Type="http://schemas.microsoft.com/office/2007/relationships/media" Target="../media/media15.mp3"/><Relationship Id="rId6" Type="http://schemas.openxmlformats.org/officeDocument/2006/relationships/audio" Target="../media/media17.mp3"/><Relationship Id="rId11" Type="http://schemas.openxmlformats.org/officeDocument/2006/relationships/image" Target="../media/image23.svg"/><Relationship Id="rId5" Type="http://schemas.microsoft.com/office/2007/relationships/media" Target="../media/media17.mp3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19" Type="http://schemas.openxmlformats.org/officeDocument/2006/relationships/image" Target="../media/image10.png"/><Relationship Id="rId4" Type="http://schemas.openxmlformats.org/officeDocument/2006/relationships/audio" Target="../media/media16.mp3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1.svg"/><Relationship Id="rId7" Type="http://schemas.openxmlformats.org/officeDocument/2006/relationships/image" Target="../media/image34.svg"/><Relationship Id="rId12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7.png"/><Relationship Id="rId5" Type="http://schemas.openxmlformats.org/officeDocument/2006/relationships/image" Target="../media/image33.svg"/><Relationship Id="rId10" Type="http://schemas.openxmlformats.org/officeDocument/2006/relationships/image" Target="../media/image36.sv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7.png"/><Relationship Id="rId3" Type="http://schemas.openxmlformats.org/officeDocument/2006/relationships/image" Target="../media/image40.svg"/><Relationship Id="rId7" Type="http://schemas.openxmlformats.org/officeDocument/2006/relationships/image" Target="../media/image43.svg"/><Relationship Id="rId12" Type="http://schemas.openxmlformats.org/officeDocument/2006/relationships/image" Target="../media/image46.svg"/><Relationship Id="rId17" Type="http://schemas.openxmlformats.org/officeDocument/2006/relationships/image" Target="../media/image51.svg"/><Relationship Id="rId2" Type="http://schemas.openxmlformats.org/officeDocument/2006/relationships/image" Target="../media/image39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45.png"/><Relationship Id="rId5" Type="http://schemas.openxmlformats.org/officeDocument/2006/relationships/image" Target="../media/image42.svg"/><Relationship Id="rId15" Type="http://schemas.openxmlformats.org/officeDocument/2006/relationships/image" Target="../media/image49.svg"/><Relationship Id="rId10" Type="http://schemas.openxmlformats.org/officeDocument/2006/relationships/image" Target="../media/image6.png"/><Relationship Id="rId4" Type="http://schemas.openxmlformats.org/officeDocument/2006/relationships/image" Target="../media/image41.png"/><Relationship Id="rId9" Type="http://schemas.openxmlformats.org/officeDocument/2006/relationships/image" Target="../media/image44.svg"/><Relationship Id="rId1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13" Type="http://schemas.openxmlformats.org/officeDocument/2006/relationships/image" Target="../media/image60.png"/><Relationship Id="rId18" Type="http://schemas.openxmlformats.org/officeDocument/2006/relationships/image" Target="../media/image65.svg"/><Relationship Id="rId3" Type="http://schemas.openxmlformats.org/officeDocument/2006/relationships/image" Target="../media/image52.svg"/><Relationship Id="rId21" Type="http://schemas.openxmlformats.org/officeDocument/2006/relationships/image" Target="../media/image68.svg"/><Relationship Id="rId7" Type="http://schemas.openxmlformats.org/officeDocument/2006/relationships/image" Target="../media/image26.png"/><Relationship Id="rId12" Type="http://schemas.openxmlformats.org/officeDocument/2006/relationships/image" Target="../media/image59.png"/><Relationship Id="rId17" Type="http://schemas.openxmlformats.org/officeDocument/2006/relationships/image" Target="../media/image64.svg"/><Relationship Id="rId2" Type="http://schemas.openxmlformats.org/officeDocument/2006/relationships/image" Target="../media/image30.png"/><Relationship Id="rId16" Type="http://schemas.openxmlformats.org/officeDocument/2006/relationships/image" Target="../media/image63.png"/><Relationship Id="rId20" Type="http://schemas.openxmlformats.org/officeDocument/2006/relationships/image" Target="../media/image6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11" Type="http://schemas.openxmlformats.org/officeDocument/2006/relationships/image" Target="../media/image58.svg"/><Relationship Id="rId5" Type="http://schemas.openxmlformats.org/officeDocument/2006/relationships/image" Target="../media/image54.sv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4" Type="http://schemas.openxmlformats.org/officeDocument/2006/relationships/image" Target="../media/image53.png"/><Relationship Id="rId9" Type="http://schemas.openxmlformats.org/officeDocument/2006/relationships/image" Target="../media/image6.png"/><Relationship Id="rId14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77.svg"/><Relationship Id="rId3" Type="http://schemas.openxmlformats.org/officeDocument/2006/relationships/image" Target="../media/image69.svg"/><Relationship Id="rId7" Type="http://schemas.openxmlformats.org/officeDocument/2006/relationships/image" Target="../media/image72.svg"/><Relationship Id="rId12" Type="http://schemas.openxmlformats.org/officeDocument/2006/relationships/image" Target="../media/image7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5.png"/><Relationship Id="rId5" Type="http://schemas.openxmlformats.org/officeDocument/2006/relationships/image" Target="../media/image70.svg"/><Relationship Id="rId10" Type="http://schemas.openxmlformats.org/officeDocument/2006/relationships/image" Target="../media/image74.svg"/><Relationship Id="rId4" Type="http://schemas.openxmlformats.org/officeDocument/2006/relationships/image" Target="../media/image26.png"/><Relationship Id="rId9" Type="http://schemas.openxmlformats.org/officeDocument/2006/relationships/image" Target="../media/image7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8.png"/><Relationship Id="rId3" Type="http://schemas.openxmlformats.org/officeDocument/2006/relationships/image" Target="../media/image79.svg"/><Relationship Id="rId7" Type="http://schemas.openxmlformats.org/officeDocument/2006/relationships/image" Target="../media/image83.sv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" Type="http://schemas.openxmlformats.org/officeDocument/2006/relationships/image" Target="../media/image78.png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86.png"/><Relationship Id="rId5" Type="http://schemas.openxmlformats.org/officeDocument/2006/relationships/image" Target="../media/image81.svg"/><Relationship Id="rId15" Type="http://schemas.openxmlformats.org/officeDocument/2006/relationships/image" Target="../media/image90.png"/><Relationship Id="rId10" Type="http://schemas.openxmlformats.org/officeDocument/2006/relationships/image" Target="../media/image85.svg"/><Relationship Id="rId4" Type="http://schemas.openxmlformats.org/officeDocument/2006/relationships/image" Target="../media/image80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0.png"/><Relationship Id="rId3" Type="http://schemas.openxmlformats.org/officeDocument/2006/relationships/image" Target="../media/image93.svg"/><Relationship Id="rId7" Type="http://schemas.openxmlformats.org/officeDocument/2006/relationships/image" Target="../media/image95.svg"/><Relationship Id="rId12" Type="http://schemas.openxmlformats.org/officeDocument/2006/relationships/image" Target="../media/image99.svg"/><Relationship Id="rId17" Type="http://schemas.openxmlformats.org/officeDocument/2006/relationships/image" Target="../media/image104.png"/><Relationship Id="rId2" Type="http://schemas.openxmlformats.org/officeDocument/2006/relationships/image" Target="../media/image39.png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98.png"/><Relationship Id="rId5" Type="http://schemas.openxmlformats.org/officeDocument/2006/relationships/image" Target="../media/image94.svg"/><Relationship Id="rId15" Type="http://schemas.openxmlformats.org/officeDocument/2006/relationships/image" Target="../media/image102.svg"/><Relationship Id="rId10" Type="http://schemas.openxmlformats.org/officeDocument/2006/relationships/image" Target="../media/image6.png"/><Relationship Id="rId4" Type="http://schemas.openxmlformats.org/officeDocument/2006/relationships/image" Target="../media/image26.png"/><Relationship Id="rId9" Type="http://schemas.openxmlformats.org/officeDocument/2006/relationships/image" Target="../media/image97.svg"/><Relationship Id="rId14" Type="http://schemas.openxmlformats.org/officeDocument/2006/relationships/image" Target="../media/image10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21733" y="2577846"/>
            <a:ext cx="2406615" cy="2510171"/>
          </a:xfrm>
          <a:custGeom>
            <a:avLst/>
            <a:gdLst/>
            <a:ahLst/>
            <a:cxnLst/>
            <a:rect l="l" t="t" r="r" b="b"/>
            <a:pathLst>
              <a:path w="2406615" h="2510171">
                <a:moveTo>
                  <a:pt x="0" y="0"/>
                </a:moveTo>
                <a:lnTo>
                  <a:pt x="2406615" y="0"/>
                </a:lnTo>
                <a:lnTo>
                  <a:pt x="2406615" y="2510171"/>
                </a:lnTo>
                <a:lnTo>
                  <a:pt x="0" y="2510171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621733" y="5193802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3"/>
                </a:lnTo>
                <a:lnTo>
                  <a:pt x="0" y="1318583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621733" y="6564125"/>
            <a:ext cx="2406615" cy="2510171"/>
          </a:xfrm>
          <a:custGeom>
            <a:avLst/>
            <a:gdLst/>
            <a:ahLst/>
            <a:cxnLst/>
            <a:rect l="l" t="t" r="r" b="b"/>
            <a:pathLst>
              <a:path w="2406615" h="2510171">
                <a:moveTo>
                  <a:pt x="0" y="0"/>
                </a:moveTo>
                <a:lnTo>
                  <a:pt x="2406615" y="0"/>
                </a:lnTo>
                <a:lnTo>
                  <a:pt x="2406615" y="2510171"/>
                </a:lnTo>
                <a:lnTo>
                  <a:pt x="0" y="2510171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147734" y="96669"/>
            <a:ext cx="16587778" cy="10065582"/>
          </a:xfrm>
          <a:custGeom>
            <a:avLst/>
            <a:gdLst/>
            <a:ahLst/>
            <a:cxnLst/>
            <a:rect l="l" t="t" r="r" b="b"/>
            <a:pathLst>
              <a:path w="16587778" h="10065582">
                <a:moveTo>
                  <a:pt x="0" y="0"/>
                </a:moveTo>
                <a:lnTo>
                  <a:pt x="16587778" y="0"/>
                </a:lnTo>
                <a:lnTo>
                  <a:pt x="16587778" y="10065582"/>
                </a:lnTo>
                <a:lnTo>
                  <a:pt x="0" y="10065582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905000" y="142394"/>
            <a:ext cx="15573375" cy="9744075"/>
          </a:xfrm>
          <a:custGeom>
            <a:avLst/>
            <a:gdLst/>
            <a:ahLst/>
            <a:cxnLst/>
            <a:rect l="l" t="t" r="r" b="b"/>
            <a:pathLst>
              <a:path w="15573375" h="9744075">
                <a:moveTo>
                  <a:pt x="0" y="0"/>
                </a:moveTo>
                <a:lnTo>
                  <a:pt x="15573375" y="0"/>
                </a:lnTo>
                <a:lnTo>
                  <a:pt x="15573375" y="9744075"/>
                </a:lnTo>
                <a:lnTo>
                  <a:pt x="0" y="9744075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 t="-515" b="-12876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brown">
            <a:hlinkClick r:id="" action="ppaction://media"/>
            <a:extLst>
              <a:ext uri="{FF2B5EF4-FFF2-40B4-BE49-F238E27FC236}">
                <a16:creationId xmlns:a16="http://schemas.microsoft.com/office/drawing/2014/main" id="{A62C6CE2-A44D-98BA-E857-68DFF6F1A4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8785451" y="2374646"/>
            <a:ext cx="406400" cy="406400"/>
          </a:xfrm>
          <a:prstGeom prst="rect">
            <a:avLst/>
          </a:prstGeom>
        </p:spPr>
      </p:pic>
      <p:pic>
        <p:nvPicPr>
          <p:cNvPr id="9" name="green">
            <a:hlinkClick r:id="" action="ppaction://media"/>
            <a:extLst>
              <a:ext uri="{FF2B5EF4-FFF2-40B4-BE49-F238E27FC236}">
                <a16:creationId xmlns:a16="http://schemas.microsoft.com/office/drawing/2014/main" id="{AC751BF2-8149-74A7-4156-0981D3CE310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12877800" y="5193802"/>
            <a:ext cx="406400" cy="406400"/>
          </a:xfrm>
          <a:prstGeom prst="rect">
            <a:avLst/>
          </a:prstGeom>
        </p:spPr>
      </p:pic>
      <p:pic>
        <p:nvPicPr>
          <p:cNvPr id="10" name="pink">
            <a:hlinkClick r:id="" action="ppaction://media"/>
            <a:extLst>
              <a:ext uri="{FF2B5EF4-FFF2-40B4-BE49-F238E27FC236}">
                <a16:creationId xmlns:a16="http://schemas.microsoft.com/office/drawing/2014/main" id="{B8C18FDF-8FCA-E972-2489-435BC3055BA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7239000" y="7616010"/>
            <a:ext cx="406400" cy="406400"/>
          </a:xfrm>
          <a:prstGeom prst="rect">
            <a:avLst/>
          </a:prstGeom>
        </p:spPr>
      </p:pic>
      <p:pic>
        <p:nvPicPr>
          <p:cNvPr id="11" name="eus75268">
            <a:hlinkClick r:id="" action="ppaction://media"/>
            <a:extLst>
              <a:ext uri="{FF2B5EF4-FFF2-40B4-BE49-F238E27FC236}">
                <a16:creationId xmlns:a16="http://schemas.microsoft.com/office/drawing/2014/main" id="{1F005384-331F-A903-4A02-3AAE0DAAE52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10668000" y="2781046"/>
            <a:ext cx="406400" cy="406400"/>
          </a:xfrm>
          <a:prstGeom prst="rect">
            <a:avLst/>
          </a:prstGeom>
        </p:spPr>
      </p:pic>
      <p:pic>
        <p:nvPicPr>
          <p:cNvPr id="12" name="purple">
            <a:hlinkClick r:id="" action="ppaction://media"/>
            <a:extLst>
              <a:ext uri="{FF2B5EF4-FFF2-40B4-BE49-F238E27FC236}">
                <a16:creationId xmlns:a16="http://schemas.microsoft.com/office/drawing/2014/main" id="{B9EC8D4B-856B-E969-B7FE-B9A19D29989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11227167" y="8093887"/>
            <a:ext cx="406400" cy="406400"/>
          </a:xfrm>
          <a:prstGeom prst="rect">
            <a:avLst/>
          </a:prstGeom>
        </p:spPr>
      </p:pic>
      <p:pic>
        <p:nvPicPr>
          <p:cNvPr id="13" name="yellow">
            <a:hlinkClick r:id="" action="ppaction://media"/>
            <a:extLst>
              <a:ext uri="{FF2B5EF4-FFF2-40B4-BE49-F238E27FC236}">
                <a16:creationId xmlns:a16="http://schemas.microsoft.com/office/drawing/2014/main" id="{7706073A-D752-C5F5-35D5-8203C88B776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12203592" y="3426531"/>
            <a:ext cx="406400" cy="406400"/>
          </a:xfrm>
          <a:prstGeom prst="rect">
            <a:avLst/>
          </a:prstGeom>
        </p:spPr>
      </p:pic>
      <p:pic>
        <p:nvPicPr>
          <p:cNvPr id="14" name="blew">
            <a:hlinkClick r:id="" action="ppaction://media"/>
            <a:extLst>
              <a:ext uri="{FF2B5EF4-FFF2-40B4-BE49-F238E27FC236}">
                <a16:creationId xmlns:a16="http://schemas.microsoft.com/office/drawing/2014/main" id="{ABB0C025-5928-7401-4465-5139BBCC27D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12471400" y="7014474"/>
            <a:ext cx="406400" cy="406400"/>
          </a:xfrm>
          <a:prstGeom prst="rect">
            <a:avLst/>
          </a:prstGeom>
        </p:spPr>
      </p:pic>
      <p:pic>
        <p:nvPicPr>
          <p:cNvPr id="15" name="black">
            <a:hlinkClick r:id="" action="ppaction://media"/>
            <a:extLst>
              <a:ext uri="{FF2B5EF4-FFF2-40B4-BE49-F238E27FC236}">
                <a16:creationId xmlns:a16="http://schemas.microsoft.com/office/drawing/2014/main" id="{37126F70-71A7-4574-A234-E39AC3ED52C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6172200" y="6105986"/>
            <a:ext cx="406400" cy="406400"/>
          </a:xfrm>
          <a:prstGeom prst="rect">
            <a:avLst/>
          </a:prstGeom>
        </p:spPr>
      </p:pic>
      <p:pic>
        <p:nvPicPr>
          <p:cNvPr id="16" name="gray">
            <a:hlinkClick r:id="" action="ppaction://media"/>
            <a:extLst>
              <a:ext uri="{FF2B5EF4-FFF2-40B4-BE49-F238E27FC236}">
                <a16:creationId xmlns:a16="http://schemas.microsoft.com/office/drawing/2014/main" id="{F8ECFEF9-21CF-FDA6-7017-C1D25A56D5C7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5989324" y="4551493"/>
            <a:ext cx="406400" cy="406400"/>
          </a:xfrm>
          <a:prstGeom prst="rect">
            <a:avLst/>
          </a:prstGeom>
        </p:spPr>
      </p:pic>
      <p:pic>
        <p:nvPicPr>
          <p:cNvPr id="17" name="white">
            <a:hlinkClick r:id="" action="ppaction://media"/>
            <a:extLst>
              <a:ext uri="{FF2B5EF4-FFF2-40B4-BE49-F238E27FC236}">
                <a16:creationId xmlns:a16="http://schemas.microsoft.com/office/drawing/2014/main" id="{182C5D85-91C5-2139-D636-2E1270FA2D8E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7213601" y="3046291"/>
            <a:ext cx="406400" cy="406400"/>
          </a:xfrm>
          <a:prstGeom prst="rect">
            <a:avLst/>
          </a:prstGeom>
        </p:spPr>
      </p:pic>
      <p:pic>
        <p:nvPicPr>
          <p:cNvPr id="18" name="read_read">
            <a:hlinkClick r:id="" action="ppaction://media"/>
            <a:extLst>
              <a:ext uri="{FF2B5EF4-FFF2-40B4-BE49-F238E27FC236}">
                <a16:creationId xmlns:a16="http://schemas.microsoft.com/office/drawing/2014/main" id="{EB9F28DB-56FE-77E1-147D-58F592A24E74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9110208" y="8269285"/>
            <a:ext cx="406400" cy="406400"/>
          </a:xfrm>
          <a:prstGeom prst="rect">
            <a:avLst/>
          </a:prstGeom>
        </p:spPr>
      </p:pic>
      <p:pic>
        <p:nvPicPr>
          <p:cNvPr id="19" name="color">
            <a:hlinkClick r:id="" action="ppaction://media"/>
            <a:extLst>
              <a:ext uri="{FF2B5EF4-FFF2-40B4-BE49-F238E27FC236}">
                <a16:creationId xmlns:a16="http://schemas.microsoft.com/office/drawing/2014/main" id="{7036D3E3-D5EA-5AD5-CA8F-24F7DD8DF197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8905873" y="6049176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58217" y="3840575"/>
            <a:ext cx="2313870" cy="1318584"/>
          </a:xfrm>
          <a:custGeom>
            <a:avLst/>
            <a:gdLst/>
            <a:ahLst/>
            <a:cxnLst/>
            <a:rect l="l" t="t" r="r" b="b"/>
            <a:pathLst>
              <a:path w="2313870" h="1318584">
                <a:moveTo>
                  <a:pt x="0" y="0"/>
                </a:moveTo>
                <a:lnTo>
                  <a:pt x="2313870" y="0"/>
                </a:lnTo>
                <a:lnTo>
                  <a:pt x="2313870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758217" y="1095013"/>
            <a:ext cx="2330806" cy="2630443"/>
          </a:xfrm>
          <a:custGeom>
            <a:avLst/>
            <a:gdLst/>
            <a:ahLst/>
            <a:cxnLst/>
            <a:rect l="l" t="t" r="r" b="b"/>
            <a:pathLst>
              <a:path w="2330806" h="2630443">
                <a:moveTo>
                  <a:pt x="0" y="0"/>
                </a:moveTo>
                <a:lnTo>
                  <a:pt x="2330806" y="0"/>
                </a:lnTo>
                <a:lnTo>
                  <a:pt x="2330806" y="2630443"/>
                </a:lnTo>
                <a:lnTo>
                  <a:pt x="0" y="26304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758217" y="5193802"/>
            <a:ext cx="2406615" cy="3869207"/>
          </a:xfrm>
          <a:custGeom>
            <a:avLst/>
            <a:gdLst/>
            <a:ahLst/>
            <a:cxnLst/>
            <a:rect l="l" t="t" r="r" b="b"/>
            <a:pathLst>
              <a:path w="2406615" h="3869207">
                <a:moveTo>
                  <a:pt x="0" y="0"/>
                </a:moveTo>
                <a:lnTo>
                  <a:pt x="2406615" y="0"/>
                </a:lnTo>
                <a:lnTo>
                  <a:pt x="2406615" y="3869207"/>
                </a:lnTo>
                <a:lnTo>
                  <a:pt x="0" y="38692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65197" y="234915"/>
            <a:ext cx="16817769" cy="9927336"/>
          </a:xfrm>
          <a:custGeom>
            <a:avLst/>
            <a:gdLst/>
            <a:ahLst/>
            <a:cxnLst/>
            <a:rect l="l" t="t" r="r" b="b"/>
            <a:pathLst>
              <a:path w="16817769" h="9927336">
                <a:moveTo>
                  <a:pt x="0" y="0"/>
                </a:moveTo>
                <a:lnTo>
                  <a:pt x="16817768" y="0"/>
                </a:lnTo>
                <a:lnTo>
                  <a:pt x="16817768" y="9927336"/>
                </a:lnTo>
                <a:lnTo>
                  <a:pt x="0" y="99273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957603" y="3590963"/>
            <a:ext cx="2714625" cy="1685925"/>
          </a:xfrm>
          <a:custGeom>
            <a:avLst/>
            <a:gdLst/>
            <a:ahLst/>
            <a:cxnLst/>
            <a:rect l="l" t="t" r="r" b="b"/>
            <a:pathLst>
              <a:path w="2714625" h="1685925">
                <a:moveTo>
                  <a:pt x="0" y="0"/>
                </a:moveTo>
                <a:lnTo>
                  <a:pt x="2714625" y="0"/>
                </a:lnTo>
                <a:lnTo>
                  <a:pt x="2714625" y="1685925"/>
                </a:lnTo>
                <a:lnTo>
                  <a:pt x="0" y="168592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8026937" y="5992416"/>
            <a:ext cx="2714625" cy="1685925"/>
          </a:xfrm>
          <a:custGeom>
            <a:avLst/>
            <a:gdLst/>
            <a:ahLst/>
            <a:cxnLst/>
            <a:rect l="l" t="t" r="r" b="b"/>
            <a:pathLst>
              <a:path w="2714625" h="1685925">
                <a:moveTo>
                  <a:pt x="0" y="0"/>
                </a:moveTo>
                <a:lnTo>
                  <a:pt x="2714625" y="0"/>
                </a:lnTo>
                <a:lnTo>
                  <a:pt x="2714625" y="1685925"/>
                </a:lnTo>
                <a:lnTo>
                  <a:pt x="0" y="168592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1612956" y="3904917"/>
            <a:ext cx="2009775" cy="1476375"/>
          </a:xfrm>
          <a:custGeom>
            <a:avLst/>
            <a:gdLst/>
            <a:ahLst/>
            <a:cxnLst/>
            <a:rect l="l" t="t" r="r" b="b"/>
            <a:pathLst>
              <a:path w="2009775" h="1476375">
                <a:moveTo>
                  <a:pt x="0" y="0"/>
                </a:moveTo>
                <a:lnTo>
                  <a:pt x="2009775" y="0"/>
                </a:lnTo>
                <a:lnTo>
                  <a:pt x="2009775" y="1476375"/>
                </a:lnTo>
                <a:lnTo>
                  <a:pt x="0" y="147637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3245303" y="5276355"/>
            <a:ext cx="2009775" cy="1476375"/>
          </a:xfrm>
          <a:custGeom>
            <a:avLst/>
            <a:gdLst/>
            <a:ahLst/>
            <a:cxnLst/>
            <a:rect l="l" t="t" r="r" b="b"/>
            <a:pathLst>
              <a:path w="2009775" h="1476375">
                <a:moveTo>
                  <a:pt x="0" y="0"/>
                </a:moveTo>
                <a:lnTo>
                  <a:pt x="2009775" y="0"/>
                </a:lnTo>
                <a:lnTo>
                  <a:pt x="2009775" y="1476375"/>
                </a:lnTo>
                <a:lnTo>
                  <a:pt x="0" y="147637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1612956" y="6382502"/>
            <a:ext cx="2009775" cy="1476375"/>
          </a:xfrm>
          <a:custGeom>
            <a:avLst/>
            <a:gdLst/>
            <a:ahLst/>
            <a:cxnLst/>
            <a:rect l="l" t="t" r="r" b="b"/>
            <a:pathLst>
              <a:path w="2009775" h="1476375">
                <a:moveTo>
                  <a:pt x="0" y="0"/>
                </a:moveTo>
                <a:lnTo>
                  <a:pt x="2009775" y="0"/>
                </a:lnTo>
                <a:lnTo>
                  <a:pt x="2009775" y="1476375"/>
                </a:lnTo>
                <a:lnTo>
                  <a:pt x="0" y="147637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540288" y="441103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64106" y="1749333"/>
            <a:ext cx="8910742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5. Count and write number of objects: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011349" y="8376466"/>
            <a:ext cx="843029" cy="667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8"/>
              </a:lnSpc>
            </a:pPr>
            <a:r>
              <a:rPr lang="en-US" sz="38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....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526104" y="8349844"/>
            <a:ext cx="843029" cy="667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8"/>
              </a:lnSpc>
            </a:pPr>
            <a:r>
              <a:rPr lang="en-US" sz="38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....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211165" y="8322145"/>
            <a:ext cx="843029" cy="667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8"/>
              </a:lnSpc>
            </a:pPr>
            <a:r>
              <a:rPr lang="en-US" sz="38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....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62586" y="2649417"/>
            <a:ext cx="2406615" cy="2605002"/>
          </a:xfrm>
          <a:custGeom>
            <a:avLst/>
            <a:gdLst/>
            <a:ahLst/>
            <a:cxnLst/>
            <a:rect l="l" t="t" r="r" b="b"/>
            <a:pathLst>
              <a:path w="2406615" h="2605002">
                <a:moveTo>
                  <a:pt x="0" y="0"/>
                </a:moveTo>
                <a:lnTo>
                  <a:pt x="2406615" y="0"/>
                </a:lnTo>
                <a:lnTo>
                  <a:pt x="2406615" y="2605002"/>
                </a:lnTo>
                <a:lnTo>
                  <a:pt x="0" y="2605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662586" y="5289147"/>
            <a:ext cx="2406615" cy="2588743"/>
          </a:xfrm>
          <a:custGeom>
            <a:avLst/>
            <a:gdLst/>
            <a:ahLst/>
            <a:cxnLst/>
            <a:rect l="l" t="t" r="r" b="b"/>
            <a:pathLst>
              <a:path w="2406615" h="2588743">
                <a:moveTo>
                  <a:pt x="0" y="0"/>
                </a:moveTo>
                <a:lnTo>
                  <a:pt x="2406615" y="0"/>
                </a:lnTo>
                <a:lnTo>
                  <a:pt x="2406615" y="2588742"/>
                </a:lnTo>
                <a:lnTo>
                  <a:pt x="0" y="25887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662586" y="7912808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65197" y="94440"/>
            <a:ext cx="16746788" cy="10067811"/>
          </a:xfrm>
          <a:custGeom>
            <a:avLst/>
            <a:gdLst/>
            <a:ahLst/>
            <a:cxnLst/>
            <a:rect l="l" t="t" r="r" b="b"/>
            <a:pathLst>
              <a:path w="16746788" h="10067811">
                <a:moveTo>
                  <a:pt x="0" y="0"/>
                </a:moveTo>
                <a:lnTo>
                  <a:pt x="16746788" y="0"/>
                </a:lnTo>
                <a:lnTo>
                  <a:pt x="16746788" y="10067811"/>
                </a:lnTo>
                <a:lnTo>
                  <a:pt x="0" y="1006781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7371540" y="1690135"/>
            <a:ext cx="9886950" cy="8229600"/>
          </a:xfrm>
          <a:custGeom>
            <a:avLst/>
            <a:gdLst/>
            <a:ahLst/>
            <a:cxnLst/>
            <a:rect l="l" t="t" r="r" b="b"/>
            <a:pathLst>
              <a:path w="9886950" h="8229600">
                <a:moveTo>
                  <a:pt x="0" y="0"/>
                </a:moveTo>
                <a:lnTo>
                  <a:pt x="9886950" y="0"/>
                </a:lnTo>
                <a:lnTo>
                  <a:pt x="988695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205" r="-1202" b="-173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134343" y="1351312"/>
            <a:ext cx="4160853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6. Find the word: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75609" y="136941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101416" y="3263036"/>
            <a:ext cx="1729530" cy="1124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45"/>
              </a:lnSpc>
            </a:pPr>
            <a:r>
              <a:rPr lang="en-US" sz="4099">
                <a:solidFill>
                  <a:srgbClr val="FF800D"/>
                </a:solidFill>
                <a:latin typeface="Alata"/>
                <a:ea typeface="Alata"/>
                <a:cs typeface="Alata"/>
                <a:sym typeface="Alata"/>
              </a:rPr>
              <a:t>orange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185208" y="4487637"/>
            <a:ext cx="1558538" cy="3762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45"/>
              </a:lnSpc>
            </a:pPr>
            <a:r>
              <a:rPr lang="en-US" sz="4099">
                <a:solidFill>
                  <a:srgbClr val="F7DE53"/>
                </a:solidFill>
                <a:latin typeface="Alata"/>
                <a:ea typeface="Alata"/>
                <a:cs typeface="Alata"/>
                <a:sym typeface="Alata"/>
              </a:rPr>
              <a:t>yellow </a:t>
            </a:r>
            <a:r>
              <a:rPr lang="en-US" sz="4099">
                <a:solidFill>
                  <a:srgbClr val="44934F"/>
                </a:solidFill>
                <a:latin typeface="Alata"/>
                <a:ea typeface="Alata"/>
                <a:cs typeface="Alata"/>
                <a:sym typeface="Alata"/>
              </a:rPr>
              <a:t>green </a:t>
            </a:r>
            <a:r>
              <a:rPr lang="en-US" sz="4099">
                <a:solidFill>
                  <a:srgbClr val="9225A5"/>
                </a:solidFill>
                <a:latin typeface="Alata"/>
                <a:ea typeface="Alata"/>
                <a:cs typeface="Alata"/>
                <a:sym typeface="Alata"/>
              </a:rPr>
              <a:t>purple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09897" y="3935825"/>
            <a:ext cx="2406615" cy="3916651"/>
          </a:xfrm>
          <a:custGeom>
            <a:avLst/>
            <a:gdLst/>
            <a:ahLst/>
            <a:cxnLst/>
            <a:rect l="l" t="t" r="r" b="b"/>
            <a:pathLst>
              <a:path w="2406615" h="3916651">
                <a:moveTo>
                  <a:pt x="0" y="0"/>
                </a:moveTo>
                <a:lnTo>
                  <a:pt x="2406615" y="0"/>
                </a:lnTo>
                <a:lnTo>
                  <a:pt x="2406615" y="3916652"/>
                </a:lnTo>
                <a:lnTo>
                  <a:pt x="0" y="39166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709897" y="7887414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717764" y="2554586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6" y="0"/>
                </a:lnTo>
                <a:lnTo>
                  <a:pt x="2406616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65197" y="211503"/>
            <a:ext cx="16742950" cy="9950748"/>
          </a:xfrm>
          <a:custGeom>
            <a:avLst/>
            <a:gdLst/>
            <a:ahLst/>
            <a:cxnLst/>
            <a:rect l="l" t="t" r="r" b="b"/>
            <a:pathLst>
              <a:path w="16742950" h="9950748">
                <a:moveTo>
                  <a:pt x="0" y="0"/>
                </a:moveTo>
                <a:lnTo>
                  <a:pt x="16742950" y="0"/>
                </a:lnTo>
                <a:lnTo>
                  <a:pt x="16742950" y="9950748"/>
                </a:lnTo>
                <a:lnTo>
                  <a:pt x="0" y="99507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288438" y="1545860"/>
            <a:ext cx="3789045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7. True or False: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57207" y="374428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220775" y="3890143"/>
            <a:ext cx="1157621" cy="667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8"/>
              </a:lnSpc>
            </a:pPr>
            <a:r>
              <a:rPr lang="en-US" sz="38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pink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249350" y="5976537"/>
            <a:ext cx="1756124" cy="667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8"/>
              </a:lnSpc>
            </a:pPr>
            <a:r>
              <a:rPr lang="en-US" sz="38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yellow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649257" y="8164611"/>
            <a:ext cx="1130846" cy="667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8"/>
              </a:lnSpc>
            </a:pPr>
            <a:r>
              <a:rPr lang="en-US" sz="38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blue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479054" y="5930989"/>
            <a:ext cx="1414186" cy="667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8"/>
              </a:lnSpc>
            </a:pPr>
            <a:r>
              <a:rPr lang="en-US" sz="38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black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479054" y="8219008"/>
            <a:ext cx="1727321" cy="667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8"/>
              </a:lnSpc>
            </a:pPr>
            <a:r>
              <a:rPr lang="en-US" sz="38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purple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479054" y="3724142"/>
            <a:ext cx="1913677" cy="667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8"/>
              </a:lnSpc>
            </a:pPr>
            <a:r>
              <a:rPr lang="en-US" sz="38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orange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41825" y="2669991"/>
            <a:ext cx="2313870" cy="1318584"/>
          </a:xfrm>
          <a:custGeom>
            <a:avLst/>
            <a:gdLst/>
            <a:ahLst/>
            <a:cxnLst/>
            <a:rect l="l" t="t" r="r" b="b"/>
            <a:pathLst>
              <a:path w="2313870" h="1318584">
                <a:moveTo>
                  <a:pt x="0" y="0"/>
                </a:moveTo>
                <a:lnTo>
                  <a:pt x="2313870" y="0"/>
                </a:lnTo>
                <a:lnTo>
                  <a:pt x="2313870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778753" y="1226572"/>
            <a:ext cx="2313870" cy="1318584"/>
          </a:xfrm>
          <a:custGeom>
            <a:avLst/>
            <a:gdLst/>
            <a:ahLst/>
            <a:cxnLst/>
            <a:rect l="l" t="t" r="r" b="b"/>
            <a:pathLst>
              <a:path w="2313870" h="1318584">
                <a:moveTo>
                  <a:pt x="0" y="0"/>
                </a:moveTo>
                <a:lnTo>
                  <a:pt x="2313870" y="0"/>
                </a:lnTo>
                <a:lnTo>
                  <a:pt x="2313870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581147" y="4021264"/>
            <a:ext cx="2407872" cy="5041744"/>
          </a:xfrm>
          <a:custGeom>
            <a:avLst/>
            <a:gdLst/>
            <a:ahLst/>
            <a:cxnLst/>
            <a:rect l="l" t="t" r="r" b="b"/>
            <a:pathLst>
              <a:path w="2407872" h="5041744">
                <a:moveTo>
                  <a:pt x="0" y="0"/>
                </a:moveTo>
                <a:lnTo>
                  <a:pt x="2407873" y="0"/>
                </a:lnTo>
                <a:lnTo>
                  <a:pt x="2407873" y="5041745"/>
                </a:lnTo>
                <a:lnTo>
                  <a:pt x="0" y="50417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65197" y="94440"/>
            <a:ext cx="16770944" cy="10067811"/>
          </a:xfrm>
          <a:custGeom>
            <a:avLst/>
            <a:gdLst/>
            <a:ahLst/>
            <a:cxnLst/>
            <a:rect l="l" t="t" r="r" b="b"/>
            <a:pathLst>
              <a:path w="16770944" h="10067811">
                <a:moveTo>
                  <a:pt x="0" y="0"/>
                </a:moveTo>
                <a:lnTo>
                  <a:pt x="16770944" y="0"/>
                </a:lnTo>
                <a:lnTo>
                  <a:pt x="16770944" y="10067811"/>
                </a:lnTo>
                <a:lnTo>
                  <a:pt x="0" y="1006781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566073" y="3449555"/>
            <a:ext cx="2000250" cy="2209800"/>
          </a:xfrm>
          <a:custGeom>
            <a:avLst/>
            <a:gdLst/>
            <a:ahLst/>
            <a:cxnLst/>
            <a:rect l="l" t="t" r="r" b="b"/>
            <a:pathLst>
              <a:path w="2000250" h="2209800">
                <a:moveTo>
                  <a:pt x="0" y="0"/>
                </a:moveTo>
                <a:lnTo>
                  <a:pt x="2000250" y="0"/>
                </a:lnTo>
                <a:lnTo>
                  <a:pt x="2000250" y="2209800"/>
                </a:ln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6451616" y="3253264"/>
            <a:ext cx="1809750" cy="2352675"/>
          </a:xfrm>
          <a:custGeom>
            <a:avLst/>
            <a:gdLst/>
            <a:ahLst/>
            <a:cxnLst/>
            <a:rect l="l" t="t" r="r" b="b"/>
            <a:pathLst>
              <a:path w="1809750" h="2352675">
                <a:moveTo>
                  <a:pt x="0" y="0"/>
                </a:moveTo>
                <a:lnTo>
                  <a:pt x="1809750" y="0"/>
                </a:lnTo>
                <a:lnTo>
                  <a:pt x="1809750" y="2352675"/>
                </a:lnTo>
                <a:lnTo>
                  <a:pt x="0" y="235267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908810" y="3412122"/>
            <a:ext cx="2551948" cy="2286267"/>
          </a:xfrm>
          <a:custGeom>
            <a:avLst/>
            <a:gdLst/>
            <a:ahLst/>
            <a:cxnLst/>
            <a:rect l="l" t="t" r="r" b="b"/>
            <a:pathLst>
              <a:path w="2551948" h="2286267">
                <a:moveTo>
                  <a:pt x="0" y="0"/>
                </a:moveTo>
                <a:lnTo>
                  <a:pt x="2551947" y="0"/>
                </a:lnTo>
                <a:lnTo>
                  <a:pt x="2551947" y="2286266"/>
                </a:lnTo>
                <a:lnTo>
                  <a:pt x="0" y="228626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3840101" y="3218859"/>
            <a:ext cx="2314575" cy="2419350"/>
          </a:xfrm>
          <a:custGeom>
            <a:avLst/>
            <a:gdLst/>
            <a:ahLst/>
            <a:cxnLst/>
            <a:rect l="l" t="t" r="r" b="b"/>
            <a:pathLst>
              <a:path w="2314575" h="2419350">
                <a:moveTo>
                  <a:pt x="0" y="0"/>
                </a:moveTo>
                <a:lnTo>
                  <a:pt x="2314575" y="0"/>
                </a:lnTo>
                <a:lnTo>
                  <a:pt x="2314575" y="2419350"/>
                </a:lnTo>
                <a:lnTo>
                  <a:pt x="0" y="241935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412500" y="108423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39300" y="1285103"/>
            <a:ext cx="5801639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8. Fill the missing letters: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859100" y="7337679"/>
            <a:ext cx="1447095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8"/>
              </a:lnSpc>
            </a:pPr>
            <a:r>
              <a:rPr lang="en-US" sz="35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Gre_n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439471" y="7337679"/>
            <a:ext cx="1997688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8"/>
              </a:lnSpc>
            </a:pPr>
            <a:r>
              <a:rPr lang="en-US" sz="35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Ye_ _ow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976296" y="7206120"/>
            <a:ext cx="838714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8"/>
              </a:lnSpc>
            </a:pPr>
            <a:r>
              <a:rPr lang="en-US" sz="35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_ed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356899" y="7199671"/>
            <a:ext cx="1307706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8"/>
              </a:lnSpc>
            </a:pPr>
            <a:r>
              <a:rPr lang="en-US" sz="35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Bla_k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32824" y="2538432"/>
            <a:ext cx="2406615" cy="2549595"/>
          </a:xfrm>
          <a:custGeom>
            <a:avLst/>
            <a:gdLst/>
            <a:ahLst/>
            <a:cxnLst/>
            <a:rect l="l" t="t" r="r" b="b"/>
            <a:pathLst>
              <a:path w="2406615" h="2549595">
                <a:moveTo>
                  <a:pt x="0" y="0"/>
                </a:moveTo>
                <a:lnTo>
                  <a:pt x="2406615" y="0"/>
                </a:lnTo>
                <a:lnTo>
                  <a:pt x="2406615" y="2549594"/>
                </a:lnTo>
                <a:lnTo>
                  <a:pt x="0" y="25495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732824" y="5127412"/>
            <a:ext cx="2406615" cy="2605002"/>
          </a:xfrm>
          <a:custGeom>
            <a:avLst/>
            <a:gdLst/>
            <a:ahLst/>
            <a:cxnLst/>
            <a:rect l="l" t="t" r="r" b="b"/>
            <a:pathLst>
              <a:path w="2406615" h="2605002">
                <a:moveTo>
                  <a:pt x="0" y="0"/>
                </a:moveTo>
                <a:lnTo>
                  <a:pt x="2406615" y="0"/>
                </a:lnTo>
                <a:lnTo>
                  <a:pt x="2406615" y="2605002"/>
                </a:lnTo>
                <a:lnTo>
                  <a:pt x="0" y="26050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732824" y="7875984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65197" y="117853"/>
            <a:ext cx="16817769" cy="10044398"/>
          </a:xfrm>
          <a:custGeom>
            <a:avLst/>
            <a:gdLst/>
            <a:ahLst/>
            <a:cxnLst/>
            <a:rect l="l" t="t" r="r" b="b"/>
            <a:pathLst>
              <a:path w="16817769" h="10044398">
                <a:moveTo>
                  <a:pt x="0" y="0"/>
                </a:moveTo>
                <a:lnTo>
                  <a:pt x="16817768" y="0"/>
                </a:lnTo>
                <a:lnTo>
                  <a:pt x="16817768" y="10044398"/>
                </a:lnTo>
                <a:lnTo>
                  <a:pt x="0" y="1004439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8131445" y="869594"/>
            <a:ext cx="3876675" cy="4000500"/>
          </a:xfrm>
          <a:custGeom>
            <a:avLst/>
            <a:gdLst/>
            <a:ahLst/>
            <a:cxnLst/>
            <a:rect l="l" t="t" r="r" b="b"/>
            <a:pathLst>
              <a:path w="3876675" h="4000500">
                <a:moveTo>
                  <a:pt x="0" y="0"/>
                </a:moveTo>
                <a:lnTo>
                  <a:pt x="3876675" y="0"/>
                </a:lnTo>
                <a:lnTo>
                  <a:pt x="3876675" y="4000500"/>
                </a:lnTo>
                <a:lnTo>
                  <a:pt x="0" y="400050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8070713" y="6118412"/>
            <a:ext cx="4094112" cy="3294469"/>
          </a:xfrm>
          <a:custGeom>
            <a:avLst/>
            <a:gdLst/>
            <a:ahLst/>
            <a:cxnLst/>
            <a:rect l="l" t="t" r="r" b="b"/>
            <a:pathLst>
              <a:path w="4094112" h="3294469">
                <a:moveTo>
                  <a:pt x="0" y="0"/>
                </a:moveTo>
                <a:lnTo>
                  <a:pt x="4094112" y="0"/>
                </a:lnTo>
                <a:lnTo>
                  <a:pt x="4094112" y="3294469"/>
                </a:lnTo>
                <a:lnTo>
                  <a:pt x="0" y="329446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2032828" y="2959818"/>
            <a:ext cx="170440" cy="176413"/>
            <a:chOff x="0" y="0"/>
            <a:chExt cx="170447" cy="176416"/>
          </a:xfrm>
        </p:grpSpPr>
        <p:sp>
          <p:nvSpPr>
            <p:cNvPr id="10" name="Freeform 10"/>
            <p:cNvSpPr/>
            <p:nvPr/>
          </p:nvSpPr>
          <p:spPr>
            <a:xfrm>
              <a:off x="-28448" y="0"/>
              <a:ext cx="227457" cy="176403"/>
            </a:xfrm>
            <a:custGeom>
              <a:avLst/>
              <a:gdLst/>
              <a:ahLst/>
              <a:cxnLst/>
              <a:rect l="l" t="t" r="r" b="b"/>
              <a:pathLst>
                <a:path w="227457" h="176403">
                  <a:moveTo>
                    <a:pt x="113665" y="0"/>
                  </a:moveTo>
                  <a:cubicBezTo>
                    <a:pt x="127" y="0"/>
                    <a:pt x="0" y="176403"/>
                    <a:pt x="113665" y="176403"/>
                  </a:cubicBezTo>
                  <a:cubicBezTo>
                    <a:pt x="227203" y="176403"/>
                    <a:pt x="227457" y="0"/>
                    <a:pt x="113665" y="0"/>
                  </a:cubicBezTo>
                </a:path>
              </a:pathLst>
            </a:custGeom>
            <a:solidFill>
              <a:srgbClr val="016AA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2271867" y="1042873"/>
            <a:ext cx="4005262" cy="3946179"/>
            <a:chOff x="0" y="0"/>
            <a:chExt cx="4005262" cy="3946169"/>
          </a:xfrm>
        </p:grpSpPr>
        <p:sp>
          <p:nvSpPr>
            <p:cNvPr id="12" name="Freeform 12"/>
            <p:cNvSpPr/>
            <p:nvPr/>
          </p:nvSpPr>
          <p:spPr>
            <a:xfrm>
              <a:off x="4572" y="164465"/>
              <a:ext cx="3964813" cy="3486277"/>
            </a:xfrm>
            <a:custGeom>
              <a:avLst/>
              <a:gdLst/>
              <a:ahLst/>
              <a:cxnLst/>
              <a:rect l="l" t="t" r="r" b="b"/>
              <a:pathLst>
                <a:path w="3964813" h="3486277">
                  <a:moveTo>
                    <a:pt x="3918204" y="896366"/>
                  </a:moveTo>
                  <a:cubicBezTo>
                    <a:pt x="3868674" y="822071"/>
                    <a:pt x="3734181" y="843534"/>
                    <a:pt x="3658870" y="875665"/>
                  </a:cubicBezTo>
                  <a:cubicBezTo>
                    <a:pt x="3613023" y="895223"/>
                    <a:pt x="3565017" y="916305"/>
                    <a:pt x="3524631" y="945134"/>
                  </a:cubicBezTo>
                  <a:cubicBezTo>
                    <a:pt x="3471545" y="982980"/>
                    <a:pt x="3411474" y="1007999"/>
                    <a:pt x="3357626" y="1046480"/>
                  </a:cubicBezTo>
                  <a:cubicBezTo>
                    <a:pt x="3296920" y="1089787"/>
                    <a:pt x="3232150" y="1129030"/>
                    <a:pt x="3159252" y="1148207"/>
                  </a:cubicBezTo>
                  <a:cubicBezTo>
                    <a:pt x="3082417" y="1168400"/>
                    <a:pt x="2990342" y="1162558"/>
                    <a:pt x="2922905" y="1117473"/>
                  </a:cubicBezTo>
                  <a:cubicBezTo>
                    <a:pt x="2817368" y="1046861"/>
                    <a:pt x="2936621" y="993013"/>
                    <a:pt x="2893695" y="906526"/>
                  </a:cubicBezTo>
                  <a:cubicBezTo>
                    <a:pt x="2871470" y="861949"/>
                    <a:pt x="2807208" y="857250"/>
                    <a:pt x="2795143" y="795655"/>
                  </a:cubicBezTo>
                  <a:cubicBezTo>
                    <a:pt x="2787904" y="759079"/>
                    <a:pt x="2797937" y="702564"/>
                    <a:pt x="2774950" y="670814"/>
                  </a:cubicBezTo>
                  <a:cubicBezTo>
                    <a:pt x="2747518" y="632841"/>
                    <a:pt x="2692400" y="660654"/>
                    <a:pt x="2656332" y="665353"/>
                  </a:cubicBezTo>
                  <a:cubicBezTo>
                    <a:pt x="2573909" y="676021"/>
                    <a:pt x="2474214" y="649224"/>
                    <a:pt x="2446655" y="561975"/>
                  </a:cubicBezTo>
                  <a:cubicBezTo>
                    <a:pt x="2428113" y="503428"/>
                    <a:pt x="2441702" y="406781"/>
                    <a:pt x="2476754" y="357632"/>
                  </a:cubicBezTo>
                  <a:cubicBezTo>
                    <a:pt x="2526157" y="288544"/>
                    <a:pt x="2584450" y="188595"/>
                    <a:pt x="2563241" y="98679"/>
                  </a:cubicBezTo>
                  <a:cubicBezTo>
                    <a:pt x="2539873" y="0"/>
                    <a:pt x="2421001" y="57150"/>
                    <a:pt x="2364740" y="97155"/>
                  </a:cubicBezTo>
                  <a:cubicBezTo>
                    <a:pt x="2304923" y="139827"/>
                    <a:pt x="2294001" y="209169"/>
                    <a:pt x="2284349" y="277749"/>
                  </a:cubicBezTo>
                  <a:cubicBezTo>
                    <a:pt x="2280031" y="308102"/>
                    <a:pt x="2279650" y="337439"/>
                    <a:pt x="2280031" y="368173"/>
                  </a:cubicBezTo>
                  <a:cubicBezTo>
                    <a:pt x="2280666" y="418211"/>
                    <a:pt x="2272792" y="465836"/>
                    <a:pt x="2222627" y="491744"/>
                  </a:cubicBezTo>
                  <a:cubicBezTo>
                    <a:pt x="2174875" y="516382"/>
                    <a:pt x="2132965" y="498348"/>
                    <a:pt x="2095373" y="467233"/>
                  </a:cubicBezTo>
                  <a:cubicBezTo>
                    <a:pt x="2070227" y="446405"/>
                    <a:pt x="2048891" y="422783"/>
                    <a:pt x="2022856" y="402844"/>
                  </a:cubicBezTo>
                  <a:cubicBezTo>
                    <a:pt x="2003044" y="387604"/>
                    <a:pt x="1990090" y="369951"/>
                    <a:pt x="1966214" y="362585"/>
                  </a:cubicBezTo>
                  <a:cubicBezTo>
                    <a:pt x="1853438" y="327533"/>
                    <a:pt x="1729867" y="451104"/>
                    <a:pt x="1680845" y="540131"/>
                  </a:cubicBezTo>
                  <a:cubicBezTo>
                    <a:pt x="1645031" y="605282"/>
                    <a:pt x="1630299" y="698881"/>
                    <a:pt x="1541526" y="709930"/>
                  </a:cubicBezTo>
                  <a:cubicBezTo>
                    <a:pt x="1439164" y="722503"/>
                    <a:pt x="1398651" y="617220"/>
                    <a:pt x="1325626" y="744728"/>
                  </a:cubicBezTo>
                  <a:cubicBezTo>
                    <a:pt x="1310894" y="770382"/>
                    <a:pt x="1295654" y="797560"/>
                    <a:pt x="1270508" y="813308"/>
                  </a:cubicBezTo>
                  <a:cubicBezTo>
                    <a:pt x="1177290" y="871728"/>
                    <a:pt x="1070483" y="670814"/>
                    <a:pt x="945769" y="751332"/>
                  </a:cubicBezTo>
                  <a:cubicBezTo>
                    <a:pt x="891540" y="786384"/>
                    <a:pt x="887730" y="840994"/>
                    <a:pt x="883793" y="898779"/>
                  </a:cubicBezTo>
                  <a:cubicBezTo>
                    <a:pt x="878459" y="974598"/>
                    <a:pt x="812546" y="1061339"/>
                    <a:pt x="727075" y="1041654"/>
                  </a:cubicBezTo>
                  <a:cubicBezTo>
                    <a:pt x="681990" y="1031240"/>
                    <a:pt x="647192" y="993521"/>
                    <a:pt x="628396" y="951357"/>
                  </a:cubicBezTo>
                  <a:cubicBezTo>
                    <a:pt x="596646" y="879856"/>
                    <a:pt x="607949" y="793877"/>
                    <a:pt x="560578" y="727964"/>
                  </a:cubicBezTo>
                  <a:cubicBezTo>
                    <a:pt x="504952" y="650748"/>
                    <a:pt x="409067" y="703072"/>
                    <a:pt x="380619" y="774827"/>
                  </a:cubicBezTo>
                  <a:cubicBezTo>
                    <a:pt x="302768" y="971296"/>
                    <a:pt x="589788" y="1041781"/>
                    <a:pt x="558927" y="1218565"/>
                  </a:cubicBezTo>
                  <a:cubicBezTo>
                    <a:pt x="546735" y="1288415"/>
                    <a:pt x="464693" y="1313561"/>
                    <a:pt x="421767" y="1360297"/>
                  </a:cubicBezTo>
                  <a:cubicBezTo>
                    <a:pt x="363982" y="1422908"/>
                    <a:pt x="414909" y="1449070"/>
                    <a:pt x="429133" y="1520952"/>
                  </a:cubicBezTo>
                  <a:cubicBezTo>
                    <a:pt x="463804" y="1696085"/>
                    <a:pt x="330581" y="1693672"/>
                    <a:pt x="211836" y="1721485"/>
                  </a:cubicBezTo>
                  <a:cubicBezTo>
                    <a:pt x="125603" y="1741678"/>
                    <a:pt x="0" y="1787652"/>
                    <a:pt x="90170" y="1889506"/>
                  </a:cubicBezTo>
                  <a:cubicBezTo>
                    <a:pt x="135001" y="1940179"/>
                    <a:pt x="257048" y="1911985"/>
                    <a:pt x="322961" y="1936115"/>
                  </a:cubicBezTo>
                  <a:cubicBezTo>
                    <a:pt x="403987" y="1965833"/>
                    <a:pt x="449961" y="2022094"/>
                    <a:pt x="463296" y="2108073"/>
                  </a:cubicBezTo>
                  <a:cubicBezTo>
                    <a:pt x="478409" y="2205355"/>
                    <a:pt x="472694" y="2229866"/>
                    <a:pt x="557784" y="2282190"/>
                  </a:cubicBezTo>
                  <a:cubicBezTo>
                    <a:pt x="700659" y="2370201"/>
                    <a:pt x="686562" y="2517267"/>
                    <a:pt x="555371" y="2601468"/>
                  </a:cubicBezTo>
                  <a:cubicBezTo>
                    <a:pt x="451739" y="2668016"/>
                    <a:pt x="306070" y="2681859"/>
                    <a:pt x="218567" y="2772410"/>
                  </a:cubicBezTo>
                  <a:cubicBezTo>
                    <a:pt x="170180" y="2822575"/>
                    <a:pt x="110236" y="2933065"/>
                    <a:pt x="192913" y="2976880"/>
                  </a:cubicBezTo>
                  <a:cubicBezTo>
                    <a:pt x="246126" y="3005074"/>
                    <a:pt x="314960" y="2971546"/>
                    <a:pt x="363728" y="2949194"/>
                  </a:cubicBezTo>
                  <a:cubicBezTo>
                    <a:pt x="465582" y="2902077"/>
                    <a:pt x="625856" y="2764536"/>
                    <a:pt x="745744" y="2817622"/>
                  </a:cubicBezTo>
                  <a:cubicBezTo>
                    <a:pt x="820039" y="2850515"/>
                    <a:pt x="860552" y="2971673"/>
                    <a:pt x="935736" y="2981579"/>
                  </a:cubicBezTo>
                  <a:cubicBezTo>
                    <a:pt x="1014984" y="2992120"/>
                    <a:pt x="1073277" y="2896743"/>
                    <a:pt x="1157605" y="2908808"/>
                  </a:cubicBezTo>
                  <a:cubicBezTo>
                    <a:pt x="1315085" y="2931541"/>
                    <a:pt x="1335913" y="3090799"/>
                    <a:pt x="1323467" y="3220720"/>
                  </a:cubicBezTo>
                  <a:cubicBezTo>
                    <a:pt x="1315466" y="3304413"/>
                    <a:pt x="1293114" y="3486277"/>
                    <a:pt x="1438656" y="3443224"/>
                  </a:cubicBezTo>
                  <a:cubicBezTo>
                    <a:pt x="1478280" y="3431540"/>
                    <a:pt x="1509141" y="3400933"/>
                    <a:pt x="1535938" y="3369437"/>
                  </a:cubicBezTo>
                  <a:cubicBezTo>
                    <a:pt x="1619250" y="3271266"/>
                    <a:pt x="1688973" y="2969641"/>
                    <a:pt x="1862074" y="3092450"/>
                  </a:cubicBezTo>
                  <a:cubicBezTo>
                    <a:pt x="1921510" y="3134614"/>
                    <a:pt x="1963166" y="3083052"/>
                    <a:pt x="2008632" y="3051302"/>
                  </a:cubicBezTo>
                  <a:cubicBezTo>
                    <a:pt x="2089150" y="2995041"/>
                    <a:pt x="2183130" y="2942844"/>
                    <a:pt x="2275967" y="2998597"/>
                  </a:cubicBezTo>
                  <a:cubicBezTo>
                    <a:pt x="2352421" y="3044444"/>
                    <a:pt x="2373630" y="3134487"/>
                    <a:pt x="2387346" y="3216275"/>
                  </a:cubicBezTo>
                  <a:cubicBezTo>
                    <a:pt x="2396109" y="3268726"/>
                    <a:pt x="2374265" y="3442462"/>
                    <a:pt x="2457831" y="3447288"/>
                  </a:cubicBezTo>
                  <a:cubicBezTo>
                    <a:pt x="2479421" y="3448558"/>
                    <a:pt x="2499233" y="3433064"/>
                    <a:pt x="2509647" y="3414014"/>
                  </a:cubicBezTo>
                  <a:cubicBezTo>
                    <a:pt x="2520061" y="3394964"/>
                    <a:pt x="2522855" y="3372993"/>
                    <a:pt x="2525649" y="3351530"/>
                  </a:cubicBezTo>
                  <a:cubicBezTo>
                    <a:pt x="2543683" y="3207131"/>
                    <a:pt x="2534412" y="3034665"/>
                    <a:pt x="2725420" y="3024505"/>
                  </a:cubicBezTo>
                  <a:cubicBezTo>
                    <a:pt x="2755011" y="3022981"/>
                    <a:pt x="2815844" y="3054223"/>
                    <a:pt x="2838069" y="3046730"/>
                  </a:cubicBezTo>
                  <a:cubicBezTo>
                    <a:pt x="2874264" y="3034538"/>
                    <a:pt x="2882138" y="2980690"/>
                    <a:pt x="2895346" y="2949575"/>
                  </a:cubicBezTo>
                  <a:cubicBezTo>
                    <a:pt x="2957068" y="2803906"/>
                    <a:pt x="3063875" y="2934208"/>
                    <a:pt x="3138678" y="2970276"/>
                  </a:cubicBezTo>
                  <a:cubicBezTo>
                    <a:pt x="3292094" y="3044190"/>
                    <a:pt x="3148584" y="2815209"/>
                    <a:pt x="3131312" y="2781046"/>
                  </a:cubicBezTo>
                  <a:cubicBezTo>
                    <a:pt x="3120771" y="2760218"/>
                    <a:pt x="3110357" y="2737866"/>
                    <a:pt x="3112516" y="2714752"/>
                  </a:cubicBezTo>
                  <a:cubicBezTo>
                    <a:pt x="3118866" y="2647696"/>
                    <a:pt x="3240405" y="2645283"/>
                    <a:pt x="3287522" y="2637536"/>
                  </a:cubicBezTo>
                  <a:cubicBezTo>
                    <a:pt x="3302381" y="2635123"/>
                    <a:pt x="3317748" y="2632456"/>
                    <a:pt x="3329940" y="2623693"/>
                  </a:cubicBezTo>
                  <a:cubicBezTo>
                    <a:pt x="3356864" y="2604262"/>
                    <a:pt x="3342259" y="2571369"/>
                    <a:pt x="3334639" y="2546096"/>
                  </a:cubicBezTo>
                  <a:cubicBezTo>
                    <a:pt x="3325876" y="2516632"/>
                    <a:pt x="3315208" y="2486152"/>
                    <a:pt x="3320796" y="2455926"/>
                  </a:cubicBezTo>
                  <a:cubicBezTo>
                    <a:pt x="3341116" y="2345817"/>
                    <a:pt x="3479419" y="2418334"/>
                    <a:pt x="3542157" y="2405507"/>
                  </a:cubicBezTo>
                  <a:cubicBezTo>
                    <a:pt x="3569843" y="2399919"/>
                    <a:pt x="3593338" y="2377440"/>
                    <a:pt x="3600323" y="2350135"/>
                  </a:cubicBezTo>
                  <a:cubicBezTo>
                    <a:pt x="3626993" y="2244852"/>
                    <a:pt x="3462147" y="2181860"/>
                    <a:pt x="3402838" y="2128139"/>
                  </a:cubicBezTo>
                  <a:cubicBezTo>
                    <a:pt x="3368929" y="2097405"/>
                    <a:pt x="3335655" y="2064004"/>
                    <a:pt x="3316732" y="2022221"/>
                  </a:cubicBezTo>
                  <a:cubicBezTo>
                    <a:pt x="3263011" y="1903984"/>
                    <a:pt x="3379343" y="1779143"/>
                    <a:pt x="3435985" y="1685290"/>
                  </a:cubicBezTo>
                  <a:cubicBezTo>
                    <a:pt x="3451352" y="1659763"/>
                    <a:pt x="3467227" y="1633220"/>
                    <a:pt x="3470656" y="1603502"/>
                  </a:cubicBezTo>
                  <a:cubicBezTo>
                    <a:pt x="3485007" y="1477137"/>
                    <a:pt x="3211576" y="1495933"/>
                    <a:pt x="3326003" y="1357249"/>
                  </a:cubicBezTo>
                  <a:cubicBezTo>
                    <a:pt x="3345942" y="1332992"/>
                    <a:pt x="3372612" y="1315466"/>
                    <a:pt x="3397758" y="1296543"/>
                  </a:cubicBezTo>
                  <a:cubicBezTo>
                    <a:pt x="3439922" y="1264793"/>
                    <a:pt x="3467735" y="1229233"/>
                    <a:pt x="3514725" y="1203452"/>
                  </a:cubicBezTo>
                  <a:cubicBezTo>
                    <a:pt x="3620516" y="1145413"/>
                    <a:pt x="3750437" y="1145540"/>
                    <a:pt x="3851910" y="1085342"/>
                  </a:cubicBezTo>
                  <a:cubicBezTo>
                    <a:pt x="3917950" y="1046226"/>
                    <a:pt x="3964813" y="966597"/>
                    <a:pt x="3917950" y="896239"/>
                  </a:cubicBezTo>
                </a:path>
              </a:pathLst>
            </a:custGeom>
            <a:solidFill>
              <a:srgbClr val="016AA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356870" y="680847"/>
              <a:ext cx="131572" cy="102108"/>
            </a:xfrm>
            <a:custGeom>
              <a:avLst/>
              <a:gdLst/>
              <a:ahLst/>
              <a:cxnLst/>
              <a:rect l="l" t="t" r="r" b="b"/>
              <a:pathLst>
                <a:path w="131572" h="102108">
                  <a:moveTo>
                    <a:pt x="65786" y="102108"/>
                  </a:moveTo>
                  <a:cubicBezTo>
                    <a:pt x="131445" y="102108"/>
                    <a:pt x="131572" y="0"/>
                    <a:pt x="65786" y="0"/>
                  </a:cubicBezTo>
                  <a:cubicBezTo>
                    <a:pt x="0" y="0"/>
                    <a:pt x="0" y="102108"/>
                    <a:pt x="65786" y="102108"/>
                  </a:cubicBezTo>
                </a:path>
              </a:pathLst>
            </a:custGeom>
            <a:solidFill>
              <a:srgbClr val="016AA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307084" y="583946"/>
              <a:ext cx="169545" cy="169418"/>
            </a:xfrm>
            <a:custGeom>
              <a:avLst/>
              <a:gdLst/>
              <a:ahLst/>
              <a:cxnLst/>
              <a:rect l="l" t="t" r="r" b="b"/>
              <a:pathLst>
                <a:path w="169545" h="169418">
                  <a:moveTo>
                    <a:pt x="25273" y="144272"/>
                  </a:moveTo>
                  <a:cubicBezTo>
                    <a:pt x="30988" y="148717"/>
                    <a:pt x="36576" y="153035"/>
                    <a:pt x="42291" y="157480"/>
                  </a:cubicBezTo>
                  <a:cubicBezTo>
                    <a:pt x="55372" y="165100"/>
                    <a:pt x="69596" y="168910"/>
                    <a:pt x="84836" y="168910"/>
                  </a:cubicBezTo>
                  <a:cubicBezTo>
                    <a:pt x="96393" y="169418"/>
                    <a:pt x="107188" y="166878"/>
                    <a:pt x="117348" y="161671"/>
                  </a:cubicBezTo>
                  <a:cubicBezTo>
                    <a:pt x="127762" y="158242"/>
                    <a:pt x="136779" y="152527"/>
                    <a:pt x="144399" y="144272"/>
                  </a:cubicBezTo>
                  <a:cubicBezTo>
                    <a:pt x="152654" y="136652"/>
                    <a:pt x="158496" y="127635"/>
                    <a:pt x="161798" y="117094"/>
                  </a:cubicBezTo>
                  <a:cubicBezTo>
                    <a:pt x="167005" y="107061"/>
                    <a:pt x="169545" y="96266"/>
                    <a:pt x="169037" y="84709"/>
                  </a:cubicBezTo>
                  <a:cubicBezTo>
                    <a:pt x="168021" y="77216"/>
                    <a:pt x="167005" y="69723"/>
                    <a:pt x="165989" y="62357"/>
                  </a:cubicBezTo>
                  <a:cubicBezTo>
                    <a:pt x="161925" y="48133"/>
                    <a:pt x="154813" y="35687"/>
                    <a:pt x="144272" y="25146"/>
                  </a:cubicBezTo>
                  <a:cubicBezTo>
                    <a:pt x="138557" y="20701"/>
                    <a:pt x="132969" y="16383"/>
                    <a:pt x="127254" y="11938"/>
                  </a:cubicBezTo>
                  <a:cubicBezTo>
                    <a:pt x="114173" y="4318"/>
                    <a:pt x="99949" y="508"/>
                    <a:pt x="84709" y="381"/>
                  </a:cubicBezTo>
                  <a:cubicBezTo>
                    <a:pt x="73152" y="0"/>
                    <a:pt x="62357" y="2413"/>
                    <a:pt x="52197" y="7620"/>
                  </a:cubicBezTo>
                  <a:cubicBezTo>
                    <a:pt x="41783" y="11049"/>
                    <a:pt x="32766" y="16764"/>
                    <a:pt x="25146" y="25019"/>
                  </a:cubicBezTo>
                  <a:cubicBezTo>
                    <a:pt x="16891" y="32639"/>
                    <a:pt x="11176" y="41656"/>
                    <a:pt x="7747" y="52070"/>
                  </a:cubicBezTo>
                  <a:cubicBezTo>
                    <a:pt x="2413" y="62103"/>
                    <a:pt x="0" y="72898"/>
                    <a:pt x="508" y="84582"/>
                  </a:cubicBezTo>
                  <a:cubicBezTo>
                    <a:pt x="1524" y="92075"/>
                    <a:pt x="2540" y="99441"/>
                    <a:pt x="3556" y="106934"/>
                  </a:cubicBezTo>
                  <a:cubicBezTo>
                    <a:pt x="7620" y="121158"/>
                    <a:pt x="14732" y="133604"/>
                    <a:pt x="25273" y="144145"/>
                  </a:cubicBezTo>
                </a:path>
              </a:pathLst>
            </a:custGeom>
            <a:solidFill>
              <a:srgbClr val="016AA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554097" y="63246"/>
              <a:ext cx="121158" cy="121285"/>
            </a:xfrm>
            <a:custGeom>
              <a:avLst/>
              <a:gdLst/>
              <a:ahLst/>
              <a:cxnLst/>
              <a:rect l="l" t="t" r="r" b="b"/>
              <a:pathLst>
                <a:path w="121158" h="121285">
                  <a:moveTo>
                    <a:pt x="17907" y="103251"/>
                  </a:moveTo>
                  <a:cubicBezTo>
                    <a:pt x="21971" y="106426"/>
                    <a:pt x="26035" y="109474"/>
                    <a:pt x="30099" y="112649"/>
                  </a:cubicBezTo>
                  <a:cubicBezTo>
                    <a:pt x="39497" y="118110"/>
                    <a:pt x="49657" y="120777"/>
                    <a:pt x="60579" y="120904"/>
                  </a:cubicBezTo>
                  <a:cubicBezTo>
                    <a:pt x="68834" y="121285"/>
                    <a:pt x="76708" y="119507"/>
                    <a:pt x="83820" y="115697"/>
                  </a:cubicBezTo>
                  <a:cubicBezTo>
                    <a:pt x="91313" y="113284"/>
                    <a:pt x="97790" y="109093"/>
                    <a:pt x="103251" y="103251"/>
                  </a:cubicBezTo>
                  <a:cubicBezTo>
                    <a:pt x="109093" y="97790"/>
                    <a:pt x="113284" y="91313"/>
                    <a:pt x="115697" y="83820"/>
                  </a:cubicBezTo>
                  <a:cubicBezTo>
                    <a:pt x="119507" y="76581"/>
                    <a:pt x="121158" y="68834"/>
                    <a:pt x="120904" y="60579"/>
                  </a:cubicBezTo>
                  <a:cubicBezTo>
                    <a:pt x="120142" y="55245"/>
                    <a:pt x="119380" y="49911"/>
                    <a:pt x="118745" y="44577"/>
                  </a:cubicBezTo>
                  <a:cubicBezTo>
                    <a:pt x="115951" y="34290"/>
                    <a:pt x="110744" y="25527"/>
                    <a:pt x="103251" y="17907"/>
                  </a:cubicBezTo>
                  <a:cubicBezTo>
                    <a:pt x="99187" y="14732"/>
                    <a:pt x="95123" y="11684"/>
                    <a:pt x="91059" y="8509"/>
                  </a:cubicBezTo>
                  <a:cubicBezTo>
                    <a:pt x="81661" y="3048"/>
                    <a:pt x="71501" y="381"/>
                    <a:pt x="60579" y="254"/>
                  </a:cubicBezTo>
                  <a:cubicBezTo>
                    <a:pt x="52324" y="0"/>
                    <a:pt x="44450" y="1651"/>
                    <a:pt x="37338" y="5461"/>
                  </a:cubicBezTo>
                  <a:cubicBezTo>
                    <a:pt x="29845" y="7874"/>
                    <a:pt x="23368" y="12065"/>
                    <a:pt x="17907" y="17907"/>
                  </a:cubicBezTo>
                  <a:cubicBezTo>
                    <a:pt x="12065" y="23368"/>
                    <a:pt x="7874" y="29845"/>
                    <a:pt x="5461" y="37338"/>
                  </a:cubicBezTo>
                  <a:cubicBezTo>
                    <a:pt x="1651" y="44577"/>
                    <a:pt x="0" y="52324"/>
                    <a:pt x="254" y="60579"/>
                  </a:cubicBezTo>
                  <a:cubicBezTo>
                    <a:pt x="1016" y="65913"/>
                    <a:pt x="1651" y="71247"/>
                    <a:pt x="2413" y="76581"/>
                  </a:cubicBezTo>
                  <a:cubicBezTo>
                    <a:pt x="5334" y="86868"/>
                    <a:pt x="10414" y="95631"/>
                    <a:pt x="17907" y="103251"/>
                  </a:cubicBezTo>
                </a:path>
              </a:pathLst>
            </a:custGeom>
            <a:solidFill>
              <a:srgbClr val="016AA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7595" y="1626870"/>
              <a:ext cx="224028" cy="173736"/>
            </a:xfrm>
            <a:custGeom>
              <a:avLst/>
              <a:gdLst/>
              <a:ahLst/>
              <a:cxnLst/>
              <a:rect l="l" t="t" r="r" b="b"/>
              <a:pathLst>
                <a:path w="224028" h="173736">
                  <a:moveTo>
                    <a:pt x="112014" y="0"/>
                  </a:moveTo>
                  <a:cubicBezTo>
                    <a:pt x="254" y="0"/>
                    <a:pt x="0" y="173736"/>
                    <a:pt x="112014" y="173736"/>
                  </a:cubicBezTo>
                  <a:cubicBezTo>
                    <a:pt x="223901" y="173736"/>
                    <a:pt x="224028" y="0"/>
                    <a:pt x="112014" y="0"/>
                  </a:cubicBezTo>
                </a:path>
              </a:pathLst>
            </a:custGeom>
            <a:solidFill>
              <a:srgbClr val="016AA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3248914" y="3219958"/>
              <a:ext cx="150368" cy="116713"/>
            </a:xfrm>
            <a:custGeom>
              <a:avLst/>
              <a:gdLst/>
              <a:ahLst/>
              <a:cxnLst/>
              <a:rect l="l" t="t" r="r" b="b"/>
              <a:pathLst>
                <a:path w="150368" h="116713">
                  <a:moveTo>
                    <a:pt x="75184" y="0"/>
                  </a:moveTo>
                  <a:cubicBezTo>
                    <a:pt x="127" y="0"/>
                    <a:pt x="0" y="116713"/>
                    <a:pt x="75184" y="116713"/>
                  </a:cubicBezTo>
                  <a:cubicBezTo>
                    <a:pt x="150368" y="116713"/>
                    <a:pt x="150368" y="0"/>
                    <a:pt x="75184" y="0"/>
                  </a:cubicBezTo>
                </a:path>
              </a:pathLst>
            </a:custGeom>
            <a:solidFill>
              <a:srgbClr val="016AA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298702" y="3738118"/>
              <a:ext cx="186436" cy="144526"/>
            </a:xfrm>
            <a:custGeom>
              <a:avLst/>
              <a:gdLst/>
              <a:ahLst/>
              <a:cxnLst/>
              <a:rect l="l" t="t" r="r" b="b"/>
              <a:pathLst>
                <a:path w="186436" h="144526">
                  <a:moveTo>
                    <a:pt x="93218" y="0"/>
                  </a:moveTo>
                  <a:cubicBezTo>
                    <a:pt x="254" y="0"/>
                    <a:pt x="0" y="144526"/>
                    <a:pt x="93218" y="144526"/>
                  </a:cubicBezTo>
                  <a:cubicBezTo>
                    <a:pt x="186309" y="144526"/>
                    <a:pt x="186436" y="0"/>
                    <a:pt x="93218" y="0"/>
                  </a:cubicBezTo>
                </a:path>
              </a:pathLst>
            </a:custGeom>
            <a:solidFill>
              <a:srgbClr val="016AAE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894275" y="572653"/>
            <a:ext cx="4662973" cy="2299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0"/>
              </a:lnSpc>
            </a:pPr>
            <a:r>
              <a:rPr lang="en-US" sz="6600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I. QUESTION</a:t>
            </a:r>
          </a:p>
          <a:p>
            <a:pPr algn="ctr">
              <a:lnSpc>
                <a:spcPts val="4423"/>
              </a:lnSpc>
            </a:pPr>
            <a:r>
              <a:rPr lang="en-US" sz="2999" b="1" spc="14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1.What color is this?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894275" y="2996994"/>
            <a:ext cx="1291285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-It’s....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894275" y="5390426"/>
            <a:ext cx="5582336" cy="1109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2. What color is the T-shirt? -It’s...</a:t>
            </a:r>
          </a:p>
        </p:txBody>
      </p:sp>
      <p:pic>
        <p:nvPicPr>
          <p:cNvPr id="19" name="1.What color is this">
            <a:hlinkClick r:id="" action="ppaction://media"/>
            <a:extLst>
              <a:ext uri="{FF2B5EF4-FFF2-40B4-BE49-F238E27FC236}">
                <a16:creationId xmlns:a16="http://schemas.microsoft.com/office/drawing/2014/main" id="{DB872C78-D32B-8E23-C159-F06DA76129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971310" y="2263347"/>
            <a:ext cx="406400" cy="406400"/>
          </a:xfrm>
          <a:prstGeom prst="rect">
            <a:avLst/>
          </a:prstGeom>
        </p:spPr>
      </p:pic>
      <p:pic>
        <p:nvPicPr>
          <p:cNvPr id="20" name="2. What color is the T-shirt -It’s...">
            <a:hlinkClick r:id="" action="ppaction://media"/>
            <a:extLst>
              <a:ext uri="{FF2B5EF4-FFF2-40B4-BE49-F238E27FC236}">
                <a16:creationId xmlns:a16="http://schemas.microsoft.com/office/drawing/2014/main" id="{99DD7FEC-E8D0-E14A-6C6F-0459D74F6CA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009410" y="5124323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62586" y="2406872"/>
            <a:ext cx="2406615" cy="2575303"/>
          </a:xfrm>
          <a:custGeom>
            <a:avLst/>
            <a:gdLst/>
            <a:ahLst/>
            <a:cxnLst/>
            <a:rect l="l" t="t" r="r" b="b"/>
            <a:pathLst>
              <a:path w="2406615" h="2575303">
                <a:moveTo>
                  <a:pt x="0" y="0"/>
                </a:moveTo>
                <a:lnTo>
                  <a:pt x="2406615" y="0"/>
                </a:lnTo>
                <a:lnTo>
                  <a:pt x="2406615" y="2575303"/>
                </a:lnTo>
                <a:lnTo>
                  <a:pt x="0" y="25753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662586" y="5038706"/>
            <a:ext cx="2406615" cy="2592172"/>
          </a:xfrm>
          <a:custGeom>
            <a:avLst/>
            <a:gdLst/>
            <a:ahLst/>
            <a:cxnLst/>
            <a:rect l="l" t="t" r="r" b="b"/>
            <a:pathLst>
              <a:path w="2406615" h="2592172">
                <a:moveTo>
                  <a:pt x="0" y="0"/>
                </a:moveTo>
                <a:lnTo>
                  <a:pt x="2406615" y="0"/>
                </a:lnTo>
                <a:lnTo>
                  <a:pt x="2406615" y="2592172"/>
                </a:lnTo>
                <a:lnTo>
                  <a:pt x="0" y="25921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662586" y="7744425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65197" y="164678"/>
            <a:ext cx="16817769" cy="9997573"/>
          </a:xfrm>
          <a:custGeom>
            <a:avLst/>
            <a:gdLst/>
            <a:ahLst/>
            <a:cxnLst/>
            <a:rect l="l" t="t" r="r" b="b"/>
            <a:pathLst>
              <a:path w="16817769" h="9997573">
                <a:moveTo>
                  <a:pt x="0" y="0"/>
                </a:moveTo>
                <a:lnTo>
                  <a:pt x="16817768" y="0"/>
                </a:lnTo>
                <a:lnTo>
                  <a:pt x="16817768" y="9997573"/>
                </a:lnTo>
                <a:lnTo>
                  <a:pt x="0" y="999757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TextBox 9"/>
          <p:cNvSpPr txBox="1"/>
          <p:nvPr/>
        </p:nvSpPr>
        <p:spPr>
          <a:xfrm>
            <a:off x="1827600" y="704212"/>
            <a:ext cx="4662973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I. QUESTION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803406" y="6238046"/>
            <a:ext cx="6757454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5. When do you see the rainbow?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450954" y="6800021"/>
            <a:ext cx="1438132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After...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894275" y="7704687"/>
            <a:ext cx="6947030" cy="833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98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6. Where do you see the rainbow?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541822" y="8838162"/>
            <a:ext cx="1533696" cy="261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9"/>
              </a:lnSpc>
            </a:pPr>
            <a:r>
              <a:rPr lang="en-US" sz="29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 the...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38388" y="2406444"/>
            <a:ext cx="2633853" cy="1109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3. What is it?  - It’s a...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71847" y="3939969"/>
            <a:ext cx="9286770" cy="833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98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4. How many colors are there in the rainbow?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319395" y="5073444"/>
            <a:ext cx="2356085" cy="261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9"/>
              </a:lnSpc>
            </a:pPr>
            <a:r>
              <a:rPr lang="en-US" sz="29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There are...</a:t>
            </a:r>
          </a:p>
        </p:txBody>
      </p:sp>
      <p:pic>
        <p:nvPicPr>
          <p:cNvPr id="7" name="3. What is it  - It’s a...">
            <a:hlinkClick r:id="" action="ppaction://media"/>
            <a:extLst>
              <a:ext uri="{FF2B5EF4-FFF2-40B4-BE49-F238E27FC236}">
                <a16:creationId xmlns:a16="http://schemas.microsoft.com/office/drawing/2014/main" id="{B196CDBA-08E6-BF5D-7D47-CE187DE6EF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65197" y="2403552"/>
            <a:ext cx="536596" cy="536596"/>
          </a:xfrm>
          <a:prstGeom prst="rect">
            <a:avLst/>
          </a:prstGeom>
        </p:spPr>
      </p:pic>
      <p:pic>
        <p:nvPicPr>
          <p:cNvPr id="8" name="4. How many colors are there in the rainbow">
            <a:hlinkClick r:id="" action="ppaction://media"/>
            <a:extLst>
              <a:ext uri="{FF2B5EF4-FFF2-40B4-BE49-F238E27FC236}">
                <a16:creationId xmlns:a16="http://schemas.microsoft.com/office/drawing/2014/main" id="{17259065-53E0-B86A-CC15-80E07CAD713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33495" y="4167516"/>
            <a:ext cx="406400" cy="406400"/>
          </a:xfrm>
          <a:prstGeom prst="rect">
            <a:avLst/>
          </a:prstGeom>
        </p:spPr>
      </p:pic>
      <p:pic>
        <p:nvPicPr>
          <p:cNvPr id="17" name="5. When do you see the rainbow">
            <a:hlinkClick r:id="" action="ppaction://media"/>
            <a:extLst>
              <a:ext uri="{FF2B5EF4-FFF2-40B4-BE49-F238E27FC236}">
                <a16:creationId xmlns:a16="http://schemas.microsoft.com/office/drawing/2014/main" id="{3593CCC2-F6B5-A1CB-7BED-EB2A6F64CE1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468647" y="6313402"/>
            <a:ext cx="406400" cy="406400"/>
          </a:xfrm>
          <a:prstGeom prst="rect">
            <a:avLst/>
          </a:prstGeom>
        </p:spPr>
      </p:pic>
      <p:pic>
        <p:nvPicPr>
          <p:cNvPr id="19" name="6. Where do you see the rainbow">
            <a:hlinkClick r:id="" action="ppaction://media"/>
            <a:extLst>
              <a:ext uri="{FF2B5EF4-FFF2-40B4-BE49-F238E27FC236}">
                <a16:creationId xmlns:a16="http://schemas.microsoft.com/office/drawing/2014/main" id="{A0EDFBCD-2084-30F5-FA8C-707D887B943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64124" y="7918148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15771" y="2423198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615771" y="3888419"/>
            <a:ext cx="2406615" cy="3796370"/>
          </a:xfrm>
          <a:custGeom>
            <a:avLst/>
            <a:gdLst/>
            <a:ahLst/>
            <a:cxnLst/>
            <a:rect l="l" t="t" r="r" b="b"/>
            <a:pathLst>
              <a:path w="2406615" h="3796370">
                <a:moveTo>
                  <a:pt x="0" y="0"/>
                </a:moveTo>
                <a:lnTo>
                  <a:pt x="2406615" y="0"/>
                </a:lnTo>
                <a:lnTo>
                  <a:pt x="2406615" y="3796370"/>
                </a:lnTo>
                <a:lnTo>
                  <a:pt x="0" y="37963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615771" y="7700248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90201" y="8955329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65197" y="141265"/>
            <a:ext cx="16753332" cy="9934242"/>
          </a:xfrm>
          <a:custGeom>
            <a:avLst/>
            <a:gdLst/>
            <a:ahLst/>
            <a:cxnLst/>
            <a:rect l="l" t="t" r="r" b="b"/>
            <a:pathLst>
              <a:path w="16753332" h="9934242">
                <a:moveTo>
                  <a:pt x="0" y="0"/>
                </a:moveTo>
                <a:lnTo>
                  <a:pt x="16753332" y="0"/>
                </a:lnTo>
                <a:lnTo>
                  <a:pt x="16753332" y="9934242"/>
                </a:lnTo>
                <a:lnTo>
                  <a:pt x="0" y="99342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759106" y="5950610"/>
            <a:ext cx="1819275" cy="1609725"/>
          </a:xfrm>
          <a:custGeom>
            <a:avLst/>
            <a:gdLst/>
            <a:ahLst/>
            <a:cxnLst/>
            <a:rect l="l" t="t" r="r" b="b"/>
            <a:pathLst>
              <a:path w="1819275" h="1609725">
                <a:moveTo>
                  <a:pt x="0" y="0"/>
                </a:moveTo>
                <a:lnTo>
                  <a:pt x="1819275" y="0"/>
                </a:lnTo>
                <a:lnTo>
                  <a:pt x="1819275" y="1609725"/>
                </a:lnTo>
                <a:lnTo>
                  <a:pt x="0" y="160972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797644" y="3854872"/>
            <a:ext cx="1743075" cy="1962150"/>
          </a:xfrm>
          <a:custGeom>
            <a:avLst/>
            <a:gdLst/>
            <a:ahLst/>
            <a:cxnLst/>
            <a:rect l="l" t="t" r="r" b="b"/>
            <a:pathLst>
              <a:path w="1743075" h="1962150">
                <a:moveTo>
                  <a:pt x="0" y="0"/>
                </a:moveTo>
                <a:lnTo>
                  <a:pt x="1743075" y="0"/>
                </a:lnTo>
                <a:lnTo>
                  <a:pt x="1743075" y="1962150"/>
                </a:lnTo>
                <a:lnTo>
                  <a:pt x="0" y="196215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696250" y="2191169"/>
            <a:ext cx="1839163" cy="1769402"/>
            <a:chOff x="0" y="0"/>
            <a:chExt cx="1839163" cy="1769402"/>
          </a:xfrm>
        </p:grpSpPr>
        <p:sp>
          <p:nvSpPr>
            <p:cNvPr id="10" name="Freeform 10"/>
            <p:cNvSpPr/>
            <p:nvPr/>
          </p:nvSpPr>
          <p:spPr>
            <a:xfrm>
              <a:off x="156972" y="63246"/>
              <a:ext cx="1408430" cy="1474343"/>
            </a:xfrm>
            <a:custGeom>
              <a:avLst/>
              <a:gdLst/>
              <a:ahLst/>
              <a:cxnLst/>
              <a:rect l="l" t="t" r="r" b="b"/>
              <a:pathLst>
                <a:path w="1408430" h="1474343">
                  <a:moveTo>
                    <a:pt x="1086485" y="572389"/>
                  </a:moveTo>
                  <a:cubicBezTo>
                    <a:pt x="1151509" y="525018"/>
                    <a:pt x="1205103" y="431292"/>
                    <a:pt x="1219073" y="353441"/>
                  </a:cubicBezTo>
                  <a:cubicBezTo>
                    <a:pt x="1225169" y="319151"/>
                    <a:pt x="1223772" y="265811"/>
                    <a:pt x="1189355" y="245618"/>
                  </a:cubicBezTo>
                  <a:cubicBezTo>
                    <a:pt x="1118108" y="203708"/>
                    <a:pt x="1060196" y="305054"/>
                    <a:pt x="1023239" y="346710"/>
                  </a:cubicBezTo>
                  <a:cubicBezTo>
                    <a:pt x="1006729" y="365252"/>
                    <a:pt x="981710" y="387604"/>
                    <a:pt x="954913" y="377825"/>
                  </a:cubicBezTo>
                  <a:cubicBezTo>
                    <a:pt x="889508" y="354076"/>
                    <a:pt x="912241" y="249428"/>
                    <a:pt x="908685" y="198247"/>
                  </a:cubicBezTo>
                  <a:cubicBezTo>
                    <a:pt x="905891" y="158877"/>
                    <a:pt x="885190" y="127762"/>
                    <a:pt x="842137" y="143637"/>
                  </a:cubicBezTo>
                  <a:cubicBezTo>
                    <a:pt x="774827" y="168402"/>
                    <a:pt x="766064" y="248539"/>
                    <a:pt x="755777" y="308991"/>
                  </a:cubicBezTo>
                  <a:cubicBezTo>
                    <a:pt x="751840" y="331978"/>
                    <a:pt x="740918" y="365760"/>
                    <a:pt x="710438" y="353568"/>
                  </a:cubicBezTo>
                  <a:cubicBezTo>
                    <a:pt x="668147" y="336677"/>
                    <a:pt x="669163" y="273431"/>
                    <a:pt x="670433" y="236601"/>
                  </a:cubicBezTo>
                  <a:cubicBezTo>
                    <a:pt x="673227" y="155829"/>
                    <a:pt x="697230" y="38100"/>
                    <a:pt x="596138" y="6477"/>
                  </a:cubicBezTo>
                  <a:cubicBezTo>
                    <a:pt x="581279" y="1905"/>
                    <a:pt x="565912" y="0"/>
                    <a:pt x="550418" y="381"/>
                  </a:cubicBezTo>
                  <a:cubicBezTo>
                    <a:pt x="527939" y="889"/>
                    <a:pt x="505333" y="5334"/>
                    <a:pt x="484251" y="13589"/>
                  </a:cubicBezTo>
                  <a:cubicBezTo>
                    <a:pt x="468376" y="19812"/>
                    <a:pt x="453136" y="28321"/>
                    <a:pt x="439801" y="38989"/>
                  </a:cubicBezTo>
                  <a:cubicBezTo>
                    <a:pt x="360299" y="102616"/>
                    <a:pt x="389001" y="204597"/>
                    <a:pt x="452120" y="267970"/>
                  </a:cubicBezTo>
                  <a:cubicBezTo>
                    <a:pt x="473329" y="289179"/>
                    <a:pt x="500634" y="305181"/>
                    <a:pt x="519557" y="328422"/>
                  </a:cubicBezTo>
                  <a:cubicBezTo>
                    <a:pt x="527177" y="337820"/>
                    <a:pt x="533146" y="351155"/>
                    <a:pt x="522351" y="360553"/>
                  </a:cubicBezTo>
                  <a:cubicBezTo>
                    <a:pt x="509524" y="371729"/>
                    <a:pt x="487680" y="373253"/>
                    <a:pt x="471678" y="373126"/>
                  </a:cubicBezTo>
                  <a:cubicBezTo>
                    <a:pt x="382651" y="372237"/>
                    <a:pt x="353822" y="288036"/>
                    <a:pt x="323850" y="218821"/>
                  </a:cubicBezTo>
                  <a:cubicBezTo>
                    <a:pt x="313690" y="195453"/>
                    <a:pt x="297053" y="149733"/>
                    <a:pt x="263271" y="160782"/>
                  </a:cubicBezTo>
                  <a:cubicBezTo>
                    <a:pt x="241046" y="168021"/>
                    <a:pt x="224536" y="190373"/>
                    <a:pt x="213487" y="209677"/>
                  </a:cubicBezTo>
                  <a:cubicBezTo>
                    <a:pt x="161671" y="300736"/>
                    <a:pt x="209804" y="378079"/>
                    <a:pt x="277368" y="440309"/>
                  </a:cubicBezTo>
                  <a:cubicBezTo>
                    <a:pt x="300863" y="461899"/>
                    <a:pt x="333248" y="492379"/>
                    <a:pt x="319405" y="527939"/>
                  </a:cubicBezTo>
                  <a:cubicBezTo>
                    <a:pt x="290195" y="602869"/>
                    <a:pt x="199009" y="574802"/>
                    <a:pt x="141351" y="568706"/>
                  </a:cubicBezTo>
                  <a:cubicBezTo>
                    <a:pt x="108966" y="565277"/>
                    <a:pt x="62611" y="570738"/>
                    <a:pt x="64135" y="613537"/>
                  </a:cubicBezTo>
                  <a:cubicBezTo>
                    <a:pt x="65532" y="649605"/>
                    <a:pt x="101473" y="669290"/>
                    <a:pt x="129540" y="683768"/>
                  </a:cubicBezTo>
                  <a:cubicBezTo>
                    <a:pt x="184023" y="711835"/>
                    <a:pt x="273177" y="737489"/>
                    <a:pt x="277495" y="811276"/>
                  </a:cubicBezTo>
                  <a:cubicBezTo>
                    <a:pt x="283972" y="923544"/>
                    <a:pt x="143256" y="950722"/>
                    <a:pt x="73152" y="1000887"/>
                  </a:cubicBezTo>
                  <a:cubicBezTo>
                    <a:pt x="23876" y="1036193"/>
                    <a:pt x="0" y="1098042"/>
                    <a:pt x="31115" y="1154811"/>
                  </a:cubicBezTo>
                  <a:cubicBezTo>
                    <a:pt x="40640" y="1172210"/>
                    <a:pt x="55372" y="1186053"/>
                    <a:pt x="72771" y="1195324"/>
                  </a:cubicBezTo>
                  <a:cubicBezTo>
                    <a:pt x="173101" y="1249172"/>
                    <a:pt x="262763" y="1162812"/>
                    <a:pt x="332232" y="1100455"/>
                  </a:cubicBezTo>
                  <a:cubicBezTo>
                    <a:pt x="356362" y="1078738"/>
                    <a:pt x="394589" y="1038225"/>
                    <a:pt x="430911" y="1056005"/>
                  </a:cubicBezTo>
                  <a:cubicBezTo>
                    <a:pt x="458216" y="1069340"/>
                    <a:pt x="467233" y="1103503"/>
                    <a:pt x="468249" y="1131316"/>
                  </a:cubicBezTo>
                  <a:cubicBezTo>
                    <a:pt x="470408" y="1188974"/>
                    <a:pt x="448437" y="1243584"/>
                    <a:pt x="435737" y="1298829"/>
                  </a:cubicBezTo>
                  <a:cubicBezTo>
                    <a:pt x="430276" y="1322324"/>
                    <a:pt x="422148" y="1358519"/>
                    <a:pt x="441325" y="1378458"/>
                  </a:cubicBezTo>
                  <a:cubicBezTo>
                    <a:pt x="460121" y="1397762"/>
                    <a:pt x="496316" y="1384935"/>
                    <a:pt x="517144" y="1376299"/>
                  </a:cubicBezTo>
                  <a:cubicBezTo>
                    <a:pt x="550291" y="1362456"/>
                    <a:pt x="580644" y="1339088"/>
                    <a:pt x="596392" y="1306195"/>
                  </a:cubicBezTo>
                  <a:cubicBezTo>
                    <a:pt x="613029" y="1271524"/>
                    <a:pt x="612394" y="1191387"/>
                    <a:pt x="669925" y="1199642"/>
                  </a:cubicBezTo>
                  <a:cubicBezTo>
                    <a:pt x="725424" y="1207643"/>
                    <a:pt x="742442" y="1277366"/>
                    <a:pt x="761238" y="1320292"/>
                  </a:cubicBezTo>
                  <a:cubicBezTo>
                    <a:pt x="797941" y="1403858"/>
                    <a:pt x="863473" y="1474343"/>
                    <a:pt x="962406" y="1459611"/>
                  </a:cubicBezTo>
                  <a:cubicBezTo>
                    <a:pt x="988187" y="1455801"/>
                    <a:pt x="1013587" y="1447038"/>
                    <a:pt x="1035939" y="1433449"/>
                  </a:cubicBezTo>
                  <a:cubicBezTo>
                    <a:pt x="1129919" y="1376553"/>
                    <a:pt x="1101217" y="1276985"/>
                    <a:pt x="1052322" y="1200277"/>
                  </a:cubicBezTo>
                  <a:cubicBezTo>
                    <a:pt x="1030986" y="1166876"/>
                    <a:pt x="997712" y="1111885"/>
                    <a:pt x="1031748" y="1075309"/>
                  </a:cubicBezTo>
                  <a:cubicBezTo>
                    <a:pt x="1056132" y="1049020"/>
                    <a:pt x="1098296" y="1057275"/>
                    <a:pt x="1124966" y="1074674"/>
                  </a:cubicBezTo>
                  <a:cubicBezTo>
                    <a:pt x="1180973" y="1110996"/>
                    <a:pt x="1222883" y="1202055"/>
                    <a:pt x="1299337" y="1143762"/>
                  </a:cubicBezTo>
                  <a:cubicBezTo>
                    <a:pt x="1310259" y="1135380"/>
                    <a:pt x="1319657" y="1124839"/>
                    <a:pt x="1326388" y="1112774"/>
                  </a:cubicBezTo>
                  <a:cubicBezTo>
                    <a:pt x="1387348" y="1004189"/>
                    <a:pt x="1223772" y="947674"/>
                    <a:pt x="1228090" y="850646"/>
                  </a:cubicBezTo>
                  <a:cubicBezTo>
                    <a:pt x="1230376" y="797941"/>
                    <a:pt x="1289431" y="775589"/>
                    <a:pt x="1326388" y="750443"/>
                  </a:cubicBezTo>
                  <a:cubicBezTo>
                    <a:pt x="1351280" y="733552"/>
                    <a:pt x="1369695" y="711073"/>
                    <a:pt x="1382522" y="683768"/>
                  </a:cubicBezTo>
                  <a:cubicBezTo>
                    <a:pt x="1394079" y="659003"/>
                    <a:pt x="1401953" y="632206"/>
                    <a:pt x="1405509" y="605028"/>
                  </a:cubicBezTo>
                  <a:cubicBezTo>
                    <a:pt x="1408430" y="582676"/>
                    <a:pt x="1408176" y="559816"/>
                    <a:pt x="1402334" y="537972"/>
                  </a:cubicBezTo>
                  <a:cubicBezTo>
                    <a:pt x="1363472" y="393192"/>
                    <a:pt x="1176528" y="448437"/>
                    <a:pt x="1075690" y="481584"/>
                  </a:cubicBezTo>
                </a:path>
              </a:pathLst>
            </a:custGeom>
            <a:solidFill>
              <a:srgbClr val="FF932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558798" y="544830"/>
              <a:ext cx="224790" cy="177165"/>
            </a:xfrm>
            <a:custGeom>
              <a:avLst/>
              <a:gdLst/>
              <a:ahLst/>
              <a:cxnLst/>
              <a:rect l="l" t="t" r="r" b="b"/>
              <a:pathLst>
                <a:path w="224790" h="177165">
                  <a:moveTo>
                    <a:pt x="153416" y="27178"/>
                  </a:moveTo>
                  <a:cubicBezTo>
                    <a:pt x="135890" y="0"/>
                    <a:pt x="75311" y="7493"/>
                    <a:pt x="56261" y="26924"/>
                  </a:cubicBezTo>
                  <a:cubicBezTo>
                    <a:pt x="0" y="84074"/>
                    <a:pt x="64008" y="173736"/>
                    <a:pt x="131191" y="176403"/>
                  </a:cubicBezTo>
                  <a:cubicBezTo>
                    <a:pt x="149606" y="177165"/>
                    <a:pt x="168656" y="173228"/>
                    <a:pt x="184023" y="162687"/>
                  </a:cubicBezTo>
                  <a:cubicBezTo>
                    <a:pt x="200914" y="151130"/>
                    <a:pt x="211328" y="132588"/>
                    <a:pt x="215138" y="112776"/>
                  </a:cubicBezTo>
                  <a:cubicBezTo>
                    <a:pt x="224790" y="62738"/>
                    <a:pt x="191897" y="2413"/>
                    <a:pt x="136906" y="1143"/>
                  </a:cubicBezTo>
                  <a:cubicBezTo>
                    <a:pt x="96139" y="254"/>
                    <a:pt x="44831" y="32385"/>
                    <a:pt x="61722" y="79248"/>
                  </a:cubicBezTo>
                </a:path>
              </a:pathLst>
            </a:custGeom>
            <a:solidFill>
              <a:srgbClr val="FF932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092200" y="1530731"/>
              <a:ext cx="229489" cy="175133"/>
            </a:xfrm>
            <a:custGeom>
              <a:avLst/>
              <a:gdLst/>
              <a:ahLst/>
              <a:cxnLst/>
              <a:rect l="l" t="t" r="r" b="b"/>
              <a:pathLst>
                <a:path w="229489" h="175133">
                  <a:moveTo>
                    <a:pt x="140081" y="127"/>
                  </a:moveTo>
                  <a:cubicBezTo>
                    <a:pt x="106299" y="127"/>
                    <a:pt x="69850" y="14224"/>
                    <a:pt x="50673" y="36195"/>
                  </a:cubicBezTo>
                  <a:cubicBezTo>
                    <a:pt x="45339" y="42291"/>
                    <a:pt x="41021" y="49276"/>
                    <a:pt x="37973" y="56515"/>
                  </a:cubicBezTo>
                  <a:lnTo>
                    <a:pt x="37973" y="56515"/>
                  </a:lnTo>
                  <a:cubicBezTo>
                    <a:pt x="11430" y="89916"/>
                    <a:pt x="0" y="133985"/>
                    <a:pt x="44069" y="160655"/>
                  </a:cubicBezTo>
                  <a:cubicBezTo>
                    <a:pt x="60452" y="170561"/>
                    <a:pt x="78994" y="175133"/>
                    <a:pt x="97663" y="175133"/>
                  </a:cubicBezTo>
                  <a:cubicBezTo>
                    <a:pt x="133731" y="175133"/>
                    <a:pt x="170053" y="157861"/>
                    <a:pt x="192151" y="128905"/>
                  </a:cubicBezTo>
                  <a:cubicBezTo>
                    <a:pt x="217170" y="96012"/>
                    <a:pt x="229489" y="40894"/>
                    <a:pt x="190246" y="13716"/>
                  </a:cubicBezTo>
                  <a:cubicBezTo>
                    <a:pt x="176530" y="4191"/>
                    <a:pt x="158877" y="0"/>
                    <a:pt x="140335" y="0"/>
                  </a:cubicBezTo>
                  <a:close/>
                </a:path>
              </a:pathLst>
            </a:custGeom>
            <a:solidFill>
              <a:srgbClr val="FF932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446" y="517398"/>
              <a:ext cx="210312" cy="199390"/>
            </a:xfrm>
            <a:custGeom>
              <a:avLst/>
              <a:gdLst/>
              <a:ahLst/>
              <a:cxnLst/>
              <a:rect l="l" t="t" r="r" b="b"/>
              <a:pathLst>
                <a:path w="210312" h="199390">
                  <a:moveTo>
                    <a:pt x="136525" y="62611"/>
                  </a:moveTo>
                  <a:cubicBezTo>
                    <a:pt x="125730" y="57023"/>
                    <a:pt x="110236" y="63119"/>
                    <a:pt x="100203" y="67818"/>
                  </a:cubicBezTo>
                  <a:cubicBezTo>
                    <a:pt x="72009" y="81026"/>
                    <a:pt x="40640" y="116586"/>
                    <a:pt x="62738" y="148209"/>
                  </a:cubicBezTo>
                  <a:cubicBezTo>
                    <a:pt x="98679" y="199390"/>
                    <a:pt x="210312" y="159004"/>
                    <a:pt x="192278" y="94488"/>
                  </a:cubicBezTo>
                  <a:cubicBezTo>
                    <a:pt x="165862" y="0"/>
                    <a:pt x="0" y="89408"/>
                    <a:pt x="66675" y="159512"/>
                  </a:cubicBezTo>
                </a:path>
              </a:pathLst>
            </a:custGeom>
            <a:solidFill>
              <a:srgbClr val="FF932E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443307" y="8354558"/>
            <a:ext cx="10024462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Blue:........................................................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577495" y="6718849"/>
            <a:ext cx="9990468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Green:.....................................................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482216" y="2848785"/>
            <a:ext cx="10358076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Orange:.....................................................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894275" y="1072715"/>
            <a:ext cx="6146340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II. VOCABULARY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538947" y="4758404"/>
            <a:ext cx="10292134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8"/>
              </a:lnSpc>
            </a:pPr>
            <a:r>
              <a:rPr lang="en-US" sz="35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Yellow:....................................................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62586" y="2463784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662586" y="3817296"/>
            <a:ext cx="2406615" cy="2581294"/>
          </a:xfrm>
          <a:custGeom>
            <a:avLst/>
            <a:gdLst/>
            <a:ahLst/>
            <a:cxnLst/>
            <a:rect l="l" t="t" r="r" b="b"/>
            <a:pathLst>
              <a:path w="2406615" h="2581294">
                <a:moveTo>
                  <a:pt x="0" y="0"/>
                </a:moveTo>
                <a:lnTo>
                  <a:pt x="2406615" y="0"/>
                </a:lnTo>
                <a:lnTo>
                  <a:pt x="2406615" y="2581294"/>
                </a:lnTo>
                <a:lnTo>
                  <a:pt x="0" y="25812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662586" y="6432566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662586" y="7799708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90201" y="8955329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65197" y="141265"/>
            <a:ext cx="16757399" cy="10027891"/>
          </a:xfrm>
          <a:custGeom>
            <a:avLst/>
            <a:gdLst/>
            <a:ahLst/>
            <a:cxnLst/>
            <a:rect l="l" t="t" r="r" b="b"/>
            <a:pathLst>
              <a:path w="16757399" h="10027891">
                <a:moveTo>
                  <a:pt x="0" y="0"/>
                </a:moveTo>
                <a:lnTo>
                  <a:pt x="16757399" y="0"/>
                </a:lnTo>
                <a:lnTo>
                  <a:pt x="16757399" y="10027892"/>
                </a:lnTo>
                <a:lnTo>
                  <a:pt x="0" y="1002789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756010" y="7556097"/>
            <a:ext cx="1543050" cy="1495425"/>
          </a:xfrm>
          <a:custGeom>
            <a:avLst/>
            <a:gdLst/>
            <a:ahLst/>
            <a:cxnLst/>
            <a:rect l="l" t="t" r="r" b="b"/>
            <a:pathLst>
              <a:path w="1543050" h="1495425">
                <a:moveTo>
                  <a:pt x="0" y="0"/>
                </a:moveTo>
                <a:lnTo>
                  <a:pt x="1543050" y="0"/>
                </a:lnTo>
                <a:lnTo>
                  <a:pt x="1543050" y="1495425"/>
                </a:lnTo>
                <a:lnTo>
                  <a:pt x="0" y="149542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2267255" y="3910441"/>
            <a:ext cx="31814" cy="31223"/>
            <a:chOff x="0" y="0"/>
            <a:chExt cx="31814" cy="31229"/>
          </a:xfrm>
        </p:grpSpPr>
        <p:sp>
          <p:nvSpPr>
            <p:cNvPr id="10" name="Freeform 10"/>
            <p:cNvSpPr/>
            <p:nvPr/>
          </p:nvSpPr>
          <p:spPr>
            <a:xfrm>
              <a:off x="-1778" y="-1905"/>
              <a:ext cx="35433" cy="34671"/>
            </a:xfrm>
            <a:custGeom>
              <a:avLst/>
              <a:gdLst/>
              <a:ahLst/>
              <a:cxnLst/>
              <a:rect l="l" t="t" r="r" b="b"/>
              <a:pathLst>
                <a:path w="35433" h="34671">
                  <a:moveTo>
                    <a:pt x="6731" y="5715"/>
                  </a:moveTo>
                  <a:cubicBezTo>
                    <a:pt x="0" y="11938"/>
                    <a:pt x="127" y="21717"/>
                    <a:pt x="7239" y="28575"/>
                  </a:cubicBezTo>
                  <a:cubicBezTo>
                    <a:pt x="13462" y="34671"/>
                    <a:pt x="21209" y="34544"/>
                    <a:pt x="28067" y="28194"/>
                  </a:cubicBezTo>
                  <a:cubicBezTo>
                    <a:pt x="34544" y="22225"/>
                    <a:pt x="35433" y="13081"/>
                    <a:pt x="30099" y="7366"/>
                  </a:cubicBezTo>
                  <a:cubicBezTo>
                    <a:pt x="23876" y="762"/>
                    <a:pt x="12954" y="0"/>
                    <a:pt x="6731" y="5715"/>
                  </a:cubicBezTo>
                </a:path>
              </a:pathLst>
            </a:custGeom>
            <a:solidFill>
              <a:srgbClr val="9225A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2623776" y="3770681"/>
            <a:ext cx="22346" cy="24555"/>
            <a:chOff x="0" y="0"/>
            <a:chExt cx="22352" cy="24562"/>
          </a:xfrm>
        </p:grpSpPr>
        <p:sp>
          <p:nvSpPr>
            <p:cNvPr id="12" name="Freeform 12"/>
            <p:cNvSpPr/>
            <p:nvPr/>
          </p:nvSpPr>
          <p:spPr>
            <a:xfrm>
              <a:off x="-508" y="-127"/>
              <a:ext cx="23114" cy="25146"/>
            </a:xfrm>
            <a:custGeom>
              <a:avLst/>
              <a:gdLst/>
              <a:ahLst/>
              <a:cxnLst/>
              <a:rect l="l" t="t" r="r" b="b"/>
              <a:pathLst>
                <a:path w="23114" h="25146">
                  <a:moveTo>
                    <a:pt x="13208" y="127"/>
                  </a:moveTo>
                  <a:cubicBezTo>
                    <a:pt x="4572" y="508"/>
                    <a:pt x="0" y="4445"/>
                    <a:pt x="508" y="10414"/>
                  </a:cubicBezTo>
                  <a:cubicBezTo>
                    <a:pt x="1143" y="17399"/>
                    <a:pt x="7366" y="24130"/>
                    <a:pt x="13716" y="24638"/>
                  </a:cubicBezTo>
                  <a:cubicBezTo>
                    <a:pt x="19812" y="25146"/>
                    <a:pt x="23114" y="20447"/>
                    <a:pt x="22733" y="11176"/>
                  </a:cubicBezTo>
                  <a:cubicBezTo>
                    <a:pt x="22733" y="8255"/>
                    <a:pt x="21082" y="5334"/>
                    <a:pt x="20193" y="2540"/>
                  </a:cubicBezTo>
                  <a:cubicBezTo>
                    <a:pt x="17526" y="1524"/>
                    <a:pt x="15367" y="0"/>
                    <a:pt x="13208" y="127"/>
                  </a:cubicBezTo>
                </a:path>
              </a:pathLst>
            </a:custGeom>
            <a:solidFill>
              <a:srgbClr val="9225A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2809361" y="3820030"/>
            <a:ext cx="28108" cy="30261"/>
            <a:chOff x="0" y="0"/>
            <a:chExt cx="28118" cy="30264"/>
          </a:xfrm>
        </p:grpSpPr>
        <p:sp>
          <p:nvSpPr>
            <p:cNvPr id="14" name="Freeform 14"/>
            <p:cNvSpPr/>
            <p:nvPr/>
          </p:nvSpPr>
          <p:spPr>
            <a:xfrm>
              <a:off x="-1524" y="-1524"/>
              <a:ext cx="31242" cy="33401"/>
            </a:xfrm>
            <a:custGeom>
              <a:avLst/>
              <a:gdLst/>
              <a:ahLst/>
              <a:cxnLst/>
              <a:rect l="l" t="t" r="r" b="b"/>
              <a:pathLst>
                <a:path w="31242" h="33401">
                  <a:moveTo>
                    <a:pt x="6096" y="5969"/>
                  </a:moveTo>
                  <a:cubicBezTo>
                    <a:pt x="127" y="11557"/>
                    <a:pt x="0" y="20574"/>
                    <a:pt x="5715" y="27178"/>
                  </a:cubicBezTo>
                  <a:cubicBezTo>
                    <a:pt x="10668" y="32766"/>
                    <a:pt x="19304" y="33401"/>
                    <a:pt x="24765" y="28575"/>
                  </a:cubicBezTo>
                  <a:cubicBezTo>
                    <a:pt x="31115" y="22987"/>
                    <a:pt x="31242" y="11938"/>
                    <a:pt x="25019" y="5207"/>
                  </a:cubicBezTo>
                  <a:cubicBezTo>
                    <a:pt x="20193" y="0"/>
                    <a:pt x="12065" y="381"/>
                    <a:pt x="6096" y="5969"/>
                  </a:cubicBezTo>
                </a:path>
              </a:pathLst>
            </a:custGeom>
            <a:solidFill>
              <a:srgbClr val="9225A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608553" y="4105408"/>
            <a:ext cx="1828238" cy="3199886"/>
          </a:xfrm>
          <a:custGeom>
            <a:avLst/>
            <a:gdLst/>
            <a:ahLst/>
            <a:cxnLst/>
            <a:rect l="l" t="t" r="r" b="b"/>
            <a:pathLst>
              <a:path w="1828238" h="3199886">
                <a:moveTo>
                  <a:pt x="0" y="0"/>
                </a:moveTo>
                <a:lnTo>
                  <a:pt x="1828238" y="0"/>
                </a:lnTo>
                <a:lnTo>
                  <a:pt x="1828238" y="3199886"/>
                </a:lnTo>
                <a:lnTo>
                  <a:pt x="0" y="319988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479461" y="2175320"/>
            <a:ext cx="2190893" cy="1526134"/>
          </a:xfrm>
          <a:custGeom>
            <a:avLst/>
            <a:gdLst/>
            <a:ahLst/>
            <a:cxnLst/>
            <a:rect l="l" t="t" r="r" b="b"/>
            <a:pathLst>
              <a:path w="2190893" h="1526134">
                <a:moveTo>
                  <a:pt x="0" y="0"/>
                </a:moveTo>
                <a:lnTo>
                  <a:pt x="2190893" y="0"/>
                </a:lnTo>
                <a:lnTo>
                  <a:pt x="2190893" y="1526133"/>
                </a:lnTo>
                <a:lnTo>
                  <a:pt x="0" y="152613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3603708" y="6472352"/>
            <a:ext cx="10048484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Pink:........................................................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603708" y="2753639"/>
            <a:ext cx="10085203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Purple:.....................................................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452555" y="8263061"/>
            <a:ext cx="10278751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Black:........................................................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894275" y="1072715"/>
            <a:ext cx="6146340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II. VOCABULARY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03708" y="4663259"/>
            <a:ext cx="10044579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8"/>
              </a:lnSpc>
            </a:pPr>
            <a:r>
              <a:rPr lang="en-US" sz="35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Red:.......................................................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32824" y="2709643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732824" y="4037200"/>
            <a:ext cx="2406615" cy="2558320"/>
          </a:xfrm>
          <a:custGeom>
            <a:avLst/>
            <a:gdLst/>
            <a:ahLst/>
            <a:cxnLst/>
            <a:rect l="l" t="t" r="r" b="b"/>
            <a:pathLst>
              <a:path w="2406615" h="2558320">
                <a:moveTo>
                  <a:pt x="0" y="0"/>
                </a:moveTo>
                <a:lnTo>
                  <a:pt x="2406615" y="0"/>
                </a:lnTo>
                <a:lnTo>
                  <a:pt x="2406615" y="2558320"/>
                </a:lnTo>
                <a:lnTo>
                  <a:pt x="0" y="25583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732824" y="6601863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732824" y="8003210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65197" y="94440"/>
            <a:ext cx="16767162" cy="10067811"/>
          </a:xfrm>
          <a:custGeom>
            <a:avLst/>
            <a:gdLst/>
            <a:ahLst/>
            <a:cxnLst/>
            <a:rect l="l" t="t" r="r" b="b"/>
            <a:pathLst>
              <a:path w="16767162" h="10067811">
                <a:moveTo>
                  <a:pt x="0" y="0"/>
                </a:moveTo>
                <a:lnTo>
                  <a:pt x="16767162" y="0"/>
                </a:lnTo>
                <a:lnTo>
                  <a:pt x="16767162" y="10067811"/>
                </a:lnTo>
                <a:lnTo>
                  <a:pt x="0" y="100678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4247093" y="4533500"/>
            <a:ext cx="1676400" cy="1514475"/>
          </a:xfrm>
          <a:custGeom>
            <a:avLst/>
            <a:gdLst/>
            <a:ahLst/>
            <a:cxnLst/>
            <a:rect l="l" t="t" r="r" b="b"/>
            <a:pathLst>
              <a:path w="1676400" h="1514475">
                <a:moveTo>
                  <a:pt x="0" y="0"/>
                </a:moveTo>
                <a:lnTo>
                  <a:pt x="1676400" y="0"/>
                </a:lnTo>
                <a:lnTo>
                  <a:pt x="1676400" y="1514475"/>
                </a:lnTo>
                <a:lnTo>
                  <a:pt x="0" y="151447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4269619" y="6218844"/>
            <a:ext cx="1657350" cy="1504950"/>
          </a:xfrm>
          <a:custGeom>
            <a:avLst/>
            <a:gdLst/>
            <a:ahLst/>
            <a:cxnLst/>
            <a:rect l="l" t="t" r="r" b="b"/>
            <a:pathLst>
              <a:path w="1657350" h="1504950">
                <a:moveTo>
                  <a:pt x="0" y="0"/>
                </a:moveTo>
                <a:lnTo>
                  <a:pt x="1657350" y="0"/>
                </a:lnTo>
                <a:lnTo>
                  <a:pt x="1657350" y="1504950"/>
                </a:lnTo>
                <a:lnTo>
                  <a:pt x="0" y="150495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4414209" y="7819215"/>
            <a:ext cx="1514475" cy="1371600"/>
          </a:xfrm>
          <a:custGeom>
            <a:avLst/>
            <a:gdLst/>
            <a:ahLst/>
            <a:cxnLst/>
            <a:rect l="l" t="t" r="r" b="b"/>
            <a:pathLst>
              <a:path w="1514475" h="1371600">
                <a:moveTo>
                  <a:pt x="0" y="0"/>
                </a:moveTo>
                <a:lnTo>
                  <a:pt x="1514475" y="0"/>
                </a:lnTo>
                <a:lnTo>
                  <a:pt x="1514475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4269619" y="2984802"/>
            <a:ext cx="1590675" cy="1447800"/>
          </a:xfrm>
          <a:custGeom>
            <a:avLst/>
            <a:gdLst/>
            <a:ahLst/>
            <a:cxnLst/>
            <a:rect l="l" t="t" r="r" b="b"/>
            <a:pathLst>
              <a:path w="1590675" h="1447800">
                <a:moveTo>
                  <a:pt x="0" y="0"/>
                </a:moveTo>
                <a:lnTo>
                  <a:pt x="1590675" y="0"/>
                </a:lnTo>
                <a:lnTo>
                  <a:pt x="1590675" y="1447800"/>
                </a:lnTo>
                <a:lnTo>
                  <a:pt x="0" y="1447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0204914" y="3104855"/>
            <a:ext cx="4307091" cy="1192320"/>
          </a:xfrm>
          <a:custGeom>
            <a:avLst/>
            <a:gdLst/>
            <a:ahLst/>
            <a:cxnLst/>
            <a:rect l="l" t="t" r="r" b="b"/>
            <a:pathLst>
              <a:path w="4307091" h="1192320">
                <a:moveTo>
                  <a:pt x="0" y="0"/>
                </a:moveTo>
                <a:lnTo>
                  <a:pt x="4307090" y="0"/>
                </a:lnTo>
                <a:lnTo>
                  <a:pt x="4307090" y="1192320"/>
                </a:lnTo>
                <a:lnTo>
                  <a:pt x="0" y="11923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0204914" y="4858750"/>
            <a:ext cx="4307091" cy="1192320"/>
          </a:xfrm>
          <a:custGeom>
            <a:avLst/>
            <a:gdLst/>
            <a:ahLst/>
            <a:cxnLst/>
            <a:rect l="l" t="t" r="r" b="b"/>
            <a:pathLst>
              <a:path w="4307091" h="1192320">
                <a:moveTo>
                  <a:pt x="0" y="0"/>
                </a:moveTo>
                <a:lnTo>
                  <a:pt x="4307090" y="0"/>
                </a:lnTo>
                <a:lnTo>
                  <a:pt x="4307090" y="1192321"/>
                </a:lnTo>
                <a:lnTo>
                  <a:pt x="0" y="119232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0204914" y="6532016"/>
            <a:ext cx="4307091" cy="1192320"/>
          </a:xfrm>
          <a:custGeom>
            <a:avLst/>
            <a:gdLst/>
            <a:ahLst/>
            <a:cxnLst/>
            <a:rect l="l" t="t" r="r" b="b"/>
            <a:pathLst>
              <a:path w="4307091" h="1192320">
                <a:moveTo>
                  <a:pt x="0" y="0"/>
                </a:moveTo>
                <a:lnTo>
                  <a:pt x="4307090" y="0"/>
                </a:lnTo>
                <a:lnTo>
                  <a:pt x="4307090" y="1192321"/>
                </a:lnTo>
                <a:lnTo>
                  <a:pt x="0" y="119232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0204914" y="8070675"/>
            <a:ext cx="4307091" cy="1192320"/>
          </a:xfrm>
          <a:custGeom>
            <a:avLst/>
            <a:gdLst/>
            <a:ahLst/>
            <a:cxnLst/>
            <a:rect l="l" t="t" r="r" b="b"/>
            <a:pathLst>
              <a:path w="4307091" h="1192320">
                <a:moveTo>
                  <a:pt x="0" y="0"/>
                </a:moveTo>
                <a:lnTo>
                  <a:pt x="4307090" y="0"/>
                </a:lnTo>
                <a:lnTo>
                  <a:pt x="4307090" y="1192321"/>
                </a:lnTo>
                <a:lnTo>
                  <a:pt x="0" y="119232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2506704" y="1593456"/>
            <a:ext cx="7188537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 spc="1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1. Match the words and colors: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803406" y="289341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908355" y="2578665"/>
            <a:ext cx="1241469" cy="138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249"/>
              </a:lnSpc>
            </a:pPr>
            <a:r>
              <a:rPr lang="en-US" sz="48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pink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744477" y="4248845"/>
            <a:ext cx="1252261" cy="138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249"/>
              </a:lnSpc>
            </a:pPr>
            <a:r>
              <a:rPr lang="en-US" sz="48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blue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445183" y="6131052"/>
            <a:ext cx="1862842" cy="2916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9"/>
              </a:lnSpc>
            </a:pPr>
            <a:r>
              <a:rPr lang="en-US" sz="48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purple</a:t>
            </a:r>
          </a:p>
          <a:p>
            <a:pPr algn="ctr">
              <a:lnSpc>
                <a:spcPts val="11881"/>
              </a:lnSpc>
            </a:pPr>
            <a:r>
              <a:rPr lang="en-US" sz="48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green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85999" y="2575560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685999" y="3935825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685999" y="5298862"/>
            <a:ext cx="2406615" cy="3895706"/>
          </a:xfrm>
          <a:custGeom>
            <a:avLst/>
            <a:gdLst/>
            <a:ahLst/>
            <a:cxnLst/>
            <a:rect l="l" t="t" r="r" b="b"/>
            <a:pathLst>
              <a:path w="2406615" h="3895706">
                <a:moveTo>
                  <a:pt x="0" y="0"/>
                </a:moveTo>
                <a:lnTo>
                  <a:pt x="2406615" y="0"/>
                </a:lnTo>
                <a:lnTo>
                  <a:pt x="2406615" y="3895706"/>
                </a:lnTo>
                <a:lnTo>
                  <a:pt x="0" y="38957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65197" y="188090"/>
            <a:ext cx="16770944" cy="9974161"/>
          </a:xfrm>
          <a:custGeom>
            <a:avLst/>
            <a:gdLst/>
            <a:ahLst/>
            <a:cxnLst/>
            <a:rect l="l" t="t" r="r" b="b"/>
            <a:pathLst>
              <a:path w="16770944" h="9974161">
                <a:moveTo>
                  <a:pt x="0" y="0"/>
                </a:moveTo>
                <a:lnTo>
                  <a:pt x="16770944" y="0"/>
                </a:lnTo>
                <a:lnTo>
                  <a:pt x="16770944" y="9974161"/>
                </a:lnTo>
                <a:lnTo>
                  <a:pt x="0" y="997416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055784" y="2470375"/>
            <a:ext cx="2105025" cy="2724150"/>
          </a:xfrm>
          <a:custGeom>
            <a:avLst/>
            <a:gdLst/>
            <a:ahLst/>
            <a:cxnLst/>
            <a:rect l="l" t="t" r="r" b="b"/>
            <a:pathLst>
              <a:path w="2105025" h="2724150">
                <a:moveTo>
                  <a:pt x="0" y="0"/>
                </a:moveTo>
                <a:lnTo>
                  <a:pt x="2105025" y="0"/>
                </a:lnTo>
                <a:lnTo>
                  <a:pt x="2105025" y="2724150"/>
                </a:lnTo>
                <a:lnTo>
                  <a:pt x="0" y="272415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125219" y="3085395"/>
            <a:ext cx="1714367" cy="2241775"/>
          </a:xfrm>
          <a:custGeom>
            <a:avLst/>
            <a:gdLst/>
            <a:ahLst/>
            <a:cxnLst/>
            <a:rect l="l" t="t" r="r" b="b"/>
            <a:pathLst>
              <a:path w="1714367" h="2241775">
                <a:moveTo>
                  <a:pt x="0" y="0"/>
                </a:moveTo>
                <a:lnTo>
                  <a:pt x="1714367" y="0"/>
                </a:lnTo>
                <a:lnTo>
                  <a:pt x="1714367" y="2241776"/>
                </a:lnTo>
                <a:lnTo>
                  <a:pt x="0" y="22417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4826203" y="5741803"/>
            <a:ext cx="2546347" cy="2431542"/>
            <a:chOff x="0" y="0"/>
            <a:chExt cx="2546350" cy="2431542"/>
          </a:xfrm>
        </p:grpSpPr>
        <p:sp>
          <p:nvSpPr>
            <p:cNvPr id="10" name="Freeform 10"/>
            <p:cNvSpPr/>
            <p:nvPr/>
          </p:nvSpPr>
          <p:spPr>
            <a:xfrm>
              <a:off x="70866" y="71374"/>
              <a:ext cx="2404618" cy="2286254"/>
            </a:xfrm>
            <a:custGeom>
              <a:avLst/>
              <a:gdLst/>
              <a:ahLst/>
              <a:cxnLst/>
              <a:rect l="l" t="t" r="r" b="b"/>
              <a:pathLst>
                <a:path w="2404618" h="2286254">
                  <a:moveTo>
                    <a:pt x="2404364" y="598170"/>
                  </a:moveTo>
                  <a:cubicBezTo>
                    <a:pt x="2404618" y="641350"/>
                    <a:pt x="2400173" y="684530"/>
                    <a:pt x="2390902" y="727837"/>
                  </a:cubicBezTo>
                  <a:cubicBezTo>
                    <a:pt x="2265807" y="1386205"/>
                    <a:pt x="1215136" y="2286254"/>
                    <a:pt x="1215136" y="2286254"/>
                  </a:cubicBezTo>
                  <a:cubicBezTo>
                    <a:pt x="1215136" y="2286254"/>
                    <a:pt x="151892" y="1401064"/>
                    <a:pt x="17653" y="744474"/>
                  </a:cubicBezTo>
                  <a:cubicBezTo>
                    <a:pt x="7747" y="701421"/>
                    <a:pt x="2667" y="658241"/>
                    <a:pt x="2286" y="615061"/>
                  </a:cubicBezTo>
                  <a:cubicBezTo>
                    <a:pt x="0" y="283845"/>
                    <a:pt x="267081" y="13208"/>
                    <a:pt x="598678" y="10922"/>
                  </a:cubicBezTo>
                  <a:cubicBezTo>
                    <a:pt x="930275" y="8636"/>
                    <a:pt x="1201039" y="275463"/>
                    <a:pt x="1203452" y="606552"/>
                  </a:cubicBezTo>
                  <a:cubicBezTo>
                    <a:pt x="1201039" y="275463"/>
                    <a:pt x="1468120" y="4826"/>
                    <a:pt x="1799717" y="2413"/>
                  </a:cubicBezTo>
                  <a:cubicBezTo>
                    <a:pt x="2131314" y="0"/>
                    <a:pt x="2402078" y="266954"/>
                    <a:pt x="2404364" y="59804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62992" y="65786"/>
              <a:ext cx="2419858" cy="2302256"/>
            </a:xfrm>
            <a:custGeom>
              <a:avLst/>
              <a:gdLst/>
              <a:ahLst/>
              <a:cxnLst/>
              <a:rect l="l" t="t" r="r" b="b"/>
              <a:pathLst>
                <a:path w="2419858" h="2302256">
                  <a:moveTo>
                    <a:pt x="1811909" y="16002"/>
                  </a:moveTo>
                  <a:cubicBezTo>
                    <a:pt x="2137029" y="16002"/>
                    <a:pt x="2401951" y="278511"/>
                    <a:pt x="2404237" y="603758"/>
                  </a:cubicBezTo>
                  <a:lnTo>
                    <a:pt x="2404237" y="603758"/>
                  </a:lnTo>
                  <a:lnTo>
                    <a:pt x="2404237" y="603758"/>
                  </a:lnTo>
                  <a:cubicBezTo>
                    <a:pt x="2404491" y="646303"/>
                    <a:pt x="2400046" y="688975"/>
                    <a:pt x="2390902" y="731647"/>
                  </a:cubicBezTo>
                  <a:lnTo>
                    <a:pt x="2390902" y="731774"/>
                  </a:lnTo>
                  <a:lnTo>
                    <a:pt x="2390902" y="731901"/>
                  </a:lnTo>
                  <a:cubicBezTo>
                    <a:pt x="2271522" y="1360424"/>
                    <a:pt x="1302004" y="2212721"/>
                    <a:pt x="1223010" y="2281301"/>
                  </a:cubicBezTo>
                  <a:lnTo>
                    <a:pt x="1223010" y="2281301"/>
                  </a:lnTo>
                  <a:cubicBezTo>
                    <a:pt x="1223010" y="2281301"/>
                    <a:pt x="1223010" y="2281301"/>
                    <a:pt x="1223010" y="2281301"/>
                  </a:cubicBezTo>
                  <a:lnTo>
                    <a:pt x="1223010" y="2281301"/>
                  </a:lnTo>
                  <a:cubicBezTo>
                    <a:pt x="1223010" y="2281301"/>
                    <a:pt x="1223010" y="2281301"/>
                    <a:pt x="1223010" y="2281301"/>
                  </a:cubicBezTo>
                  <a:lnTo>
                    <a:pt x="1223010" y="2281301"/>
                  </a:lnTo>
                  <a:cubicBezTo>
                    <a:pt x="1143000" y="2213864"/>
                    <a:pt x="161671" y="1375156"/>
                    <a:pt x="33401" y="748411"/>
                  </a:cubicBezTo>
                  <a:lnTo>
                    <a:pt x="33401" y="748284"/>
                  </a:lnTo>
                  <a:lnTo>
                    <a:pt x="33401" y="748157"/>
                  </a:lnTo>
                  <a:cubicBezTo>
                    <a:pt x="23622" y="705612"/>
                    <a:pt x="18542" y="663067"/>
                    <a:pt x="18288" y="620395"/>
                  </a:cubicBezTo>
                  <a:lnTo>
                    <a:pt x="18288" y="620395"/>
                  </a:lnTo>
                  <a:lnTo>
                    <a:pt x="18288" y="620395"/>
                  </a:lnTo>
                  <a:cubicBezTo>
                    <a:pt x="15875" y="293751"/>
                    <a:pt x="279527" y="26797"/>
                    <a:pt x="606552" y="24511"/>
                  </a:cubicBezTo>
                  <a:lnTo>
                    <a:pt x="606552" y="24511"/>
                  </a:lnTo>
                  <a:lnTo>
                    <a:pt x="606552" y="24511"/>
                  </a:lnTo>
                  <a:cubicBezTo>
                    <a:pt x="607949" y="24511"/>
                    <a:pt x="609346" y="24511"/>
                    <a:pt x="610870" y="24511"/>
                  </a:cubicBezTo>
                  <a:cubicBezTo>
                    <a:pt x="935990" y="24511"/>
                    <a:pt x="1201039" y="287020"/>
                    <a:pt x="1203325" y="612267"/>
                  </a:cubicBezTo>
                  <a:cubicBezTo>
                    <a:pt x="1203325" y="612267"/>
                    <a:pt x="1203325" y="612267"/>
                    <a:pt x="1203325" y="612267"/>
                  </a:cubicBezTo>
                  <a:lnTo>
                    <a:pt x="1219327" y="612140"/>
                  </a:lnTo>
                  <a:cubicBezTo>
                    <a:pt x="1219327" y="612140"/>
                    <a:pt x="1219327" y="612140"/>
                    <a:pt x="1219327" y="612140"/>
                  </a:cubicBezTo>
                  <a:lnTo>
                    <a:pt x="1219327" y="612140"/>
                  </a:lnTo>
                  <a:lnTo>
                    <a:pt x="1219327" y="612140"/>
                  </a:lnTo>
                  <a:cubicBezTo>
                    <a:pt x="1217041" y="285496"/>
                    <a:pt x="1480566" y="18415"/>
                    <a:pt x="1807718" y="16129"/>
                  </a:cubicBezTo>
                  <a:lnTo>
                    <a:pt x="1807718" y="16129"/>
                  </a:lnTo>
                  <a:lnTo>
                    <a:pt x="1807718" y="16129"/>
                  </a:lnTo>
                  <a:cubicBezTo>
                    <a:pt x="1809115" y="16129"/>
                    <a:pt x="1810512" y="16129"/>
                    <a:pt x="1812036" y="16129"/>
                  </a:cubicBezTo>
                  <a:close/>
                  <a:moveTo>
                    <a:pt x="1811909" y="0"/>
                  </a:moveTo>
                  <a:cubicBezTo>
                    <a:pt x="1810512" y="0"/>
                    <a:pt x="1808988" y="0"/>
                    <a:pt x="1807591" y="0"/>
                  </a:cubicBezTo>
                  <a:cubicBezTo>
                    <a:pt x="1505331" y="2159"/>
                    <a:pt x="1255776" y="224409"/>
                    <a:pt x="1210691" y="513461"/>
                  </a:cubicBezTo>
                  <a:lnTo>
                    <a:pt x="1210691" y="513461"/>
                  </a:lnTo>
                  <a:cubicBezTo>
                    <a:pt x="1210691" y="513461"/>
                    <a:pt x="1210691" y="513461"/>
                    <a:pt x="1210691" y="513461"/>
                  </a:cubicBezTo>
                  <a:lnTo>
                    <a:pt x="1210691" y="513461"/>
                  </a:lnTo>
                  <a:cubicBezTo>
                    <a:pt x="1210691" y="513461"/>
                    <a:pt x="1210691" y="513461"/>
                    <a:pt x="1210691" y="513461"/>
                  </a:cubicBezTo>
                  <a:lnTo>
                    <a:pt x="1210691" y="513461"/>
                  </a:lnTo>
                  <a:cubicBezTo>
                    <a:pt x="1161542" y="226568"/>
                    <a:pt x="911098" y="8509"/>
                    <a:pt x="610870" y="8509"/>
                  </a:cubicBezTo>
                  <a:cubicBezTo>
                    <a:pt x="609473" y="8509"/>
                    <a:pt x="607949" y="8509"/>
                    <a:pt x="606552" y="8509"/>
                  </a:cubicBezTo>
                  <a:cubicBezTo>
                    <a:pt x="270637" y="10922"/>
                    <a:pt x="0" y="285115"/>
                    <a:pt x="2286" y="620649"/>
                  </a:cubicBezTo>
                  <a:cubicBezTo>
                    <a:pt x="2540" y="664337"/>
                    <a:pt x="7747" y="708152"/>
                    <a:pt x="17780" y="751713"/>
                  </a:cubicBezTo>
                  <a:lnTo>
                    <a:pt x="17780" y="751713"/>
                  </a:lnTo>
                  <a:cubicBezTo>
                    <a:pt x="152781" y="1411351"/>
                    <a:pt x="1217930" y="2297938"/>
                    <a:pt x="1217930" y="2297938"/>
                  </a:cubicBezTo>
                  <a:cubicBezTo>
                    <a:pt x="1217930" y="2297938"/>
                    <a:pt x="1217930" y="2297938"/>
                    <a:pt x="1217930" y="2297938"/>
                  </a:cubicBezTo>
                  <a:lnTo>
                    <a:pt x="1217930" y="2297938"/>
                  </a:lnTo>
                  <a:lnTo>
                    <a:pt x="1223137" y="2302256"/>
                  </a:lnTo>
                  <a:lnTo>
                    <a:pt x="1228217" y="2297811"/>
                  </a:lnTo>
                  <a:cubicBezTo>
                    <a:pt x="1228217" y="2297811"/>
                    <a:pt x="1228217" y="2297811"/>
                    <a:pt x="1228217" y="2297811"/>
                  </a:cubicBezTo>
                  <a:cubicBezTo>
                    <a:pt x="1228217" y="2297811"/>
                    <a:pt x="2280793" y="1396365"/>
                    <a:pt x="2406523" y="734949"/>
                  </a:cubicBezTo>
                  <a:lnTo>
                    <a:pt x="2406523" y="734949"/>
                  </a:lnTo>
                  <a:cubicBezTo>
                    <a:pt x="2414270" y="699135"/>
                    <a:pt x="2418715" y="663321"/>
                    <a:pt x="2419858" y="627634"/>
                  </a:cubicBezTo>
                  <a:lnTo>
                    <a:pt x="2419858" y="627634"/>
                  </a:lnTo>
                  <a:lnTo>
                    <a:pt x="2419858" y="587756"/>
                  </a:lnTo>
                  <a:lnTo>
                    <a:pt x="2419858" y="587756"/>
                  </a:lnTo>
                  <a:cubicBezTo>
                    <a:pt x="2409190" y="261112"/>
                    <a:pt x="2140458" y="127"/>
                    <a:pt x="1811909" y="127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0332453" y="5633123"/>
            <a:ext cx="2145506" cy="2411578"/>
            <a:chOff x="0" y="0"/>
            <a:chExt cx="2145500" cy="2411578"/>
          </a:xfrm>
        </p:grpSpPr>
        <p:sp>
          <p:nvSpPr>
            <p:cNvPr id="13" name="Freeform 13"/>
            <p:cNvSpPr/>
            <p:nvPr/>
          </p:nvSpPr>
          <p:spPr>
            <a:xfrm>
              <a:off x="1409446" y="63500"/>
              <a:ext cx="227457" cy="239649"/>
            </a:xfrm>
            <a:custGeom>
              <a:avLst/>
              <a:gdLst/>
              <a:ahLst/>
              <a:cxnLst/>
              <a:rect l="l" t="t" r="r" b="b"/>
              <a:pathLst>
                <a:path w="227457" h="239649">
                  <a:moveTo>
                    <a:pt x="179070" y="0"/>
                  </a:moveTo>
                  <a:lnTo>
                    <a:pt x="136017" y="47625"/>
                  </a:lnTo>
                  <a:lnTo>
                    <a:pt x="43053" y="150622"/>
                  </a:lnTo>
                  <a:lnTo>
                    <a:pt x="0" y="198247"/>
                  </a:lnTo>
                  <a:lnTo>
                    <a:pt x="49022" y="239649"/>
                  </a:lnTo>
                  <a:lnTo>
                    <a:pt x="92075" y="192024"/>
                  </a:lnTo>
                  <a:lnTo>
                    <a:pt x="184404" y="89662"/>
                  </a:lnTo>
                  <a:lnTo>
                    <a:pt x="227457" y="42037"/>
                  </a:lnTo>
                  <a:lnTo>
                    <a:pt x="179070" y="0"/>
                  </a:lnTo>
                  <a:close/>
                </a:path>
              </a:pathLst>
            </a:custGeom>
            <a:solidFill>
              <a:srgbClr val="181A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25730" y="261874"/>
              <a:ext cx="1332738" cy="1464310"/>
            </a:xfrm>
            <a:custGeom>
              <a:avLst/>
              <a:gdLst/>
              <a:ahLst/>
              <a:cxnLst/>
              <a:rect l="l" t="t" r="r" b="b"/>
              <a:pathLst>
                <a:path w="1332738" h="1464310">
                  <a:moveTo>
                    <a:pt x="1283716" y="0"/>
                  </a:moveTo>
                  <a:lnTo>
                    <a:pt x="10287" y="1410716"/>
                  </a:lnTo>
                  <a:cubicBezTo>
                    <a:pt x="2032" y="1419860"/>
                    <a:pt x="0" y="1432306"/>
                    <a:pt x="3937" y="1443101"/>
                  </a:cubicBezTo>
                  <a:lnTo>
                    <a:pt x="3937" y="1443101"/>
                  </a:lnTo>
                  <a:cubicBezTo>
                    <a:pt x="3937" y="1443101"/>
                    <a:pt x="3937" y="1443101"/>
                    <a:pt x="3937" y="1443101"/>
                  </a:cubicBezTo>
                  <a:cubicBezTo>
                    <a:pt x="5715" y="1447927"/>
                    <a:pt x="8636" y="1452372"/>
                    <a:pt x="12700" y="1456055"/>
                  </a:cubicBezTo>
                  <a:cubicBezTo>
                    <a:pt x="18796" y="1461643"/>
                    <a:pt x="26543" y="1464310"/>
                    <a:pt x="34163" y="1464310"/>
                  </a:cubicBezTo>
                  <a:cubicBezTo>
                    <a:pt x="42926" y="1464310"/>
                    <a:pt x="51689" y="1460754"/>
                    <a:pt x="57912" y="1453769"/>
                  </a:cubicBezTo>
                  <a:lnTo>
                    <a:pt x="60833" y="1450594"/>
                  </a:lnTo>
                  <a:cubicBezTo>
                    <a:pt x="60833" y="1450594"/>
                    <a:pt x="60833" y="1450594"/>
                    <a:pt x="60833" y="1450594"/>
                  </a:cubicBezTo>
                  <a:lnTo>
                    <a:pt x="60833" y="1450594"/>
                  </a:lnTo>
                  <a:lnTo>
                    <a:pt x="1332738" y="41402"/>
                  </a:lnTo>
                  <a:lnTo>
                    <a:pt x="1283716" y="0"/>
                  </a:lnTo>
                  <a:lnTo>
                    <a:pt x="1283716" y="0"/>
                  </a:lnTo>
                  <a:close/>
                </a:path>
              </a:pathLst>
            </a:custGeom>
            <a:solidFill>
              <a:srgbClr val="181A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515493" y="542290"/>
              <a:ext cx="1374267" cy="1540764"/>
            </a:xfrm>
            <a:custGeom>
              <a:avLst/>
              <a:gdLst/>
              <a:ahLst/>
              <a:cxnLst/>
              <a:rect l="l" t="t" r="r" b="b"/>
              <a:pathLst>
                <a:path w="1374267" h="1540764">
                  <a:moveTo>
                    <a:pt x="1325245" y="0"/>
                  </a:moveTo>
                  <a:lnTo>
                    <a:pt x="1282192" y="47625"/>
                  </a:lnTo>
                  <a:lnTo>
                    <a:pt x="4826" y="1481963"/>
                  </a:lnTo>
                  <a:cubicBezTo>
                    <a:pt x="8255" y="1487043"/>
                    <a:pt x="6604" y="1499616"/>
                    <a:pt x="0" y="1519555"/>
                  </a:cubicBezTo>
                  <a:cubicBezTo>
                    <a:pt x="4191" y="1523492"/>
                    <a:pt x="9398" y="1524762"/>
                    <a:pt x="15367" y="1523365"/>
                  </a:cubicBezTo>
                  <a:cubicBezTo>
                    <a:pt x="9652" y="1530858"/>
                    <a:pt x="10033" y="1535811"/>
                    <a:pt x="16256" y="1538097"/>
                  </a:cubicBezTo>
                  <a:cubicBezTo>
                    <a:pt x="21717" y="1540764"/>
                    <a:pt x="26924" y="1540510"/>
                    <a:pt x="31877" y="1537589"/>
                  </a:cubicBezTo>
                  <a:lnTo>
                    <a:pt x="1374267" y="41529"/>
                  </a:lnTo>
                  <a:lnTo>
                    <a:pt x="1325245" y="127"/>
                  </a:lnTo>
                  <a:close/>
                </a:path>
              </a:pathLst>
            </a:custGeom>
            <a:solidFill>
              <a:srgbClr val="181A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545463" y="63500"/>
              <a:ext cx="474726" cy="423545"/>
            </a:xfrm>
            <a:custGeom>
              <a:avLst/>
              <a:gdLst/>
              <a:ahLst/>
              <a:cxnLst/>
              <a:rect l="l" t="t" r="r" b="b"/>
              <a:pathLst>
                <a:path w="474726" h="423545">
                  <a:moveTo>
                    <a:pt x="43053" y="0"/>
                  </a:moveTo>
                  <a:lnTo>
                    <a:pt x="0" y="47625"/>
                  </a:lnTo>
                  <a:lnTo>
                    <a:pt x="48387" y="89789"/>
                  </a:lnTo>
                  <a:lnTo>
                    <a:pt x="48387" y="89789"/>
                  </a:lnTo>
                  <a:lnTo>
                    <a:pt x="383286" y="381381"/>
                  </a:lnTo>
                  <a:lnTo>
                    <a:pt x="431673" y="423545"/>
                  </a:lnTo>
                  <a:lnTo>
                    <a:pt x="474726" y="375920"/>
                  </a:lnTo>
                  <a:lnTo>
                    <a:pt x="426339" y="333756"/>
                  </a:lnTo>
                  <a:lnTo>
                    <a:pt x="91440" y="42164"/>
                  </a:lnTo>
                  <a:lnTo>
                    <a:pt x="43053" y="0"/>
                  </a:lnTo>
                  <a:close/>
                </a:path>
              </a:pathLst>
            </a:custGeom>
            <a:solidFill>
              <a:srgbClr val="181A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409446" y="214122"/>
              <a:ext cx="480314" cy="417195"/>
            </a:xfrm>
            <a:custGeom>
              <a:avLst/>
              <a:gdLst/>
              <a:ahLst/>
              <a:cxnLst/>
              <a:rect l="l" t="t" r="r" b="b"/>
              <a:pathLst>
                <a:path w="480314" h="417195">
                  <a:moveTo>
                    <a:pt x="43053" y="0"/>
                  </a:moveTo>
                  <a:lnTo>
                    <a:pt x="0" y="47625"/>
                  </a:lnTo>
                  <a:lnTo>
                    <a:pt x="49022" y="89027"/>
                  </a:lnTo>
                  <a:lnTo>
                    <a:pt x="388239" y="375793"/>
                  </a:lnTo>
                  <a:lnTo>
                    <a:pt x="437261" y="417195"/>
                  </a:lnTo>
                  <a:lnTo>
                    <a:pt x="480314" y="369570"/>
                  </a:lnTo>
                  <a:lnTo>
                    <a:pt x="431292" y="328168"/>
                  </a:lnTo>
                  <a:lnTo>
                    <a:pt x="92075" y="41402"/>
                  </a:lnTo>
                  <a:lnTo>
                    <a:pt x="43053" y="0"/>
                  </a:lnTo>
                  <a:close/>
                </a:path>
              </a:pathLst>
            </a:custGeom>
            <a:solidFill>
              <a:srgbClr val="181A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77089" y="1690751"/>
              <a:ext cx="111125" cy="436880"/>
            </a:xfrm>
            <a:custGeom>
              <a:avLst/>
              <a:gdLst/>
              <a:ahLst/>
              <a:cxnLst/>
              <a:rect l="l" t="t" r="r" b="b"/>
              <a:pathLst>
                <a:path w="111125" h="436880">
                  <a:moveTo>
                    <a:pt x="78994" y="0"/>
                  </a:moveTo>
                  <a:lnTo>
                    <a:pt x="75057" y="254"/>
                  </a:lnTo>
                  <a:cubicBezTo>
                    <a:pt x="67056" y="1397"/>
                    <a:pt x="60325" y="4953"/>
                    <a:pt x="55118" y="10795"/>
                  </a:cubicBezTo>
                  <a:cubicBezTo>
                    <a:pt x="51308" y="15875"/>
                    <a:pt x="49276" y="19177"/>
                    <a:pt x="49149" y="20701"/>
                  </a:cubicBezTo>
                  <a:cubicBezTo>
                    <a:pt x="48260" y="23114"/>
                    <a:pt x="47625" y="25781"/>
                    <a:pt x="47244" y="28448"/>
                  </a:cubicBezTo>
                  <a:lnTo>
                    <a:pt x="0" y="436880"/>
                  </a:lnTo>
                  <a:cubicBezTo>
                    <a:pt x="4445" y="433197"/>
                    <a:pt x="8763" y="430784"/>
                    <a:pt x="12954" y="429895"/>
                  </a:cubicBezTo>
                  <a:lnTo>
                    <a:pt x="66675" y="417957"/>
                  </a:lnTo>
                  <a:lnTo>
                    <a:pt x="110998" y="35179"/>
                  </a:lnTo>
                  <a:cubicBezTo>
                    <a:pt x="110617" y="34925"/>
                    <a:pt x="110617" y="34036"/>
                    <a:pt x="111125" y="32512"/>
                  </a:cubicBezTo>
                  <a:lnTo>
                    <a:pt x="110871" y="28575"/>
                  </a:lnTo>
                  <a:cubicBezTo>
                    <a:pt x="110617" y="25908"/>
                    <a:pt x="109982" y="23368"/>
                    <a:pt x="108966" y="20955"/>
                  </a:cubicBezTo>
                  <a:cubicBezTo>
                    <a:pt x="107061" y="16129"/>
                    <a:pt x="104267" y="11938"/>
                    <a:pt x="100330" y="8382"/>
                  </a:cubicBezTo>
                  <a:cubicBezTo>
                    <a:pt x="94234" y="3048"/>
                    <a:pt x="87122" y="381"/>
                    <a:pt x="78867" y="254"/>
                  </a:cubicBezTo>
                  <a:close/>
                </a:path>
              </a:pathLst>
            </a:custGeom>
            <a:solidFill>
              <a:srgbClr val="181A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31826" y="2024507"/>
              <a:ext cx="428371" cy="152400"/>
            </a:xfrm>
            <a:custGeom>
              <a:avLst/>
              <a:gdLst/>
              <a:ahLst/>
              <a:cxnLst/>
              <a:rect l="l" t="t" r="r" b="b"/>
              <a:pathLst>
                <a:path w="428371" h="152400">
                  <a:moveTo>
                    <a:pt x="395224" y="0"/>
                  </a:moveTo>
                  <a:lnTo>
                    <a:pt x="394970" y="0"/>
                  </a:lnTo>
                  <a:cubicBezTo>
                    <a:pt x="391922" y="127"/>
                    <a:pt x="389636" y="381"/>
                    <a:pt x="387985" y="635"/>
                  </a:cubicBezTo>
                  <a:lnTo>
                    <a:pt x="12065" y="84074"/>
                  </a:lnTo>
                  <a:lnTo>
                    <a:pt x="5461" y="140208"/>
                  </a:lnTo>
                  <a:cubicBezTo>
                    <a:pt x="5080" y="143129"/>
                    <a:pt x="3302" y="147193"/>
                    <a:pt x="0" y="152400"/>
                  </a:cubicBezTo>
                  <a:lnTo>
                    <a:pt x="401574" y="63373"/>
                  </a:lnTo>
                  <a:lnTo>
                    <a:pt x="405765" y="62103"/>
                  </a:lnTo>
                  <a:cubicBezTo>
                    <a:pt x="421513" y="52578"/>
                    <a:pt x="428371" y="41656"/>
                    <a:pt x="426466" y="29083"/>
                  </a:cubicBezTo>
                  <a:cubicBezTo>
                    <a:pt x="422783" y="11430"/>
                    <a:pt x="412369" y="1651"/>
                    <a:pt x="395224" y="0"/>
                  </a:cubicBezTo>
                  <a:close/>
                </a:path>
              </a:pathLst>
            </a:custGeom>
            <a:solidFill>
              <a:srgbClr val="181A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63246" y="2088515"/>
              <a:ext cx="88138" cy="106172"/>
            </a:xfrm>
            <a:custGeom>
              <a:avLst/>
              <a:gdLst/>
              <a:ahLst/>
              <a:cxnLst/>
              <a:rect l="l" t="t" r="r" b="b"/>
              <a:pathLst>
                <a:path w="88138" h="106172">
                  <a:moveTo>
                    <a:pt x="14351" y="102489"/>
                  </a:moveTo>
                  <a:lnTo>
                    <a:pt x="10414" y="99441"/>
                  </a:lnTo>
                  <a:cubicBezTo>
                    <a:pt x="3175" y="92075"/>
                    <a:pt x="0" y="81788"/>
                    <a:pt x="1143" y="68453"/>
                  </a:cubicBezTo>
                  <a:cubicBezTo>
                    <a:pt x="2286" y="55118"/>
                    <a:pt x="7620" y="41783"/>
                    <a:pt x="17018" y="28448"/>
                  </a:cubicBezTo>
                  <a:cubicBezTo>
                    <a:pt x="26543" y="16002"/>
                    <a:pt x="36957" y="7874"/>
                    <a:pt x="48387" y="3937"/>
                  </a:cubicBezTo>
                  <a:cubicBezTo>
                    <a:pt x="59817" y="0"/>
                    <a:pt x="69723" y="1651"/>
                    <a:pt x="77724" y="8636"/>
                  </a:cubicBezTo>
                  <a:cubicBezTo>
                    <a:pt x="84963" y="16002"/>
                    <a:pt x="88138" y="26289"/>
                    <a:pt x="86995" y="39624"/>
                  </a:cubicBezTo>
                  <a:cubicBezTo>
                    <a:pt x="85852" y="52959"/>
                    <a:pt x="80518" y="66294"/>
                    <a:pt x="71120" y="79629"/>
                  </a:cubicBezTo>
                  <a:cubicBezTo>
                    <a:pt x="61595" y="92075"/>
                    <a:pt x="51181" y="100203"/>
                    <a:pt x="39751" y="104140"/>
                  </a:cubicBezTo>
                  <a:cubicBezTo>
                    <a:pt x="36068" y="105410"/>
                    <a:pt x="32512" y="106045"/>
                    <a:pt x="28956" y="106172"/>
                  </a:cubicBezTo>
                  <a:lnTo>
                    <a:pt x="23749" y="105918"/>
                  </a:lnTo>
                  <a:lnTo>
                    <a:pt x="18923" y="104648"/>
                  </a:lnTo>
                  <a:lnTo>
                    <a:pt x="14351" y="102489"/>
                  </a:lnTo>
                </a:path>
              </a:pathLst>
            </a:custGeom>
            <a:solidFill>
              <a:srgbClr val="181A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63246" y="2101850"/>
              <a:ext cx="102489" cy="93345"/>
            </a:xfrm>
            <a:custGeom>
              <a:avLst/>
              <a:gdLst/>
              <a:ahLst/>
              <a:cxnLst/>
              <a:rect l="l" t="t" r="r" b="b"/>
              <a:pathLst>
                <a:path w="102489" h="93345">
                  <a:moveTo>
                    <a:pt x="5461" y="81153"/>
                  </a:moveTo>
                  <a:lnTo>
                    <a:pt x="8890" y="84836"/>
                  </a:lnTo>
                  <a:cubicBezTo>
                    <a:pt x="17018" y="91313"/>
                    <a:pt x="27559" y="93345"/>
                    <a:pt x="40640" y="90932"/>
                  </a:cubicBezTo>
                  <a:cubicBezTo>
                    <a:pt x="53721" y="88519"/>
                    <a:pt x="66548" y="81788"/>
                    <a:pt x="78740" y="70993"/>
                  </a:cubicBezTo>
                  <a:cubicBezTo>
                    <a:pt x="90043" y="60325"/>
                    <a:pt x="97155" y="49022"/>
                    <a:pt x="99822" y="37211"/>
                  </a:cubicBezTo>
                  <a:cubicBezTo>
                    <a:pt x="102489" y="25400"/>
                    <a:pt x="99949" y="15748"/>
                    <a:pt x="92075" y="8509"/>
                  </a:cubicBezTo>
                  <a:cubicBezTo>
                    <a:pt x="83947" y="2032"/>
                    <a:pt x="73406" y="0"/>
                    <a:pt x="60325" y="2413"/>
                  </a:cubicBezTo>
                  <a:cubicBezTo>
                    <a:pt x="47244" y="4826"/>
                    <a:pt x="34417" y="11557"/>
                    <a:pt x="22225" y="22352"/>
                  </a:cubicBezTo>
                  <a:cubicBezTo>
                    <a:pt x="10922" y="33020"/>
                    <a:pt x="3810" y="44323"/>
                    <a:pt x="1143" y="56134"/>
                  </a:cubicBezTo>
                  <a:cubicBezTo>
                    <a:pt x="254" y="59944"/>
                    <a:pt x="0" y="63627"/>
                    <a:pt x="254" y="67056"/>
                  </a:cubicBezTo>
                  <a:lnTo>
                    <a:pt x="1143" y="72136"/>
                  </a:lnTo>
                  <a:lnTo>
                    <a:pt x="2794" y="76835"/>
                  </a:lnTo>
                  <a:lnTo>
                    <a:pt x="5461" y="81153"/>
                  </a:lnTo>
                </a:path>
              </a:pathLst>
            </a:custGeom>
            <a:solidFill>
              <a:srgbClr val="181A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801495" y="412369"/>
              <a:ext cx="206375" cy="222885"/>
            </a:xfrm>
            <a:custGeom>
              <a:avLst/>
              <a:gdLst/>
              <a:ahLst/>
              <a:cxnLst/>
              <a:rect l="l" t="t" r="r" b="b"/>
              <a:pathLst>
                <a:path w="206375" h="222885">
                  <a:moveTo>
                    <a:pt x="11176" y="168656"/>
                  </a:moveTo>
                  <a:lnTo>
                    <a:pt x="149733" y="13589"/>
                  </a:lnTo>
                  <a:cubicBezTo>
                    <a:pt x="160909" y="1016"/>
                    <a:pt x="180213" y="0"/>
                    <a:pt x="192786" y="11176"/>
                  </a:cubicBezTo>
                  <a:cubicBezTo>
                    <a:pt x="205359" y="22352"/>
                    <a:pt x="206375" y="41656"/>
                    <a:pt x="195199" y="54229"/>
                  </a:cubicBezTo>
                  <a:lnTo>
                    <a:pt x="56642" y="209296"/>
                  </a:lnTo>
                  <a:cubicBezTo>
                    <a:pt x="45466" y="221869"/>
                    <a:pt x="26162" y="222885"/>
                    <a:pt x="13589" y="211709"/>
                  </a:cubicBezTo>
                  <a:cubicBezTo>
                    <a:pt x="1016" y="200533"/>
                    <a:pt x="0" y="181229"/>
                    <a:pt x="11176" y="168656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0876" y="1662811"/>
              <a:ext cx="397891" cy="398018"/>
            </a:xfrm>
            <a:custGeom>
              <a:avLst/>
              <a:gdLst/>
              <a:ahLst/>
              <a:cxnLst/>
              <a:rect l="l" t="t" r="r" b="b"/>
              <a:pathLst>
                <a:path w="397891" h="398018">
                  <a:moveTo>
                    <a:pt x="54991" y="11938"/>
                  </a:moveTo>
                  <a:lnTo>
                    <a:pt x="385953" y="343027"/>
                  </a:lnTo>
                  <a:cubicBezTo>
                    <a:pt x="397891" y="354965"/>
                    <a:pt x="397891" y="374269"/>
                    <a:pt x="385953" y="386080"/>
                  </a:cubicBezTo>
                  <a:cubicBezTo>
                    <a:pt x="374015" y="397891"/>
                    <a:pt x="354711" y="398018"/>
                    <a:pt x="342900" y="386080"/>
                  </a:cubicBezTo>
                  <a:lnTo>
                    <a:pt x="11938" y="54991"/>
                  </a:lnTo>
                  <a:cubicBezTo>
                    <a:pt x="0" y="43053"/>
                    <a:pt x="0" y="23749"/>
                    <a:pt x="11938" y="11938"/>
                  </a:cubicBezTo>
                  <a:cubicBezTo>
                    <a:pt x="23876" y="127"/>
                    <a:pt x="43180" y="0"/>
                    <a:pt x="54991" y="1193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84328" y="2175129"/>
              <a:ext cx="1997837" cy="172847"/>
            </a:xfrm>
            <a:custGeom>
              <a:avLst/>
              <a:gdLst/>
              <a:ahLst/>
              <a:cxnLst/>
              <a:rect l="l" t="t" r="r" b="b"/>
              <a:pathLst>
                <a:path w="1997837" h="172847">
                  <a:moveTo>
                    <a:pt x="518160" y="28956"/>
                  </a:moveTo>
                  <a:lnTo>
                    <a:pt x="582549" y="32512"/>
                  </a:lnTo>
                  <a:lnTo>
                    <a:pt x="579120" y="93345"/>
                  </a:lnTo>
                  <a:lnTo>
                    <a:pt x="514731" y="89789"/>
                  </a:lnTo>
                  <a:lnTo>
                    <a:pt x="518160" y="28956"/>
                  </a:lnTo>
                  <a:close/>
                  <a:moveTo>
                    <a:pt x="711200" y="39751"/>
                  </a:moveTo>
                  <a:lnTo>
                    <a:pt x="1097153" y="61468"/>
                  </a:lnTo>
                  <a:lnTo>
                    <a:pt x="1093724" y="122301"/>
                  </a:lnTo>
                  <a:lnTo>
                    <a:pt x="707771" y="100584"/>
                  </a:lnTo>
                  <a:lnTo>
                    <a:pt x="711200" y="39751"/>
                  </a:lnTo>
                  <a:close/>
                  <a:moveTo>
                    <a:pt x="1225804" y="68707"/>
                  </a:moveTo>
                  <a:lnTo>
                    <a:pt x="1290193" y="72263"/>
                  </a:lnTo>
                  <a:lnTo>
                    <a:pt x="1286764" y="133096"/>
                  </a:lnTo>
                  <a:lnTo>
                    <a:pt x="1222375" y="129540"/>
                  </a:lnTo>
                  <a:lnTo>
                    <a:pt x="1225804" y="68707"/>
                  </a:lnTo>
                  <a:close/>
                  <a:moveTo>
                    <a:pt x="1418844" y="79502"/>
                  </a:moveTo>
                  <a:lnTo>
                    <a:pt x="1804797" y="101219"/>
                  </a:lnTo>
                  <a:lnTo>
                    <a:pt x="1801368" y="162052"/>
                  </a:lnTo>
                  <a:lnTo>
                    <a:pt x="1415415" y="140335"/>
                  </a:lnTo>
                  <a:lnTo>
                    <a:pt x="1418844" y="79502"/>
                  </a:lnTo>
                  <a:close/>
                  <a:moveTo>
                    <a:pt x="1933448" y="108458"/>
                  </a:moveTo>
                  <a:lnTo>
                    <a:pt x="1997837" y="112014"/>
                  </a:lnTo>
                  <a:lnTo>
                    <a:pt x="1994408" y="172847"/>
                  </a:lnTo>
                  <a:lnTo>
                    <a:pt x="1930019" y="169291"/>
                  </a:lnTo>
                  <a:lnTo>
                    <a:pt x="1933448" y="108458"/>
                  </a:lnTo>
                  <a:close/>
                  <a:moveTo>
                    <a:pt x="3429" y="0"/>
                  </a:moveTo>
                  <a:lnTo>
                    <a:pt x="389382" y="21717"/>
                  </a:lnTo>
                  <a:lnTo>
                    <a:pt x="385953" y="82550"/>
                  </a:lnTo>
                  <a:lnTo>
                    <a:pt x="0" y="60833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411099" y="458597"/>
              <a:ext cx="1337183" cy="1495171"/>
            </a:xfrm>
            <a:custGeom>
              <a:avLst/>
              <a:gdLst/>
              <a:ahLst/>
              <a:cxnLst/>
              <a:rect l="l" t="t" r="r" b="b"/>
              <a:pathLst>
                <a:path w="1337183" h="1495171">
                  <a:moveTo>
                    <a:pt x="11176" y="1440942"/>
                  </a:moveTo>
                  <a:lnTo>
                    <a:pt x="1280414" y="13716"/>
                  </a:lnTo>
                  <a:cubicBezTo>
                    <a:pt x="1291590" y="1143"/>
                    <a:pt x="1310894" y="0"/>
                    <a:pt x="1323467" y="11176"/>
                  </a:cubicBezTo>
                  <a:cubicBezTo>
                    <a:pt x="1336040" y="22352"/>
                    <a:pt x="1337183" y="41656"/>
                    <a:pt x="1326007" y="54229"/>
                  </a:cubicBezTo>
                  <a:lnTo>
                    <a:pt x="56769" y="1481455"/>
                  </a:lnTo>
                  <a:cubicBezTo>
                    <a:pt x="45593" y="1494028"/>
                    <a:pt x="26289" y="1495171"/>
                    <a:pt x="13716" y="1483995"/>
                  </a:cubicBezTo>
                  <a:cubicBezTo>
                    <a:pt x="1143" y="1472819"/>
                    <a:pt x="0" y="1453515"/>
                    <a:pt x="11176" y="1440942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287020" y="373761"/>
              <a:ext cx="1303274" cy="1435608"/>
            </a:xfrm>
            <a:custGeom>
              <a:avLst/>
              <a:gdLst/>
              <a:ahLst/>
              <a:cxnLst/>
              <a:rect l="l" t="t" r="r" b="b"/>
              <a:pathLst>
                <a:path w="1303274" h="1435608">
                  <a:moveTo>
                    <a:pt x="11303" y="1381379"/>
                  </a:moveTo>
                  <a:lnTo>
                    <a:pt x="1246759" y="13462"/>
                  </a:lnTo>
                  <a:cubicBezTo>
                    <a:pt x="1258062" y="1016"/>
                    <a:pt x="1277239" y="0"/>
                    <a:pt x="1289812" y="11303"/>
                  </a:cubicBezTo>
                  <a:cubicBezTo>
                    <a:pt x="1302385" y="22606"/>
                    <a:pt x="1303274" y="41910"/>
                    <a:pt x="1291971" y="54356"/>
                  </a:cubicBezTo>
                  <a:lnTo>
                    <a:pt x="56515" y="1422146"/>
                  </a:lnTo>
                  <a:cubicBezTo>
                    <a:pt x="45212" y="1434592"/>
                    <a:pt x="26035" y="1435608"/>
                    <a:pt x="13462" y="1424305"/>
                  </a:cubicBezTo>
                  <a:cubicBezTo>
                    <a:pt x="889" y="1413002"/>
                    <a:pt x="0" y="1393698"/>
                    <a:pt x="11303" y="1381252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2275646" y="1783880"/>
            <a:ext cx="4470959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2. Read and color: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894275" y="508483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489293" y="5184057"/>
            <a:ext cx="991362" cy="620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BLUE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707161" y="8401688"/>
            <a:ext cx="800081" cy="620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RED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859230" y="5239607"/>
            <a:ext cx="1693069" cy="620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YELLOW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518658" y="8467687"/>
            <a:ext cx="1464593" cy="620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PURPLE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3169770" y="5371167"/>
            <a:ext cx="1358989" cy="620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GREEN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47965" y="2605964"/>
            <a:ext cx="2380545" cy="2602325"/>
          </a:xfrm>
          <a:custGeom>
            <a:avLst/>
            <a:gdLst/>
            <a:ahLst/>
            <a:cxnLst/>
            <a:rect l="l" t="t" r="r" b="b"/>
            <a:pathLst>
              <a:path w="2380545" h="2602325">
                <a:moveTo>
                  <a:pt x="0" y="0"/>
                </a:moveTo>
                <a:lnTo>
                  <a:pt x="2380545" y="0"/>
                </a:lnTo>
                <a:lnTo>
                  <a:pt x="2380545" y="2602325"/>
                </a:lnTo>
                <a:lnTo>
                  <a:pt x="0" y="26023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802165" y="1226572"/>
            <a:ext cx="2313870" cy="1318584"/>
          </a:xfrm>
          <a:custGeom>
            <a:avLst/>
            <a:gdLst/>
            <a:ahLst/>
            <a:cxnLst/>
            <a:rect l="l" t="t" r="r" b="b"/>
            <a:pathLst>
              <a:path w="2313870" h="1318584">
                <a:moveTo>
                  <a:pt x="0" y="0"/>
                </a:moveTo>
                <a:lnTo>
                  <a:pt x="2313871" y="0"/>
                </a:lnTo>
                <a:lnTo>
                  <a:pt x="2313871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601598" y="5271792"/>
            <a:ext cx="2426922" cy="3922776"/>
          </a:xfrm>
          <a:custGeom>
            <a:avLst/>
            <a:gdLst/>
            <a:ahLst/>
            <a:cxnLst/>
            <a:rect l="l" t="t" r="r" b="b"/>
            <a:pathLst>
              <a:path w="2426922" h="3922776">
                <a:moveTo>
                  <a:pt x="0" y="0"/>
                </a:moveTo>
                <a:lnTo>
                  <a:pt x="2426922" y="0"/>
                </a:lnTo>
                <a:lnTo>
                  <a:pt x="2426922" y="3922776"/>
                </a:lnTo>
                <a:lnTo>
                  <a:pt x="0" y="39227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65197" y="117853"/>
            <a:ext cx="16746388" cy="10044398"/>
          </a:xfrm>
          <a:custGeom>
            <a:avLst/>
            <a:gdLst/>
            <a:ahLst/>
            <a:cxnLst/>
            <a:rect l="l" t="t" r="r" b="b"/>
            <a:pathLst>
              <a:path w="16746388" h="10044398">
                <a:moveTo>
                  <a:pt x="0" y="0"/>
                </a:moveTo>
                <a:lnTo>
                  <a:pt x="16746388" y="0"/>
                </a:lnTo>
                <a:lnTo>
                  <a:pt x="16746388" y="10044398"/>
                </a:lnTo>
                <a:lnTo>
                  <a:pt x="0" y="1004439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108321" y="2733484"/>
            <a:ext cx="2505075" cy="1524000"/>
          </a:xfrm>
          <a:custGeom>
            <a:avLst/>
            <a:gdLst/>
            <a:ahLst/>
            <a:cxnLst/>
            <a:rect l="l" t="t" r="r" b="b"/>
            <a:pathLst>
              <a:path w="2505075" h="1524000">
                <a:moveTo>
                  <a:pt x="0" y="0"/>
                </a:moveTo>
                <a:lnTo>
                  <a:pt x="2505075" y="0"/>
                </a:lnTo>
                <a:lnTo>
                  <a:pt x="2505075" y="1524000"/>
                </a:lnTo>
                <a:lnTo>
                  <a:pt x="0" y="15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5284937" y="2669467"/>
            <a:ext cx="2505075" cy="1524000"/>
          </a:xfrm>
          <a:custGeom>
            <a:avLst/>
            <a:gdLst/>
            <a:ahLst/>
            <a:cxnLst/>
            <a:rect l="l" t="t" r="r" b="b"/>
            <a:pathLst>
              <a:path w="2505075" h="1524000">
                <a:moveTo>
                  <a:pt x="0" y="0"/>
                </a:moveTo>
                <a:lnTo>
                  <a:pt x="2505075" y="0"/>
                </a:lnTo>
                <a:lnTo>
                  <a:pt x="2505075" y="1524000"/>
                </a:lnTo>
                <a:lnTo>
                  <a:pt x="0" y="15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692544" y="2733484"/>
            <a:ext cx="2505075" cy="1524000"/>
          </a:xfrm>
          <a:custGeom>
            <a:avLst/>
            <a:gdLst/>
            <a:ahLst/>
            <a:cxnLst/>
            <a:rect l="l" t="t" r="r" b="b"/>
            <a:pathLst>
              <a:path w="2505075" h="1524000">
                <a:moveTo>
                  <a:pt x="0" y="0"/>
                </a:moveTo>
                <a:lnTo>
                  <a:pt x="2505075" y="0"/>
                </a:lnTo>
                <a:lnTo>
                  <a:pt x="2505075" y="1524000"/>
                </a:lnTo>
                <a:lnTo>
                  <a:pt x="0" y="15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5896842" y="4346286"/>
            <a:ext cx="1200150" cy="1600200"/>
          </a:xfrm>
          <a:custGeom>
            <a:avLst/>
            <a:gdLst/>
            <a:ahLst/>
            <a:cxnLst/>
            <a:rect l="l" t="t" r="r" b="b"/>
            <a:pathLst>
              <a:path w="1200150" h="1600200">
                <a:moveTo>
                  <a:pt x="0" y="0"/>
                </a:moveTo>
                <a:lnTo>
                  <a:pt x="1200150" y="0"/>
                </a:lnTo>
                <a:lnTo>
                  <a:pt x="1200150" y="1600200"/>
                </a:lnTo>
                <a:lnTo>
                  <a:pt x="0" y="160020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752456" y="4357611"/>
            <a:ext cx="1285875" cy="1476375"/>
          </a:xfrm>
          <a:custGeom>
            <a:avLst/>
            <a:gdLst/>
            <a:ahLst/>
            <a:cxnLst/>
            <a:rect l="l" t="t" r="r" b="b"/>
            <a:pathLst>
              <a:path w="1285875" h="1476375">
                <a:moveTo>
                  <a:pt x="0" y="0"/>
                </a:moveTo>
                <a:lnTo>
                  <a:pt x="1285875" y="0"/>
                </a:lnTo>
                <a:lnTo>
                  <a:pt x="1285875" y="1476375"/>
                </a:lnTo>
                <a:lnTo>
                  <a:pt x="0" y="147637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004700" y="4346286"/>
            <a:ext cx="1285875" cy="1476375"/>
          </a:xfrm>
          <a:custGeom>
            <a:avLst/>
            <a:gdLst/>
            <a:ahLst/>
            <a:cxnLst/>
            <a:rect l="l" t="t" r="r" b="b"/>
            <a:pathLst>
              <a:path w="1285875" h="1476375">
                <a:moveTo>
                  <a:pt x="0" y="0"/>
                </a:moveTo>
                <a:lnTo>
                  <a:pt x="1285875" y="0"/>
                </a:lnTo>
                <a:lnTo>
                  <a:pt x="1285875" y="1476375"/>
                </a:lnTo>
                <a:lnTo>
                  <a:pt x="0" y="147637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2413044" y="4404598"/>
            <a:ext cx="1285875" cy="1476375"/>
          </a:xfrm>
          <a:custGeom>
            <a:avLst/>
            <a:gdLst/>
            <a:ahLst/>
            <a:cxnLst/>
            <a:rect l="l" t="t" r="r" b="b"/>
            <a:pathLst>
              <a:path w="1285875" h="1476375">
                <a:moveTo>
                  <a:pt x="0" y="0"/>
                </a:moveTo>
                <a:lnTo>
                  <a:pt x="1285875" y="0"/>
                </a:lnTo>
                <a:lnTo>
                  <a:pt x="1285875" y="1476375"/>
                </a:lnTo>
                <a:lnTo>
                  <a:pt x="0" y="147637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279418" y="6069282"/>
            <a:ext cx="1552575" cy="1485900"/>
          </a:xfrm>
          <a:custGeom>
            <a:avLst/>
            <a:gdLst/>
            <a:ahLst/>
            <a:cxnLst/>
            <a:rect l="l" t="t" r="r" b="b"/>
            <a:pathLst>
              <a:path w="1552575" h="1485900">
                <a:moveTo>
                  <a:pt x="0" y="0"/>
                </a:moveTo>
                <a:lnTo>
                  <a:pt x="1552575" y="0"/>
                </a:lnTo>
                <a:lnTo>
                  <a:pt x="1552575" y="1485900"/>
                </a:lnTo>
                <a:lnTo>
                  <a:pt x="0" y="14859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1599507" y="6069282"/>
            <a:ext cx="1476375" cy="1323975"/>
          </a:xfrm>
          <a:custGeom>
            <a:avLst/>
            <a:gdLst/>
            <a:ahLst/>
            <a:cxnLst/>
            <a:rect l="l" t="t" r="r" b="b"/>
            <a:pathLst>
              <a:path w="1476375" h="1323975">
                <a:moveTo>
                  <a:pt x="0" y="0"/>
                </a:moveTo>
                <a:lnTo>
                  <a:pt x="1476375" y="0"/>
                </a:lnTo>
                <a:lnTo>
                  <a:pt x="1476375" y="1323975"/>
                </a:lnTo>
                <a:lnTo>
                  <a:pt x="0" y="132397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2241" r="-227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8659901" y="6069282"/>
            <a:ext cx="1476375" cy="1323975"/>
          </a:xfrm>
          <a:custGeom>
            <a:avLst/>
            <a:gdLst/>
            <a:ahLst/>
            <a:cxnLst/>
            <a:rect l="l" t="t" r="r" b="b"/>
            <a:pathLst>
              <a:path w="1476375" h="1323975">
                <a:moveTo>
                  <a:pt x="0" y="0"/>
                </a:moveTo>
                <a:lnTo>
                  <a:pt x="1476375" y="0"/>
                </a:lnTo>
                <a:lnTo>
                  <a:pt x="1476375" y="1323975"/>
                </a:lnTo>
                <a:lnTo>
                  <a:pt x="0" y="132397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2241" r="-227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5623893" y="6069282"/>
            <a:ext cx="1476375" cy="1323975"/>
          </a:xfrm>
          <a:custGeom>
            <a:avLst/>
            <a:gdLst/>
            <a:ahLst/>
            <a:cxnLst/>
            <a:rect l="l" t="t" r="r" b="b"/>
            <a:pathLst>
              <a:path w="1476375" h="1323975">
                <a:moveTo>
                  <a:pt x="0" y="0"/>
                </a:moveTo>
                <a:lnTo>
                  <a:pt x="1476375" y="0"/>
                </a:lnTo>
                <a:lnTo>
                  <a:pt x="1476375" y="1323975"/>
                </a:lnTo>
                <a:lnTo>
                  <a:pt x="0" y="132397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2241" r="-227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2162187" y="2669467"/>
            <a:ext cx="2752725" cy="1676400"/>
          </a:xfrm>
          <a:custGeom>
            <a:avLst/>
            <a:gdLst/>
            <a:ahLst/>
            <a:cxnLst/>
            <a:rect l="l" t="t" r="r" b="b"/>
            <a:pathLst>
              <a:path w="2752725" h="1676400">
                <a:moveTo>
                  <a:pt x="0" y="0"/>
                </a:moveTo>
                <a:lnTo>
                  <a:pt x="2752725" y="0"/>
                </a:lnTo>
                <a:lnTo>
                  <a:pt x="2752725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8390430" y="7618295"/>
            <a:ext cx="2009775" cy="1476375"/>
          </a:xfrm>
          <a:custGeom>
            <a:avLst/>
            <a:gdLst/>
            <a:ahLst/>
            <a:cxnLst/>
            <a:rect l="l" t="t" r="r" b="b"/>
            <a:pathLst>
              <a:path w="2009775" h="1476375">
                <a:moveTo>
                  <a:pt x="0" y="0"/>
                </a:moveTo>
                <a:lnTo>
                  <a:pt x="2009775" y="0"/>
                </a:lnTo>
                <a:lnTo>
                  <a:pt x="2009775" y="1476375"/>
                </a:lnTo>
                <a:lnTo>
                  <a:pt x="0" y="147637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2094414" y="7585262"/>
            <a:ext cx="2249338" cy="1481995"/>
            <a:chOff x="0" y="0"/>
            <a:chExt cx="2249348" cy="1482001"/>
          </a:xfrm>
        </p:grpSpPr>
        <p:sp>
          <p:nvSpPr>
            <p:cNvPr id="21" name="Freeform 21"/>
            <p:cNvSpPr/>
            <p:nvPr/>
          </p:nvSpPr>
          <p:spPr>
            <a:xfrm>
              <a:off x="18034" y="53594"/>
              <a:ext cx="2249297" cy="1408303"/>
            </a:xfrm>
            <a:custGeom>
              <a:avLst/>
              <a:gdLst/>
              <a:ahLst/>
              <a:cxnLst/>
              <a:rect l="l" t="t" r="r" b="b"/>
              <a:pathLst>
                <a:path w="2249297" h="1408303">
                  <a:moveTo>
                    <a:pt x="520446" y="349377"/>
                  </a:moveTo>
                  <a:cubicBezTo>
                    <a:pt x="520446" y="349377"/>
                    <a:pt x="380111" y="209423"/>
                    <a:pt x="389890" y="60833"/>
                  </a:cubicBezTo>
                  <a:cubicBezTo>
                    <a:pt x="389890" y="60833"/>
                    <a:pt x="417068" y="31496"/>
                    <a:pt x="448056" y="89535"/>
                  </a:cubicBezTo>
                  <a:cubicBezTo>
                    <a:pt x="479552" y="147574"/>
                    <a:pt x="550291" y="188214"/>
                    <a:pt x="629666" y="174752"/>
                  </a:cubicBezTo>
                  <a:cubicBezTo>
                    <a:pt x="629666" y="174752"/>
                    <a:pt x="584581" y="234950"/>
                    <a:pt x="579628" y="297307"/>
                  </a:cubicBezTo>
                  <a:cubicBezTo>
                    <a:pt x="575818" y="360172"/>
                    <a:pt x="520319" y="349377"/>
                    <a:pt x="520319" y="349377"/>
                  </a:cubicBezTo>
                  <a:close/>
                  <a:moveTo>
                    <a:pt x="680212" y="841375"/>
                  </a:moveTo>
                  <a:lnTo>
                    <a:pt x="437769" y="576072"/>
                  </a:lnTo>
                  <a:cubicBezTo>
                    <a:pt x="437769" y="576072"/>
                    <a:pt x="130556" y="445897"/>
                    <a:pt x="58674" y="508254"/>
                  </a:cubicBezTo>
                  <a:cubicBezTo>
                    <a:pt x="0" y="559181"/>
                    <a:pt x="144653" y="760984"/>
                    <a:pt x="344170" y="824992"/>
                  </a:cubicBezTo>
                  <a:cubicBezTo>
                    <a:pt x="527939" y="883031"/>
                    <a:pt x="680212" y="841248"/>
                    <a:pt x="680212" y="841248"/>
                  </a:cubicBezTo>
                  <a:close/>
                  <a:moveTo>
                    <a:pt x="2108962" y="539750"/>
                  </a:moveTo>
                  <a:cubicBezTo>
                    <a:pt x="2072005" y="471932"/>
                    <a:pt x="1983359" y="417703"/>
                    <a:pt x="1880616" y="395986"/>
                  </a:cubicBezTo>
                  <a:cubicBezTo>
                    <a:pt x="1903984" y="354203"/>
                    <a:pt x="1919224" y="301625"/>
                    <a:pt x="1918716" y="235458"/>
                  </a:cubicBezTo>
                  <a:cubicBezTo>
                    <a:pt x="1917065" y="110109"/>
                    <a:pt x="1642491" y="0"/>
                    <a:pt x="1675638" y="141097"/>
                  </a:cubicBezTo>
                  <a:cubicBezTo>
                    <a:pt x="1685417" y="182880"/>
                    <a:pt x="1670177" y="215392"/>
                    <a:pt x="1643507" y="240411"/>
                  </a:cubicBezTo>
                  <a:lnTo>
                    <a:pt x="1381379" y="437261"/>
                  </a:lnTo>
                  <a:lnTo>
                    <a:pt x="1381379" y="639572"/>
                  </a:lnTo>
                  <a:cubicBezTo>
                    <a:pt x="1354709" y="703072"/>
                    <a:pt x="1380871" y="768731"/>
                    <a:pt x="1375410" y="804418"/>
                  </a:cubicBezTo>
                  <a:lnTo>
                    <a:pt x="951103" y="997585"/>
                  </a:lnTo>
                  <a:cubicBezTo>
                    <a:pt x="951103" y="997585"/>
                    <a:pt x="971169" y="1152144"/>
                    <a:pt x="591058" y="1205357"/>
                  </a:cubicBezTo>
                  <a:cubicBezTo>
                    <a:pt x="340360" y="1240028"/>
                    <a:pt x="475234" y="1330071"/>
                    <a:pt x="659638" y="1352931"/>
                  </a:cubicBezTo>
                  <a:cubicBezTo>
                    <a:pt x="1108329" y="1408303"/>
                    <a:pt x="1376426" y="1276477"/>
                    <a:pt x="1406906" y="884301"/>
                  </a:cubicBezTo>
                  <a:cubicBezTo>
                    <a:pt x="1477010" y="964565"/>
                    <a:pt x="1647825" y="1115314"/>
                    <a:pt x="1905000" y="1052449"/>
                  </a:cubicBezTo>
                  <a:cubicBezTo>
                    <a:pt x="2249297" y="967867"/>
                    <a:pt x="2181860" y="675513"/>
                    <a:pt x="2108962" y="539877"/>
                  </a:cubicBezTo>
                  <a:close/>
                </a:path>
              </a:pathLst>
            </a:custGeom>
            <a:solidFill>
              <a:srgbClr val="44934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455676" y="63500"/>
              <a:ext cx="1290574" cy="871347"/>
            </a:xfrm>
            <a:custGeom>
              <a:avLst/>
              <a:gdLst/>
              <a:ahLst/>
              <a:cxnLst/>
              <a:rect l="l" t="t" r="r" b="b"/>
              <a:pathLst>
                <a:path w="1290574" h="871347">
                  <a:moveTo>
                    <a:pt x="630809" y="0"/>
                  </a:moveTo>
                  <a:cubicBezTo>
                    <a:pt x="578358" y="0"/>
                    <a:pt x="525399" y="3429"/>
                    <a:pt x="472694" y="9652"/>
                  </a:cubicBezTo>
                  <a:cubicBezTo>
                    <a:pt x="123571" y="51435"/>
                    <a:pt x="60960" y="329692"/>
                    <a:pt x="60960" y="329692"/>
                  </a:cubicBezTo>
                  <a:cubicBezTo>
                    <a:pt x="60960" y="329692"/>
                    <a:pt x="0" y="692531"/>
                    <a:pt x="176276" y="814070"/>
                  </a:cubicBezTo>
                  <a:cubicBezTo>
                    <a:pt x="233553" y="853694"/>
                    <a:pt x="329692" y="871347"/>
                    <a:pt x="439420" y="871347"/>
                  </a:cubicBezTo>
                  <a:cubicBezTo>
                    <a:pt x="605028" y="871347"/>
                    <a:pt x="801497" y="831215"/>
                    <a:pt x="942467" y="765302"/>
                  </a:cubicBezTo>
                  <a:cubicBezTo>
                    <a:pt x="959866" y="677926"/>
                    <a:pt x="1007745" y="522351"/>
                    <a:pt x="1134999" y="436626"/>
                  </a:cubicBezTo>
                  <a:cubicBezTo>
                    <a:pt x="1181735" y="405130"/>
                    <a:pt x="1235583" y="386715"/>
                    <a:pt x="1290574" y="379730"/>
                  </a:cubicBezTo>
                  <a:cubicBezTo>
                    <a:pt x="1180465" y="99060"/>
                    <a:pt x="913892" y="0"/>
                    <a:pt x="630809" y="0"/>
                  </a:cubicBezTo>
                  <a:close/>
                </a:path>
              </a:pathLst>
            </a:custGeom>
            <a:solidFill>
              <a:srgbClr val="37683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421513" y="90424"/>
              <a:ext cx="1752219" cy="1080008"/>
            </a:xfrm>
            <a:custGeom>
              <a:avLst/>
              <a:gdLst/>
              <a:ahLst/>
              <a:cxnLst/>
              <a:rect l="l" t="t" r="r" b="b"/>
              <a:pathLst>
                <a:path w="1752219" h="1080008">
                  <a:moveTo>
                    <a:pt x="1252982" y="687959"/>
                  </a:moveTo>
                  <a:cubicBezTo>
                    <a:pt x="1227963" y="690118"/>
                    <a:pt x="1205611" y="671703"/>
                    <a:pt x="1203452" y="646176"/>
                  </a:cubicBezTo>
                  <a:cubicBezTo>
                    <a:pt x="1201293" y="621284"/>
                    <a:pt x="1219708" y="598932"/>
                    <a:pt x="1245362" y="596773"/>
                  </a:cubicBezTo>
                  <a:cubicBezTo>
                    <a:pt x="1270381" y="594614"/>
                    <a:pt x="1292733" y="613029"/>
                    <a:pt x="1294892" y="638556"/>
                  </a:cubicBezTo>
                  <a:cubicBezTo>
                    <a:pt x="1297051" y="664083"/>
                    <a:pt x="1278636" y="685800"/>
                    <a:pt x="1252982" y="687959"/>
                  </a:cubicBezTo>
                  <a:close/>
                  <a:moveTo>
                    <a:pt x="1274699" y="253492"/>
                  </a:moveTo>
                  <a:lnTo>
                    <a:pt x="1084326" y="185166"/>
                  </a:lnTo>
                  <a:lnTo>
                    <a:pt x="1084326" y="71120"/>
                  </a:lnTo>
                  <a:cubicBezTo>
                    <a:pt x="1077214" y="66802"/>
                    <a:pt x="1070229" y="62992"/>
                    <a:pt x="1063117" y="59182"/>
                  </a:cubicBezTo>
                  <a:lnTo>
                    <a:pt x="1062609" y="185547"/>
                  </a:lnTo>
                  <a:cubicBezTo>
                    <a:pt x="1001649" y="215900"/>
                    <a:pt x="853821" y="284861"/>
                    <a:pt x="808609" y="279908"/>
                  </a:cubicBezTo>
                  <a:cubicBezTo>
                    <a:pt x="735711" y="271780"/>
                    <a:pt x="428498" y="218567"/>
                    <a:pt x="406146" y="202311"/>
                  </a:cubicBezTo>
                  <a:cubicBezTo>
                    <a:pt x="395224" y="192532"/>
                    <a:pt x="402844" y="94361"/>
                    <a:pt x="417068" y="0"/>
                  </a:cubicBezTo>
                  <a:cubicBezTo>
                    <a:pt x="408305" y="2159"/>
                    <a:pt x="399669" y="4826"/>
                    <a:pt x="390906" y="7620"/>
                  </a:cubicBezTo>
                  <a:cubicBezTo>
                    <a:pt x="382778" y="60833"/>
                    <a:pt x="369697" y="167132"/>
                    <a:pt x="384429" y="206629"/>
                  </a:cubicBezTo>
                  <a:lnTo>
                    <a:pt x="87503" y="371094"/>
                  </a:lnTo>
                  <a:cubicBezTo>
                    <a:pt x="86995" y="376555"/>
                    <a:pt x="86995" y="381889"/>
                    <a:pt x="86360" y="387858"/>
                  </a:cubicBezTo>
                  <a:lnTo>
                    <a:pt x="90170" y="394335"/>
                  </a:lnTo>
                  <a:lnTo>
                    <a:pt x="400177" y="222885"/>
                  </a:lnTo>
                  <a:cubicBezTo>
                    <a:pt x="452882" y="245618"/>
                    <a:pt x="726440" y="290703"/>
                    <a:pt x="797179" y="299847"/>
                  </a:cubicBezTo>
                  <a:lnTo>
                    <a:pt x="797179" y="755650"/>
                  </a:lnTo>
                  <a:lnTo>
                    <a:pt x="818896" y="755650"/>
                  </a:lnTo>
                  <a:lnTo>
                    <a:pt x="818896" y="301752"/>
                  </a:lnTo>
                  <a:cubicBezTo>
                    <a:pt x="886333" y="297942"/>
                    <a:pt x="1042416" y="220980"/>
                    <a:pt x="1075055" y="204089"/>
                  </a:cubicBezTo>
                  <a:lnTo>
                    <a:pt x="1292606" y="282702"/>
                  </a:lnTo>
                  <a:cubicBezTo>
                    <a:pt x="1286637" y="272923"/>
                    <a:pt x="1280668" y="263144"/>
                    <a:pt x="1274699" y="253365"/>
                  </a:cubicBezTo>
                  <a:close/>
                  <a:moveTo>
                    <a:pt x="1286129" y="808355"/>
                  </a:moveTo>
                  <a:lnTo>
                    <a:pt x="1276350" y="821436"/>
                  </a:lnTo>
                  <a:lnTo>
                    <a:pt x="1266571" y="833882"/>
                  </a:lnTo>
                  <a:cubicBezTo>
                    <a:pt x="1271524" y="837692"/>
                    <a:pt x="1377569" y="916813"/>
                    <a:pt x="1621155" y="876173"/>
                  </a:cubicBezTo>
                  <a:cubicBezTo>
                    <a:pt x="1657096" y="870204"/>
                    <a:pt x="1695704" y="861568"/>
                    <a:pt x="1737487" y="850138"/>
                  </a:cubicBezTo>
                  <a:cubicBezTo>
                    <a:pt x="1743456" y="837692"/>
                    <a:pt x="1748409" y="825246"/>
                    <a:pt x="1752219" y="812165"/>
                  </a:cubicBezTo>
                  <a:cubicBezTo>
                    <a:pt x="1425321" y="910336"/>
                    <a:pt x="1287272" y="809498"/>
                    <a:pt x="1286129" y="808355"/>
                  </a:cubicBezTo>
                  <a:close/>
                  <a:moveTo>
                    <a:pt x="547116" y="961263"/>
                  </a:moveTo>
                  <a:cubicBezTo>
                    <a:pt x="547116" y="961263"/>
                    <a:pt x="526415" y="1048004"/>
                    <a:pt x="468249" y="1080008"/>
                  </a:cubicBezTo>
                  <a:cubicBezTo>
                    <a:pt x="468249" y="1080008"/>
                    <a:pt x="819023" y="1061593"/>
                    <a:pt x="977773" y="776732"/>
                  </a:cubicBezTo>
                  <a:cubicBezTo>
                    <a:pt x="977265" y="776732"/>
                    <a:pt x="748792" y="982345"/>
                    <a:pt x="547116" y="961136"/>
                  </a:cubicBezTo>
                  <a:close/>
                  <a:moveTo>
                    <a:pt x="60325" y="687959"/>
                  </a:moveTo>
                  <a:cubicBezTo>
                    <a:pt x="67945" y="749300"/>
                    <a:pt x="0" y="803529"/>
                    <a:pt x="0" y="803529"/>
                  </a:cubicBezTo>
                  <a:cubicBezTo>
                    <a:pt x="59817" y="819277"/>
                    <a:pt x="166370" y="818769"/>
                    <a:pt x="166370" y="818769"/>
                  </a:cubicBezTo>
                  <a:cubicBezTo>
                    <a:pt x="137541" y="794893"/>
                    <a:pt x="60325" y="688086"/>
                    <a:pt x="60325" y="688086"/>
                  </a:cubicBezTo>
                  <a:close/>
                </a:path>
              </a:pathLst>
            </a:custGeom>
            <a:solidFill>
              <a:srgbClr val="3F3F3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410591" y="347091"/>
              <a:ext cx="1024128" cy="762635"/>
            </a:xfrm>
            <a:custGeom>
              <a:avLst/>
              <a:gdLst/>
              <a:ahLst/>
              <a:cxnLst/>
              <a:rect l="l" t="t" r="r" b="b"/>
              <a:pathLst>
                <a:path w="1024128" h="762635">
                  <a:moveTo>
                    <a:pt x="456819" y="692658"/>
                  </a:moveTo>
                  <a:cubicBezTo>
                    <a:pt x="89789" y="622173"/>
                    <a:pt x="0" y="320040"/>
                    <a:pt x="11938" y="206121"/>
                  </a:cubicBezTo>
                  <a:cubicBezTo>
                    <a:pt x="23876" y="92202"/>
                    <a:pt x="97917" y="0"/>
                    <a:pt x="106045" y="46609"/>
                  </a:cubicBezTo>
                  <a:cubicBezTo>
                    <a:pt x="114173" y="93218"/>
                    <a:pt x="47879" y="358521"/>
                    <a:pt x="258953" y="469773"/>
                  </a:cubicBezTo>
                  <a:cubicBezTo>
                    <a:pt x="470027" y="581025"/>
                    <a:pt x="754380" y="610235"/>
                    <a:pt x="1024128" y="360172"/>
                  </a:cubicBezTo>
                  <a:lnTo>
                    <a:pt x="988187" y="520700"/>
                  </a:lnTo>
                  <a:cubicBezTo>
                    <a:pt x="988187" y="520192"/>
                    <a:pt x="823468" y="762635"/>
                    <a:pt x="456819" y="692658"/>
                  </a:cubicBezTo>
                  <a:close/>
                </a:path>
              </a:pathLst>
            </a:custGeom>
            <a:solidFill>
              <a:srgbClr val="F4E8D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5219471" y="7609913"/>
            <a:ext cx="2249338" cy="1481995"/>
            <a:chOff x="0" y="0"/>
            <a:chExt cx="2249348" cy="1482001"/>
          </a:xfrm>
        </p:grpSpPr>
        <p:sp>
          <p:nvSpPr>
            <p:cNvPr id="26" name="Freeform 26"/>
            <p:cNvSpPr/>
            <p:nvPr/>
          </p:nvSpPr>
          <p:spPr>
            <a:xfrm>
              <a:off x="18034" y="53594"/>
              <a:ext cx="2249297" cy="1408303"/>
            </a:xfrm>
            <a:custGeom>
              <a:avLst/>
              <a:gdLst/>
              <a:ahLst/>
              <a:cxnLst/>
              <a:rect l="l" t="t" r="r" b="b"/>
              <a:pathLst>
                <a:path w="2249297" h="1408303">
                  <a:moveTo>
                    <a:pt x="520446" y="349377"/>
                  </a:moveTo>
                  <a:cubicBezTo>
                    <a:pt x="520446" y="349377"/>
                    <a:pt x="380111" y="209423"/>
                    <a:pt x="389890" y="60833"/>
                  </a:cubicBezTo>
                  <a:cubicBezTo>
                    <a:pt x="389890" y="60833"/>
                    <a:pt x="417068" y="31496"/>
                    <a:pt x="448056" y="89535"/>
                  </a:cubicBezTo>
                  <a:cubicBezTo>
                    <a:pt x="479552" y="147574"/>
                    <a:pt x="550291" y="188214"/>
                    <a:pt x="629666" y="174752"/>
                  </a:cubicBezTo>
                  <a:cubicBezTo>
                    <a:pt x="629666" y="174752"/>
                    <a:pt x="584581" y="234950"/>
                    <a:pt x="579628" y="297307"/>
                  </a:cubicBezTo>
                  <a:cubicBezTo>
                    <a:pt x="575818" y="360172"/>
                    <a:pt x="520319" y="349377"/>
                    <a:pt x="520319" y="349377"/>
                  </a:cubicBezTo>
                  <a:close/>
                  <a:moveTo>
                    <a:pt x="680212" y="841375"/>
                  </a:moveTo>
                  <a:lnTo>
                    <a:pt x="437769" y="576072"/>
                  </a:lnTo>
                  <a:cubicBezTo>
                    <a:pt x="437769" y="576072"/>
                    <a:pt x="130556" y="445897"/>
                    <a:pt x="58674" y="508254"/>
                  </a:cubicBezTo>
                  <a:cubicBezTo>
                    <a:pt x="0" y="559181"/>
                    <a:pt x="144653" y="760984"/>
                    <a:pt x="344170" y="824992"/>
                  </a:cubicBezTo>
                  <a:cubicBezTo>
                    <a:pt x="527939" y="883031"/>
                    <a:pt x="680212" y="841248"/>
                    <a:pt x="680212" y="841248"/>
                  </a:cubicBezTo>
                  <a:close/>
                  <a:moveTo>
                    <a:pt x="2108962" y="539750"/>
                  </a:moveTo>
                  <a:cubicBezTo>
                    <a:pt x="2072005" y="471932"/>
                    <a:pt x="1983359" y="417703"/>
                    <a:pt x="1880616" y="395986"/>
                  </a:cubicBezTo>
                  <a:cubicBezTo>
                    <a:pt x="1903984" y="354203"/>
                    <a:pt x="1919224" y="301625"/>
                    <a:pt x="1918716" y="235458"/>
                  </a:cubicBezTo>
                  <a:cubicBezTo>
                    <a:pt x="1917065" y="110109"/>
                    <a:pt x="1642491" y="0"/>
                    <a:pt x="1675638" y="141097"/>
                  </a:cubicBezTo>
                  <a:cubicBezTo>
                    <a:pt x="1685417" y="182880"/>
                    <a:pt x="1670177" y="215392"/>
                    <a:pt x="1643507" y="240411"/>
                  </a:cubicBezTo>
                  <a:lnTo>
                    <a:pt x="1381379" y="437261"/>
                  </a:lnTo>
                  <a:lnTo>
                    <a:pt x="1381379" y="639572"/>
                  </a:lnTo>
                  <a:cubicBezTo>
                    <a:pt x="1354709" y="703072"/>
                    <a:pt x="1380871" y="768731"/>
                    <a:pt x="1375410" y="804418"/>
                  </a:cubicBezTo>
                  <a:lnTo>
                    <a:pt x="951103" y="997585"/>
                  </a:lnTo>
                  <a:cubicBezTo>
                    <a:pt x="951103" y="997585"/>
                    <a:pt x="971169" y="1152144"/>
                    <a:pt x="591058" y="1205357"/>
                  </a:cubicBezTo>
                  <a:cubicBezTo>
                    <a:pt x="340360" y="1240028"/>
                    <a:pt x="475234" y="1330071"/>
                    <a:pt x="659638" y="1352931"/>
                  </a:cubicBezTo>
                  <a:cubicBezTo>
                    <a:pt x="1108329" y="1408303"/>
                    <a:pt x="1376426" y="1276477"/>
                    <a:pt x="1406906" y="884301"/>
                  </a:cubicBezTo>
                  <a:cubicBezTo>
                    <a:pt x="1477010" y="964565"/>
                    <a:pt x="1647825" y="1115314"/>
                    <a:pt x="1905000" y="1052449"/>
                  </a:cubicBezTo>
                  <a:cubicBezTo>
                    <a:pt x="2249297" y="967867"/>
                    <a:pt x="2181860" y="675513"/>
                    <a:pt x="2108962" y="539877"/>
                  </a:cubicBezTo>
                  <a:close/>
                </a:path>
              </a:pathLst>
            </a:custGeom>
            <a:solidFill>
              <a:srgbClr val="44934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455676" y="63500"/>
              <a:ext cx="1290574" cy="871347"/>
            </a:xfrm>
            <a:custGeom>
              <a:avLst/>
              <a:gdLst/>
              <a:ahLst/>
              <a:cxnLst/>
              <a:rect l="l" t="t" r="r" b="b"/>
              <a:pathLst>
                <a:path w="1290574" h="871347">
                  <a:moveTo>
                    <a:pt x="630809" y="0"/>
                  </a:moveTo>
                  <a:cubicBezTo>
                    <a:pt x="578358" y="0"/>
                    <a:pt x="525399" y="3429"/>
                    <a:pt x="472694" y="9652"/>
                  </a:cubicBezTo>
                  <a:cubicBezTo>
                    <a:pt x="123571" y="51435"/>
                    <a:pt x="60960" y="329692"/>
                    <a:pt x="60960" y="329692"/>
                  </a:cubicBezTo>
                  <a:cubicBezTo>
                    <a:pt x="60960" y="329692"/>
                    <a:pt x="0" y="692531"/>
                    <a:pt x="176276" y="814070"/>
                  </a:cubicBezTo>
                  <a:cubicBezTo>
                    <a:pt x="233553" y="853694"/>
                    <a:pt x="329692" y="871347"/>
                    <a:pt x="439420" y="871347"/>
                  </a:cubicBezTo>
                  <a:cubicBezTo>
                    <a:pt x="605028" y="871347"/>
                    <a:pt x="801497" y="831215"/>
                    <a:pt x="942467" y="765302"/>
                  </a:cubicBezTo>
                  <a:cubicBezTo>
                    <a:pt x="959866" y="677926"/>
                    <a:pt x="1007745" y="522351"/>
                    <a:pt x="1134999" y="436626"/>
                  </a:cubicBezTo>
                  <a:cubicBezTo>
                    <a:pt x="1181735" y="405130"/>
                    <a:pt x="1235583" y="386715"/>
                    <a:pt x="1290574" y="379730"/>
                  </a:cubicBezTo>
                  <a:cubicBezTo>
                    <a:pt x="1180465" y="99060"/>
                    <a:pt x="913892" y="0"/>
                    <a:pt x="630809" y="0"/>
                  </a:cubicBezTo>
                  <a:close/>
                </a:path>
              </a:pathLst>
            </a:custGeom>
            <a:solidFill>
              <a:srgbClr val="37683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421513" y="90424"/>
              <a:ext cx="1752219" cy="1080008"/>
            </a:xfrm>
            <a:custGeom>
              <a:avLst/>
              <a:gdLst/>
              <a:ahLst/>
              <a:cxnLst/>
              <a:rect l="l" t="t" r="r" b="b"/>
              <a:pathLst>
                <a:path w="1752219" h="1080008">
                  <a:moveTo>
                    <a:pt x="1252982" y="687959"/>
                  </a:moveTo>
                  <a:cubicBezTo>
                    <a:pt x="1227963" y="690118"/>
                    <a:pt x="1205611" y="671703"/>
                    <a:pt x="1203452" y="646176"/>
                  </a:cubicBezTo>
                  <a:cubicBezTo>
                    <a:pt x="1201293" y="621284"/>
                    <a:pt x="1219708" y="598932"/>
                    <a:pt x="1245362" y="596773"/>
                  </a:cubicBezTo>
                  <a:cubicBezTo>
                    <a:pt x="1270381" y="594614"/>
                    <a:pt x="1292733" y="613029"/>
                    <a:pt x="1294892" y="638556"/>
                  </a:cubicBezTo>
                  <a:cubicBezTo>
                    <a:pt x="1297051" y="664083"/>
                    <a:pt x="1278636" y="685800"/>
                    <a:pt x="1252982" y="687959"/>
                  </a:cubicBezTo>
                  <a:close/>
                  <a:moveTo>
                    <a:pt x="1274699" y="253492"/>
                  </a:moveTo>
                  <a:lnTo>
                    <a:pt x="1084326" y="185166"/>
                  </a:lnTo>
                  <a:lnTo>
                    <a:pt x="1084326" y="71120"/>
                  </a:lnTo>
                  <a:cubicBezTo>
                    <a:pt x="1077214" y="66802"/>
                    <a:pt x="1070229" y="62992"/>
                    <a:pt x="1063117" y="59182"/>
                  </a:cubicBezTo>
                  <a:lnTo>
                    <a:pt x="1062609" y="185547"/>
                  </a:lnTo>
                  <a:cubicBezTo>
                    <a:pt x="1001649" y="215900"/>
                    <a:pt x="853821" y="284861"/>
                    <a:pt x="808609" y="279908"/>
                  </a:cubicBezTo>
                  <a:cubicBezTo>
                    <a:pt x="735711" y="271780"/>
                    <a:pt x="428498" y="218567"/>
                    <a:pt x="406146" y="202311"/>
                  </a:cubicBezTo>
                  <a:cubicBezTo>
                    <a:pt x="395224" y="192532"/>
                    <a:pt x="402844" y="94361"/>
                    <a:pt x="417068" y="0"/>
                  </a:cubicBezTo>
                  <a:cubicBezTo>
                    <a:pt x="408305" y="2159"/>
                    <a:pt x="399669" y="4826"/>
                    <a:pt x="390906" y="7620"/>
                  </a:cubicBezTo>
                  <a:cubicBezTo>
                    <a:pt x="382778" y="60833"/>
                    <a:pt x="369697" y="167132"/>
                    <a:pt x="384429" y="206629"/>
                  </a:cubicBezTo>
                  <a:lnTo>
                    <a:pt x="87503" y="371094"/>
                  </a:lnTo>
                  <a:cubicBezTo>
                    <a:pt x="86995" y="376555"/>
                    <a:pt x="86995" y="381889"/>
                    <a:pt x="86360" y="387858"/>
                  </a:cubicBezTo>
                  <a:lnTo>
                    <a:pt x="90170" y="394335"/>
                  </a:lnTo>
                  <a:lnTo>
                    <a:pt x="400177" y="222885"/>
                  </a:lnTo>
                  <a:cubicBezTo>
                    <a:pt x="452882" y="245618"/>
                    <a:pt x="726440" y="290703"/>
                    <a:pt x="797179" y="299847"/>
                  </a:cubicBezTo>
                  <a:lnTo>
                    <a:pt x="797179" y="755650"/>
                  </a:lnTo>
                  <a:lnTo>
                    <a:pt x="818896" y="755650"/>
                  </a:lnTo>
                  <a:lnTo>
                    <a:pt x="818896" y="301752"/>
                  </a:lnTo>
                  <a:cubicBezTo>
                    <a:pt x="886333" y="297942"/>
                    <a:pt x="1042416" y="220980"/>
                    <a:pt x="1075055" y="204089"/>
                  </a:cubicBezTo>
                  <a:lnTo>
                    <a:pt x="1292606" y="282702"/>
                  </a:lnTo>
                  <a:cubicBezTo>
                    <a:pt x="1286637" y="272923"/>
                    <a:pt x="1280668" y="263144"/>
                    <a:pt x="1274699" y="253365"/>
                  </a:cubicBezTo>
                  <a:close/>
                  <a:moveTo>
                    <a:pt x="1286129" y="808355"/>
                  </a:moveTo>
                  <a:lnTo>
                    <a:pt x="1276350" y="821436"/>
                  </a:lnTo>
                  <a:lnTo>
                    <a:pt x="1266571" y="833882"/>
                  </a:lnTo>
                  <a:cubicBezTo>
                    <a:pt x="1271524" y="837692"/>
                    <a:pt x="1377569" y="916813"/>
                    <a:pt x="1621155" y="876173"/>
                  </a:cubicBezTo>
                  <a:cubicBezTo>
                    <a:pt x="1657096" y="870204"/>
                    <a:pt x="1695704" y="861568"/>
                    <a:pt x="1737487" y="850138"/>
                  </a:cubicBezTo>
                  <a:cubicBezTo>
                    <a:pt x="1743456" y="837692"/>
                    <a:pt x="1748409" y="825246"/>
                    <a:pt x="1752219" y="812165"/>
                  </a:cubicBezTo>
                  <a:cubicBezTo>
                    <a:pt x="1425321" y="910336"/>
                    <a:pt x="1287272" y="809498"/>
                    <a:pt x="1286129" y="808355"/>
                  </a:cubicBezTo>
                  <a:close/>
                  <a:moveTo>
                    <a:pt x="547116" y="961263"/>
                  </a:moveTo>
                  <a:cubicBezTo>
                    <a:pt x="547116" y="961263"/>
                    <a:pt x="526415" y="1048004"/>
                    <a:pt x="468249" y="1080008"/>
                  </a:cubicBezTo>
                  <a:cubicBezTo>
                    <a:pt x="468249" y="1080008"/>
                    <a:pt x="819023" y="1061593"/>
                    <a:pt x="977773" y="776732"/>
                  </a:cubicBezTo>
                  <a:cubicBezTo>
                    <a:pt x="977265" y="776732"/>
                    <a:pt x="748792" y="982345"/>
                    <a:pt x="547116" y="961136"/>
                  </a:cubicBezTo>
                  <a:close/>
                  <a:moveTo>
                    <a:pt x="60325" y="687959"/>
                  </a:moveTo>
                  <a:cubicBezTo>
                    <a:pt x="67945" y="749300"/>
                    <a:pt x="0" y="803529"/>
                    <a:pt x="0" y="803529"/>
                  </a:cubicBezTo>
                  <a:cubicBezTo>
                    <a:pt x="59817" y="819277"/>
                    <a:pt x="166370" y="818769"/>
                    <a:pt x="166370" y="818769"/>
                  </a:cubicBezTo>
                  <a:cubicBezTo>
                    <a:pt x="137541" y="794893"/>
                    <a:pt x="60325" y="688086"/>
                    <a:pt x="60325" y="688086"/>
                  </a:cubicBezTo>
                  <a:close/>
                </a:path>
              </a:pathLst>
            </a:custGeom>
            <a:solidFill>
              <a:srgbClr val="3F3F3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410591" y="347091"/>
              <a:ext cx="1024128" cy="762635"/>
            </a:xfrm>
            <a:custGeom>
              <a:avLst/>
              <a:gdLst/>
              <a:ahLst/>
              <a:cxnLst/>
              <a:rect l="l" t="t" r="r" b="b"/>
              <a:pathLst>
                <a:path w="1024128" h="762635">
                  <a:moveTo>
                    <a:pt x="456819" y="692658"/>
                  </a:moveTo>
                  <a:cubicBezTo>
                    <a:pt x="89789" y="622173"/>
                    <a:pt x="0" y="320040"/>
                    <a:pt x="11938" y="206121"/>
                  </a:cubicBezTo>
                  <a:cubicBezTo>
                    <a:pt x="23876" y="92202"/>
                    <a:pt x="97917" y="0"/>
                    <a:pt x="106045" y="46609"/>
                  </a:cubicBezTo>
                  <a:cubicBezTo>
                    <a:pt x="114173" y="93218"/>
                    <a:pt x="47879" y="358521"/>
                    <a:pt x="258953" y="469773"/>
                  </a:cubicBezTo>
                  <a:cubicBezTo>
                    <a:pt x="470027" y="581025"/>
                    <a:pt x="754380" y="610235"/>
                    <a:pt x="1024128" y="360172"/>
                  </a:cubicBezTo>
                  <a:lnTo>
                    <a:pt x="988187" y="520700"/>
                  </a:lnTo>
                  <a:cubicBezTo>
                    <a:pt x="988187" y="520192"/>
                    <a:pt x="823468" y="762635"/>
                    <a:pt x="456819" y="692658"/>
                  </a:cubicBezTo>
                  <a:close/>
                </a:path>
              </a:pathLst>
            </a:custGeom>
            <a:solidFill>
              <a:srgbClr val="F4E8D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11507724" y="7609913"/>
            <a:ext cx="2249338" cy="1481995"/>
            <a:chOff x="0" y="0"/>
            <a:chExt cx="2249348" cy="1482001"/>
          </a:xfrm>
        </p:grpSpPr>
        <p:sp>
          <p:nvSpPr>
            <p:cNvPr id="31" name="Freeform 31"/>
            <p:cNvSpPr/>
            <p:nvPr/>
          </p:nvSpPr>
          <p:spPr>
            <a:xfrm>
              <a:off x="18034" y="53594"/>
              <a:ext cx="2249297" cy="1408303"/>
            </a:xfrm>
            <a:custGeom>
              <a:avLst/>
              <a:gdLst/>
              <a:ahLst/>
              <a:cxnLst/>
              <a:rect l="l" t="t" r="r" b="b"/>
              <a:pathLst>
                <a:path w="2249297" h="1408303">
                  <a:moveTo>
                    <a:pt x="520446" y="349377"/>
                  </a:moveTo>
                  <a:cubicBezTo>
                    <a:pt x="520446" y="349377"/>
                    <a:pt x="380111" y="209423"/>
                    <a:pt x="389890" y="60833"/>
                  </a:cubicBezTo>
                  <a:cubicBezTo>
                    <a:pt x="389890" y="60833"/>
                    <a:pt x="417068" y="31496"/>
                    <a:pt x="448056" y="89535"/>
                  </a:cubicBezTo>
                  <a:cubicBezTo>
                    <a:pt x="479552" y="147574"/>
                    <a:pt x="550291" y="188214"/>
                    <a:pt x="629666" y="174752"/>
                  </a:cubicBezTo>
                  <a:cubicBezTo>
                    <a:pt x="629666" y="174752"/>
                    <a:pt x="584581" y="234950"/>
                    <a:pt x="579628" y="297307"/>
                  </a:cubicBezTo>
                  <a:cubicBezTo>
                    <a:pt x="575818" y="360172"/>
                    <a:pt x="520319" y="349377"/>
                    <a:pt x="520319" y="349377"/>
                  </a:cubicBezTo>
                  <a:close/>
                  <a:moveTo>
                    <a:pt x="680212" y="841375"/>
                  </a:moveTo>
                  <a:lnTo>
                    <a:pt x="437769" y="576072"/>
                  </a:lnTo>
                  <a:cubicBezTo>
                    <a:pt x="437769" y="576072"/>
                    <a:pt x="130556" y="445897"/>
                    <a:pt x="58674" y="508254"/>
                  </a:cubicBezTo>
                  <a:cubicBezTo>
                    <a:pt x="0" y="559181"/>
                    <a:pt x="144653" y="760984"/>
                    <a:pt x="344170" y="824992"/>
                  </a:cubicBezTo>
                  <a:cubicBezTo>
                    <a:pt x="527939" y="883031"/>
                    <a:pt x="680212" y="841248"/>
                    <a:pt x="680212" y="841248"/>
                  </a:cubicBezTo>
                  <a:close/>
                  <a:moveTo>
                    <a:pt x="2108962" y="539750"/>
                  </a:moveTo>
                  <a:cubicBezTo>
                    <a:pt x="2072005" y="471932"/>
                    <a:pt x="1983359" y="417703"/>
                    <a:pt x="1880616" y="395986"/>
                  </a:cubicBezTo>
                  <a:cubicBezTo>
                    <a:pt x="1903984" y="354203"/>
                    <a:pt x="1919224" y="301625"/>
                    <a:pt x="1918716" y="235458"/>
                  </a:cubicBezTo>
                  <a:cubicBezTo>
                    <a:pt x="1917065" y="110109"/>
                    <a:pt x="1642491" y="0"/>
                    <a:pt x="1675638" y="141097"/>
                  </a:cubicBezTo>
                  <a:cubicBezTo>
                    <a:pt x="1685417" y="182880"/>
                    <a:pt x="1670177" y="215392"/>
                    <a:pt x="1643507" y="240411"/>
                  </a:cubicBezTo>
                  <a:lnTo>
                    <a:pt x="1381379" y="437261"/>
                  </a:lnTo>
                  <a:lnTo>
                    <a:pt x="1381379" y="639572"/>
                  </a:lnTo>
                  <a:cubicBezTo>
                    <a:pt x="1354709" y="703072"/>
                    <a:pt x="1380871" y="768731"/>
                    <a:pt x="1375410" y="804418"/>
                  </a:cubicBezTo>
                  <a:lnTo>
                    <a:pt x="951103" y="997585"/>
                  </a:lnTo>
                  <a:cubicBezTo>
                    <a:pt x="951103" y="997585"/>
                    <a:pt x="971169" y="1152144"/>
                    <a:pt x="591058" y="1205357"/>
                  </a:cubicBezTo>
                  <a:cubicBezTo>
                    <a:pt x="340360" y="1240028"/>
                    <a:pt x="475234" y="1330071"/>
                    <a:pt x="659638" y="1352931"/>
                  </a:cubicBezTo>
                  <a:cubicBezTo>
                    <a:pt x="1108329" y="1408303"/>
                    <a:pt x="1376426" y="1276477"/>
                    <a:pt x="1406906" y="884301"/>
                  </a:cubicBezTo>
                  <a:cubicBezTo>
                    <a:pt x="1477010" y="964565"/>
                    <a:pt x="1647825" y="1115314"/>
                    <a:pt x="1905000" y="1052449"/>
                  </a:cubicBezTo>
                  <a:cubicBezTo>
                    <a:pt x="2249297" y="967867"/>
                    <a:pt x="2181860" y="675513"/>
                    <a:pt x="2108962" y="539877"/>
                  </a:cubicBezTo>
                  <a:close/>
                </a:path>
              </a:pathLst>
            </a:custGeom>
            <a:solidFill>
              <a:srgbClr val="44934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455676" y="63500"/>
              <a:ext cx="1290574" cy="871347"/>
            </a:xfrm>
            <a:custGeom>
              <a:avLst/>
              <a:gdLst/>
              <a:ahLst/>
              <a:cxnLst/>
              <a:rect l="l" t="t" r="r" b="b"/>
              <a:pathLst>
                <a:path w="1290574" h="871347">
                  <a:moveTo>
                    <a:pt x="630809" y="0"/>
                  </a:moveTo>
                  <a:cubicBezTo>
                    <a:pt x="578358" y="0"/>
                    <a:pt x="525399" y="3429"/>
                    <a:pt x="472694" y="9652"/>
                  </a:cubicBezTo>
                  <a:cubicBezTo>
                    <a:pt x="123571" y="51435"/>
                    <a:pt x="60960" y="329692"/>
                    <a:pt x="60960" y="329692"/>
                  </a:cubicBezTo>
                  <a:cubicBezTo>
                    <a:pt x="60960" y="329692"/>
                    <a:pt x="0" y="692531"/>
                    <a:pt x="176276" y="814070"/>
                  </a:cubicBezTo>
                  <a:cubicBezTo>
                    <a:pt x="233553" y="853694"/>
                    <a:pt x="329692" y="871347"/>
                    <a:pt x="439420" y="871347"/>
                  </a:cubicBezTo>
                  <a:cubicBezTo>
                    <a:pt x="605028" y="871347"/>
                    <a:pt x="801497" y="831215"/>
                    <a:pt x="942467" y="765302"/>
                  </a:cubicBezTo>
                  <a:cubicBezTo>
                    <a:pt x="959866" y="677926"/>
                    <a:pt x="1007745" y="522351"/>
                    <a:pt x="1134999" y="436626"/>
                  </a:cubicBezTo>
                  <a:cubicBezTo>
                    <a:pt x="1181735" y="405130"/>
                    <a:pt x="1235583" y="386715"/>
                    <a:pt x="1290574" y="379730"/>
                  </a:cubicBezTo>
                  <a:cubicBezTo>
                    <a:pt x="1180465" y="99060"/>
                    <a:pt x="913892" y="0"/>
                    <a:pt x="630809" y="0"/>
                  </a:cubicBezTo>
                  <a:close/>
                </a:path>
              </a:pathLst>
            </a:custGeom>
            <a:solidFill>
              <a:srgbClr val="37683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421513" y="90424"/>
              <a:ext cx="1752219" cy="1080008"/>
            </a:xfrm>
            <a:custGeom>
              <a:avLst/>
              <a:gdLst/>
              <a:ahLst/>
              <a:cxnLst/>
              <a:rect l="l" t="t" r="r" b="b"/>
              <a:pathLst>
                <a:path w="1752219" h="1080008">
                  <a:moveTo>
                    <a:pt x="1252982" y="687959"/>
                  </a:moveTo>
                  <a:cubicBezTo>
                    <a:pt x="1227963" y="690118"/>
                    <a:pt x="1205611" y="671703"/>
                    <a:pt x="1203452" y="646176"/>
                  </a:cubicBezTo>
                  <a:cubicBezTo>
                    <a:pt x="1201293" y="621284"/>
                    <a:pt x="1219708" y="598932"/>
                    <a:pt x="1245362" y="596773"/>
                  </a:cubicBezTo>
                  <a:cubicBezTo>
                    <a:pt x="1270381" y="594614"/>
                    <a:pt x="1292733" y="613029"/>
                    <a:pt x="1294892" y="638556"/>
                  </a:cubicBezTo>
                  <a:cubicBezTo>
                    <a:pt x="1297051" y="664083"/>
                    <a:pt x="1278636" y="685800"/>
                    <a:pt x="1252982" y="687959"/>
                  </a:cubicBezTo>
                  <a:close/>
                  <a:moveTo>
                    <a:pt x="1274699" y="253492"/>
                  </a:moveTo>
                  <a:lnTo>
                    <a:pt x="1084326" y="185166"/>
                  </a:lnTo>
                  <a:lnTo>
                    <a:pt x="1084326" y="71120"/>
                  </a:lnTo>
                  <a:cubicBezTo>
                    <a:pt x="1077214" y="66802"/>
                    <a:pt x="1070229" y="62992"/>
                    <a:pt x="1063117" y="59182"/>
                  </a:cubicBezTo>
                  <a:lnTo>
                    <a:pt x="1062609" y="185547"/>
                  </a:lnTo>
                  <a:cubicBezTo>
                    <a:pt x="1001649" y="215900"/>
                    <a:pt x="853821" y="284861"/>
                    <a:pt x="808609" y="279908"/>
                  </a:cubicBezTo>
                  <a:cubicBezTo>
                    <a:pt x="735711" y="271780"/>
                    <a:pt x="428498" y="218567"/>
                    <a:pt x="406146" y="202311"/>
                  </a:cubicBezTo>
                  <a:cubicBezTo>
                    <a:pt x="395224" y="192532"/>
                    <a:pt x="402844" y="94361"/>
                    <a:pt x="417068" y="0"/>
                  </a:cubicBezTo>
                  <a:cubicBezTo>
                    <a:pt x="408305" y="2159"/>
                    <a:pt x="399669" y="4826"/>
                    <a:pt x="390906" y="7620"/>
                  </a:cubicBezTo>
                  <a:cubicBezTo>
                    <a:pt x="382778" y="60833"/>
                    <a:pt x="369697" y="167132"/>
                    <a:pt x="384429" y="206629"/>
                  </a:cubicBezTo>
                  <a:lnTo>
                    <a:pt x="87503" y="371094"/>
                  </a:lnTo>
                  <a:cubicBezTo>
                    <a:pt x="86995" y="376555"/>
                    <a:pt x="86995" y="381889"/>
                    <a:pt x="86360" y="387858"/>
                  </a:cubicBezTo>
                  <a:lnTo>
                    <a:pt x="90170" y="394335"/>
                  </a:lnTo>
                  <a:lnTo>
                    <a:pt x="400177" y="222885"/>
                  </a:lnTo>
                  <a:cubicBezTo>
                    <a:pt x="452882" y="245618"/>
                    <a:pt x="726440" y="290703"/>
                    <a:pt x="797179" y="299847"/>
                  </a:cubicBezTo>
                  <a:lnTo>
                    <a:pt x="797179" y="755650"/>
                  </a:lnTo>
                  <a:lnTo>
                    <a:pt x="818896" y="755650"/>
                  </a:lnTo>
                  <a:lnTo>
                    <a:pt x="818896" y="301752"/>
                  </a:lnTo>
                  <a:cubicBezTo>
                    <a:pt x="886333" y="297942"/>
                    <a:pt x="1042416" y="220980"/>
                    <a:pt x="1075055" y="204089"/>
                  </a:cubicBezTo>
                  <a:lnTo>
                    <a:pt x="1292606" y="282702"/>
                  </a:lnTo>
                  <a:cubicBezTo>
                    <a:pt x="1286637" y="272923"/>
                    <a:pt x="1280668" y="263144"/>
                    <a:pt x="1274699" y="253365"/>
                  </a:cubicBezTo>
                  <a:close/>
                  <a:moveTo>
                    <a:pt x="1286129" y="808355"/>
                  </a:moveTo>
                  <a:lnTo>
                    <a:pt x="1276350" y="821436"/>
                  </a:lnTo>
                  <a:lnTo>
                    <a:pt x="1266571" y="833882"/>
                  </a:lnTo>
                  <a:cubicBezTo>
                    <a:pt x="1271524" y="837692"/>
                    <a:pt x="1377569" y="916813"/>
                    <a:pt x="1621155" y="876173"/>
                  </a:cubicBezTo>
                  <a:cubicBezTo>
                    <a:pt x="1657096" y="870204"/>
                    <a:pt x="1695704" y="861568"/>
                    <a:pt x="1737487" y="850138"/>
                  </a:cubicBezTo>
                  <a:cubicBezTo>
                    <a:pt x="1743456" y="837692"/>
                    <a:pt x="1748409" y="825246"/>
                    <a:pt x="1752219" y="812165"/>
                  </a:cubicBezTo>
                  <a:cubicBezTo>
                    <a:pt x="1425321" y="910336"/>
                    <a:pt x="1287272" y="809498"/>
                    <a:pt x="1286129" y="808355"/>
                  </a:cubicBezTo>
                  <a:close/>
                  <a:moveTo>
                    <a:pt x="547116" y="961263"/>
                  </a:moveTo>
                  <a:cubicBezTo>
                    <a:pt x="547116" y="961263"/>
                    <a:pt x="526415" y="1048004"/>
                    <a:pt x="468249" y="1080008"/>
                  </a:cubicBezTo>
                  <a:cubicBezTo>
                    <a:pt x="468249" y="1080008"/>
                    <a:pt x="819023" y="1061593"/>
                    <a:pt x="977773" y="776732"/>
                  </a:cubicBezTo>
                  <a:cubicBezTo>
                    <a:pt x="977265" y="776732"/>
                    <a:pt x="748792" y="982345"/>
                    <a:pt x="547116" y="961136"/>
                  </a:cubicBezTo>
                  <a:close/>
                  <a:moveTo>
                    <a:pt x="60325" y="687959"/>
                  </a:moveTo>
                  <a:cubicBezTo>
                    <a:pt x="67945" y="749300"/>
                    <a:pt x="0" y="803529"/>
                    <a:pt x="0" y="803529"/>
                  </a:cubicBezTo>
                  <a:cubicBezTo>
                    <a:pt x="59817" y="819277"/>
                    <a:pt x="166370" y="818769"/>
                    <a:pt x="166370" y="818769"/>
                  </a:cubicBezTo>
                  <a:cubicBezTo>
                    <a:pt x="137541" y="794893"/>
                    <a:pt x="60325" y="688086"/>
                    <a:pt x="60325" y="688086"/>
                  </a:cubicBezTo>
                  <a:close/>
                </a:path>
              </a:pathLst>
            </a:custGeom>
            <a:solidFill>
              <a:srgbClr val="3F3F3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410591" y="347091"/>
              <a:ext cx="1024128" cy="762635"/>
            </a:xfrm>
            <a:custGeom>
              <a:avLst/>
              <a:gdLst/>
              <a:ahLst/>
              <a:cxnLst/>
              <a:rect l="l" t="t" r="r" b="b"/>
              <a:pathLst>
                <a:path w="1024128" h="762635">
                  <a:moveTo>
                    <a:pt x="456819" y="692658"/>
                  </a:moveTo>
                  <a:cubicBezTo>
                    <a:pt x="89789" y="622173"/>
                    <a:pt x="0" y="320040"/>
                    <a:pt x="11938" y="206121"/>
                  </a:cubicBezTo>
                  <a:cubicBezTo>
                    <a:pt x="23876" y="92202"/>
                    <a:pt x="97917" y="0"/>
                    <a:pt x="106045" y="46609"/>
                  </a:cubicBezTo>
                  <a:cubicBezTo>
                    <a:pt x="114173" y="93218"/>
                    <a:pt x="47879" y="358521"/>
                    <a:pt x="258953" y="469773"/>
                  </a:cubicBezTo>
                  <a:cubicBezTo>
                    <a:pt x="470027" y="581025"/>
                    <a:pt x="754380" y="610235"/>
                    <a:pt x="1024128" y="360172"/>
                  </a:cubicBezTo>
                  <a:lnTo>
                    <a:pt x="988187" y="520700"/>
                  </a:lnTo>
                  <a:cubicBezTo>
                    <a:pt x="988187" y="520192"/>
                    <a:pt x="823468" y="762635"/>
                    <a:pt x="456819" y="692658"/>
                  </a:cubicBezTo>
                  <a:close/>
                </a:path>
              </a:pathLst>
            </a:custGeom>
            <a:solidFill>
              <a:srgbClr val="F4E8D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540288" y="165516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279418" y="1285103"/>
            <a:ext cx="5089217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3. Which is different?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15771" y="2649417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615771" y="4002214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615771" y="5416553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615771" y="6770065"/>
            <a:ext cx="2406615" cy="2620670"/>
          </a:xfrm>
          <a:custGeom>
            <a:avLst/>
            <a:gdLst/>
            <a:ahLst/>
            <a:cxnLst/>
            <a:rect l="l" t="t" r="r" b="b"/>
            <a:pathLst>
              <a:path w="2406615" h="2620670">
                <a:moveTo>
                  <a:pt x="0" y="0"/>
                </a:moveTo>
                <a:lnTo>
                  <a:pt x="2406615" y="0"/>
                </a:lnTo>
                <a:lnTo>
                  <a:pt x="2406615" y="2620671"/>
                </a:lnTo>
                <a:lnTo>
                  <a:pt x="0" y="26206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65197" y="188090"/>
            <a:ext cx="16705621" cy="9974161"/>
          </a:xfrm>
          <a:custGeom>
            <a:avLst/>
            <a:gdLst/>
            <a:ahLst/>
            <a:cxnLst/>
            <a:rect l="l" t="t" r="r" b="b"/>
            <a:pathLst>
              <a:path w="16705621" h="9974161">
                <a:moveTo>
                  <a:pt x="0" y="0"/>
                </a:moveTo>
                <a:lnTo>
                  <a:pt x="16705621" y="0"/>
                </a:lnTo>
                <a:lnTo>
                  <a:pt x="16705621" y="9974161"/>
                </a:lnTo>
                <a:lnTo>
                  <a:pt x="0" y="997416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030520" y="3049676"/>
            <a:ext cx="2076450" cy="2495550"/>
          </a:xfrm>
          <a:custGeom>
            <a:avLst/>
            <a:gdLst/>
            <a:ahLst/>
            <a:cxnLst/>
            <a:rect l="l" t="t" r="r" b="b"/>
            <a:pathLst>
              <a:path w="2076450" h="2495550">
                <a:moveTo>
                  <a:pt x="0" y="0"/>
                </a:moveTo>
                <a:lnTo>
                  <a:pt x="2076450" y="0"/>
                </a:lnTo>
                <a:lnTo>
                  <a:pt x="2076450" y="2495550"/>
                </a:lnTo>
                <a:lnTo>
                  <a:pt x="0" y="249555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2888675" y="2902982"/>
            <a:ext cx="3465805" cy="2504742"/>
          </a:xfrm>
          <a:custGeom>
            <a:avLst/>
            <a:gdLst/>
            <a:ahLst/>
            <a:cxnLst/>
            <a:rect l="l" t="t" r="r" b="b"/>
            <a:pathLst>
              <a:path w="3465805" h="2504742">
                <a:moveTo>
                  <a:pt x="0" y="0"/>
                </a:moveTo>
                <a:lnTo>
                  <a:pt x="3465805" y="0"/>
                </a:lnTo>
                <a:lnTo>
                  <a:pt x="3465805" y="2504741"/>
                </a:lnTo>
                <a:lnTo>
                  <a:pt x="0" y="25047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6854742" y="4830528"/>
            <a:ext cx="2609850" cy="2933700"/>
          </a:xfrm>
          <a:custGeom>
            <a:avLst/>
            <a:gdLst/>
            <a:ahLst/>
            <a:cxnLst/>
            <a:rect l="l" t="t" r="r" b="b"/>
            <a:pathLst>
              <a:path w="2609850" h="2933700">
                <a:moveTo>
                  <a:pt x="0" y="0"/>
                </a:moveTo>
                <a:lnTo>
                  <a:pt x="2609850" y="0"/>
                </a:lnTo>
                <a:lnTo>
                  <a:pt x="2609850" y="2933700"/>
                </a:lnTo>
                <a:lnTo>
                  <a:pt x="0" y="29337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3505393" y="4158653"/>
            <a:ext cx="1971675" cy="3400425"/>
          </a:xfrm>
          <a:custGeom>
            <a:avLst/>
            <a:gdLst/>
            <a:ahLst/>
            <a:cxnLst/>
            <a:rect l="l" t="t" r="r" b="b"/>
            <a:pathLst>
              <a:path w="1971675" h="3400425">
                <a:moveTo>
                  <a:pt x="0" y="0"/>
                </a:moveTo>
                <a:lnTo>
                  <a:pt x="1971675" y="0"/>
                </a:lnTo>
                <a:lnTo>
                  <a:pt x="1971675" y="3400425"/>
                </a:lnTo>
                <a:lnTo>
                  <a:pt x="0" y="340042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2204580" y="1613249"/>
            <a:ext cx="5302253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4. Reorder the words: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16075" y="347110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243720" y="5519052"/>
            <a:ext cx="2375249" cy="108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p/r/u/e/l/p .....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925818" y="8110033"/>
            <a:ext cx="2521210" cy="108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o/g/n/r/a/e ...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612736" y="5519052"/>
            <a:ext cx="1521247" cy="108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e/b/u/l ...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879438" y="7720660"/>
            <a:ext cx="2329920" cy="108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y/l/e/l/w/o 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252</Words>
  <Application>Microsoft Office PowerPoint</Application>
  <PresentationFormat>Custom</PresentationFormat>
  <Paragraphs>66</Paragraphs>
  <Slides>13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Baloo</vt:lpstr>
      <vt:lpstr>League Spartan</vt:lpstr>
      <vt:lpstr>Calibri</vt:lpstr>
      <vt:lpstr>Arial</vt:lpstr>
      <vt:lpstr>Alata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COLORS.pdf</dc:title>
  <cp:lastModifiedBy>Dung Ngô</cp:lastModifiedBy>
  <cp:revision>3</cp:revision>
  <dcterms:created xsi:type="dcterms:W3CDTF">2006-08-16T00:00:00Z</dcterms:created>
  <dcterms:modified xsi:type="dcterms:W3CDTF">2024-12-07T15:23:34Z</dcterms:modified>
  <dc:identifier>DAGWppvNPn8</dc:identifier>
</cp:coreProperties>
</file>