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7"/>
  </p:notesMasterIdLst>
  <p:sldIdLst>
    <p:sldId id="256" r:id="rId2"/>
    <p:sldId id="258" r:id="rId3"/>
    <p:sldId id="319" r:id="rId4"/>
    <p:sldId id="259" r:id="rId5"/>
    <p:sldId id="264" r:id="rId6"/>
    <p:sldId id="257" r:id="rId7"/>
    <p:sldId id="261" r:id="rId8"/>
    <p:sldId id="260" r:id="rId9"/>
    <p:sldId id="262" r:id="rId10"/>
    <p:sldId id="265" r:id="rId11"/>
    <p:sldId id="288" r:id="rId12"/>
    <p:sldId id="289" r:id="rId13"/>
    <p:sldId id="269" r:id="rId14"/>
    <p:sldId id="282" r:id="rId15"/>
    <p:sldId id="284" r:id="rId16"/>
    <p:sldId id="290" r:id="rId17"/>
    <p:sldId id="313" r:id="rId18"/>
    <p:sldId id="266" r:id="rId19"/>
    <p:sldId id="270" r:id="rId20"/>
    <p:sldId id="273" r:id="rId21"/>
    <p:sldId id="322" r:id="rId22"/>
    <p:sldId id="271" r:id="rId23"/>
    <p:sldId id="287" r:id="rId24"/>
    <p:sldId id="276" r:id="rId25"/>
    <p:sldId id="267" r:id="rId26"/>
    <p:sldId id="281" r:id="rId27"/>
    <p:sldId id="320" r:id="rId28"/>
    <p:sldId id="321" r:id="rId29"/>
    <p:sldId id="278" r:id="rId30"/>
    <p:sldId id="316" r:id="rId31"/>
    <p:sldId id="317" r:id="rId32"/>
    <p:sldId id="293" r:id="rId33"/>
    <p:sldId id="274" r:id="rId34"/>
    <p:sldId id="268" r:id="rId35"/>
    <p:sldId id="275" r:id="rId36"/>
  </p:sldIdLst>
  <p:sldSz cx="9144000" cy="5143500" type="screen16x9"/>
  <p:notesSz cx="6858000" cy="9144000"/>
  <p:embeddedFontLst>
    <p:embeddedFont>
      <p:font typeface="Kirang Haerang" panose="020B0604020202020204" charset="-127"/>
      <p:regular r:id="rId38"/>
    </p:embeddedFont>
    <p:embeddedFont>
      <p:font typeface="Bebas Neue" panose="020B0606020202050201" pitchFamily="34" charset="0"/>
      <p:regular r:id="rId39"/>
    </p:embeddedFont>
    <p:embeddedFont>
      <p:font typeface="Calibri" panose="020F0502020204030204" pitchFamily="34" charset="0"/>
      <p:regular r:id="rId40"/>
      <p:bold r:id="rId41"/>
      <p:italic r:id="rId42"/>
      <p:boldItalic r:id="rId43"/>
    </p:embeddedFont>
    <p:embeddedFont>
      <p:font typeface="Nunito" pitchFamily="2" charset="0"/>
      <p:regular r:id="rId44"/>
      <p:bold r:id="rId45"/>
      <p:italic r:id="rId46"/>
      <p:boldItalic r:id="rId47"/>
    </p:embeddedFont>
    <p:embeddedFont>
      <p:font typeface="Nunito Sans"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7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BAB89-623B-43B8-889D-8D13CFCAD9B7}">
  <a:tblStyle styleId="{CA0BAB89-623B-43B8-889D-8D13CFCAD9B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3"/>
        <p:cNvGrpSpPr/>
        <p:nvPr/>
      </p:nvGrpSpPr>
      <p:grpSpPr>
        <a:xfrm>
          <a:off x="0" y="0"/>
          <a:ext cx="0" cy="0"/>
          <a:chOff x="0" y="0"/>
          <a:chExt cx="0" cy="0"/>
        </a:xfrm>
      </p:grpSpPr>
      <p:sp>
        <p:nvSpPr>
          <p:cNvPr id="2864" name="Google Shape;2864;g1132a9773a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5" name="Google Shape;2865;g1132a9773a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7"/>
        <p:cNvGrpSpPr/>
        <p:nvPr/>
      </p:nvGrpSpPr>
      <p:grpSpPr>
        <a:xfrm>
          <a:off x="0" y="0"/>
          <a:ext cx="0" cy="0"/>
          <a:chOff x="0" y="0"/>
          <a:chExt cx="0" cy="0"/>
        </a:xfrm>
      </p:grpSpPr>
      <p:sp>
        <p:nvSpPr>
          <p:cNvPr id="2898" name="Google Shape;2898;g1132a9773a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9" name="Google Shape;2899;g1132a9773a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5"/>
        <p:cNvGrpSpPr/>
        <p:nvPr/>
      </p:nvGrpSpPr>
      <p:grpSpPr>
        <a:xfrm>
          <a:off x="0" y="0"/>
          <a:ext cx="0" cy="0"/>
          <a:chOff x="0" y="0"/>
          <a:chExt cx="0" cy="0"/>
        </a:xfrm>
      </p:grpSpPr>
      <p:sp>
        <p:nvSpPr>
          <p:cNvPr id="2716" name="Google Shape;2716;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7" name="Google Shape;2717;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5"/>
        <p:cNvGrpSpPr/>
        <p:nvPr/>
      </p:nvGrpSpPr>
      <p:grpSpPr>
        <a:xfrm>
          <a:off x="0" y="0"/>
          <a:ext cx="0" cy="0"/>
          <a:chOff x="0" y="0"/>
          <a:chExt cx="0" cy="0"/>
        </a:xfrm>
      </p:grpSpPr>
      <p:sp>
        <p:nvSpPr>
          <p:cNvPr id="2766" name="Google Shape;2766;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7" name="Google Shape;2767;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1132a9773a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1132a9773a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0"/>
        <p:cNvGrpSpPr/>
        <p:nvPr/>
      </p:nvGrpSpPr>
      <p:grpSpPr>
        <a:xfrm>
          <a:off x="0" y="0"/>
          <a:ext cx="0" cy="0"/>
          <a:chOff x="0" y="0"/>
          <a:chExt cx="0" cy="0"/>
        </a:xfrm>
      </p:grpSpPr>
      <p:sp>
        <p:nvSpPr>
          <p:cNvPr id="1991" name="Google Shape;1991;g112f902f03d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2" name="Google Shape;1992;g112f902f03d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8"/>
        <p:cNvGrpSpPr/>
        <p:nvPr/>
      </p:nvGrpSpPr>
      <p:grpSpPr>
        <a:xfrm>
          <a:off x="0" y="0"/>
          <a:ext cx="0" cy="0"/>
          <a:chOff x="0" y="0"/>
          <a:chExt cx="0" cy="0"/>
        </a:xfrm>
      </p:grpSpPr>
      <p:sp>
        <p:nvSpPr>
          <p:cNvPr id="1659" name="Google Shape;1659;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0" name="Google Shape;1660;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132a9773aa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132a9773aa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5"/>
        <p:cNvGrpSpPr/>
        <p:nvPr/>
      </p:nvGrpSpPr>
      <p:grpSpPr>
        <a:xfrm>
          <a:off x="0" y="0"/>
          <a:ext cx="0" cy="0"/>
          <a:chOff x="0" y="0"/>
          <a:chExt cx="0" cy="0"/>
        </a:xfrm>
      </p:grpSpPr>
      <p:sp>
        <p:nvSpPr>
          <p:cNvPr id="2486" name="Google Shape;2486;g112f902f03d_0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7" name="Google Shape;2487;g112f902f03d_0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3"/>
        <p:cNvGrpSpPr/>
        <p:nvPr/>
      </p:nvGrpSpPr>
      <p:grpSpPr>
        <a:xfrm>
          <a:off x="0" y="0"/>
          <a:ext cx="0" cy="0"/>
          <a:chOff x="0" y="0"/>
          <a:chExt cx="0" cy="0"/>
        </a:xfrm>
      </p:grpSpPr>
      <p:sp>
        <p:nvSpPr>
          <p:cNvPr id="2024" name="Google Shape;2024;g112f902f03d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5" name="Google Shape;2025;g112f902f03d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7"/>
        <p:cNvGrpSpPr/>
        <p:nvPr/>
      </p:nvGrpSpPr>
      <p:grpSpPr>
        <a:xfrm>
          <a:off x="0" y="0"/>
          <a:ext cx="0" cy="0"/>
          <a:chOff x="0" y="0"/>
          <a:chExt cx="0" cy="0"/>
        </a:xfrm>
      </p:grpSpPr>
      <p:sp>
        <p:nvSpPr>
          <p:cNvPr id="2658" name="Google Shape;2658;g112f902f03d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9" name="Google Shape;2659;g112f902f03d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5"/>
        <p:cNvGrpSpPr/>
        <p:nvPr/>
      </p:nvGrpSpPr>
      <p:grpSpPr>
        <a:xfrm>
          <a:off x="0" y="0"/>
          <a:ext cx="0" cy="0"/>
          <a:chOff x="0" y="0"/>
          <a:chExt cx="0" cy="0"/>
        </a:xfrm>
      </p:grpSpPr>
      <p:sp>
        <p:nvSpPr>
          <p:cNvPr id="2546" name="Google Shape;2546;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7" name="Google Shape;2547;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6"/>
        <p:cNvGrpSpPr/>
        <p:nvPr/>
      </p:nvGrpSpPr>
      <p:grpSpPr>
        <a:xfrm>
          <a:off x="0" y="0"/>
          <a:ext cx="0" cy="0"/>
          <a:chOff x="0" y="0"/>
          <a:chExt cx="0" cy="0"/>
        </a:xfrm>
      </p:grpSpPr>
      <p:sp>
        <p:nvSpPr>
          <p:cNvPr id="3267" name="Google Shape;3267;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8" name="Google Shape;3268;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3"/>
        <p:cNvGrpSpPr/>
        <p:nvPr/>
      </p:nvGrpSpPr>
      <p:grpSpPr>
        <a:xfrm>
          <a:off x="0" y="0"/>
          <a:ext cx="0" cy="0"/>
          <a:chOff x="0" y="0"/>
          <a:chExt cx="0" cy="0"/>
        </a:xfrm>
      </p:grpSpPr>
      <p:sp>
        <p:nvSpPr>
          <p:cNvPr id="2314" name="Google Shape;2314;g112f902f03d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5" name="Google Shape;2315;g112f902f03d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7"/>
        <p:cNvGrpSpPr/>
        <p:nvPr/>
      </p:nvGrpSpPr>
      <p:grpSpPr>
        <a:xfrm>
          <a:off x="0" y="0"/>
          <a:ext cx="0" cy="0"/>
          <a:chOff x="0" y="0"/>
          <a:chExt cx="0" cy="0"/>
        </a:xfrm>
      </p:grpSpPr>
      <p:sp>
        <p:nvSpPr>
          <p:cNvPr id="2058" name="Google Shape;2058;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9" name="Google Shape;2059;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9"/>
        <p:cNvGrpSpPr/>
        <p:nvPr/>
      </p:nvGrpSpPr>
      <p:grpSpPr>
        <a:xfrm>
          <a:off x="0" y="0"/>
          <a:ext cx="0" cy="0"/>
          <a:chOff x="0" y="0"/>
          <a:chExt cx="0" cy="0"/>
        </a:xfrm>
      </p:grpSpPr>
      <p:sp>
        <p:nvSpPr>
          <p:cNvPr id="2390" name="Google Shape;2390;g112f902f03d_0_1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1" name="Google Shape;2391;g112f902f03d_0_1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12f902f03d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12f902f03d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113af47eb16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113af47eb16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2" name="Google Shape;1642;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5"/>
        <p:cNvGrpSpPr/>
        <p:nvPr/>
      </p:nvGrpSpPr>
      <p:grpSpPr>
        <a:xfrm>
          <a:off x="0" y="0"/>
          <a:ext cx="0" cy="0"/>
          <a:chOff x="0" y="0"/>
          <a:chExt cx="0" cy="0"/>
        </a:xfrm>
      </p:grpSpPr>
      <p:sp>
        <p:nvSpPr>
          <p:cNvPr id="1796" name="Google Shape;179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7" name="Google Shape;179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6"/>
        <p:cNvGrpSpPr/>
        <p:nvPr/>
      </p:nvGrpSpPr>
      <p:grpSpPr>
        <a:xfrm>
          <a:off x="0" y="0"/>
          <a:ext cx="0" cy="0"/>
          <a:chOff x="0" y="0"/>
          <a:chExt cx="0" cy="0"/>
        </a:xfrm>
      </p:grpSpPr>
      <p:sp>
        <p:nvSpPr>
          <p:cNvPr id="1967" name="Google Shape;1967;g113af47eb16_0_10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8" name="Google Shape;1968;g113af47eb16_0_10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2448" y="-53746"/>
            <a:ext cx="2656641" cy="2261878"/>
            <a:chOff x="-102448" y="-53746"/>
            <a:chExt cx="2656641" cy="2261878"/>
          </a:xfrm>
        </p:grpSpPr>
        <p:sp>
          <p:nvSpPr>
            <p:cNvPr id="10" name="Google Shape;10;p2"/>
            <p:cNvSpPr/>
            <p:nvPr/>
          </p:nvSpPr>
          <p:spPr>
            <a:xfrm rot="2830696">
              <a:off x="-77974" y="2069243"/>
              <a:ext cx="109512" cy="11455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830696">
              <a:off x="176048" y="2016651"/>
              <a:ext cx="133339" cy="169769"/>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2830696">
              <a:off x="2409017" y="-51771"/>
              <a:ext cx="89122" cy="191763"/>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830696">
              <a:off x="2285636" y="212359"/>
              <a:ext cx="76292" cy="133340"/>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830696">
              <a:off x="430726" y="1974273"/>
              <a:ext cx="109512" cy="16129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830696">
              <a:off x="2147833" y="438400"/>
              <a:ext cx="89122" cy="170914"/>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830696">
              <a:off x="2026636" y="642999"/>
              <a:ext cx="92100" cy="191305"/>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2830696">
              <a:off x="709590" y="1907857"/>
              <a:ext cx="81103" cy="132195"/>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2830696">
              <a:off x="1903825" y="901634"/>
              <a:ext cx="65295" cy="136090"/>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830696">
              <a:off x="952838" y="1769945"/>
              <a:ext cx="84311" cy="19222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830696">
              <a:off x="1746902" y="1110319"/>
              <a:ext cx="68503" cy="175267"/>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2830696">
              <a:off x="1175507" y="1653470"/>
              <a:ext cx="63462" cy="17641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830696">
              <a:off x="1594638" y="1287910"/>
              <a:ext cx="52694" cy="199094"/>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2830696">
              <a:off x="1409670" y="1505593"/>
              <a:ext cx="42843" cy="137235"/>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7850328" y="112982"/>
            <a:ext cx="1349934" cy="5372201"/>
            <a:chOff x="7995925" y="570188"/>
            <a:chExt cx="1204653" cy="4794040"/>
          </a:xfrm>
        </p:grpSpPr>
        <p:sp>
          <p:nvSpPr>
            <p:cNvPr id="25" name="Google Shape;25;p2"/>
            <p:cNvSpPr/>
            <p:nvPr/>
          </p:nvSpPr>
          <p:spPr>
            <a:xfrm>
              <a:off x="7995925" y="3633856"/>
              <a:ext cx="40059" cy="163332"/>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998609" y="3899813"/>
              <a:ext cx="41710" cy="127403"/>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05836" y="3403415"/>
              <a:ext cx="51622" cy="17716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014302" y="4113941"/>
              <a:ext cx="57404" cy="17923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43004" y="3190938"/>
              <a:ext cx="55958" cy="12348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50231" y="4342524"/>
              <a:ext cx="64424" cy="15796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97311" y="2934480"/>
              <a:ext cx="74542" cy="154659"/>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117340" y="4602906"/>
              <a:ext cx="64424" cy="1216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162974" y="2717254"/>
              <a:ext cx="91680" cy="16911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85894" y="4806297"/>
              <a:ext cx="93126" cy="16663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64566" y="2521297"/>
              <a:ext cx="75781" cy="115839"/>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278814" y="5018567"/>
              <a:ext cx="97256" cy="148671"/>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7398" y="2280738"/>
              <a:ext cx="95810" cy="148671"/>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10141" y="5253344"/>
              <a:ext cx="87551" cy="110884"/>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67338" y="2077347"/>
              <a:ext cx="108819" cy="16229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595980" y="1889442"/>
              <a:ext cx="81769" cy="116252"/>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707484" y="1655904"/>
              <a:ext cx="98701" cy="147639"/>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810315" y="1448177"/>
              <a:ext cx="101592" cy="16271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926155" y="1253045"/>
              <a:ext cx="73097" cy="11728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9017629" y="1003194"/>
              <a:ext cx="81563" cy="154659"/>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9086184" y="780600"/>
              <a:ext cx="75987" cy="17448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150401" y="570188"/>
              <a:ext cx="50176" cy="123893"/>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955200" y="587450"/>
            <a:ext cx="7233600" cy="3981000"/>
          </a:xfrm>
          <a:prstGeom prst="roundRect">
            <a:avLst>
              <a:gd name="adj" fmla="val 2310"/>
            </a:avLst>
          </a:prstGeom>
          <a:solidFill>
            <a:srgbClr val="FFF6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txBox="1">
            <a:spLocks noGrp="1"/>
          </p:cNvSpPr>
          <p:nvPr>
            <p:ph type="ctrTitle"/>
          </p:nvPr>
        </p:nvSpPr>
        <p:spPr>
          <a:xfrm>
            <a:off x="2029850" y="1324825"/>
            <a:ext cx="5084400" cy="2301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1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9" name="Google Shape;49;p2"/>
          <p:cNvSpPr txBox="1">
            <a:spLocks noGrp="1"/>
          </p:cNvSpPr>
          <p:nvPr>
            <p:ph type="subTitle" idx="1"/>
          </p:nvPr>
        </p:nvSpPr>
        <p:spPr>
          <a:xfrm>
            <a:off x="2377650" y="3879206"/>
            <a:ext cx="4388700" cy="4449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solidFill>
                  <a:schemeClr val="accent6"/>
                </a:solidFill>
                <a:latin typeface="Nunito Sans"/>
                <a:ea typeface="Nunito Sans"/>
                <a:cs typeface="Nunito Sans"/>
                <a:sym typeface="Nuni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0" name="Google Shape;50;p2"/>
          <p:cNvSpPr txBox="1">
            <a:spLocks noGrp="1"/>
          </p:cNvSpPr>
          <p:nvPr>
            <p:ph type="subTitle" idx="2"/>
          </p:nvPr>
        </p:nvSpPr>
        <p:spPr>
          <a:xfrm>
            <a:off x="6298375" y="650475"/>
            <a:ext cx="1528200" cy="590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500">
                <a:solidFill>
                  <a:schemeClr val="accent5"/>
                </a:solidFill>
                <a:latin typeface="Kirang Haerang"/>
                <a:ea typeface="Kirang Haerang"/>
                <a:cs typeface="Kirang Haerang"/>
                <a:sym typeface="Kirang Haerang"/>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51" name="Google Shape;51;p2"/>
          <p:cNvGrpSpPr/>
          <p:nvPr/>
        </p:nvGrpSpPr>
        <p:grpSpPr>
          <a:xfrm flipH="1">
            <a:off x="7498675" y="-5"/>
            <a:ext cx="1528185" cy="528825"/>
            <a:chOff x="6438300" y="4207200"/>
            <a:chExt cx="2705710" cy="936305"/>
          </a:xfrm>
        </p:grpSpPr>
        <p:sp>
          <p:nvSpPr>
            <p:cNvPr id="52" name="Google Shape;52;p2"/>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227630" y="4297255"/>
            <a:ext cx="1976396" cy="901582"/>
            <a:chOff x="3967525" y="3427700"/>
            <a:chExt cx="529950" cy="241750"/>
          </a:xfrm>
        </p:grpSpPr>
        <p:sp>
          <p:nvSpPr>
            <p:cNvPr id="55" name="Google Shape;55;p2"/>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p:nvPr/>
        </p:nvSpPr>
        <p:spPr>
          <a:xfrm>
            <a:off x="3378988" y="751375"/>
            <a:ext cx="266400" cy="26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498613" y="751375"/>
            <a:ext cx="266400" cy="26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2"/>
          <p:cNvGrpSpPr/>
          <p:nvPr/>
        </p:nvGrpSpPr>
        <p:grpSpPr>
          <a:xfrm>
            <a:off x="3491785" y="-136298"/>
            <a:ext cx="2160341" cy="1025799"/>
            <a:chOff x="3491785" y="-136298"/>
            <a:chExt cx="2160341" cy="1025799"/>
          </a:xfrm>
        </p:grpSpPr>
        <p:sp>
          <p:nvSpPr>
            <p:cNvPr id="60" name="Google Shape;60;p2"/>
            <p:cNvSpPr/>
            <p:nvPr/>
          </p:nvSpPr>
          <p:spPr>
            <a:xfrm rot="-10210584">
              <a:off x="3789897" y="-90548"/>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210584">
              <a:off x="3672788" y="1339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210584">
              <a:off x="3580021" y="4303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210584">
              <a:off x="3507593" y="6974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210584" flipH="1">
              <a:off x="5256847" y="-12936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210584" flipH="1">
              <a:off x="5380597" y="951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210584" flipH="1">
              <a:off x="5504114" y="3915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210584" flipH="1">
              <a:off x="5588595" y="6585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2">
    <p:spTree>
      <p:nvGrpSpPr>
        <p:cNvPr id="1" name="Shape 525"/>
        <p:cNvGrpSpPr/>
        <p:nvPr/>
      </p:nvGrpSpPr>
      <p:grpSpPr>
        <a:xfrm>
          <a:off x="0" y="0"/>
          <a:ext cx="0" cy="0"/>
          <a:chOff x="0" y="0"/>
          <a:chExt cx="0" cy="0"/>
        </a:xfrm>
      </p:grpSpPr>
      <p:sp>
        <p:nvSpPr>
          <p:cNvPr id="526" name="Google Shape;526;p13"/>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13"/>
          <p:cNvGrpSpPr/>
          <p:nvPr/>
        </p:nvGrpSpPr>
        <p:grpSpPr>
          <a:xfrm rot="-10357344">
            <a:off x="8545575" y="192773"/>
            <a:ext cx="214399" cy="1681905"/>
            <a:chOff x="4164079" y="1309194"/>
            <a:chExt cx="153630" cy="1205189"/>
          </a:xfrm>
        </p:grpSpPr>
        <p:sp>
          <p:nvSpPr>
            <p:cNvPr id="528" name="Google Shape;52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6222071">
            <a:off x="741956" y="3031685"/>
            <a:ext cx="817053" cy="2837092"/>
            <a:chOff x="3962745" y="966062"/>
            <a:chExt cx="621470" cy="2157958"/>
          </a:xfrm>
        </p:grpSpPr>
        <p:sp>
          <p:nvSpPr>
            <p:cNvPr id="535" name="Google Shape;535;p13"/>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6" name="Google Shape;546;p13"/>
          <p:cNvSpPr/>
          <p:nvPr/>
        </p:nvSpPr>
        <p:spPr>
          <a:xfrm>
            <a:off x="695700" y="1240575"/>
            <a:ext cx="77526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txBox="1">
            <a:spLocks noGrp="1"/>
          </p:cNvSpPr>
          <p:nvPr>
            <p:ph type="title"/>
          </p:nvPr>
        </p:nvSpPr>
        <p:spPr>
          <a:xfrm>
            <a:off x="794825"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48" name="Google Shape;548;p13"/>
          <p:cNvSpPr txBox="1">
            <a:spLocks noGrp="1"/>
          </p:cNvSpPr>
          <p:nvPr>
            <p:ph type="subTitle" idx="1"/>
          </p:nvPr>
        </p:nvSpPr>
        <p:spPr>
          <a:xfrm>
            <a:off x="835092"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9" name="Google Shape;549;p13"/>
          <p:cNvSpPr txBox="1">
            <a:spLocks noGrp="1"/>
          </p:cNvSpPr>
          <p:nvPr>
            <p:ph type="title" idx="2"/>
          </p:nvPr>
        </p:nvSpPr>
        <p:spPr>
          <a:xfrm>
            <a:off x="3468800"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0" name="Google Shape;550;p13"/>
          <p:cNvSpPr txBox="1">
            <a:spLocks noGrp="1"/>
          </p:cNvSpPr>
          <p:nvPr>
            <p:ph type="subTitle" idx="3"/>
          </p:nvPr>
        </p:nvSpPr>
        <p:spPr>
          <a:xfrm>
            <a:off x="3501302"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1" name="Google Shape;551;p13"/>
          <p:cNvSpPr txBox="1">
            <a:spLocks noGrp="1"/>
          </p:cNvSpPr>
          <p:nvPr>
            <p:ph type="title" idx="4"/>
          </p:nvPr>
        </p:nvSpPr>
        <p:spPr>
          <a:xfrm>
            <a:off x="2131813" y="351603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2" name="Google Shape;552;p13"/>
          <p:cNvSpPr txBox="1">
            <a:spLocks noGrp="1"/>
          </p:cNvSpPr>
          <p:nvPr>
            <p:ph type="subTitle" idx="5"/>
          </p:nvPr>
        </p:nvSpPr>
        <p:spPr>
          <a:xfrm>
            <a:off x="2168197" y="3954527"/>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3"/>
          <p:cNvSpPr txBox="1">
            <a:spLocks noGrp="1"/>
          </p:cNvSpPr>
          <p:nvPr>
            <p:ph type="title" idx="6"/>
          </p:nvPr>
        </p:nvSpPr>
        <p:spPr>
          <a:xfrm>
            <a:off x="4805787" y="3516037"/>
            <a:ext cx="21969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4" name="Google Shape;554;p13"/>
          <p:cNvSpPr txBox="1">
            <a:spLocks noGrp="1"/>
          </p:cNvSpPr>
          <p:nvPr>
            <p:ph type="subTitle" idx="7"/>
          </p:nvPr>
        </p:nvSpPr>
        <p:spPr>
          <a:xfrm>
            <a:off x="4834406" y="3954527"/>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3"/>
          <p:cNvSpPr txBox="1">
            <a:spLocks noGrp="1"/>
          </p:cNvSpPr>
          <p:nvPr>
            <p:ph type="title" idx="8"/>
          </p:nvPr>
        </p:nvSpPr>
        <p:spPr>
          <a:xfrm>
            <a:off x="2821075" y="368825"/>
            <a:ext cx="3501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6" name="Google Shape;556;p13"/>
          <p:cNvSpPr txBox="1">
            <a:spLocks noGrp="1"/>
          </p:cNvSpPr>
          <p:nvPr>
            <p:ph type="title" idx="9" hasCustomPrompt="1"/>
          </p:nvPr>
        </p:nvSpPr>
        <p:spPr>
          <a:xfrm>
            <a:off x="1578150"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7" name="Google Shape;557;p13"/>
          <p:cNvSpPr txBox="1">
            <a:spLocks noGrp="1"/>
          </p:cNvSpPr>
          <p:nvPr>
            <p:ph type="title" idx="13" hasCustomPrompt="1"/>
          </p:nvPr>
        </p:nvSpPr>
        <p:spPr>
          <a:xfrm>
            <a:off x="2911250" y="2889566"/>
            <a:ext cx="645600" cy="473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3"/>
          <p:cNvSpPr txBox="1">
            <a:spLocks noGrp="1"/>
          </p:cNvSpPr>
          <p:nvPr>
            <p:ph type="title" idx="14" hasCustomPrompt="1"/>
          </p:nvPr>
        </p:nvSpPr>
        <p:spPr>
          <a:xfrm>
            <a:off x="4244368"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9" name="Google Shape;559;p13"/>
          <p:cNvSpPr txBox="1">
            <a:spLocks noGrp="1"/>
          </p:cNvSpPr>
          <p:nvPr>
            <p:ph type="title" idx="15" hasCustomPrompt="1"/>
          </p:nvPr>
        </p:nvSpPr>
        <p:spPr>
          <a:xfrm>
            <a:off x="5577425" y="2889566"/>
            <a:ext cx="645600" cy="4734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0" name="Google Shape;560;p13"/>
          <p:cNvSpPr txBox="1">
            <a:spLocks noGrp="1"/>
          </p:cNvSpPr>
          <p:nvPr>
            <p:ph type="title" idx="16"/>
          </p:nvPr>
        </p:nvSpPr>
        <p:spPr>
          <a:xfrm>
            <a:off x="6127175" y="1922187"/>
            <a:ext cx="2212500" cy="527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1" name="Google Shape;561;p13"/>
          <p:cNvSpPr txBox="1">
            <a:spLocks noGrp="1"/>
          </p:cNvSpPr>
          <p:nvPr>
            <p:ph type="subTitle" idx="17"/>
          </p:nvPr>
        </p:nvSpPr>
        <p:spPr>
          <a:xfrm>
            <a:off x="6167511" y="2359304"/>
            <a:ext cx="21318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13"/>
          <p:cNvSpPr txBox="1">
            <a:spLocks noGrp="1"/>
          </p:cNvSpPr>
          <p:nvPr>
            <p:ph type="title" idx="18" hasCustomPrompt="1"/>
          </p:nvPr>
        </p:nvSpPr>
        <p:spPr>
          <a:xfrm>
            <a:off x="6910576" y="1295369"/>
            <a:ext cx="645600" cy="484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563" name="Google Shape;563;p13"/>
          <p:cNvGrpSpPr/>
          <p:nvPr/>
        </p:nvGrpSpPr>
        <p:grpSpPr>
          <a:xfrm>
            <a:off x="990800" y="-5241"/>
            <a:ext cx="325182" cy="807739"/>
            <a:chOff x="2760125" y="-5241"/>
            <a:chExt cx="325182" cy="807739"/>
          </a:xfrm>
        </p:grpSpPr>
        <p:sp>
          <p:nvSpPr>
            <p:cNvPr id="564" name="Google Shape;564;p1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3"/>
          <p:cNvGrpSpPr/>
          <p:nvPr/>
        </p:nvGrpSpPr>
        <p:grpSpPr>
          <a:xfrm>
            <a:off x="7730878" y="-44053"/>
            <a:ext cx="346122" cy="846577"/>
            <a:chOff x="6037753" y="-44053"/>
            <a:chExt cx="346122" cy="846577"/>
          </a:xfrm>
        </p:grpSpPr>
        <p:sp>
          <p:nvSpPr>
            <p:cNvPr id="569" name="Google Shape;569;p1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13"/>
          <p:cNvGrpSpPr/>
          <p:nvPr/>
        </p:nvGrpSpPr>
        <p:grpSpPr>
          <a:xfrm flipH="1">
            <a:off x="7992027" y="-566408"/>
            <a:ext cx="2438657" cy="843892"/>
            <a:chOff x="6438300" y="4207200"/>
            <a:chExt cx="2705710" cy="936305"/>
          </a:xfrm>
        </p:grpSpPr>
        <p:sp>
          <p:nvSpPr>
            <p:cNvPr id="574" name="Google Shape;574;p13"/>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5">
    <p:spTree>
      <p:nvGrpSpPr>
        <p:cNvPr id="1" name="Shape 576"/>
        <p:cNvGrpSpPr/>
        <p:nvPr/>
      </p:nvGrpSpPr>
      <p:grpSpPr>
        <a:xfrm>
          <a:off x="0" y="0"/>
          <a:ext cx="0" cy="0"/>
          <a:chOff x="0" y="0"/>
          <a:chExt cx="0" cy="0"/>
        </a:xfrm>
      </p:grpSpPr>
      <p:sp>
        <p:nvSpPr>
          <p:cNvPr id="577" name="Google Shape;577;p14"/>
          <p:cNvSpPr/>
          <p:nvPr/>
        </p:nvSpPr>
        <p:spPr>
          <a:xfrm>
            <a:off x="1720050" y="1165025"/>
            <a:ext cx="5703900" cy="28134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txBox="1">
            <a:spLocks noGrp="1"/>
          </p:cNvSpPr>
          <p:nvPr>
            <p:ph type="title"/>
          </p:nvPr>
        </p:nvSpPr>
        <p:spPr>
          <a:xfrm>
            <a:off x="2370900" y="2621052"/>
            <a:ext cx="4402200" cy="667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79" name="Google Shape;579;p14"/>
          <p:cNvSpPr txBox="1">
            <a:spLocks noGrp="1"/>
          </p:cNvSpPr>
          <p:nvPr>
            <p:ph type="subTitle" idx="1"/>
          </p:nvPr>
        </p:nvSpPr>
        <p:spPr>
          <a:xfrm>
            <a:off x="2203425" y="1810750"/>
            <a:ext cx="4737300" cy="105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80" name="Google Shape;580;p14"/>
          <p:cNvGrpSpPr/>
          <p:nvPr/>
        </p:nvGrpSpPr>
        <p:grpSpPr>
          <a:xfrm>
            <a:off x="-54080" y="155355"/>
            <a:ext cx="1976396" cy="901582"/>
            <a:chOff x="3967525" y="3427700"/>
            <a:chExt cx="529950" cy="241750"/>
          </a:xfrm>
        </p:grpSpPr>
        <p:sp>
          <p:nvSpPr>
            <p:cNvPr id="581" name="Google Shape;581;p14"/>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14"/>
          <p:cNvGrpSpPr/>
          <p:nvPr/>
        </p:nvGrpSpPr>
        <p:grpSpPr>
          <a:xfrm flipH="1">
            <a:off x="553944" y="4125243"/>
            <a:ext cx="1736525" cy="600921"/>
            <a:chOff x="6438300" y="4207200"/>
            <a:chExt cx="2705710" cy="936305"/>
          </a:xfrm>
        </p:grpSpPr>
        <p:sp>
          <p:nvSpPr>
            <p:cNvPr id="584" name="Google Shape;584;p1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4"/>
          <p:cNvGrpSpPr/>
          <p:nvPr/>
        </p:nvGrpSpPr>
        <p:grpSpPr>
          <a:xfrm flipH="1">
            <a:off x="7856568" y="1736868"/>
            <a:ext cx="2147522" cy="743145"/>
            <a:chOff x="6438300" y="4207200"/>
            <a:chExt cx="2705710" cy="936305"/>
          </a:xfrm>
        </p:grpSpPr>
        <p:sp>
          <p:nvSpPr>
            <p:cNvPr id="587" name="Google Shape;587;p1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14"/>
          <p:cNvGrpSpPr/>
          <p:nvPr/>
        </p:nvGrpSpPr>
        <p:grpSpPr>
          <a:xfrm>
            <a:off x="3247320" y="-18199"/>
            <a:ext cx="880895" cy="1678961"/>
            <a:chOff x="3440606" y="-57810"/>
            <a:chExt cx="796902" cy="1518735"/>
          </a:xfrm>
        </p:grpSpPr>
        <p:sp>
          <p:nvSpPr>
            <p:cNvPr id="590" name="Google Shape;590;p14"/>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14"/>
          <p:cNvGrpSpPr/>
          <p:nvPr/>
        </p:nvGrpSpPr>
        <p:grpSpPr>
          <a:xfrm>
            <a:off x="5016113" y="-61106"/>
            <a:ext cx="880567" cy="1721896"/>
            <a:chOff x="4906403" y="-96622"/>
            <a:chExt cx="796605" cy="1557572"/>
          </a:xfrm>
        </p:grpSpPr>
        <p:sp>
          <p:nvSpPr>
            <p:cNvPr id="600" name="Google Shape;600;p14"/>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14"/>
          <p:cNvGrpSpPr/>
          <p:nvPr/>
        </p:nvGrpSpPr>
        <p:grpSpPr>
          <a:xfrm rot="7199839">
            <a:off x="8315673" y="-511391"/>
            <a:ext cx="249881" cy="1880030"/>
            <a:chOff x="4066605" y="1509401"/>
            <a:chExt cx="190066" cy="1430000"/>
          </a:xfrm>
        </p:grpSpPr>
        <p:sp>
          <p:nvSpPr>
            <p:cNvPr id="610" name="Google Shape;610;p14"/>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174597" y="2156789"/>
              <a:ext cx="33994" cy="145742"/>
            </a:xfrm>
            <a:custGeom>
              <a:avLst/>
              <a:gdLst/>
              <a:ahLst/>
              <a:cxnLst/>
              <a:rect l="l" t="t" r="r" b="b"/>
              <a:pathLst>
                <a:path w="181" h="776" extrusionOk="0">
                  <a:moveTo>
                    <a:pt x="97" y="0"/>
                  </a:moveTo>
                  <a:cubicBezTo>
                    <a:pt x="49" y="0"/>
                    <a:pt x="7" y="35"/>
                    <a:pt x="7" y="83"/>
                  </a:cubicBezTo>
                  <a:lnTo>
                    <a:pt x="7" y="222"/>
                  </a:lnTo>
                  <a:cubicBezTo>
                    <a:pt x="0" y="381"/>
                    <a:pt x="0" y="533"/>
                    <a:pt x="0" y="692"/>
                  </a:cubicBezTo>
                  <a:cubicBezTo>
                    <a:pt x="0" y="734"/>
                    <a:pt x="35" y="776"/>
                    <a:pt x="90" y="776"/>
                  </a:cubicBezTo>
                  <a:cubicBezTo>
                    <a:pt x="132" y="776"/>
                    <a:pt x="173" y="741"/>
                    <a:pt x="173" y="692"/>
                  </a:cubicBezTo>
                  <a:cubicBezTo>
                    <a:pt x="180" y="533"/>
                    <a:pt x="180" y="381"/>
                    <a:pt x="180" y="222"/>
                  </a:cubicBezTo>
                  <a:lnTo>
                    <a:pt x="180" y="83"/>
                  </a:lnTo>
                  <a:cubicBezTo>
                    <a:pt x="180" y="42"/>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174597" y="1944937"/>
              <a:ext cx="33994" cy="114566"/>
            </a:xfrm>
            <a:custGeom>
              <a:avLst/>
              <a:gdLst/>
              <a:ahLst/>
              <a:cxnLst/>
              <a:rect l="l" t="t" r="r" b="b"/>
              <a:pathLst>
                <a:path w="181" h="610" extrusionOk="0">
                  <a:moveTo>
                    <a:pt x="97" y="0"/>
                  </a:moveTo>
                  <a:cubicBezTo>
                    <a:pt x="56" y="0"/>
                    <a:pt x="7" y="35"/>
                    <a:pt x="7" y="90"/>
                  </a:cubicBezTo>
                  <a:cubicBezTo>
                    <a:pt x="0" y="236"/>
                    <a:pt x="0" y="374"/>
                    <a:pt x="0" y="519"/>
                  </a:cubicBezTo>
                  <a:cubicBezTo>
                    <a:pt x="0" y="568"/>
                    <a:pt x="35" y="609"/>
                    <a:pt x="90" y="609"/>
                  </a:cubicBezTo>
                  <a:cubicBezTo>
                    <a:pt x="139" y="609"/>
                    <a:pt x="173" y="575"/>
                    <a:pt x="173" y="519"/>
                  </a:cubicBezTo>
                  <a:cubicBezTo>
                    <a:pt x="180" y="374"/>
                    <a:pt x="180" y="236"/>
                    <a:pt x="180" y="90"/>
                  </a:cubicBezTo>
                  <a:cubicBezTo>
                    <a:pt x="180" y="49"/>
                    <a:pt x="146" y="0"/>
                    <a:pt x="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179856" y="1703223"/>
              <a:ext cx="44324" cy="161331"/>
            </a:xfrm>
            <a:custGeom>
              <a:avLst/>
              <a:gdLst/>
              <a:ahLst/>
              <a:cxnLst/>
              <a:rect l="l" t="t" r="r" b="b"/>
              <a:pathLst>
                <a:path w="236" h="859" extrusionOk="0">
                  <a:moveTo>
                    <a:pt x="145" y="0"/>
                  </a:moveTo>
                  <a:cubicBezTo>
                    <a:pt x="97" y="0"/>
                    <a:pt x="62" y="35"/>
                    <a:pt x="55" y="76"/>
                  </a:cubicBezTo>
                  <a:cubicBezTo>
                    <a:pt x="28" y="298"/>
                    <a:pt x="7" y="519"/>
                    <a:pt x="0" y="768"/>
                  </a:cubicBezTo>
                  <a:cubicBezTo>
                    <a:pt x="0" y="817"/>
                    <a:pt x="35" y="858"/>
                    <a:pt x="90" y="858"/>
                  </a:cubicBezTo>
                  <a:cubicBezTo>
                    <a:pt x="138" y="858"/>
                    <a:pt x="173" y="824"/>
                    <a:pt x="173" y="782"/>
                  </a:cubicBezTo>
                  <a:cubicBezTo>
                    <a:pt x="194" y="540"/>
                    <a:pt x="201" y="312"/>
                    <a:pt x="228" y="97"/>
                  </a:cubicBezTo>
                  <a:cubicBezTo>
                    <a:pt x="235" y="42"/>
                    <a:pt x="194" y="7"/>
                    <a:pt x="14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199200" y="1509401"/>
              <a:ext cx="57471" cy="145930"/>
            </a:xfrm>
            <a:custGeom>
              <a:avLst/>
              <a:gdLst/>
              <a:ahLst/>
              <a:cxnLst/>
              <a:rect l="l" t="t" r="r" b="b"/>
              <a:pathLst>
                <a:path w="306" h="777" extrusionOk="0">
                  <a:moveTo>
                    <a:pt x="211" y="0"/>
                  </a:moveTo>
                  <a:cubicBezTo>
                    <a:pt x="173" y="0"/>
                    <a:pt x="131" y="32"/>
                    <a:pt x="118" y="70"/>
                  </a:cubicBezTo>
                  <a:cubicBezTo>
                    <a:pt x="77" y="271"/>
                    <a:pt x="42" y="472"/>
                    <a:pt x="8" y="679"/>
                  </a:cubicBezTo>
                  <a:cubicBezTo>
                    <a:pt x="1" y="721"/>
                    <a:pt x="35" y="762"/>
                    <a:pt x="91" y="776"/>
                  </a:cubicBezTo>
                  <a:cubicBezTo>
                    <a:pt x="132" y="776"/>
                    <a:pt x="167" y="742"/>
                    <a:pt x="181" y="693"/>
                  </a:cubicBezTo>
                  <a:cubicBezTo>
                    <a:pt x="215" y="499"/>
                    <a:pt x="250" y="299"/>
                    <a:pt x="291" y="105"/>
                  </a:cubicBezTo>
                  <a:cubicBezTo>
                    <a:pt x="305" y="63"/>
                    <a:pt x="271" y="8"/>
                    <a:pt x="222" y="1"/>
                  </a:cubicBezTo>
                  <a:cubicBezTo>
                    <a:pt x="219" y="1"/>
                    <a:pt x="215" y="0"/>
                    <a:pt x="21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660"/>
        <p:cNvGrpSpPr/>
        <p:nvPr/>
      </p:nvGrpSpPr>
      <p:grpSpPr>
        <a:xfrm>
          <a:off x="0" y="0"/>
          <a:ext cx="0" cy="0"/>
          <a:chOff x="0" y="0"/>
          <a:chExt cx="0" cy="0"/>
        </a:xfrm>
      </p:grpSpPr>
      <p:grpSp>
        <p:nvGrpSpPr>
          <p:cNvPr id="661" name="Google Shape;661;p16"/>
          <p:cNvGrpSpPr/>
          <p:nvPr/>
        </p:nvGrpSpPr>
        <p:grpSpPr>
          <a:xfrm rot="-6222071" flipH="1">
            <a:off x="7549956" y="3031685"/>
            <a:ext cx="817053" cy="2837092"/>
            <a:chOff x="3962745" y="966062"/>
            <a:chExt cx="621470" cy="2157958"/>
          </a:xfrm>
        </p:grpSpPr>
        <p:sp>
          <p:nvSpPr>
            <p:cNvPr id="662" name="Google Shape;662;p16"/>
            <p:cNvSpPr/>
            <p:nvPr/>
          </p:nvSpPr>
          <p:spPr>
            <a:xfrm>
              <a:off x="3962745" y="2981095"/>
              <a:ext cx="106678" cy="142925"/>
            </a:xfrm>
            <a:custGeom>
              <a:avLst/>
              <a:gdLst/>
              <a:ahLst/>
              <a:cxnLst/>
              <a:rect l="l" t="t" r="r" b="b"/>
              <a:pathLst>
                <a:path w="568" h="761" extrusionOk="0">
                  <a:moveTo>
                    <a:pt x="465" y="0"/>
                  </a:moveTo>
                  <a:cubicBezTo>
                    <a:pt x="436" y="0"/>
                    <a:pt x="407" y="19"/>
                    <a:pt x="388" y="47"/>
                  </a:cubicBezTo>
                  <a:cubicBezTo>
                    <a:pt x="284" y="248"/>
                    <a:pt x="159" y="435"/>
                    <a:pt x="21" y="622"/>
                  </a:cubicBezTo>
                  <a:cubicBezTo>
                    <a:pt x="0" y="656"/>
                    <a:pt x="7" y="712"/>
                    <a:pt x="42" y="739"/>
                  </a:cubicBezTo>
                  <a:cubicBezTo>
                    <a:pt x="56" y="746"/>
                    <a:pt x="76" y="760"/>
                    <a:pt x="90" y="760"/>
                  </a:cubicBezTo>
                  <a:cubicBezTo>
                    <a:pt x="118" y="760"/>
                    <a:pt x="146" y="739"/>
                    <a:pt x="159" y="733"/>
                  </a:cubicBezTo>
                  <a:cubicBezTo>
                    <a:pt x="298" y="539"/>
                    <a:pt x="429" y="345"/>
                    <a:pt x="540" y="137"/>
                  </a:cubicBezTo>
                  <a:cubicBezTo>
                    <a:pt x="568" y="89"/>
                    <a:pt x="554" y="40"/>
                    <a:pt x="506" y="13"/>
                  </a:cubicBezTo>
                  <a:cubicBezTo>
                    <a:pt x="492" y="4"/>
                    <a:pt x="479" y="0"/>
                    <a:pt x="46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4066605" y="2799857"/>
              <a:ext cx="73059" cy="139545"/>
            </a:xfrm>
            <a:custGeom>
              <a:avLst/>
              <a:gdLst/>
              <a:ahLst/>
              <a:cxnLst/>
              <a:rect l="l" t="t" r="r" b="b"/>
              <a:pathLst>
                <a:path w="389" h="743" extrusionOk="0">
                  <a:moveTo>
                    <a:pt x="303" y="1"/>
                  </a:moveTo>
                  <a:cubicBezTo>
                    <a:pt x="266" y="1"/>
                    <a:pt x="228" y="22"/>
                    <a:pt x="215" y="64"/>
                  </a:cubicBezTo>
                  <a:cubicBezTo>
                    <a:pt x="160" y="258"/>
                    <a:pt x="91" y="445"/>
                    <a:pt x="15" y="625"/>
                  </a:cubicBezTo>
                  <a:cubicBezTo>
                    <a:pt x="1" y="666"/>
                    <a:pt x="15" y="715"/>
                    <a:pt x="56" y="736"/>
                  </a:cubicBezTo>
                  <a:cubicBezTo>
                    <a:pt x="70" y="743"/>
                    <a:pt x="84" y="743"/>
                    <a:pt x="91" y="743"/>
                  </a:cubicBezTo>
                  <a:cubicBezTo>
                    <a:pt x="126" y="743"/>
                    <a:pt x="160" y="729"/>
                    <a:pt x="174" y="687"/>
                  </a:cubicBezTo>
                  <a:cubicBezTo>
                    <a:pt x="250" y="500"/>
                    <a:pt x="319" y="300"/>
                    <a:pt x="382" y="106"/>
                  </a:cubicBezTo>
                  <a:cubicBezTo>
                    <a:pt x="388" y="64"/>
                    <a:pt x="361" y="16"/>
                    <a:pt x="319" y="2"/>
                  </a:cubicBezTo>
                  <a:cubicBezTo>
                    <a:pt x="314" y="1"/>
                    <a:pt x="309" y="1"/>
                    <a:pt x="30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4135532" y="2594578"/>
              <a:ext cx="48268" cy="113439"/>
            </a:xfrm>
            <a:custGeom>
              <a:avLst/>
              <a:gdLst/>
              <a:ahLst/>
              <a:cxnLst/>
              <a:rect l="l" t="t" r="r" b="b"/>
              <a:pathLst>
                <a:path w="257" h="604" extrusionOk="0">
                  <a:moveTo>
                    <a:pt x="163" y="1"/>
                  </a:moveTo>
                  <a:cubicBezTo>
                    <a:pt x="125" y="1"/>
                    <a:pt x="90" y="33"/>
                    <a:pt x="84" y="71"/>
                  </a:cubicBezTo>
                  <a:cubicBezTo>
                    <a:pt x="63" y="223"/>
                    <a:pt x="35" y="361"/>
                    <a:pt x="15" y="500"/>
                  </a:cubicBezTo>
                  <a:cubicBezTo>
                    <a:pt x="1" y="548"/>
                    <a:pt x="35" y="590"/>
                    <a:pt x="84" y="604"/>
                  </a:cubicBezTo>
                  <a:lnTo>
                    <a:pt x="98" y="604"/>
                  </a:lnTo>
                  <a:cubicBezTo>
                    <a:pt x="139" y="604"/>
                    <a:pt x="174" y="569"/>
                    <a:pt x="174" y="534"/>
                  </a:cubicBezTo>
                  <a:cubicBezTo>
                    <a:pt x="201" y="396"/>
                    <a:pt x="229" y="244"/>
                    <a:pt x="243" y="99"/>
                  </a:cubicBezTo>
                  <a:cubicBezTo>
                    <a:pt x="257" y="57"/>
                    <a:pt x="215" y="15"/>
                    <a:pt x="174" y="2"/>
                  </a:cubicBezTo>
                  <a:cubicBezTo>
                    <a:pt x="170" y="1"/>
                    <a:pt x="167" y="1"/>
                    <a:pt x="16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4164079" y="2351738"/>
              <a:ext cx="40568" cy="162646"/>
            </a:xfrm>
            <a:custGeom>
              <a:avLst/>
              <a:gdLst/>
              <a:ahLst/>
              <a:cxnLst/>
              <a:rect l="l" t="t" r="r" b="b"/>
              <a:pathLst>
                <a:path w="216" h="866" extrusionOk="0">
                  <a:moveTo>
                    <a:pt x="126" y="1"/>
                  </a:moveTo>
                  <a:cubicBezTo>
                    <a:pt x="84" y="1"/>
                    <a:pt x="43" y="35"/>
                    <a:pt x="43" y="84"/>
                  </a:cubicBezTo>
                  <a:cubicBezTo>
                    <a:pt x="36" y="326"/>
                    <a:pt x="15" y="554"/>
                    <a:pt x="1" y="769"/>
                  </a:cubicBezTo>
                  <a:cubicBezTo>
                    <a:pt x="1" y="824"/>
                    <a:pt x="36" y="859"/>
                    <a:pt x="84" y="866"/>
                  </a:cubicBezTo>
                  <a:cubicBezTo>
                    <a:pt x="139" y="866"/>
                    <a:pt x="174" y="831"/>
                    <a:pt x="174" y="776"/>
                  </a:cubicBezTo>
                  <a:cubicBezTo>
                    <a:pt x="188" y="561"/>
                    <a:pt x="209" y="340"/>
                    <a:pt x="216" y="84"/>
                  </a:cubicBezTo>
                  <a:cubicBezTo>
                    <a:pt x="216" y="42"/>
                    <a:pt x="181" y="1"/>
                    <a:pt x="126"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4252539" y="1309194"/>
              <a:ext cx="65171" cy="108180"/>
            </a:xfrm>
            <a:custGeom>
              <a:avLst/>
              <a:gdLst/>
              <a:ahLst/>
              <a:cxnLst/>
              <a:rect l="l" t="t" r="r" b="b"/>
              <a:pathLst>
                <a:path w="347" h="576" extrusionOk="0">
                  <a:moveTo>
                    <a:pt x="253" y="0"/>
                  </a:moveTo>
                  <a:cubicBezTo>
                    <a:pt x="219" y="0"/>
                    <a:pt x="189" y="19"/>
                    <a:pt x="174" y="50"/>
                  </a:cubicBezTo>
                  <a:cubicBezTo>
                    <a:pt x="125" y="181"/>
                    <a:pt x="63" y="313"/>
                    <a:pt x="21" y="451"/>
                  </a:cubicBezTo>
                  <a:cubicBezTo>
                    <a:pt x="1" y="507"/>
                    <a:pt x="28" y="548"/>
                    <a:pt x="70" y="569"/>
                  </a:cubicBezTo>
                  <a:cubicBezTo>
                    <a:pt x="84" y="576"/>
                    <a:pt x="91" y="576"/>
                    <a:pt x="97" y="576"/>
                  </a:cubicBezTo>
                  <a:cubicBezTo>
                    <a:pt x="139" y="576"/>
                    <a:pt x="167" y="548"/>
                    <a:pt x="174" y="513"/>
                  </a:cubicBezTo>
                  <a:cubicBezTo>
                    <a:pt x="222" y="375"/>
                    <a:pt x="270" y="251"/>
                    <a:pt x="333" y="119"/>
                  </a:cubicBezTo>
                  <a:cubicBezTo>
                    <a:pt x="347" y="77"/>
                    <a:pt x="333" y="22"/>
                    <a:pt x="291" y="8"/>
                  </a:cubicBezTo>
                  <a:cubicBezTo>
                    <a:pt x="278" y="3"/>
                    <a:pt x="265" y="0"/>
                    <a:pt x="25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4334425" y="1100723"/>
              <a:ext cx="109307" cy="139920"/>
            </a:xfrm>
            <a:custGeom>
              <a:avLst/>
              <a:gdLst/>
              <a:ahLst/>
              <a:cxnLst/>
              <a:rect l="l" t="t" r="r" b="b"/>
              <a:pathLst>
                <a:path w="582" h="745" extrusionOk="0">
                  <a:moveTo>
                    <a:pt x="481" y="1"/>
                  </a:moveTo>
                  <a:cubicBezTo>
                    <a:pt x="454" y="1"/>
                    <a:pt x="428" y="12"/>
                    <a:pt x="416" y="32"/>
                  </a:cubicBezTo>
                  <a:cubicBezTo>
                    <a:pt x="270" y="219"/>
                    <a:pt x="139" y="405"/>
                    <a:pt x="14" y="613"/>
                  </a:cubicBezTo>
                  <a:cubicBezTo>
                    <a:pt x="1" y="655"/>
                    <a:pt x="7" y="710"/>
                    <a:pt x="49" y="738"/>
                  </a:cubicBezTo>
                  <a:cubicBezTo>
                    <a:pt x="70" y="745"/>
                    <a:pt x="77" y="745"/>
                    <a:pt x="97" y="745"/>
                  </a:cubicBezTo>
                  <a:cubicBezTo>
                    <a:pt x="132" y="745"/>
                    <a:pt x="153" y="724"/>
                    <a:pt x="174" y="703"/>
                  </a:cubicBezTo>
                  <a:cubicBezTo>
                    <a:pt x="284" y="502"/>
                    <a:pt x="416" y="309"/>
                    <a:pt x="554" y="136"/>
                  </a:cubicBezTo>
                  <a:cubicBezTo>
                    <a:pt x="582" y="101"/>
                    <a:pt x="568" y="46"/>
                    <a:pt x="533" y="18"/>
                  </a:cubicBezTo>
                  <a:cubicBezTo>
                    <a:pt x="519" y="6"/>
                    <a:pt x="500" y="1"/>
                    <a:pt x="48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4463076" y="966062"/>
              <a:ext cx="121139" cy="106865"/>
            </a:xfrm>
            <a:custGeom>
              <a:avLst/>
              <a:gdLst/>
              <a:ahLst/>
              <a:cxnLst/>
              <a:rect l="l" t="t" r="r" b="b"/>
              <a:pathLst>
                <a:path w="645" h="569" extrusionOk="0">
                  <a:moveTo>
                    <a:pt x="545" y="1"/>
                  </a:moveTo>
                  <a:cubicBezTo>
                    <a:pt x="528" y="1"/>
                    <a:pt x="512" y="5"/>
                    <a:pt x="499" y="15"/>
                  </a:cubicBezTo>
                  <a:cubicBezTo>
                    <a:pt x="333" y="140"/>
                    <a:pt x="181" y="278"/>
                    <a:pt x="35" y="424"/>
                  </a:cubicBezTo>
                  <a:cubicBezTo>
                    <a:pt x="1" y="458"/>
                    <a:pt x="1" y="507"/>
                    <a:pt x="35" y="541"/>
                  </a:cubicBezTo>
                  <a:cubicBezTo>
                    <a:pt x="49" y="562"/>
                    <a:pt x="70" y="569"/>
                    <a:pt x="91" y="569"/>
                  </a:cubicBezTo>
                  <a:cubicBezTo>
                    <a:pt x="111" y="569"/>
                    <a:pt x="139" y="562"/>
                    <a:pt x="153" y="541"/>
                  </a:cubicBezTo>
                  <a:cubicBezTo>
                    <a:pt x="298" y="396"/>
                    <a:pt x="450" y="264"/>
                    <a:pt x="603" y="154"/>
                  </a:cubicBezTo>
                  <a:cubicBezTo>
                    <a:pt x="637" y="126"/>
                    <a:pt x="644" y="71"/>
                    <a:pt x="624" y="36"/>
                  </a:cubicBezTo>
                  <a:cubicBezTo>
                    <a:pt x="606" y="14"/>
                    <a:pt x="575" y="1"/>
                    <a:pt x="54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16"/>
          <p:cNvGrpSpPr/>
          <p:nvPr/>
        </p:nvGrpSpPr>
        <p:grpSpPr>
          <a:xfrm flipH="1">
            <a:off x="8032431" y="4475313"/>
            <a:ext cx="1869346" cy="846576"/>
            <a:chOff x="3967525" y="3427700"/>
            <a:chExt cx="529950" cy="240000"/>
          </a:xfrm>
        </p:grpSpPr>
        <p:sp>
          <p:nvSpPr>
            <p:cNvPr id="670" name="Google Shape;670;p16"/>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1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684400" y="1240575"/>
            <a:ext cx="77754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txBox="1">
            <a:spLocks noGrp="1"/>
          </p:cNvSpPr>
          <p:nvPr>
            <p:ph type="title"/>
          </p:nvPr>
        </p:nvSpPr>
        <p:spPr>
          <a:xfrm>
            <a:off x="2161625" y="368825"/>
            <a:ext cx="4820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5" name="Google Shape;675;p16"/>
          <p:cNvSpPr txBox="1">
            <a:spLocks noGrp="1"/>
          </p:cNvSpPr>
          <p:nvPr>
            <p:ph type="body" idx="1"/>
          </p:nvPr>
        </p:nvSpPr>
        <p:spPr>
          <a:xfrm>
            <a:off x="844050" y="1381075"/>
            <a:ext cx="7455900" cy="3140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grpSp>
        <p:nvGrpSpPr>
          <p:cNvPr id="676" name="Google Shape;676;p16"/>
          <p:cNvGrpSpPr/>
          <p:nvPr/>
        </p:nvGrpSpPr>
        <p:grpSpPr>
          <a:xfrm>
            <a:off x="990800" y="-5241"/>
            <a:ext cx="325182" cy="807739"/>
            <a:chOff x="2760125" y="-5241"/>
            <a:chExt cx="325182" cy="807739"/>
          </a:xfrm>
        </p:grpSpPr>
        <p:sp>
          <p:nvSpPr>
            <p:cNvPr id="677" name="Google Shape;677;p1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81;p16"/>
          <p:cNvGrpSpPr/>
          <p:nvPr/>
        </p:nvGrpSpPr>
        <p:grpSpPr>
          <a:xfrm>
            <a:off x="7730878" y="-44053"/>
            <a:ext cx="346122" cy="846577"/>
            <a:chOff x="6037753" y="-44053"/>
            <a:chExt cx="346122" cy="846577"/>
          </a:xfrm>
        </p:grpSpPr>
        <p:sp>
          <p:nvSpPr>
            <p:cNvPr id="682" name="Google Shape;682;p1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686"/>
        <p:cNvGrpSpPr/>
        <p:nvPr/>
      </p:nvGrpSpPr>
      <p:grpSpPr>
        <a:xfrm>
          <a:off x="0" y="0"/>
          <a:ext cx="0" cy="0"/>
          <a:chOff x="0" y="0"/>
          <a:chExt cx="0" cy="0"/>
        </a:xfrm>
      </p:grpSpPr>
      <p:grpSp>
        <p:nvGrpSpPr>
          <p:cNvPr id="687" name="Google Shape;687;p17"/>
          <p:cNvGrpSpPr/>
          <p:nvPr/>
        </p:nvGrpSpPr>
        <p:grpSpPr>
          <a:xfrm>
            <a:off x="8155549" y="2878190"/>
            <a:ext cx="1095376" cy="2425460"/>
            <a:chOff x="8155549" y="2878190"/>
            <a:chExt cx="1095376" cy="2425460"/>
          </a:xfrm>
        </p:grpSpPr>
        <p:sp>
          <p:nvSpPr>
            <p:cNvPr id="688" name="Google Shape;688;p17"/>
            <p:cNvSpPr/>
            <p:nvPr/>
          </p:nvSpPr>
          <p:spPr>
            <a:xfrm rot="1116195" flipH="1">
              <a:off x="8962418" y="3101621"/>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rot="1116195" flipH="1">
              <a:off x="8804779" y="3300527"/>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rot="1116195" flipH="1">
              <a:off x="8189678" y="5153025"/>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rot="1116195" flipH="1">
              <a:off x="8654432" y="356270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rot="1116195" flipH="1">
              <a:off x="8185805" y="4836652"/>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rot="1116195" flipH="1">
              <a:off x="8499133" y="3792034"/>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rot="1116195" flipH="1">
              <a:off x="8224920" y="4585021"/>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rot="1116195" flipH="1">
              <a:off x="8393647" y="4017314"/>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rot="1116195" flipH="1">
              <a:off x="8300627" y="4315764"/>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rot="1116195" flipH="1">
              <a:off x="9149320" y="2887425"/>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17"/>
          <p:cNvGrpSpPr/>
          <p:nvPr/>
        </p:nvGrpSpPr>
        <p:grpSpPr>
          <a:xfrm>
            <a:off x="-127950" y="3407137"/>
            <a:ext cx="4245449" cy="1785350"/>
            <a:chOff x="-127950" y="3407137"/>
            <a:chExt cx="4245449" cy="1785350"/>
          </a:xfrm>
        </p:grpSpPr>
        <p:sp>
          <p:nvSpPr>
            <p:cNvPr id="699" name="Google Shape;699;p17"/>
            <p:cNvSpPr/>
            <p:nvPr/>
          </p:nvSpPr>
          <p:spPr>
            <a:xfrm rot="6516195" flipH="1">
              <a:off x="1565482" y="3693968"/>
              <a:ext cx="72830" cy="18633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rot="6516195" flipH="1">
              <a:off x="1335940" y="3567412"/>
              <a:ext cx="56023" cy="211668"/>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rot="6516195" flipH="1">
              <a:off x="3468984" y="4912484"/>
              <a:ext cx="49203" cy="210938"/>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rot="6516195" flipH="1">
              <a:off x="3717147" y="5000283"/>
              <a:ext cx="57485" cy="189259"/>
            </a:xfrm>
            <a:custGeom>
              <a:avLst/>
              <a:gdLst/>
              <a:ahLst/>
              <a:cxnLst/>
              <a:rect l="l" t="t" r="r" b="b"/>
              <a:pathLst>
                <a:path w="236" h="777" extrusionOk="0">
                  <a:moveTo>
                    <a:pt x="160" y="1"/>
                  </a:moveTo>
                  <a:cubicBezTo>
                    <a:pt x="118" y="1"/>
                    <a:pt x="70" y="35"/>
                    <a:pt x="63" y="77"/>
                  </a:cubicBezTo>
                  <a:cubicBezTo>
                    <a:pt x="35" y="278"/>
                    <a:pt x="14" y="478"/>
                    <a:pt x="1" y="693"/>
                  </a:cubicBezTo>
                  <a:cubicBezTo>
                    <a:pt x="1" y="741"/>
                    <a:pt x="35" y="776"/>
                    <a:pt x="84" y="776"/>
                  </a:cubicBezTo>
                  <a:cubicBezTo>
                    <a:pt x="88" y="776"/>
                    <a:pt x="92" y="777"/>
                    <a:pt x="96" y="777"/>
                  </a:cubicBezTo>
                  <a:cubicBezTo>
                    <a:pt x="139" y="777"/>
                    <a:pt x="174" y="743"/>
                    <a:pt x="174" y="693"/>
                  </a:cubicBezTo>
                  <a:cubicBezTo>
                    <a:pt x="194" y="485"/>
                    <a:pt x="208" y="291"/>
                    <a:pt x="236" y="98"/>
                  </a:cubicBezTo>
                  <a:cubicBezTo>
                    <a:pt x="236" y="56"/>
                    <a:pt x="201" y="15"/>
                    <a:pt x="16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rot="6516195" flipH="1">
              <a:off x="3203901" y="4829881"/>
              <a:ext cx="59190" cy="147851"/>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rot="6516195" flipH="1">
              <a:off x="4000172" y="5062183"/>
              <a:ext cx="74292" cy="144198"/>
            </a:xfrm>
            <a:custGeom>
              <a:avLst/>
              <a:gdLst/>
              <a:ahLst/>
              <a:cxnLst/>
              <a:rect l="l" t="t" r="r" b="b"/>
              <a:pathLst>
                <a:path w="305" h="592" extrusionOk="0">
                  <a:moveTo>
                    <a:pt x="199" y="0"/>
                  </a:moveTo>
                  <a:cubicBezTo>
                    <a:pt x="162" y="0"/>
                    <a:pt x="134" y="24"/>
                    <a:pt x="118" y="56"/>
                  </a:cubicBezTo>
                  <a:cubicBezTo>
                    <a:pt x="76" y="194"/>
                    <a:pt x="35" y="339"/>
                    <a:pt x="0" y="478"/>
                  </a:cubicBezTo>
                  <a:lnTo>
                    <a:pt x="0" y="499"/>
                  </a:lnTo>
                  <a:cubicBezTo>
                    <a:pt x="0" y="540"/>
                    <a:pt x="28" y="575"/>
                    <a:pt x="70" y="589"/>
                  </a:cubicBezTo>
                  <a:cubicBezTo>
                    <a:pt x="76" y="591"/>
                    <a:pt x="83" y="592"/>
                    <a:pt x="89" y="592"/>
                  </a:cubicBezTo>
                  <a:cubicBezTo>
                    <a:pt x="127" y="592"/>
                    <a:pt x="167" y="561"/>
                    <a:pt x="173" y="526"/>
                  </a:cubicBezTo>
                  <a:cubicBezTo>
                    <a:pt x="208" y="395"/>
                    <a:pt x="243" y="256"/>
                    <a:pt x="284" y="118"/>
                  </a:cubicBezTo>
                  <a:cubicBezTo>
                    <a:pt x="305" y="70"/>
                    <a:pt x="277" y="21"/>
                    <a:pt x="236" y="7"/>
                  </a:cubicBezTo>
                  <a:cubicBezTo>
                    <a:pt x="223" y="2"/>
                    <a:pt x="210" y="0"/>
                    <a:pt x="199"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rot="6516195" flipH="1">
              <a:off x="2938653" y="4664601"/>
              <a:ext cx="77702" cy="186824"/>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rot="6516195" flipH="1">
              <a:off x="2709721" y="4510696"/>
              <a:ext cx="94752" cy="203874"/>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rot="6516195" flipH="1">
              <a:off x="2488238" y="4370583"/>
              <a:ext cx="81112" cy="141762"/>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rot="6516195" flipH="1">
              <a:off x="-86335" y="3435563"/>
              <a:ext cx="116431" cy="171478"/>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rot="6516195" flipH="1">
              <a:off x="2247249" y="4170527"/>
              <a:ext cx="94752" cy="181708"/>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rot="6516195" flipH="1">
              <a:off x="2035920" y="4003633"/>
              <a:ext cx="97919" cy="203387"/>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7"/>
            <p:cNvSpPr/>
            <p:nvPr/>
          </p:nvSpPr>
          <p:spPr>
            <a:xfrm rot="6516195" flipH="1">
              <a:off x="220689" y="3414107"/>
              <a:ext cx="86227" cy="140544"/>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7"/>
            <p:cNvSpPr/>
            <p:nvPr/>
          </p:nvSpPr>
          <p:spPr>
            <a:xfrm rot="6516195" flipH="1">
              <a:off x="1817341" y="3868387"/>
              <a:ext cx="69420" cy="144685"/>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7"/>
            <p:cNvSpPr/>
            <p:nvPr/>
          </p:nvSpPr>
          <p:spPr>
            <a:xfrm rot="6516195" flipH="1">
              <a:off x="503448" y="3380031"/>
              <a:ext cx="89637" cy="20436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7"/>
            <p:cNvSpPr/>
            <p:nvPr/>
          </p:nvSpPr>
          <p:spPr>
            <a:xfrm rot="6516195" flipH="1">
              <a:off x="774566" y="3416466"/>
              <a:ext cx="67472" cy="18755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rot="6516195" flipH="1">
              <a:off x="1075610" y="3502038"/>
              <a:ext cx="45549" cy="145903"/>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6" name="Google Shape;716;p17"/>
          <p:cNvGrpSpPr/>
          <p:nvPr/>
        </p:nvGrpSpPr>
        <p:grpSpPr>
          <a:xfrm>
            <a:off x="1453650" y="-61106"/>
            <a:ext cx="6236700" cy="3890981"/>
            <a:chOff x="1453650" y="-61106"/>
            <a:chExt cx="6236700" cy="3890981"/>
          </a:xfrm>
        </p:grpSpPr>
        <p:sp>
          <p:nvSpPr>
            <p:cNvPr id="717" name="Google Shape;717;p17"/>
            <p:cNvSpPr/>
            <p:nvPr/>
          </p:nvSpPr>
          <p:spPr>
            <a:xfrm>
              <a:off x="1453650" y="1240575"/>
              <a:ext cx="6236700" cy="2589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17"/>
            <p:cNvGrpSpPr/>
            <p:nvPr/>
          </p:nvGrpSpPr>
          <p:grpSpPr>
            <a:xfrm>
              <a:off x="3110983" y="-61106"/>
              <a:ext cx="2922035" cy="1721896"/>
              <a:chOff x="3110983" y="-61106"/>
              <a:chExt cx="2922035" cy="1721896"/>
            </a:xfrm>
          </p:grpSpPr>
          <p:grpSp>
            <p:nvGrpSpPr>
              <p:cNvPr id="719" name="Google Shape;719;p17"/>
              <p:cNvGrpSpPr/>
              <p:nvPr/>
            </p:nvGrpSpPr>
            <p:grpSpPr>
              <a:xfrm>
                <a:off x="3110983" y="-18199"/>
                <a:ext cx="880895" cy="1678961"/>
                <a:chOff x="3440606" y="-57810"/>
                <a:chExt cx="796902" cy="1518735"/>
              </a:xfrm>
            </p:grpSpPr>
            <p:sp>
              <p:nvSpPr>
                <p:cNvPr id="720" name="Google Shape;720;p17"/>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7"/>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7"/>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7"/>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7"/>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7"/>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7"/>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17"/>
              <p:cNvGrpSpPr/>
              <p:nvPr/>
            </p:nvGrpSpPr>
            <p:grpSpPr>
              <a:xfrm>
                <a:off x="5152450" y="-61106"/>
                <a:ext cx="880567" cy="1721896"/>
                <a:chOff x="4906403" y="-96622"/>
                <a:chExt cx="796605" cy="1557572"/>
              </a:xfrm>
            </p:grpSpPr>
            <p:sp>
              <p:nvSpPr>
                <p:cNvPr id="730" name="Google Shape;730;p17"/>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7"/>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7"/>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7"/>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7"/>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7"/>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7"/>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39" name="Google Shape;739;p17"/>
          <p:cNvSpPr txBox="1">
            <a:spLocks noGrp="1"/>
          </p:cNvSpPr>
          <p:nvPr>
            <p:ph type="title"/>
          </p:nvPr>
        </p:nvSpPr>
        <p:spPr>
          <a:xfrm>
            <a:off x="2239850" y="1221750"/>
            <a:ext cx="4664400" cy="1540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10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0" name="Google Shape;740;p17"/>
          <p:cNvSpPr txBox="1">
            <a:spLocks noGrp="1"/>
          </p:cNvSpPr>
          <p:nvPr>
            <p:ph type="subTitle" idx="1"/>
          </p:nvPr>
        </p:nvSpPr>
        <p:spPr>
          <a:xfrm>
            <a:off x="1965300" y="2813050"/>
            <a:ext cx="5213400" cy="84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41" name="Google Shape;741;p17"/>
          <p:cNvGrpSpPr/>
          <p:nvPr/>
        </p:nvGrpSpPr>
        <p:grpSpPr>
          <a:xfrm flipH="1">
            <a:off x="-117044" y="4103826"/>
            <a:ext cx="2208942" cy="764306"/>
            <a:chOff x="6438300" y="4207200"/>
            <a:chExt cx="2705710" cy="936305"/>
          </a:xfrm>
        </p:grpSpPr>
        <p:sp>
          <p:nvSpPr>
            <p:cNvPr id="742" name="Google Shape;742;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17"/>
          <p:cNvGrpSpPr/>
          <p:nvPr/>
        </p:nvGrpSpPr>
        <p:grpSpPr>
          <a:xfrm flipH="1">
            <a:off x="7272257" y="3943141"/>
            <a:ext cx="1594475" cy="551765"/>
            <a:chOff x="6438300" y="4207200"/>
            <a:chExt cx="2705710" cy="936305"/>
          </a:xfrm>
        </p:grpSpPr>
        <p:sp>
          <p:nvSpPr>
            <p:cNvPr id="745" name="Google Shape;745;p1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17"/>
          <p:cNvGrpSpPr/>
          <p:nvPr/>
        </p:nvGrpSpPr>
        <p:grpSpPr>
          <a:xfrm>
            <a:off x="7097097" y="231374"/>
            <a:ext cx="1964154" cy="895998"/>
            <a:chOff x="3967525" y="3427700"/>
            <a:chExt cx="529950" cy="241750"/>
          </a:xfrm>
        </p:grpSpPr>
        <p:sp>
          <p:nvSpPr>
            <p:cNvPr id="748" name="Google Shape;748;p1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7"/>
          <p:cNvSpPr/>
          <p:nvPr/>
        </p:nvSpPr>
        <p:spPr>
          <a:xfrm rot="1116195" flipH="1">
            <a:off x="8805854" y="6699965"/>
            <a:ext cx="136648" cy="94508"/>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7"/>
          <p:cNvSpPr/>
          <p:nvPr/>
        </p:nvSpPr>
        <p:spPr>
          <a:xfrm rot="1116195" flipH="1">
            <a:off x="8605110" y="6457510"/>
            <a:ext cx="178787" cy="140544"/>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7"/>
          <p:cNvSpPr/>
          <p:nvPr/>
        </p:nvSpPr>
        <p:spPr>
          <a:xfrm rot="1116195" flipH="1">
            <a:off x="8475153" y="6234032"/>
            <a:ext cx="155404" cy="140300"/>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7"/>
          <p:cNvSpPr/>
          <p:nvPr/>
        </p:nvSpPr>
        <p:spPr>
          <a:xfrm rot="6516195" flipH="1">
            <a:off x="-1328443" y="4078512"/>
            <a:ext cx="136648" cy="94508"/>
          </a:xfrm>
          <a:custGeom>
            <a:avLst/>
            <a:gdLst/>
            <a:ahLst/>
            <a:cxnLst/>
            <a:rect l="l" t="t" r="r" b="b"/>
            <a:pathLst>
              <a:path w="561" h="388" extrusionOk="0">
                <a:moveTo>
                  <a:pt x="458" y="1"/>
                </a:moveTo>
                <a:cubicBezTo>
                  <a:pt x="443" y="1"/>
                  <a:pt x="429" y="5"/>
                  <a:pt x="416" y="14"/>
                </a:cubicBezTo>
                <a:cubicBezTo>
                  <a:pt x="298" y="90"/>
                  <a:pt x="173" y="159"/>
                  <a:pt x="42" y="221"/>
                </a:cubicBezTo>
                <a:cubicBezTo>
                  <a:pt x="21" y="235"/>
                  <a:pt x="0" y="263"/>
                  <a:pt x="0" y="297"/>
                </a:cubicBezTo>
                <a:cubicBezTo>
                  <a:pt x="0" y="318"/>
                  <a:pt x="7" y="325"/>
                  <a:pt x="7" y="339"/>
                </a:cubicBezTo>
                <a:cubicBezTo>
                  <a:pt x="21" y="371"/>
                  <a:pt x="47" y="388"/>
                  <a:pt x="74" y="388"/>
                </a:cubicBezTo>
                <a:cubicBezTo>
                  <a:pt x="89" y="388"/>
                  <a:pt x="104" y="383"/>
                  <a:pt x="118" y="373"/>
                </a:cubicBezTo>
                <a:cubicBezTo>
                  <a:pt x="250" y="318"/>
                  <a:pt x="374" y="235"/>
                  <a:pt x="506" y="166"/>
                </a:cubicBezTo>
                <a:cubicBezTo>
                  <a:pt x="547" y="145"/>
                  <a:pt x="561" y="90"/>
                  <a:pt x="540" y="48"/>
                </a:cubicBezTo>
                <a:cubicBezTo>
                  <a:pt x="521" y="20"/>
                  <a:pt x="489" y="1"/>
                  <a:pt x="4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7"/>
          <p:cNvSpPr/>
          <p:nvPr/>
        </p:nvSpPr>
        <p:spPr>
          <a:xfrm rot="6516195" flipH="1">
            <a:off x="-1130076" y="3875820"/>
            <a:ext cx="178787" cy="140544"/>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755"/>
        <p:cNvGrpSpPr/>
        <p:nvPr/>
      </p:nvGrpSpPr>
      <p:grpSpPr>
        <a:xfrm>
          <a:off x="0" y="0"/>
          <a:ext cx="0" cy="0"/>
          <a:chOff x="0" y="0"/>
          <a:chExt cx="0" cy="0"/>
        </a:xfrm>
      </p:grpSpPr>
      <p:sp>
        <p:nvSpPr>
          <p:cNvPr id="756" name="Google Shape;756;p18"/>
          <p:cNvSpPr/>
          <p:nvPr/>
        </p:nvSpPr>
        <p:spPr>
          <a:xfrm rot="-4012506">
            <a:off x="7981620" y="1313035"/>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rot="-4012506">
            <a:off x="8209671" y="142488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rot="-4012506">
            <a:off x="7776948" y="1204171"/>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rot="-4012506">
            <a:off x="8431273" y="1471482"/>
            <a:ext cx="57262" cy="1787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rot="-4012506">
            <a:off x="7570651" y="1101107"/>
            <a:ext cx="55820" cy="12317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rot="-4012506">
            <a:off x="8643160" y="1531292"/>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rot="-4012506">
            <a:off x="7365333" y="932850"/>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rot="-4012506">
            <a:off x="8891646" y="1582742"/>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rot="-4012506">
            <a:off x="7193221" y="775273"/>
            <a:ext cx="91454" cy="1686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rot="-4012506">
            <a:off x="9117041" y="1572733"/>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rot="-4012506">
            <a:off x="7033635" y="628736"/>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rot="-4012506">
            <a:off x="6862233" y="421029"/>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rot="-4012506">
            <a:off x="6717112" y="239572"/>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rot="-4012506">
            <a:off x="6582204" y="74301"/>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rot="-4012506">
            <a:off x="10025277" y="1439899"/>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rot="-4012506">
            <a:off x="6420914" y="-136753"/>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rot="-4012506">
            <a:off x="6276676" y="-318358"/>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rot="-4012506">
            <a:off x="10275220" y="1384679"/>
            <a:ext cx="95780" cy="103813"/>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rot="-4012506">
            <a:off x="6130844" y="-474241"/>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rot="-487476" flipH="1">
            <a:off x="1256708" y="3293285"/>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rot="-487476" flipH="1">
            <a:off x="1287379" y="3556593"/>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rot="-487476" flipH="1">
            <a:off x="1203932" y="3067867"/>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rot="-487476" flipH="1">
            <a:off x="1290147" y="3771104"/>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rot="-487476" flipH="1">
            <a:off x="1129186" y="2863860"/>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rot="-487476" flipH="1">
            <a:off x="1278424" y="4002496"/>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rot="-487476" flipH="1">
            <a:off x="1023156" y="2619417"/>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rot="-487476" flipH="1">
            <a:off x="1246300" y="4269266"/>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rot="-487476" flipH="1">
            <a:off x="911697" y="2415299"/>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rot="-487476" flipH="1">
            <a:off x="1181961" y="4481577"/>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rot="-487476" flipH="1">
            <a:off x="795774" y="2235259"/>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rot="-487476" flipH="1">
            <a:off x="1114763" y="4704675"/>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rot="-487476" flipH="1">
            <a:off x="642749" y="2013451"/>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rot="-487476" flipH="1">
            <a:off x="1025143" y="4954537"/>
            <a:ext cx="87334" cy="11061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rot="-487476" flipH="1">
            <a:off x="503432" y="1827540"/>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rot="-487476" flipH="1">
            <a:off x="373509" y="1658443"/>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rot="-487476" flipH="1">
            <a:off x="215881" y="1444579"/>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rot="-487476" flipH="1">
            <a:off x="83243" y="1254074"/>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rot="-487476" flipH="1">
            <a:off x="-33579" y="1075930"/>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18"/>
          <p:cNvGrpSpPr/>
          <p:nvPr/>
        </p:nvGrpSpPr>
        <p:grpSpPr>
          <a:xfrm flipH="1">
            <a:off x="169650" y="78145"/>
            <a:ext cx="1528185" cy="528825"/>
            <a:chOff x="6438300" y="4207200"/>
            <a:chExt cx="2705710" cy="936305"/>
          </a:xfrm>
        </p:grpSpPr>
        <p:sp>
          <p:nvSpPr>
            <p:cNvPr id="795" name="Google Shape;795;p18"/>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18"/>
          <p:cNvSpPr/>
          <p:nvPr/>
        </p:nvSpPr>
        <p:spPr>
          <a:xfrm>
            <a:off x="698850" y="828600"/>
            <a:ext cx="77463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txBox="1">
            <a:spLocks noGrp="1"/>
          </p:cNvSpPr>
          <p:nvPr>
            <p:ph type="title"/>
          </p:nvPr>
        </p:nvSpPr>
        <p:spPr>
          <a:xfrm>
            <a:off x="1110525" y="1611513"/>
            <a:ext cx="3718500" cy="9498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3600"/>
              <a:buNone/>
              <a:defRPr sz="4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799" name="Google Shape;799;p18"/>
          <p:cNvSpPr txBox="1">
            <a:spLocks noGrp="1"/>
          </p:cNvSpPr>
          <p:nvPr>
            <p:ph type="subTitle" idx="1"/>
          </p:nvPr>
        </p:nvSpPr>
        <p:spPr>
          <a:xfrm>
            <a:off x="1243725" y="2561488"/>
            <a:ext cx="3585300" cy="87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accent5"/>
                </a:solidFill>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grpSp>
        <p:nvGrpSpPr>
          <p:cNvPr id="800" name="Google Shape;800;p18"/>
          <p:cNvGrpSpPr/>
          <p:nvPr/>
        </p:nvGrpSpPr>
        <p:grpSpPr>
          <a:xfrm flipH="1">
            <a:off x="7336703" y="4462632"/>
            <a:ext cx="2527945" cy="874790"/>
            <a:chOff x="6438300" y="4207200"/>
            <a:chExt cx="2705710" cy="936305"/>
          </a:xfrm>
        </p:grpSpPr>
        <p:sp>
          <p:nvSpPr>
            <p:cNvPr id="801" name="Google Shape;801;p18"/>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4_1_1">
    <p:spTree>
      <p:nvGrpSpPr>
        <p:cNvPr id="1" name="Shape 803"/>
        <p:cNvGrpSpPr/>
        <p:nvPr/>
      </p:nvGrpSpPr>
      <p:grpSpPr>
        <a:xfrm>
          <a:off x="0" y="0"/>
          <a:ext cx="0" cy="0"/>
          <a:chOff x="0" y="0"/>
          <a:chExt cx="0" cy="0"/>
        </a:xfrm>
      </p:grpSpPr>
      <p:grpSp>
        <p:nvGrpSpPr>
          <p:cNvPr id="804" name="Google Shape;804;p19"/>
          <p:cNvGrpSpPr/>
          <p:nvPr/>
        </p:nvGrpSpPr>
        <p:grpSpPr>
          <a:xfrm>
            <a:off x="8255087" y="1708462"/>
            <a:ext cx="977008" cy="3423070"/>
            <a:chOff x="8254875" y="2093057"/>
            <a:chExt cx="867218" cy="3038408"/>
          </a:xfrm>
        </p:grpSpPr>
        <p:sp>
          <p:nvSpPr>
            <p:cNvPr id="805" name="Google Shape;805;p19"/>
            <p:cNvSpPr/>
            <p:nvPr/>
          </p:nvSpPr>
          <p:spPr>
            <a:xfrm rot="487476">
              <a:off x="8317962" y="356566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9"/>
            <p:cNvSpPr/>
            <p:nvPr/>
          </p:nvSpPr>
          <p:spPr>
            <a:xfrm rot="487476">
              <a:off x="8285643" y="382896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rot="487476">
              <a:off x="8359204" y="334024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rot="487476">
              <a:off x="8267221" y="404347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rot="487476">
              <a:off x="8429624" y="313623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rot="487476">
              <a:off x="8271941" y="427487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rot="487476">
              <a:off x="8517116" y="289179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rot="487476">
              <a:off x="8304065" y="454164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rot="487476">
              <a:off x="8611479" y="268767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9"/>
            <p:cNvSpPr/>
            <p:nvPr/>
          </p:nvSpPr>
          <p:spPr>
            <a:xfrm rot="487476">
              <a:off x="8339772" y="4753952"/>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9"/>
            <p:cNvSpPr/>
            <p:nvPr/>
          </p:nvSpPr>
          <p:spPr>
            <a:xfrm rot="487476">
              <a:off x="8743262" y="250763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9"/>
            <p:cNvSpPr/>
            <p:nvPr/>
          </p:nvSpPr>
          <p:spPr>
            <a:xfrm rot="487476">
              <a:off x="8402852" y="4977050"/>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rot="487476">
              <a:off x="8876308" y="228582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rot="487476">
              <a:off x="9002647" y="209991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19"/>
          <p:cNvGrpSpPr/>
          <p:nvPr/>
        </p:nvGrpSpPr>
        <p:grpSpPr>
          <a:xfrm>
            <a:off x="-32524" y="3401800"/>
            <a:ext cx="4973574" cy="1817424"/>
            <a:chOff x="-32524" y="3401800"/>
            <a:chExt cx="4973574" cy="1817424"/>
          </a:xfrm>
        </p:grpSpPr>
        <p:sp>
          <p:nvSpPr>
            <p:cNvPr id="820" name="Google Shape;820;p19"/>
            <p:cNvSpPr/>
            <p:nvPr/>
          </p:nvSpPr>
          <p:spPr>
            <a:xfrm rot="5887465">
              <a:off x="1763187" y="3403516"/>
              <a:ext cx="42812" cy="174562"/>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rot="5887465">
              <a:off x="1499395" y="3388972"/>
              <a:ext cx="44578" cy="136163"/>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rot="5887465">
              <a:off x="1991129" y="3446488"/>
              <a:ext cx="55171" cy="18934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rot="5887465">
              <a:off x="1233485" y="3349925"/>
              <a:ext cx="61350" cy="191554"/>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rot="5887465">
              <a:off x="2236074" y="3552943"/>
              <a:ext cx="59805" cy="13197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rot="5887465">
              <a:off x="993184" y="3370098"/>
              <a:ext cx="68853" cy="168824"/>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rot="5887465">
              <a:off x="2471380" y="3639951"/>
              <a:ext cx="79666" cy="16529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rot="5887465">
              <a:off x="726785" y="3423936"/>
              <a:ext cx="68853" cy="129983"/>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rot="5887465">
              <a:off x="2673190" y="3742485"/>
              <a:ext cx="97983" cy="18074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rot="5887465">
              <a:off x="459922" y="3453476"/>
              <a:ext cx="99528" cy="17809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rot="5887465">
              <a:off x="2903051" y="3903649"/>
              <a:ext cx="80990" cy="12380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rot="5887465">
              <a:off x="228287" y="3532866"/>
              <a:ext cx="103941" cy="15889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rot="5887465">
              <a:off x="3112450" y="4039352"/>
              <a:ext cx="102397" cy="15889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rot="5887465">
              <a:off x="-14037" y="3654262"/>
              <a:ext cx="93569" cy="118508"/>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rot="5887465">
              <a:off x="3297402" y="4174381"/>
              <a:ext cx="116300" cy="17345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rot="5887465">
              <a:off x="3517633" y="4352642"/>
              <a:ext cx="87390" cy="124246"/>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9"/>
            <p:cNvSpPr/>
            <p:nvPr/>
          </p:nvSpPr>
          <p:spPr>
            <a:xfrm rot="5887465">
              <a:off x="3720948" y="4495704"/>
              <a:ext cx="105486" cy="157790"/>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9"/>
            <p:cNvSpPr/>
            <p:nvPr/>
          </p:nvSpPr>
          <p:spPr>
            <a:xfrm rot="5887465">
              <a:off x="3915457" y="4628212"/>
              <a:ext cx="108576" cy="17390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9"/>
            <p:cNvSpPr/>
            <p:nvPr/>
          </p:nvSpPr>
          <p:spPr>
            <a:xfrm rot="5887465">
              <a:off x="4145823" y="4792877"/>
              <a:ext cx="78122" cy="125349"/>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9"/>
            <p:cNvSpPr/>
            <p:nvPr/>
          </p:nvSpPr>
          <p:spPr>
            <a:xfrm rot="5887465">
              <a:off x="4371417" y="4909081"/>
              <a:ext cx="87170" cy="165293"/>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rot="5887465">
              <a:off x="4589484" y="5000194"/>
              <a:ext cx="81211" cy="186479"/>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rot="5887465">
              <a:off x="4844908" y="5117118"/>
              <a:ext cx="53626" cy="132411"/>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2" name="Google Shape;842;p19"/>
          <p:cNvGrpSpPr/>
          <p:nvPr/>
        </p:nvGrpSpPr>
        <p:grpSpPr>
          <a:xfrm flipH="1">
            <a:off x="-117044" y="4103826"/>
            <a:ext cx="2208942" cy="764306"/>
            <a:chOff x="6438300" y="4207200"/>
            <a:chExt cx="2705710" cy="936305"/>
          </a:xfrm>
        </p:grpSpPr>
        <p:sp>
          <p:nvSpPr>
            <p:cNvPr id="843" name="Google Shape;843;p1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flipH="1">
            <a:off x="7780244" y="-9"/>
            <a:ext cx="1594475" cy="551765"/>
            <a:chOff x="6438300" y="4207200"/>
            <a:chExt cx="2705710" cy="936305"/>
          </a:xfrm>
        </p:grpSpPr>
        <p:sp>
          <p:nvSpPr>
            <p:cNvPr id="846" name="Google Shape;846;p1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 name="Google Shape;848;p19"/>
          <p:cNvSpPr/>
          <p:nvPr/>
        </p:nvSpPr>
        <p:spPr>
          <a:xfrm>
            <a:off x="698850" y="828600"/>
            <a:ext cx="77463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txBox="1">
            <a:spLocks noGrp="1"/>
          </p:cNvSpPr>
          <p:nvPr>
            <p:ph type="title"/>
          </p:nvPr>
        </p:nvSpPr>
        <p:spPr>
          <a:xfrm>
            <a:off x="4321025" y="1688050"/>
            <a:ext cx="3879300" cy="97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44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850" name="Google Shape;850;p19"/>
          <p:cNvSpPr txBox="1">
            <a:spLocks noGrp="1"/>
          </p:cNvSpPr>
          <p:nvPr>
            <p:ph type="subTitle" idx="1"/>
          </p:nvPr>
        </p:nvSpPr>
        <p:spPr>
          <a:xfrm>
            <a:off x="4321025" y="2632250"/>
            <a:ext cx="3527700" cy="82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5"/>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851" name="Google Shape;851;p19"/>
          <p:cNvSpPr/>
          <p:nvPr/>
        </p:nvSpPr>
        <p:spPr>
          <a:xfrm rot="487476">
            <a:off x="9892654" y="703948"/>
            <a:ext cx="50053"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9"/>
          <p:cNvSpPr/>
          <p:nvPr/>
        </p:nvSpPr>
        <p:spPr>
          <a:xfrm rot="487476">
            <a:off x="9956213" y="443453"/>
            <a:ext cx="39960" cy="158603"/>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2">
    <p:spTree>
      <p:nvGrpSpPr>
        <p:cNvPr id="1" name="Shape 853"/>
        <p:cNvGrpSpPr/>
        <p:nvPr/>
      </p:nvGrpSpPr>
      <p:grpSpPr>
        <a:xfrm>
          <a:off x="0" y="0"/>
          <a:ext cx="0" cy="0"/>
          <a:chOff x="0" y="0"/>
          <a:chExt cx="0" cy="0"/>
        </a:xfrm>
      </p:grpSpPr>
      <p:sp>
        <p:nvSpPr>
          <p:cNvPr id="854" name="Google Shape;854;p20"/>
          <p:cNvSpPr/>
          <p:nvPr/>
        </p:nvSpPr>
        <p:spPr>
          <a:xfrm rot="487476">
            <a:off x="8245412" y="293741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rot="487476">
            <a:off x="8213093" y="320071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rot="487476">
            <a:off x="8286654" y="271199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rot="487476">
            <a:off x="8194671" y="341522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rot="487476">
            <a:off x="8357074" y="250798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rot="487476">
            <a:off x="8199391" y="364662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p:nvPr/>
        </p:nvSpPr>
        <p:spPr>
          <a:xfrm rot="487476">
            <a:off x="8444566" y="226354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0"/>
          <p:cNvSpPr/>
          <p:nvPr/>
        </p:nvSpPr>
        <p:spPr>
          <a:xfrm rot="487476">
            <a:off x="8231515" y="391339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rot="487476">
            <a:off x="8538929" y="205942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rot="487476">
            <a:off x="8267222" y="4125702"/>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rot="487476">
            <a:off x="8670712" y="187938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487476">
            <a:off x="8330302" y="4348800"/>
            <a:ext cx="97015"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rot="487476">
            <a:off x="8803758" y="165757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rot="487476">
            <a:off x="8429602" y="4598662"/>
            <a:ext cx="87334" cy="11061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rot="487476">
            <a:off x="8930097" y="147166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rot="487476">
            <a:off x="8522068" y="4792366"/>
            <a:ext cx="124204" cy="147274"/>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rot="487476">
            <a:off x="9087004" y="1302568"/>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rot="487476">
            <a:off x="8638480" y="4993150"/>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20"/>
          <p:cNvGrpSpPr/>
          <p:nvPr/>
        </p:nvGrpSpPr>
        <p:grpSpPr>
          <a:xfrm>
            <a:off x="-41243" y="1946090"/>
            <a:ext cx="1369910" cy="3338187"/>
            <a:chOff x="-41243" y="1946090"/>
            <a:chExt cx="1369910" cy="3338187"/>
          </a:xfrm>
        </p:grpSpPr>
        <p:sp>
          <p:nvSpPr>
            <p:cNvPr id="873" name="Google Shape;873;p20"/>
            <p:cNvSpPr/>
            <p:nvPr/>
          </p:nvSpPr>
          <p:spPr>
            <a:xfrm rot="9115904">
              <a:off x="937116" y="3019047"/>
              <a:ext cx="39960" cy="16292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rot="9115904">
              <a:off x="816807" y="2820333"/>
              <a:ext cx="41608"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rot="9115904">
              <a:off x="1022446" y="3216257"/>
              <a:ext cx="51495"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rot="9115904">
              <a:off x="675596" y="2594246"/>
              <a:ext cx="57262" cy="17878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rot="9115904">
              <a:off x="1097985" y="3472145"/>
              <a:ext cx="55820" cy="12317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rot="9115904">
              <a:off x="535086" y="2431528"/>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rot="9115904">
              <a:off x="1145788" y="3698455"/>
              <a:ext cx="74358" cy="154278"/>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rot="9115904">
              <a:off x="362335" y="2267959"/>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rot="9115904">
              <a:off x="1170464" y="3910927"/>
              <a:ext cx="91454" cy="168696"/>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rot="9115904">
              <a:off x="169021" y="2085585"/>
              <a:ext cx="92896" cy="16622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rot="9115904">
              <a:off x="1200445" y="4177377"/>
              <a:ext cx="75594" cy="11555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rot="9115904">
              <a:off x="-12057" y="1960193"/>
              <a:ext cx="97016" cy="148304"/>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rot="9115904">
              <a:off x="1196329" y="441125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rot="9115904">
              <a:off x="1188412" y="4627445"/>
              <a:ext cx="108550" cy="16189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rot="9115904">
              <a:off x="1199576" y="4890101"/>
              <a:ext cx="81567" cy="115966"/>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rot="9115904">
              <a:off x="1187779" y="5122501"/>
              <a:ext cx="98458"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20"/>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720100" y="1240575"/>
            <a:ext cx="77040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0"/>
          <p:cNvSpPr txBox="1">
            <a:spLocks noGrp="1"/>
          </p:cNvSpPr>
          <p:nvPr>
            <p:ph type="title"/>
          </p:nvPr>
        </p:nvSpPr>
        <p:spPr>
          <a:xfrm>
            <a:off x="720000" y="3688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92" name="Google Shape;892;p20"/>
          <p:cNvGrpSpPr/>
          <p:nvPr/>
        </p:nvGrpSpPr>
        <p:grpSpPr>
          <a:xfrm>
            <a:off x="990800" y="-5241"/>
            <a:ext cx="325182" cy="807739"/>
            <a:chOff x="2760125" y="-5241"/>
            <a:chExt cx="325182" cy="807739"/>
          </a:xfrm>
        </p:grpSpPr>
        <p:sp>
          <p:nvSpPr>
            <p:cNvPr id="893" name="Google Shape;893;p20"/>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0"/>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0"/>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0"/>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20"/>
          <p:cNvGrpSpPr/>
          <p:nvPr/>
        </p:nvGrpSpPr>
        <p:grpSpPr>
          <a:xfrm>
            <a:off x="7730878" y="-44053"/>
            <a:ext cx="346122" cy="846577"/>
            <a:chOff x="6037753" y="-44053"/>
            <a:chExt cx="346122" cy="846577"/>
          </a:xfrm>
        </p:grpSpPr>
        <p:sp>
          <p:nvSpPr>
            <p:cNvPr id="898" name="Google Shape;898;p20"/>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0"/>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0"/>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0"/>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1">
  <p:cSld name="CUSTOM_3">
    <p:spTree>
      <p:nvGrpSpPr>
        <p:cNvPr id="1" name="Shape 902"/>
        <p:cNvGrpSpPr/>
        <p:nvPr/>
      </p:nvGrpSpPr>
      <p:grpSpPr>
        <a:xfrm>
          <a:off x="0" y="0"/>
          <a:ext cx="0" cy="0"/>
          <a:chOff x="0" y="0"/>
          <a:chExt cx="0" cy="0"/>
        </a:xfrm>
      </p:grpSpPr>
      <p:grpSp>
        <p:nvGrpSpPr>
          <p:cNvPr id="903" name="Google Shape;903;p21"/>
          <p:cNvGrpSpPr/>
          <p:nvPr/>
        </p:nvGrpSpPr>
        <p:grpSpPr>
          <a:xfrm>
            <a:off x="4797602" y="1556142"/>
            <a:ext cx="4481471" cy="2193717"/>
            <a:chOff x="4797602" y="1556142"/>
            <a:chExt cx="4481471" cy="2193717"/>
          </a:xfrm>
        </p:grpSpPr>
        <p:sp>
          <p:nvSpPr>
            <p:cNvPr id="904" name="Google Shape;904;p21"/>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1"/>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1"/>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1"/>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1"/>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1"/>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21"/>
          <p:cNvGrpSpPr/>
          <p:nvPr/>
        </p:nvGrpSpPr>
        <p:grpSpPr>
          <a:xfrm>
            <a:off x="-97547" y="474834"/>
            <a:ext cx="4731150" cy="1641655"/>
            <a:chOff x="524778" y="152409"/>
            <a:chExt cx="4731150" cy="1641655"/>
          </a:xfrm>
        </p:grpSpPr>
        <p:sp>
          <p:nvSpPr>
            <p:cNvPr id="927" name="Google Shape;927;p21"/>
            <p:cNvSpPr/>
            <p:nvPr/>
          </p:nvSpPr>
          <p:spPr>
            <a:xfrm rot="5787236">
              <a:off x="1984107" y="137355"/>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rot="5787236">
              <a:off x="1737081" y="130947"/>
              <a:ext cx="41607" cy="127087"/>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rot="5787236">
              <a:off x="2198135" y="171074"/>
              <a:ext cx="51494" cy="17672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rot="5787236">
              <a:off x="1488687" y="101513"/>
              <a:ext cx="57261" cy="178787"/>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rot="5787236">
              <a:off x="2428773" y="263676"/>
              <a:ext cx="55819" cy="123173"/>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rot="5787236">
              <a:off x="1264734" y="126774"/>
              <a:ext cx="64264" cy="1575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rot="5787236">
              <a:off x="2651120" y="338172"/>
              <a:ext cx="74357"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rot="5787236">
              <a:off x="1017132" y="184258"/>
              <a:ext cx="64264" cy="121319"/>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rot="5787236">
              <a:off x="2842397" y="428090"/>
              <a:ext cx="91453" cy="168694"/>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rot="5787236">
              <a:off x="769612" y="218652"/>
              <a:ext cx="92895" cy="166222"/>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rot="5787236">
              <a:off x="3060461" y="572439"/>
              <a:ext cx="75593" cy="115552"/>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rot="5787236">
              <a:off x="555405" y="298966"/>
              <a:ext cx="97014" cy="148302"/>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rot="5787236">
              <a:off x="3259986" y="693050"/>
              <a:ext cx="95573" cy="148302"/>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rot="5787236">
              <a:off x="3436408" y="813803"/>
              <a:ext cx="108549" cy="16189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rot="5787236">
              <a:off x="3646061" y="974525"/>
              <a:ext cx="81566" cy="115964"/>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rot="5787236">
              <a:off x="3840090" y="1102212"/>
              <a:ext cx="98456" cy="147272"/>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rot="5787236">
              <a:off x="4025382" y="1220500"/>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rot="5787236">
              <a:off x="4244129" y="1368283"/>
              <a:ext cx="72915" cy="116994"/>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rot="5787236">
              <a:off x="4458303" y="1470428"/>
              <a:ext cx="81360"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rot="5787236">
              <a:off x="4664519" y="1549577"/>
              <a:ext cx="75799" cy="174049"/>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rot="5787236">
              <a:off x="4905269" y="1652100"/>
              <a:ext cx="50052" cy="12358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rot="5787236">
              <a:off x="5154904" y="1685997"/>
              <a:ext cx="39959" cy="158601"/>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21"/>
          <p:cNvSpPr/>
          <p:nvPr/>
        </p:nvSpPr>
        <p:spPr>
          <a:xfrm>
            <a:off x="1409950" y="1081400"/>
            <a:ext cx="6324000" cy="33546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txBox="1">
            <a:spLocks noGrp="1"/>
          </p:cNvSpPr>
          <p:nvPr>
            <p:ph type="title"/>
          </p:nvPr>
        </p:nvSpPr>
        <p:spPr>
          <a:xfrm>
            <a:off x="1918913" y="2398675"/>
            <a:ext cx="5038800" cy="975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600"/>
              <a:buNone/>
              <a:defRPr sz="63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51" name="Google Shape;951;p21"/>
          <p:cNvSpPr txBox="1">
            <a:spLocks noGrp="1"/>
          </p:cNvSpPr>
          <p:nvPr>
            <p:ph type="title" idx="2" hasCustomPrompt="1"/>
          </p:nvPr>
        </p:nvSpPr>
        <p:spPr>
          <a:xfrm>
            <a:off x="1918913" y="1385888"/>
            <a:ext cx="1129200" cy="84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52" name="Google Shape;952;p21"/>
          <p:cNvSpPr txBox="1">
            <a:spLocks noGrp="1"/>
          </p:cNvSpPr>
          <p:nvPr>
            <p:ph type="subTitle" idx="1"/>
          </p:nvPr>
        </p:nvSpPr>
        <p:spPr>
          <a:xfrm>
            <a:off x="1782575" y="3480039"/>
            <a:ext cx="4571700" cy="42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53" name="Google Shape;953;p21"/>
          <p:cNvGrpSpPr/>
          <p:nvPr/>
        </p:nvGrpSpPr>
        <p:grpSpPr>
          <a:xfrm flipH="1">
            <a:off x="6533236" y="-360021"/>
            <a:ext cx="2892997" cy="1319713"/>
            <a:chOff x="3967525" y="3427700"/>
            <a:chExt cx="529950" cy="241750"/>
          </a:xfrm>
        </p:grpSpPr>
        <p:sp>
          <p:nvSpPr>
            <p:cNvPr id="954" name="Google Shape;954;p2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21"/>
          <p:cNvGrpSpPr/>
          <p:nvPr/>
        </p:nvGrpSpPr>
        <p:grpSpPr>
          <a:xfrm>
            <a:off x="-84999" y="4207141"/>
            <a:ext cx="2605393" cy="1188516"/>
            <a:chOff x="3967525" y="3427700"/>
            <a:chExt cx="529950" cy="241750"/>
          </a:xfrm>
        </p:grpSpPr>
        <p:sp>
          <p:nvSpPr>
            <p:cNvPr id="957" name="Google Shape;957;p2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21"/>
          <p:cNvGrpSpPr/>
          <p:nvPr/>
        </p:nvGrpSpPr>
        <p:grpSpPr>
          <a:xfrm>
            <a:off x="4737360" y="-447066"/>
            <a:ext cx="1156324" cy="1908016"/>
            <a:chOff x="4546685" y="-447066"/>
            <a:chExt cx="1156324" cy="1908016"/>
          </a:xfrm>
        </p:grpSpPr>
        <p:sp>
          <p:nvSpPr>
            <p:cNvPr id="960" name="Google Shape;960;p21"/>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rot="10210584" flipH="1">
              <a:off x="4760679" y="-292536"/>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21"/>
          <p:cNvGrpSpPr/>
          <p:nvPr/>
        </p:nvGrpSpPr>
        <p:grpSpPr>
          <a:xfrm>
            <a:off x="3250281" y="-408254"/>
            <a:ext cx="1100870" cy="1869179"/>
            <a:chOff x="3440606" y="-408254"/>
            <a:chExt cx="1100870" cy="1869179"/>
          </a:xfrm>
        </p:grpSpPr>
        <p:sp>
          <p:nvSpPr>
            <p:cNvPr id="972" name="Google Shape;972;p21"/>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rot="-10210584">
              <a:off x="4265647" y="-253724"/>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1061"/>
        <p:cNvGrpSpPr/>
        <p:nvPr/>
      </p:nvGrpSpPr>
      <p:grpSpPr>
        <a:xfrm>
          <a:off x="0" y="0"/>
          <a:ext cx="0" cy="0"/>
          <a:chOff x="0" y="0"/>
          <a:chExt cx="0" cy="0"/>
        </a:xfrm>
      </p:grpSpPr>
      <p:grpSp>
        <p:nvGrpSpPr>
          <p:cNvPr id="1062" name="Google Shape;1062;p23"/>
          <p:cNvGrpSpPr/>
          <p:nvPr/>
        </p:nvGrpSpPr>
        <p:grpSpPr>
          <a:xfrm rot="8665302" flipH="1">
            <a:off x="5066666" y="3771142"/>
            <a:ext cx="4217870" cy="1777853"/>
            <a:chOff x="4797602" y="1971959"/>
            <a:chExt cx="4217980" cy="1777900"/>
          </a:xfrm>
        </p:grpSpPr>
        <p:sp>
          <p:nvSpPr>
            <p:cNvPr id="1063" name="Google Shape;1063;p23"/>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3"/>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3"/>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3"/>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3"/>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3"/>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 name="Google Shape;1083;p23"/>
          <p:cNvGrpSpPr/>
          <p:nvPr/>
        </p:nvGrpSpPr>
        <p:grpSpPr>
          <a:xfrm>
            <a:off x="-493477" y="4260704"/>
            <a:ext cx="2276771" cy="1038606"/>
            <a:chOff x="3967525" y="3427700"/>
            <a:chExt cx="529950" cy="241750"/>
          </a:xfrm>
        </p:grpSpPr>
        <p:sp>
          <p:nvSpPr>
            <p:cNvPr id="1084" name="Google Shape;1084;p2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 name="Google Shape;1086;p23"/>
          <p:cNvGrpSpPr/>
          <p:nvPr/>
        </p:nvGrpSpPr>
        <p:grpSpPr>
          <a:xfrm flipH="1">
            <a:off x="8241731" y="999042"/>
            <a:ext cx="1421167" cy="648301"/>
            <a:chOff x="3967525" y="3427700"/>
            <a:chExt cx="529950" cy="241750"/>
          </a:xfrm>
        </p:grpSpPr>
        <p:sp>
          <p:nvSpPr>
            <p:cNvPr id="1087" name="Google Shape;1087;p2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23"/>
          <p:cNvSpPr/>
          <p:nvPr/>
        </p:nvSpPr>
        <p:spPr>
          <a:xfrm>
            <a:off x="47421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9839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txBox="1">
            <a:spLocks noGrp="1"/>
          </p:cNvSpPr>
          <p:nvPr>
            <p:ph type="subTitle" idx="1"/>
          </p:nvPr>
        </p:nvSpPr>
        <p:spPr>
          <a:xfrm>
            <a:off x="1732450" y="3133209"/>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2pPr>
            <a:lvl3pPr lvl="2"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3pPr>
            <a:lvl4pPr lvl="3"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4pPr>
            <a:lvl5pPr lvl="4"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5pPr>
            <a:lvl6pPr lvl="5"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6pPr>
            <a:lvl7pPr lvl="6"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7pPr>
            <a:lvl8pPr lvl="7"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8pPr>
            <a:lvl9pPr lvl="8"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9pPr>
          </a:lstStyle>
          <a:p>
            <a:endParaRPr/>
          </a:p>
        </p:txBody>
      </p:sp>
      <p:sp>
        <p:nvSpPr>
          <p:cNvPr id="1092" name="Google Shape;1092;p23"/>
          <p:cNvSpPr txBox="1">
            <a:spLocks noGrp="1"/>
          </p:cNvSpPr>
          <p:nvPr>
            <p:ph type="subTitle" idx="2"/>
          </p:nvPr>
        </p:nvSpPr>
        <p:spPr>
          <a:xfrm>
            <a:off x="5486444" y="3133209"/>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2pPr>
            <a:lvl3pPr lvl="2"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3pPr>
            <a:lvl4pPr lvl="3"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4pPr>
            <a:lvl5pPr lvl="4"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5pPr>
            <a:lvl6pPr lvl="5"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6pPr>
            <a:lvl7pPr lvl="6"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7pPr>
            <a:lvl8pPr lvl="7"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8pPr>
            <a:lvl9pPr lvl="8" algn="ctr" rtl="0">
              <a:lnSpc>
                <a:spcPct val="100000"/>
              </a:lnSpc>
              <a:spcBef>
                <a:spcPts val="0"/>
              </a:spcBef>
              <a:spcAft>
                <a:spcPts val="0"/>
              </a:spcAft>
              <a:buClr>
                <a:schemeClr val="accent1"/>
              </a:buClr>
              <a:buSzPts val="2500"/>
              <a:buFont typeface="Bebas Neue"/>
              <a:buNone/>
              <a:defRPr sz="2500">
                <a:solidFill>
                  <a:schemeClr val="accent1"/>
                </a:solidFill>
                <a:latin typeface="Bebas Neue"/>
                <a:ea typeface="Bebas Neue"/>
                <a:cs typeface="Bebas Neue"/>
                <a:sym typeface="Bebas Neue"/>
              </a:defRPr>
            </a:lvl9pPr>
          </a:lstStyle>
          <a:p>
            <a:endParaRPr/>
          </a:p>
        </p:txBody>
      </p:sp>
      <p:sp>
        <p:nvSpPr>
          <p:cNvPr id="1093" name="Google Shape;1093;p23"/>
          <p:cNvSpPr txBox="1">
            <a:spLocks noGrp="1"/>
          </p:cNvSpPr>
          <p:nvPr>
            <p:ph type="subTitle" idx="3"/>
          </p:nvPr>
        </p:nvSpPr>
        <p:spPr>
          <a:xfrm>
            <a:off x="1241300" y="3542266"/>
            <a:ext cx="29076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4" name="Google Shape;1094;p23"/>
          <p:cNvSpPr txBox="1">
            <a:spLocks noGrp="1"/>
          </p:cNvSpPr>
          <p:nvPr>
            <p:ph type="subTitle" idx="4"/>
          </p:nvPr>
        </p:nvSpPr>
        <p:spPr>
          <a:xfrm>
            <a:off x="4995199" y="3542266"/>
            <a:ext cx="29076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5" name="Google Shape;1095;p23"/>
          <p:cNvSpPr txBox="1">
            <a:spLocks noGrp="1"/>
          </p:cNvSpPr>
          <p:nvPr>
            <p:ph type="title"/>
          </p:nvPr>
        </p:nvSpPr>
        <p:spPr>
          <a:xfrm>
            <a:off x="1695225" y="368825"/>
            <a:ext cx="57537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96" name="Google Shape;1096;p23"/>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7" name="Google Shape;1097;p23"/>
          <p:cNvGrpSpPr/>
          <p:nvPr/>
        </p:nvGrpSpPr>
        <p:grpSpPr>
          <a:xfrm>
            <a:off x="990800" y="-5241"/>
            <a:ext cx="325182" cy="807739"/>
            <a:chOff x="2760125" y="-5241"/>
            <a:chExt cx="325182" cy="807739"/>
          </a:xfrm>
        </p:grpSpPr>
        <p:sp>
          <p:nvSpPr>
            <p:cNvPr id="1098" name="Google Shape;1098;p23"/>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3"/>
          <p:cNvGrpSpPr/>
          <p:nvPr/>
        </p:nvGrpSpPr>
        <p:grpSpPr>
          <a:xfrm>
            <a:off x="7730878" y="-44053"/>
            <a:ext cx="346122" cy="846577"/>
            <a:chOff x="6037753" y="-44053"/>
            <a:chExt cx="346122" cy="846577"/>
          </a:xfrm>
        </p:grpSpPr>
        <p:sp>
          <p:nvSpPr>
            <p:cNvPr id="1103" name="Google Shape;1103;p23"/>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107"/>
        <p:cNvGrpSpPr/>
        <p:nvPr/>
      </p:nvGrpSpPr>
      <p:grpSpPr>
        <a:xfrm>
          <a:off x="0" y="0"/>
          <a:ext cx="0" cy="0"/>
          <a:chOff x="0" y="0"/>
          <a:chExt cx="0" cy="0"/>
        </a:xfrm>
      </p:grpSpPr>
      <p:grpSp>
        <p:nvGrpSpPr>
          <p:cNvPr id="1108" name="Google Shape;1108;p24"/>
          <p:cNvGrpSpPr/>
          <p:nvPr/>
        </p:nvGrpSpPr>
        <p:grpSpPr>
          <a:xfrm rot="-4515719" flipH="1">
            <a:off x="-559913" y="506010"/>
            <a:ext cx="3585131" cy="1843040"/>
            <a:chOff x="5693945" y="1556142"/>
            <a:chExt cx="3585128" cy="1843039"/>
          </a:xfrm>
        </p:grpSpPr>
        <p:sp>
          <p:nvSpPr>
            <p:cNvPr id="1109" name="Google Shape;1109;p24"/>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4"/>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4"/>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4"/>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4"/>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4"/>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4"/>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4"/>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4"/>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4"/>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4"/>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4"/>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4"/>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4"/>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4"/>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4"/>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4"/>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4"/>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24"/>
          <p:cNvGrpSpPr/>
          <p:nvPr/>
        </p:nvGrpSpPr>
        <p:grpSpPr>
          <a:xfrm rot="8100000">
            <a:off x="6960275" y="2233178"/>
            <a:ext cx="3458790" cy="2036059"/>
            <a:chOff x="5902730" y="1342695"/>
            <a:chExt cx="3458823" cy="2036079"/>
          </a:xfrm>
        </p:grpSpPr>
        <p:sp>
          <p:nvSpPr>
            <p:cNvPr id="1128" name="Google Shape;1128;p24"/>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4"/>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4"/>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4"/>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rot="-7552065">
              <a:off x="9247484" y="1355180"/>
              <a:ext cx="87334" cy="11060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24"/>
          <p:cNvSpPr/>
          <p:nvPr/>
        </p:nvSpPr>
        <p:spPr>
          <a:xfrm>
            <a:off x="333285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4"/>
          <p:cNvSpPr/>
          <p:nvPr/>
        </p:nvSpPr>
        <p:spPr>
          <a:xfrm>
            <a:off x="76670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4"/>
          <p:cNvSpPr/>
          <p:nvPr/>
        </p:nvSpPr>
        <p:spPr>
          <a:xfrm>
            <a:off x="5899000" y="1240575"/>
            <a:ext cx="2478300" cy="32319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txBox="1">
            <a:spLocks noGrp="1"/>
          </p:cNvSpPr>
          <p:nvPr>
            <p:ph type="title"/>
          </p:nvPr>
        </p:nvSpPr>
        <p:spPr>
          <a:xfrm>
            <a:off x="1173366"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0" name="Google Shape;1150;p24"/>
          <p:cNvSpPr txBox="1">
            <a:spLocks noGrp="1"/>
          </p:cNvSpPr>
          <p:nvPr>
            <p:ph type="subTitle" idx="1"/>
          </p:nvPr>
        </p:nvSpPr>
        <p:spPr>
          <a:xfrm>
            <a:off x="831994" y="343694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1" name="Google Shape;1151;p24"/>
          <p:cNvSpPr txBox="1">
            <a:spLocks noGrp="1"/>
          </p:cNvSpPr>
          <p:nvPr>
            <p:ph type="title" idx="2"/>
          </p:nvPr>
        </p:nvSpPr>
        <p:spPr>
          <a:xfrm>
            <a:off x="3755834"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2" name="Google Shape;1152;p24"/>
          <p:cNvSpPr txBox="1">
            <a:spLocks noGrp="1"/>
          </p:cNvSpPr>
          <p:nvPr>
            <p:ph type="subTitle" idx="3"/>
          </p:nvPr>
        </p:nvSpPr>
        <p:spPr>
          <a:xfrm>
            <a:off x="3414454" y="343619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3" name="Google Shape;1153;p24"/>
          <p:cNvSpPr txBox="1">
            <a:spLocks noGrp="1"/>
          </p:cNvSpPr>
          <p:nvPr>
            <p:ph type="title" idx="4"/>
          </p:nvPr>
        </p:nvSpPr>
        <p:spPr>
          <a:xfrm>
            <a:off x="6338303" y="3056634"/>
            <a:ext cx="16323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3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54" name="Google Shape;1154;p24"/>
          <p:cNvSpPr txBox="1">
            <a:spLocks noGrp="1"/>
          </p:cNvSpPr>
          <p:nvPr>
            <p:ph type="subTitle" idx="5"/>
          </p:nvPr>
        </p:nvSpPr>
        <p:spPr>
          <a:xfrm>
            <a:off x="5996956" y="3436949"/>
            <a:ext cx="23151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5" name="Google Shape;1155;p24"/>
          <p:cNvSpPr txBox="1">
            <a:spLocks noGrp="1"/>
          </p:cNvSpPr>
          <p:nvPr>
            <p:ph type="title" idx="6"/>
          </p:nvPr>
        </p:nvSpPr>
        <p:spPr>
          <a:xfrm>
            <a:off x="2895175" y="368825"/>
            <a:ext cx="3353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56" name="Google Shape;1156;p24"/>
          <p:cNvGrpSpPr/>
          <p:nvPr/>
        </p:nvGrpSpPr>
        <p:grpSpPr>
          <a:xfrm>
            <a:off x="-171511" y="4326929"/>
            <a:ext cx="2256050" cy="1011264"/>
            <a:chOff x="3967525" y="3427700"/>
            <a:chExt cx="529950" cy="241750"/>
          </a:xfrm>
        </p:grpSpPr>
        <p:sp>
          <p:nvSpPr>
            <p:cNvPr id="1157" name="Google Shape;1157;p24"/>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24"/>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24"/>
          <p:cNvGrpSpPr/>
          <p:nvPr/>
        </p:nvGrpSpPr>
        <p:grpSpPr>
          <a:xfrm>
            <a:off x="990800" y="-5241"/>
            <a:ext cx="325182" cy="807739"/>
            <a:chOff x="2760125" y="-5241"/>
            <a:chExt cx="325182" cy="807739"/>
          </a:xfrm>
        </p:grpSpPr>
        <p:sp>
          <p:nvSpPr>
            <p:cNvPr id="1161" name="Google Shape;1161;p2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 name="Google Shape;1165;p24"/>
          <p:cNvGrpSpPr/>
          <p:nvPr/>
        </p:nvGrpSpPr>
        <p:grpSpPr>
          <a:xfrm>
            <a:off x="7730878" y="-44053"/>
            <a:ext cx="346122" cy="846577"/>
            <a:chOff x="6037753" y="-44053"/>
            <a:chExt cx="346122" cy="846577"/>
          </a:xfrm>
        </p:grpSpPr>
        <p:sp>
          <p:nvSpPr>
            <p:cNvPr id="1166" name="Google Shape;1166;p2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grpSp>
        <p:nvGrpSpPr>
          <p:cNvPr id="69" name="Google Shape;69;p3"/>
          <p:cNvGrpSpPr/>
          <p:nvPr/>
        </p:nvGrpSpPr>
        <p:grpSpPr>
          <a:xfrm rot="5400000">
            <a:off x="6604232" y="2621789"/>
            <a:ext cx="1409438" cy="3634002"/>
            <a:chOff x="860625" y="-224253"/>
            <a:chExt cx="1240048" cy="3196975"/>
          </a:xfrm>
        </p:grpSpPr>
        <p:sp>
          <p:nvSpPr>
            <p:cNvPr id="70" name="Google Shape;70;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70743" y="-7356"/>
              <a:ext cx="52696" cy="180854"/>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908684" y="-224253"/>
              <a:ext cx="57123" cy="126049"/>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3"/>
          <p:cNvGrpSpPr/>
          <p:nvPr/>
        </p:nvGrpSpPr>
        <p:grpSpPr>
          <a:xfrm>
            <a:off x="936807" y="-70895"/>
            <a:ext cx="1409438" cy="3120061"/>
            <a:chOff x="860625" y="227880"/>
            <a:chExt cx="1240048" cy="2744841"/>
          </a:xfrm>
        </p:grpSpPr>
        <p:sp>
          <p:nvSpPr>
            <p:cNvPr id="86" name="Google Shape;86;p3"/>
            <p:cNvSpPr/>
            <p:nvPr/>
          </p:nvSpPr>
          <p:spPr>
            <a:xfrm>
              <a:off x="860625" y="227880"/>
              <a:ext cx="40892" cy="16673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863365" y="499371"/>
              <a:ext cx="42579" cy="13005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79385" y="717955"/>
              <a:ext cx="58598" cy="1829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16061" y="951294"/>
              <a:ext cx="65765" cy="16125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84567" y="1217094"/>
              <a:ext cx="65765" cy="124152"/>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054547" y="1424717"/>
              <a:ext cx="95064" cy="17010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149400" y="1641404"/>
              <a:ext cx="99280" cy="15176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1283460" y="1881066"/>
              <a:ext cx="89373" cy="113192"/>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407612" y="2061077"/>
              <a:ext cx="127103" cy="15071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553475" y="2248254"/>
              <a:ext cx="119726" cy="134481"/>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725476" y="2459882"/>
              <a:ext cx="98015" cy="106236"/>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862697" y="2631461"/>
              <a:ext cx="124152" cy="154505"/>
            </a:xfrm>
            <a:custGeom>
              <a:avLst/>
              <a:gdLst/>
              <a:ahLst/>
              <a:cxnLst/>
              <a:rect l="l" t="t" r="r" b="b"/>
              <a:pathLst>
                <a:path w="589" h="733" extrusionOk="0">
                  <a:moveTo>
                    <a:pt x="88" y="0"/>
                  </a:moveTo>
                  <a:cubicBezTo>
                    <a:pt x="69" y="0"/>
                    <a:pt x="49" y="6"/>
                    <a:pt x="35" y="17"/>
                  </a:cubicBezTo>
                  <a:cubicBezTo>
                    <a:pt x="7" y="31"/>
                    <a:pt x="0" y="59"/>
                    <a:pt x="0" y="86"/>
                  </a:cubicBezTo>
                  <a:cubicBezTo>
                    <a:pt x="0" y="100"/>
                    <a:pt x="0" y="121"/>
                    <a:pt x="21" y="128"/>
                  </a:cubicBezTo>
                  <a:cubicBezTo>
                    <a:pt x="166" y="329"/>
                    <a:pt x="298" y="508"/>
                    <a:pt x="416" y="688"/>
                  </a:cubicBezTo>
                  <a:cubicBezTo>
                    <a:pt x="433" y="718"/>
                    <a:pt x="457" y="732"/>
                    <a:pt x="485" y="732"/>
                  </a:cubicBezTo>
                  <a:cubicBezTo>
                    <a:pt x="503" y="732"/>
                    <a:pt x="521" y="727"/>
                    <a:pt x="540" y="716"/>
                  </a:cubicBezTo>
                  <a:cubicBezTo>
                    <a:pt x="582" y="688"/>
                    <a:pt x="589" y="640"/>
                    <a:pt x="561" y="598"/>
                  </a:cubicBezTo>
                  <a:cubicBezTo>
                    <a:pt x="443" y="412"/>
                    <a:pt x="305" y="232"/>
                    <a:pt x="160" y="31"/>
                  </a:cubicBezTo>
                  <a:cubicBezTo>
                    <a:pt x="143" y="11"/>
                    <a:pt x="116"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995491" y="2825383"/>
              <a:ext cx="105182" cy="147339"/>
            </a:xfrm>
            <a:custGeom>
              <a:avLst/>
              <a:gdLst/>
              <a:ahLst/>
              <a:cxnLst/>
              <a:rect l="l" t="t" r="r" b="b"/>
              <a:pathLst>
                <a:path w="499" h="699" extrusionOk="0">
                  <a:moveTo>
                    <a:pt x="90" y="1"/>
                  </a:moveTo>
                  <a:cubicBezTo>
                    <a:pt x="76" y="1"/>
                    <a:pt x="62" y="4"/>
                    <a:pt x="49" y="11"/>
                  </a:cubicBezTo>
                  <a:cubicBezTo>
                    <a:pt x="21" y="31"/>
                    <a:pt x="0" y="66"/>
                    <a:pt x="0" y="94"/>
                  </a:cubicBezTo>
                  <a:cubicBezTo>
                    <a:pt x="0" y="107"/>
                    <a:pt x="14" y="114"/>
                    <a:pt x="14" y="135"/>
                  </a:cubicBezTo>
                  <a:cubicBezTo>
                    <a:pt x="125" y="308"/>
                    <a:pt x="228" y="481"/>
                    <a:pt x="312" y="654"/>
                  </a:cubicBezTo>
                  <a:cubicBezTo>
                    <a:pt x="331" y="683"/>
                    <a:pt x="363" y="698"/>
                    <a:pt x="395" y="698"/>
                  </a:cubicBezTo>
                  <a:cubicBezTo>
                    <a:pt x="409" y="698"/>
                    <a:pt x="423" y="695"/>
                    <a:pt x="436" y="689"/>
                  </a:cubicBezTo>
                  <a:cubicBezTo>
                    <a:pt x="478" y="661"/>
                    <a:pt x="498" y="613"/>
                    <a:pt x="471" y="564"/>
                  </a:cubicBezTo>
                  <a:cubicBezTo>
                    <a:pt x="381" y="391"/>
                    <a:pt x="277" y="218"/>
                    <a:pt x="166" y="38"/>
                  </a:cubicBezTo>
                  <a:cubicBezTo>
                    <a:pt x="147" y="15"/>
                    <a:pt x="119" y="1"/>
                    <a:pt x="90"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3"/>
          <p:cNvSpPr/>
          <p:nvPr/>
        </p:nvSpPr>
        <p:spPr>
          <a:xfrm>
            <a:off x="1647300" y="1081400"/>
            <a:ext cx="5849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122384" y="3069472"/>
            <a:ext cx="70191" cy="120991"/>
          </a:xfrm>
          <a:custGeom>
            <a:avLst/>
            <a:gdLst/>
            <a:ahLst/>
            <a:cxnLst/>
            <a:rect l="l" t="t" r="r" b="b"/>
            <a:pathLst>
              <a:path w="333" h="574" extrusionOk="0">
                <a:moveTo>
                  <a:pt x="84" y="0"/>
                </a:moveTo>
                <a:cubicBezTo>
                  <a:pt x="72" y="0"/>
                  <a:pt x="60" y="3"/>
                  <a:pt x="49" y="8"/>
                </a:cubicBezTo>
                <a:cubicBezTo>
                  <a:pt x="14" y="15"/>
                  <a:pt x="0" y="50"/>
                  <a:pt x="0" y="84"/>
                </a:cubicBezTo>
                <a:cubicBezTo>
                  <a:pt x="0" y="91"/>
                  <a:pt x="7" y="98"/>
                  <a:pt x="7" y="119"/>
                </a:cubicBezTo>
                <a:cubicBezTo>
                  <a:pt x="56" y="251"/>
                  <a:pt x="111" y="389"/>
                  <a:pt x="152" y="513"/>
                </a:cubicBezTo>
                <a:cubicBezTo>
                  <a:pt x="169" y="552"/>
                  <a:pt x="203" y="573"/>
                  <a:pt x="237" y="573"/>
                </a:cubicBezTo>
                <a:cubicBezTo>
                  <a:pt x="246" y="573"/>
                  <a:pt x="255" y="572"/>
                  <a:pt x="263" y="569"/>
                </a:cubicBezTo>
                <a:cubicBezTo>
                  <a:pt x="312" y="548"/>
                  <a:pt x="332" y="500"/>
                  <a:pt x="319" y="458"/>
                </a:cubicBezTo>
                <a:cubicBezTo>
                  <a:pt x="270" y="327"/>
                  <a:pt x="222" y="188"/>
                  <a:pt x="159" y="50"/>
                </a:cubicBezTo>
                <a:cubicBezTo>
                  <a:pt x="149" y="19"/>
                  <a:pt x="117" y="0"/>
                  <a:pt x="8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1854300" y="1075675"/>
            <a:ext cx="5435400" cy="3207900"/>
            <a:chOff x="1854300" y="1075675"/>
            <a:chExt cx="5435400" cy="3207900"/>
          </a:xfrm>
        </p:grpSpPr>
        <p:sp>
          <p:nvSpPr>
            <p:cNvPr id="102" name="Google Shape;102;p3"/>
            <p:cNvSpPr/>
            <p:nvPr/>
          </p:nvSpPr>
          <p:spPr>
            <a:xfrm>
              <a:off x="1854300" y="1075675"/>
              <a:ext cx="5435400" cy="3207900"/>
            </a:xfrm>
            <a:prstGeom prst="roundRect">
              <a:avLst>
                <a:gd name="adj" fmla="val 839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txBox="1">
            <a:spLocks noGrp="1"/>
          </p:cNvSpPr>
          <p:nvPr>
            <p:ph type="title"/>
          </p:nvPr>
        </p:nvSpPr>
        <p:spPr>
          <a:xfrm>
            <a:off x="1647175" y="2385275"/>
            <a:ext cx="5849400" cy="9756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3600"/>
              <a:buNone/>
              <a:defRPr sz="6300">
                <a:solidFill>
                  <a:schemeClr val="accen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title" idx="2" hasCustomPrompt="1"/>
          </p:nvPr>
        </p:nvSpPr>
        <p:spPr>
          <a:xfrm>
            <a:off x="4007400" y="1391513"/>
            <a:ext cx="1129200" cy="841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6000"/>
              <a:buNone/>
              <a:defRPr sz="6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7" name="Google Shape;107;p3"/>
          <p:cNvSpPr txBox="1">
            <a:spLocks noGrp="1"/>
          </p:cNvSpPr>
          <p:nvPr>
            <p:ph type="subTitle" idx="1"/>
          </p:nvPr>
        </p:nvSpPr>
        <p:spPr>
          <a:xfrm>
            <a:off x="2286150" y="3412521"/>
            <a:ext cx="4571700" cy="42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3"/>
          <p:cNvGrpSpPr/>
          <p:nvPr/>
        </p:nvGrpSpPr>
        <p:grpSpPr>
          <a:xfrm flipH="1">
            <a:off x="6780052" y="3819744"/>
            <a:ext cx="3301430" cy="1506030"/>
            <a:chOff x="3967525" y="3427700"/>
            <a:chExt cx="529950" cy="241750"/>
          </a:xfrm>
        </p:grpSpPr>
        <p:sp>
          <p:nvSpPr>
            <p:cNvPr id="125" name="Google Shape;125;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a:off x="-583820" y="-9022"/>
            <a:ext cx="2230984" cy="1010352"/>
            <a:chOff x="3967525" y="3427700"/>
            <a:chExt cx="529950" cy="240000"/>
          </a:xfrm>
        </p:grpSpPr>
        <p:sp>
          <p:nvSpPr>
            <p:cNvPr id="128" name="Google Shape;128;p3"/>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234"/>
        <p:cNvGrpSpPr/>
        <p:nvPr/>
      </p:nvGrpSpPr>
      <p:grpSpPr>
        <a:xfrm>
          <a:off x="0" y="0"/>
          <a:ext cx="0" cy="0"/>
          <a:chOff x="0" y="0"/>
          <a:chExt cx="0" cy="0"/>
        </a:xfrm>
      </p:grpSpPr>
      <p:grpSp>
        <p:nvGrpSpPr>
          <p:cNvPr id="1235" name="Google Shape;1235;p26"/>
          <p:cNvGrpSpPr/>
          <p:nvPr/>
        </p:nvGrpSpPr>
        <p:grpSpPr>
          <a:xfrm rot="8100000">
            <a:off x="7138002" y="2038603"/>
            <a:ext cx="3534659" cy="2388642"/>
            <a:chOff x="6132439" y="1089956"/>
            <a:chExt cx="3330288" cy="2250533"/>
          </a:xfrm>
        </p:grpSpPr>
        <p:sp>
          <p:nvSpPr>
            <p:cNvPr id="1236" name="Google Shape;1236;p26"/>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6"/>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6"/>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6"/>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6"/>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6"/>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6"/>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6"/>
            <p:cNvSpPr/>
            <p:nvPr/>
          </p:nvSpPr>
          <p:spPr>
            <a:xfrm rot="-7552065">
              <a:off x="8915465" y="1972880"/>
              <a:ext cx="64265" cy="121320"/>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6"/>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6"/>
            <p:cNvSpPr/>
            <p:nvPr/>
          </p:nvSpPr>
          <p:spPr>
            <a:xfrm rot="-7552065">
              <a:off x="9035300" y="1751382"/>
              <a:ext cx="92895" cy="16622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6"/>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6"/>
            <p:cNvSpPr/>
            <p:nvPr/>
          </p:nvSpPr>
          <p:spPr>
            <a:xfrm rot="-7552065">
              <a:off x="9142053" y="1564746"/>
              <a:ext cx="97015" cy="148303"/>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6"/>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6"/>
            <p:cNvSpPr/>
            <p:nvPr/>
          </p:nvSpPr>
          <p:spPr>
            <a:xfrm rot="-7552065">
              <a:off x="9247484" y="1355180"/>
              <a:ext cx="87334" cy="11060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6"/>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6"/>
            <p:cNvSpPr/>
            <p:nvPr/>
          </p:nvSpPr>
          <p:spPr>
            <a:xfrm rot="-7552065">
              <a:off x="9304565" y="1109790"/>
              <a:ext cx="124204" cy="147273"/>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6"/>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6"/>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26"/>
          <p:cNvGrpSpPr/>
          <p:nvPr/>
        </p:nvGrpSpPr>
        <p:grpSpPr>
          <a:xfrm rot="-9437334">
            <a:off x="78337" y="3754577"/>
            <a:ext cx="4076262" cy="1592772"/>
            <a:chOff x="4797602" y="2157150"/>
            <a:chExt cx="4076100" cy="1592709"/>
          </a:xfrm>
        </p:grpSpPr>
        <p:sp>
          <p:nvSpPr>
            <p:cNvPr id="1255" name="Google Shape;1255;p26"/>
            <p:cNvSpPr/>
            <p:nvPr/>
          </p:nvSpPr>
          <p:spPr>
            <a:xfrm rot="-7552065">
              <a:off x="8239225" y="2614257"/>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6"/>
            <p:cNvSpPr/>
            <p:nvPr/>
          </p:nvSpPr>
          <p:spPr>
            <a:xfrm rot="-7552065">
              <a:off x="8436815" y="2484396"/>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6"/>
            <p:cNvSpPr/>
            <p:nvPr/>
          </p:nvSpPr>
          <p:spPr>
            <a:xfrm rot="-7552065">
              <a:off x="8043600" y="2725312"/>
              <a:ext cx="51494" cy="176728"/>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rot="-7552065">
              <a:off x="8609270" y="2299221"/>
              <a:ext cx="57261"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rot="-7552065">
              <a:off x="7824991" y="286016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rot="-7552065">
              <a:off x="8758896" y="2150565"/>
              <a:ext cx="64265" cy="1575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6"/>
            <p:cNvSpPr/>
            <p:nvPr/>
          </p:nvSpPr>
          <p:spPr>
            <a:xfrm rot="-7552065">
              <a:off x="7583843" y="2933983"/>
              <a:ext cx="74358"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6"/>
            <p:cNvSpPr/>
            <p:nvPr/>
          </p:nvSpPr>
          <p:spPr>
            <a:xfrm rot="-7552065">
              <a:off x="7362156" y="298950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6"/>
            <p:cNvSpPr/>
            <p:nvPr/>
          </p:nvSpPr>
          <p:spPr>
            <a:xfrm rot="-7552065">
              <a:off x="7135419" y="3070476"/>
              <a:ext cx="75593"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rot="-7552065">
              <a:off x="6878288" y="3093885"/>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rot="-7552065">
              <a:off x="6650682" y="3115934"/>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6"/>
            <p:cNvSpPr/>
            <p:nvPr/>
          </p:nvSpPr>
          <p:spPr>
            <a:xfrm rot="-7552065">
              <a:off x="6426387" y="3169124"/>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6"/>
            <p:cNvSpPr/>
            <p:nvPr/>
          </p:nvSpPr>
          <p:spPr>
            <a:xfrm rot="-7552065">
              <a:off x="6171727" y="3183814"/>
              <a:ext cx="98457"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6"/>
            <p:cNvSpPr/>
            <p:nvPr/>
          </p:nvSpPr>
          <p:spPr>
            <a:xfrm rot="-7552065">
              <a:off x="5947514" y="3209007"/>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rot="-7552065">
              <a:off x="5726253" y="3276864"/>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6"/>
            <p:cNvSpPr/>
            <p:nvPr/>
          </p:nvSpPr>
          <p:spPr>
            <a:xfrm rot="-7552065">
              <a:off x="5479230" y="3315964"/>
              <a:ext cx="81361"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6"/>
            <p:cNvSpPr/>
            <p:nvPr/>
          </p:nvSpPr>
          <p:spPr>
            <a:xfrm rot="-7552065">
              <a:off x="5271649" y="3377220"/>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rot="-7552065">
              <a:off x="5063998" y="3498735"/>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rot="-7552065">
              <a:off x="4853592" y="3607903"/>
              <a:ext cx="39959" cy="158602"/>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26"/>
          <p:cNvSpPr/>
          <p:nvPr/>
        </p:nvSpPr>
        <p:spPr>
          <a:xfrm>
            <a:off x="690750" y="1240575"/>
            <a:ext cx="77625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6"/>
          <p:cNvSpPr txBox="1">
            <a:spLocks noGrp="1"/>
          </p:cNvSpPr>
          <p:nvPr>
            <p:ph type="title"/>
          </p:nvPr>
        </p:nvSpPr>
        <p:spPr>
          <a:xfrm>
            <a:off x="1319825"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7" name="Google Shape;1277;p26"/>
          <p:cNvSpPr txBox="1">
            <a:spLocks noGrp="1"/>
          </p:cNvSpPr>
          <p:nvPr>
            <p:ph type="title" idx="2"/>
          </p:nvPr>
        </p:nvSpPr>
        <p:spPr>
          <a:xfrm>
            <a:off x="3790499"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8" name="Google Shape;1278;p26"/>
          <p:cNvSpPr txBox="1">
            <a:spLocks noGrp="1"/>
          </p:cNvSpPr>
          <p:nvPr>
            <p:ph type="title" idx="3"/>
          </p:nvPr>
        </p:nvSpPr>
        <p:spPr>
          <a:xfrm>
            <a:off x="1319825"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9" name="Google Shape;1279;p26"/>
          <p:cNvSpPr txBox="1">
            <a:spLocks noGrp="1"/>
          </p:cNvSpPr>
          <p:nvPr>
            <p:ph type="title" idx="4"/>
          </p:nvPr>
        </p:nvSpPr>
        <p:spPr>
          <a:xfrm>
            <a:off x="3790499"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0" name="Google Shape;1280;p26"/>
          <p:cNvSpPr txBox="1">
            <a:spLocks noGrp="1"/>
          </p:cNvSpPr>
          <p:nvPr>
            <p:ph type="title" idx="5"/>
          </p:nvPr>
        </p:nvSpPr>
        <p:spPr>
          <a:xfrm>
            <a:off x="6261174" y="195712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1" name="Google Shape;1281;p26"/>
          <p:cNvSpPr txBox="1">
            <a:spLocks noGrp="1"/>
          </p:cNvSpPr>
          <p:nvPr>
            <p:ph type="title" idx="6"/>
          </p:nvPr>
        </p:nvSpPr>
        <p:spPr>
          <a:xfrm>
            <a:off x="6261174" y="3638175"/>
            <a:ext cx="15630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82" name="Google Shape;1282;p26"/>
          <p:cNvSpPr txBox="1">
            <a:spLocks noGrp="1"/>
          </p:cNvSpPr>
          <p:nvPr>
            <p:ph type="title" idx="7"/>
          </p:nvPr>
        </p:nvSpPr>
        <p:spPr>
          <a:xfrm>
            <a:off x="720000" y="3688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83" name="Google Shape;1283;p26"/>
          <p:cNvGrpSpPr/>
          <p:nvPr/>
        </p:nvGrpSpPr>
        <p:grpSpPr>
          <a:xfrm>
            <a:off x="990800" y="-5241"/>
            <a:ext cx="325182" cy="807739"/>
            <a:chOff x="2760125" y="-5241"/>
            <a:chExt cx="325182" cy="807739"/>
          </a:xfrm>
        </p:grpSpPr>
        <p:sp>
          <p:nvSpPr>
            <p:cNvPr id="1284" name="Google Shape;1284;p2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6"/>
          <p:cNvGrpSpPr/>
          <p:nvPr/>
        </p:nvGrpSpPr>
        <p:grpSpPr>
          <a:xfrm>
            <a:off x="7730878" y="-44053"/>
            <a:ext cx="346122" cy="846577"/>
            <a:chOff x="6037753" y="-44053"/>
            <a:chExt cx="346122" cy="846577"/>
          </a:xfrm>
        </p:grpSpPr>
        <p:sp>
          <p:nvSpPr>
            <p:cNvPr id="1289" name="Google Shape;1289;p2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3" name="Google Shape;1293;p26"/>
          <p:cNvSpPr txBox="1">
            <a:spLocks noGrp="1"/>
          </p:cNvSpPr>
          <p:nvPr>
            <p:ph type="subTitle" idx="1"/>
          </p:nvPr>
        </p:nvSpPr>
        <p:spPr>
          <a:xfrm>
            <a:off x="984238" y="4056275"/>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4" name="Google Shape;1294;p26"/>
          <p:cNvSpPr txBox="1">
            <a:spLocks noGrp="1"/>
          </p:cNvSpPr>
          <p:nvPr>
            <p:ph type="subTitle" idx="8"/>
          </p:nvPr>
        </p:nvSpPr>
        <p:spPr>
          <a:xfrm>
            <a:off x="3414463" y="4058150"/>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5" name="Google Shape;1295;p26"/>
          <p:cNvSpPr txBox="1">
            <a:spLocks noGrp="1"/>
          </p:cNvSpPr>
          <p:nvPr>
            <p:ph type="subTitle" idx="9"/>
          </p:nvPr>
        </p:nvSpPr>
        <p:spPr>
          <a:xfrm>
            <a:off x="5844700" y="4056275"/>
            <a:ext cx="2315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6" name="Google Shape;1296;p26"/>
          <p:cNvSpPr txBox="1">
            <a:spLocks noGrp="1"/>
          </p:cNvSpPr>
          <p:nvPr>
            <p:ph type="subTitle" idx="13"/>
          </p:nvPr>
        </p:nvSpPr>
        <p:spPr>
          <a:xfrm>
            <a:off x="5844700" y="2364275"/>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7" name="Google Shape;1297;p26"/>
          <p:cNvSpPr txBox="1">
            <a:spLocks noGrp="1"/>
          </p:cNvSpPr>
          <p:nvPr>
            <p:ph type="subTitle" idx="14"/>
          </p:nvPr>
        </p:nvSpPr>
        <p:spPr>
          <a:xfrm>
            <a:off x="3414463" y="2366150"/>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8" name="Google Shape;1298;p26"/>
          <p:cNvSpPr txBox="1">
            <a:spLocks noGrp="1"/>
          </p:cNvSpPr>
          <p:nvPr>
            <p:ph type="subTitle" idx="15"/>
          </p:nvPr>
        </p:nvSpPr>
        <p:spPr>
          <a:xfrm>
            <a:off x="984238" y="2364275"/>
            <a:ext cx="23151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64"/>
        <p:cNvGrpSpPr/>
        <p:nvPr/>
      </p:nvGrpSpPr>
      <p:grpSpPr>
        <a:xfrm>
          <a:off x="0" y="0"/>
          <a:ext cx="0" cy="0"/>
          <a:chOff x="0" y="0"/>
          <a:chExt cx="0" cy="0"/>
        </a:xfrm>
      </p:grpSpPr>
      <p:grpSp>
        <p:nvGrpSpPr>
          <p:cNvPr id="1465" name="Google Shape;1465;p30"/>
          <p:cNvGrpSpPr/>
          <p:nvPr/>
        </p:nvGrpSpPr>
        <p:grpSpPr>
          <a:xfrm>
            <a:off x="-490580" y="297530"/>
            <a:ext cx="1976396" cy="901582"/>
            <a:chOff x="3967525" y="3427700"/>
            <a:chExt cx="529950" cy="241750"/>
          </a:xfrm>
        </p:grpSpPr>
        <p:sp>
          <p:nvSpPr>
            <p:cNvPr id="1466" name="Google Shape;1466;p30"/>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 name="Google Shape;1468;p30"/>
          <p:cNvGrpSpPr/>
          <p:nvPr/>
        </p:nvGrpSpPr>
        <p:grpSpPr>
          <a:xfrm flipH="1">
            <a:off x="8464700" y="4461758"/>
            <a:ext cx="1528185" cy="528825"/>
            <a:chOff x="6438300" y="4207200"/>
            <a:chExt cx="2705710" cy="936305"/>
          </a:xfrm>
        </p:grpSpPr>
        <p:sp>
          <p:nvSpPr>
            <p:cNvPr id="1469" name="Google Shape;1469;p3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30"/>
          <p:cNvGrpSpPr/>
          <p:nvPr/>
        </p:nvGrpSpPr>
        <p:grpSpPr>
          <a:xfrm>
            <a:off x="7510254" y="22306"/>
            <a:ext cx="1492963" cy="5372870"/>
            <a:chOff x="6917898" y="-486301"/>
            <a:chExt cx="1382245" cy="4974419"/>
          </a:xfrm>
        </p:grpSpPr>
        <p:sp>
          <p:nvSpPr>
            <p:cNvPr id="1472" name="Google Shape;1472;p30"/>
            <p:cNvSpPr/>
            <p:nvPr/>
          </p:nvSpPr>
          <p:spPr>
            <a:xfrm rot="180920">
              <a:off x="6931589" y="2513455"/>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rot="180920">
              <a:off x="6921220" y="2779264"/>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rot="180920">
              <a:off x="6953239" y="2284139"/>
              <a:ext cx="51625" cy="17717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rot="180920">
              <a:off x="6924252" y="2994308"/>
              <a:ext cx="57407" cy="17924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rot="180920">
              <a:off x="7002946" y="2074054"/>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rot="180920">
              <a:off x="6948661" y="3224674"/>
              <a:ext cx="64428"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rot="180920">
              <a:off x="7069840" y="1821264"/>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rot="180920">
              <a:off x="7002936" y="3488262"/>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rot="180920">
              <a:off x="7146452" y="1608226"/>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rot="180920">
              <a:off x="7059493" y="3695711"/>
              <a:ext cx="93131"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rot="180920">
              <a:off x="7259631" y="1417495"/>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0"/>
            <p:cNvSpPr/>
            <p:nvPr/>
          </p:nvSpPr>
          <p:spPr>
            <a:xfrm rot="180920">
              <a:off x="7141589" y="3912706"/>
              <a:ext cx="97261" cy="148679"/>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rot="180920">
              <a:off x="7374103" y="1183173"/>
              <a:ext cx="95815" cy="148679"/>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0"/>
            <p:cNvSpPr/>
            <p:nvPr/>
          </p:nvSpPr>
          <p:spPr>
            <a:xfrm rot="180920">
              <a:off x="7261388" y="4153849"/>
              <a:ext cx="87555"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rot="180920">
              <a:off x="7484243" y="985646"/>
              <a:ext cx="108825" cy="16230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rot="180920">
              <a:off x="7372576" y="4337299"/>
              <a:ext cx="124519"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rot="180920">
              <a:off x="7623829" y="804083"/>
              <a:ext cx="81773"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rot="180920">
              <a:off x="7746634" y="57714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rot="180920">
              <a:off x="7859858" y="375176"/>
              <a:ext cx="101597" cy="162721"/>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0"/>
            <p:cNvSpPr/>
            <p:nvPr/>
          </p:nvSpPr>
          <p:spPr>
            <a:xfrm rot="180920">
              <a:off x="7987024" y="185683"/>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0"/>
            <p:cNvSpPr/>
            <p:nvPr/>
          </p:nvSpPr>
          <p:spPr>
            <a:xfrm rot="180920">
              <a:off x="8090532" y="-58823"/>
              <a:ext cx="81567"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rot="180920">
              <a:off x="8170189" y="-277672"/>
              <a:ext cx="75991" cy="174491"/>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rot="180920">
              <a:off x="8246740" y="-485067"/>
              <a:ext cx="50179" cy="123899"/>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30"/>
          <p:cNvSpPr/>
          <p:nvPr/>
        </p:nvSpPr>
        <p:spPr>
          <a:xfrm rot="-7782537">
            <a:off x="2883373" y="1520975"/>
            <a:ext cx="40061" cy="163341"/>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rot="-7782537">
            <a:off x="3071094" y="1377795"/>
            <a:ext cx="41713" cy="127410"/>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rot="-7782537">
            <a:off x="2695599" y="1644795"/>
            <a:ext cx="51625" cy="17717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rot="-7782537">
            <a:off x="3232881" y="1180403"/>
            <a:ext cx="57407" cy="179242"/>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rot="-7782537">
            <a:off x="2484181" y="1794282"/>
            <a:ext cx="55961" cy="123487"/>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rot="-7782537">
            <a:off x="3371848" y="1021446"/>
            <a:ext cx="64428" cy="157972"/>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0"/>
          <p:cNvSpPr/>
          <p:nvPr/>
        </p:nvSpPr>
        <p:spPr>
          <a:xfrm rot="-7782537">
            <a:off x="2248945" y="1883656"/>
            <a:ext cx="74546" cy="154668"/>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0"/>
          <p:cNvSpPr/>
          <p:nvPr/>
        </p:nvSpPr>
        <p:spPr>
          <a:xfrm rot="-7782537">
            <a:off x="3515313" y="833238"/>
            <a:ext cx="64428" cy="12162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rot="-7782537">
            <a:off x="2031388" y="1953489"/>
            <a:ext cx="91686" cy="169123"/>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rot="-7782537">
            <a:off x="3621784" y="602618"/>
            <a:ext cx="93131" cy="166645"/>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rot="-7782537">
            <a:off x="1808258" y="2050303"/>
            <a:ext cx="75785" cy="115846"/>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rot="-7782537">
            <a:off x="3715429" y="408643"/>
            <a:ext cx="97261" cy="148680"/>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rot="-7782537">
            <a:off x="1553703" y="2090276"/>
            <a:ext cx="95816" cy="148680"/>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rot="-7782537">
            <a:off x="3805564" y="192307"/>
            <a:ext cx="87556" cy="11089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0"/>
          <p:cNvSpPr/>
          <p:nvPr/>
        </p:nvSpPr>
        <p:spPr>
          <a:xfrm rot="-7782537">
            <a:off x="1327955" y="2127165"/>
            <a:ext cx="108825" cy="162309"/>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rot="-7782537">
            <a:off x="3847373" y="-58266"/>
            <a:ext cx="124519" cy="147647"/>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rot="-7782537">
            <a:off x="1105657" y="2196390"/>
            <a:ext cx="81774" cy="11625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0"/>
          <p:cNvSpPr/>
          <p:nvPr/>
        </p:nvSpPr>
        <p:spPr>
          <a:xfrm rot="-7782537">
            <a:off x="852944" y="2227582"/>
            <a:ext cx="98707" cy="147647"/>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0"/>
          <p:cNvSpPr/>
          <p:nvPr/>
        </p:nvSpPr>
        <p:spPr>
          <a:xfrm rot="-7782537">
            <a:off x="630861" y="2267724"/>
            <a:ext cx="101598" cy="16272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rot="-7782537">
            <a:off x="412605" y="2351464"/>
            <a:ext cx="73101" cy="117292"/>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0"/>
          <p:cNvSpPr/>
          <p:nvPr/>
        </p:nvSpPr>
        <p:spPr>
          <a:xfrm rot="-7782537">
            <a:off x="169380" y="2406838"/>
            <a:ext cx="81567" cy="15466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0"/>
          <p:cNvSpPr/>
          <p:nvPr/>
        </p:nvSpPr>
        <p:spPr>
          <a:xfrm rot="-7782537">
            <a:off x="-33476" y="2482214"/>
            <a:ext cx="75992" cy="174492"/>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517"/>
        <p:cNvGrpSpPr/>
        <p:nvPr/>
      </p:nvGrpSpPr>
      <p:grpSpPr>
        <a:xfrm>
          <a:off x="0" y="0"/>
          <a:ext cx="0" cy="0"/>
          <a:chOff x="0" y="0"/>
          <a:chExt cx="0" cy="0"/>
        </a:xfrm>
      </p:grpSpPr>
      <p:grpSp>
        <p:nvGrpSpPr>
          <p:cNvPr id="1518" name="Google Shape;1518;p31"/>
          <p:cNvGrpSpPr/>
          <p:nvPr/>
        </p:nvGrpSpPr>
        <p:grpSpPr>
          <a:xfrm>
            <a:off x="85" y="3930996"/>
            <a:ext cx="2996761" cy="1367048"/>
            <a:chOff x="3967525" y="3427700"/>
            <a:chExt cx="529950" cy="241750"/>
          </a:xfrm>
        </p:grpSpPr>
        <p:sp>
          <p:nvSpPr>
            <p:cNvPr id="1519" name="Google Shape;1519;p3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1" name="Google Shape;1521;p31"/>
          <p:cNvGrpSpPr/>
          <p:nvPr/>
        </p:nvGrpSpPr>
        <p:grpSpPr>
          <a:xfrm flipH="1">
            <a:off x="7644577" y="231134"/>
            <a:ext cx="1782251" cy="616744"/>
            <a:chOff x="6438300" y="4207200"/>
            <a:chExt cx="2705710" cy="936305"/>
          </a:xfrm>
        </p:grpSpPr>
        <p:sp>
          <p:nvSpPr>
            <p:cNvPr id="1522" name="Google Shape;1522;p3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1"/>
          <p:cNvSpPr/>
          <p:nvPr/>
        </p:nvSpPr>
        <p:spPr>
          <a:xfrm rot="2880928">
            <a:off x="6667208" y="3569780"/>
            <a:ext cx="40061" cy="163340"/>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1"/>
          <p:cNvSpPr/>
          <p:nvPr/>
        </p:nvSpPr>
        <p:spPr>
          <a:xfrm rot="2880928">
            <a:off x="6484382" y="3756250"/>
            <a:ext cx="41713"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1"/>
          <p:cNvSpPr/>
          <p:nvPr/>
        </p:nvSpPr>
        <p:spPr>
          <a:xfrm rot="2880928">
            <a:off x="6838083" y="342500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1"/>
          <p:cNvSpPr/>
          <p:nvPr/>
        </p:nvSpPr>
        <p:spPr>
          <a:xfrm rot="2880928">
            <a:off x="6313844" y="3908411"/>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1"/>
          <p:cNvSpPr/>
          <p:nvPr/>
        </p:nvSpPr>
        <p:spPr>
          <a:xfrm rot="2880928">
            <a:off x="7040130" y="3320992"/>
            <a:ext cx="55961" cy="12348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1"/>
          <p:cNvSpPr/>
          <p:nvPr/>
        </p:nvSpPr>
        <p:spPr>
          <a:xfrm rot="2880928">
            <a:off x="6174702" y="4094161"/>
            <a:ext cx="64427" cy="15797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1"/>
          <p:cNvSpPr/>
          <p:nvPr/>
        </p:nvSpPr>
        <p:spPr>
          <a:xfrm rot="2880928">
            <a:off x="7252435" y="31915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1"/>
          <p:cNvSpPr/>
          <p:nvPr/>
        </p:nvSpPr>
        <p:spPr>
          <a:xfrm rot="2880928">
            <a:off x="6039544" y="4324247"/>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1"/>
          <p:cNvSpPr/>
          <p:nvPr/>
        </p:nvSpPr>
        <p:spPr>
          <a:xfrm rot="2880928">
            <a:off x="7449629" y="3099023"/>
            <a:ext cx="91685" cy="169122"/>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1"/>
          <p:cNvSpPr/>
          <p:nvPr/>
        </p:nvSpPr>
        <p:spPr>
          <a:xfrm rot="2880928">
            <a:off x="5912729" y="4514483"/>
            <a:ext cx="93130" cy="166644"/>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1"/>
          <p:cNvSpPr/>
          <p:nvPr/>
        </p:nvSpPr>
        <p:spPr>
          <a:xfrm rot="2880928">
            <a:off x="7685690" y="3046366"/>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1"/>
          <p:cNvSpPr/>
          <p:nvPr/>
        </p:nvSpPr>
        <p:spPr>
          <a:xfrm rot="2880928">
            <a:off x="5823088" y="4730063"/>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1"/>
          <p:cNvSpPr/>
          <p:nvPr/>
        </p:nvSpPr>
        <p:spPr>
          <a:xfrm rot="2880928">
            <a:off x="7917783" y="2963894"/>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1"/>
          <p:cNvSpPr/>
          <p:nvPr/>
        </p:nvSpPr>
        <p:spPr>
          <a:xfrm rot="2880928">
            <a:off x="5752066" y="498739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1"/>
          <p:cNvSpPr/>
          <p:nvPr/>
        </p:nvSpPr>
        <p:spPr>
          <a:xfrm rot="2880928">
            <a:off x="8128613" y="290470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1"/>
          <p:cNvSpPr/>
          <p:nvPr/>
        </p:nvSpPr>
        <p:spPr>
          <a:xfrm rot="2880928">
            <a:off x="8375942" y="2872202"/>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1"/>
          <p:cNvSpPr/>
          <p:nvPr/>
        </p:nvSpPr>
        <p:spPr>
          <a:xfrm rot="2880928">
            <a:off x="8609668" y="2799961"/>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1"/>
          <p:cNvSpPr/>
          <p:nvPr/>
        </p:nvSpPr>
        <p:spPr>
          <a:xfrm rot="2880928">
            <a:off x="8826793" y="2736021"/>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1"/>
          <p:cNvSpPr/>
          <p:nvPr/>
        </p:nvSpPr>
        <p:spPr>
          <a:xfrm rot="2880928">
            <a:off x="9070939" y="2688527"/>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3" name="Google Shape;1543;p31"/>
          <p:cNvGrpSpPr/>
          <p:nvPr/>
        </p:nvGrpSpPr>
        <p:grpSpPr>
          <a:xfrm>
            <a:off x="-205771" y="43976"/>
            <a:ext cx="4281571" cy="3400840"/>
            <a:chOff x="-205771" y="43976"/>
            <a:chExt cx="4281571" cy="3400840"/>
          </a:xfrm>
        </p:grpSpPr>
        <p:sp>
          <p:nvSpPr>
            <p:cNvPr id="1544" name="Google Shape;1544;p31"/>
            <p:cNvSpPr/>
            <p:nvPr/>
          </p:nvSpPr>
          <p:spPr>
            <a:xfrm rot="3317691" flipH="1">
              <a:off x="2115856" y="2727122"/>
              <a:ext cx="40060" cy="163339"/>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rot="3317691" flipH="1">
              <a:off x="1909151" y="2883404"/>
              <a:ext cx="41712" cy="127409"/>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rot="3317691" flipH="1">
              <a:off x="2284903" y="2580031"/>
              <a:ext cx="51624" cy="177175"/>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1"/>
            <p:cNvSpPr/>
            <p:nvPr/>
          </p:nvSpPr>
          <p:spPr>
            <a:xfrm rot="3317691" flipH="1">
              <a:off x="1690556" y="2974813"/>
              <a:ext cx="57406" cy="179240"/>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1"/>
            <p:cNvSpPr/>
            <p:nvPr/>
          </p:nvSpPr>
          <p:spPr>
            <a:xfrm rot="3317691" flipH="1">
              <a:off x="2457088" y="2438271"/>
              <a:ext cx="55961" cy="123485"/>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1"/>
            <p:cNvSpPr/>
            <p:nvPr/>
          </p:nvSpPr>
          <p:spPr>
            <a:xfrm rot="3317691" flipH="1">
              <a:off x="1485409" y="3077121"/>
              <a:ext cx="64427" cy="157970"/>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1"/>
            <p:cNvSpPr/>
            <p:nvPr/>
          </p:nvSpPr>
          <p:spPr>
            <a:xfrm rot="3317691" flipH="1">
              <a:off x="2609607" y="2233248"/>
              <a:ext cx="74546" cy="15466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1"/>
            <p:cNvSpPr/>
            <p:nvPr/>
          </p:nvSpPr>
          <p:spPr>
            <a:xfrm rot="3317691" flipH="1">
              <a:off x="1248071" y="3178032"/>
              <a:ext cx="64427" cy="121627"/>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rot="3317691" flipH="1">
              <a:off x="2731415" y="2045422"/>
              <a:ext cx="91685" cy="169121"/>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1"/>
            <p:cNvSpPr/>
            <p:nvPr/>
          </p:nvSpPr>
          <p:spPr>
            <a:xfrm rot="3317691" flipH="1">
              <a:off x="1000799" y="3215989"/>
              <a:ext cx="93130" cy="16664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1"/>
            <p:cNvSpPr/>
            <p:nvPr/>
          </p:nvSpPr>
          <p:spPr>
            <a:xfrm rot="3317691" flipH="1">
              <a:off x="2869047" y="1868332"/>
              <a:ext cx="75785" cy="115845"/>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1"/>
            <p:cNvSpPr/>
            <p:nvPr/>
          </p:nvSpPr>
          <p:spPr>
            <a:xfrm rot="3317691" flipH="1">
              <a:off x="777523" y="3262631"/>
              <a:ext cx="97260" cy="14867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rot="3317691" flipH="1">
              <a:off x="2979052" y="1631518"/>
              <a:ext cx="95815" cy="14867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rot="3317691" flipH="1">
              <a:off x="532880" y="3300470"/>
              <a:ext cx="87555" cy="110889"/>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1"/>
            <p:cNvSpPr/>
            <p:nvPr/>
          </p:nvSpPr>
          <p:spPr>
            <a:xfrm rot="3317691" flipH="1">
              <a:off x="3073549" y="1425265"/>
              <a:ext cx="108824" cy="16230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rot="3317691" flipH="1">
              <a:off x="274544" y="3277780"/>
              <a:ext cx="124518" cy="147646"/>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rot="3317691" flipH="1">
              <a:off x="3194938" y="1233550"/>
              <a:ext cx="81773" cy="11625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rot="3317691" flipH="1">
              <a:off x="54646" y="3271104"/>
              <a:ext cx="117291" cy="131745"/>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rot="3317691" flipH="1">
              <a:off x="3297258" y="995188"/>
              <a:ext cx="98706" cy="147646"/>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rot="3317691" flipH="1">
              <a:off x="3401020" y="787937"/>
              <a:ext cx="101597" cy="16272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rot="3317691" flipH="1">
              <a:off x="-183667" y="3265323"/>
              <a:ext cx="96021" cy="104075"/>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rot="3317691" flipH="1">
              <a:off x="3536518" y="603092"/>
              <a:ext cx="73100" cy="117291"/>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rot="3317691" flipH="1">
              <a:off x="3667836" y="374099"/>
              <a:ext cx="81566" cy="15466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rot="3317691" flipH="1">
              <a:off x="3808028" y="189021"/>
              <a:ext cx="75991" cy="17449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1"/>
            <p:cNvSpPr/>
            <p:nvPr/>
          </p:nvSpPr>
          <p:spPr>
            <a:xfrm rot="3317691" flipH="1">
              <a:off x="3985498" y="37924"/>
              <a:ext cx="50179" cy="123898"/>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2473400" y="368825"/>
            <a:ext cx="41973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2" name="Google Shape;132;p4"/>
          <p:cNvSpPr txBox="1">
            <a:spLocks noGrp="1"/>
          </p:cNvSpPr>
          <p:nvPr>
            <p:ph type="body" idx="1"/>
          </p:nvPr>
        </p:nvSpPr>
        <p:spPr>
          <a:xfrm>
            <a:off x="754700" y="1268225"/>
            <a:ext cx="7627500" cy="3420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chemeClr val="accent1"/>
              </a:buClr>
              <a:buSzPts val="1800"/>
              <a:buAutoNum type="arabicPeriod"/>
              <a:defRPr sz="1200">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AutoNum type="arabicPeriod"/>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AutoNum type="alphaLcPeriod"/>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AutoNum type="romanLcPeriod"/>
              <a:defRPr>
                <a:solidFill>
                  <a:srgbClr val="434343"/>
                </a:solidFill>
              </a:defRPr>
            </a:lvl9pPr>
          </a:lstStyle>
          <a:p>
            <a:endParaRPr/>
          </a:p>
        </p:txBody>
      </p:sp>
      <p:grpSp>
        <p:nvGrpSpPr>
          <p:cNvPr id="133" name="Google Shape;133;p4"/>
          <p:cNvGrpSpPr/>
          <p:nvPr/>
        </p:nvGrpSpPr>
        <p:grpSpPr>
          <a:xfrm flipH="1">
            <a:off x="-1513409" y="126831"/>
            <a:ext cx="2060398" cy="712996"/>
            <a:chOff x="6438300" y="4207200"/>
            <a:chExt cx="2705710" cy="936305"/>
          </a:xfrm>
        </p:grpSpPr>
        <p:sp>
          <p:nvSpPr>
            <p:cNvPr id="134" name="Google Shape;134;p4"/>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4"/>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4"/>
          <p:cNvGrpSpPr/>
          <p:nvPr/>
        </p:nvGrpSpPr>
        <p:grpSpPr>
          <a:xfrm>
            <a:off x="990800" y="-5241"/>
            <a:ext cx="325182" cy="807739"/>
            <a:chOff x="2760125" y="-5241"/>
            <a:chExt cx="325182" cy="807739"/>
          </a:xfrm>
        </p:grpSpPr>
        <p:sp>
          <p:nvSpPr>
            <p:cNvPr id="138" name="Google Shape;138;p4"/>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4"/>
          <p:cNvGrpSpPr/>
          <p:nvPr/>
        </p:nvGrpSpPr>
        <p:grpSpPr>
          <a:xfrm>
            <a:off x="7730878" y="-44053"/>
            <a:ext cx="346122" cy="846577"/>
            <a:chOff x="6037753" y="-44053"/>
            <a:chExt cx="346122" cy="846577"/>
          </a:xfrm>
        </p:grpSpPr>
        <p:sp>
          <p:nvSpPr>
            <p:cNvPr id="143" name="Google Shape;143;p4"/>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rot="8291990" flipH="1">
            <a:off x="25509" y="3168599"/>
            <a:ext cx="129941" cy="117312"/>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8291990" flipH="1">
            <a:off x="28809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8291990" flipH="1">
            <a:off x="5107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8291990" flipH="1">
            <a:off x="22261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8291990" flipH="1">
            <a:off x="7323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8291990" flipH="1">
            <a:off x="21245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rot="8291990" flipH="1">
            <a:off x="20351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rot="8291990" flipH="1">
            <a:off x="9724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rot="8291990" flipH="1">
            <a:off x="19457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rot="8291990" flipH="1">
            <a:off x="11787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rot="8291990" flipH="1">
            <a:off x="18259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8291990" flipH="1">
            <a:off x="13655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rot="8291990" flipH="1">
            <a:off x="17069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rot="8291990" flipH="1">
            <a:off x="15588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rot="-1608000" flipH="1">
            <a:off x="8481287" y="-161409"/>
            <a:ext cx="49492" cy="123625"/>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rot="-1608000" flipH="1">
            <a:off x="8540375" y="59387"/>
            <a:ext cx="64971" cy="156212"/>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rot="-1608000" flipH="1">
            <a:off x="8579129" y="268212"/>
            <a:ext cx="79227" cy="170469"/>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rot="-1608000" flipH="1">
            <a:off x="8620277" y="530122"/>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rot="-1608000" flipH="1">
            <a:off x="8648279" y="758116"/>
            <a:ext cx="79227" cy="151935"/>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rot="-1608000" flipH="1">
            <a:off x="8680224" y="965104"/>
            <a:ext cx="81875" cy="170061"/>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rot="-1608000" flipH="1">
            <a:off x="8734137" y="1224332"/>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rot="-1608000" flipH="1">
            <a:off x="9232779" y="2237793"/>
            <a:ext cx="74950" cy="17087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rot="-1608000" flipH="1">
            <a:off x="8791483" y="1445225"/>
            <a:ext cx="60897" cy="155805"/>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rot="-1608000" flipH="1">
            <a:off x="9103677" y="2075472"/>
            <a:ext cx="56416" cy="15682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rot="-1608000" flipH="1">
            <a:off x="8873322" y="1642135"/>
            <a:ext cx="46844" cy="17698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rot="-1608000" flipH="1">
            <a:off x="8978137" y="1884038"/>
            <a:ext cx="38086" cy="121996"/>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3"/>
        <p:cNvGrpSpPr/>
        <p:nvPr/>
      </p:nvGrpSpPr>
      <p:grpSpPr>
        <a:xfrm>
          <a:off x="0" y="0"/>
          <a:ext cx="0" cy="0"/>
          <a:chOff x="0" y="0"/>
          <a:chExt cx="0" cy="0"/>
        </a:xfrm>
      </p:grpSpPr>
      <p:sp>
        <p:nvSpPr>
          <p:cNvPr id="174" name="Google Shape;174;p5"/>
          <p:cNvSpPr/>
          <p:nvPr/>
        </p:nvSpPr>
        <p:spPr>
          <a:xfrm rot="8291990" flipH="1">
            <a:off x="25509" y="3168599"/>
            <a:ext cx="129941" cy="117312"/>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rot="8291990" flipH="1">
            <a:off x="28809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rot="8291990" flipH="1">
            <a:off x="5107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rot="8291990" flipH="1">
            <a:off x="22261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rot="8291990" flipH="1">
            <a:off x="7323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rot="8291990" flipH="1">
            <a:off x="21245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rot="8291990" flipH="1">
            <a:off x="20351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rot="8291990" flipH="1">
            <a:off x="9724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rot="8291990" flipH="1">
            <a:off x="19457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rot="8291990" flipH="1">
            <a:off x="11787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rot="8291990" flipH="1">
            <a:off x="18259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rot="8291990" flipH="1">
            <a:off x="13655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rot="8291990" flipH="1">
            <a:off x="17069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8291990" flipH="1">
            <a:off x="15588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flipH="1">
            <a:off x="7087661" y="4271054"/>
            <a:ext cx="2892997" cy="1319713"/>
            <a:chOff x="3967525" y="3427700"/>
            <a:chExt cx="529950" cy="241750"/>
          </a:xfrm>
        </p:grpSpPr>
        <p:sp>
          <p:nvSpPr>
            <p:cNvPr id="189" name="Google Shape;189;p5"/>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5"/>
          <p:cNvSpPr/>
          <p:nvPr/>
        </p:nvSpPr>
        <p:spPr>
          <a:xfrm>
            <a:off x="9839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txBox="1">
            <a:spLocks noGrp="1"/>
          </p:cNvSpPr>
          <p:nvPr>
            <p:ph type="subTitle" idx="1"/>
          </p:nvPr>
        </p:nvSpPr>
        <p:spPr>
          <a:xfrm>
            <a:off x="1732450" y="2304374"/>
            <a:ext cx="1925100" cy="52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500"/>
              <a:buFont typeface="Bebas Neue"/>
              <a:buNone/>
              <a:defRPr sz="2400">
                <a:solidFill>
                  <a:schemeClr val="accent1"/>
                </a:solidFill>
                <a:latin typeface="Kirang Haerang"/>
                <a:ea typeface="Kirang Haerang"/>
                <a:cs typeface="Kirang Haerang"/>
                <a:sym typeface="Kirang Haerang"/>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93" name="Google Shape;193;p5"/>
          <p:cNvSpPr txBox="1">
            <a:spLocks noGrp="1"/>
          </p:cNvSpPr>
          <p:nvPr>
            <p:ph type="subTitle" idx="2"/>
          </p:nvPr>
        </p:nvSpPr>
        <p:spPr>
          <a:xfrm>
            <a:off x="1241200" y="2815215"/>
            <a:ext cx="29076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5"/>
          <p:cNvSpPr txBox="1">
            <a:spLocks noGrp="1"/>
          </p:cNvSpPr>
          <p:nvPr>
            <p:ph type="title"/>
          </p:nvPr>
        </p:nvSpPr>
        <p:spPr>
          <a:xfrm>
            <a:off x="1695225" y="368825"/>
            <a:ext cx="57537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95" name="Google Shape;195;p5"/>
          <p:cNvGrpSpPr/>
          <p:nvPr/>
        </p:nvGrpSpPr>
        <p:grpSpPr>
          <a:xfrm>
            <a:off x="-929701" y="901863"/>
            <a:ext cx="1783653" cy="807744"/>
            <a:chOff x="3967525" y="3427700"/>
            <a:chExt cx="529950" cy="240000"/>
          </a:xfrm>
        </p:grpSpPr>
        <p:sp>
          <p:nvSpPr>
            <p:cNvPr id="196" name="Google Shape;196;p5"/>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3967850" y="3447744"/>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5"/>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5"/>
          <p:cNvGrpSpPr/>
          <p:nvPr/>
        </p:nvGrpSpPr>
        <p:grpSpPr>
          <a:xfrm>
            <a:off x="7730878" y="-44053"/>
            <a:ext cx="346122" cy="846577"/>
            <a:chOff x="6037753" y="-44053"/>
            <a:chExt cx="346122" cy="846577"/>
          </a:xfrm>
        </p:grpSpPr>
        <p:sp>
          <p:nvSpPr>
            <p:cNvPr id="200" name="Google Shape;200;p5"/>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204;p5"/>
          <p:cNvGrpSpPr/>
          <p:nvPr/>
        </p:nvGrpSpPr>
        <p:grpSpPr>
          <a:xfrm>
            <a:off x="990800" y="-5241"/>
            <a:ext cx="325182" cy="807739"/>
            <a:chOff x="2760125" y="-5241"/>
            <a:chExt cx="325182" cy="807739"/>
          </a:xfrm>
        </p:grpSpPr>
        <p:sp>
          <p:nvSpPr>
            <p:cNvPr id="205" name="Google Shape;205;p5"/>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5"/>
          <p:cNvSpPr/>
          <p:nvPr/>
        </p:nvSpPr>
        <p:spPr>
          <a:xfrm rot="-5222478" flipH="1">
            <a:off x="7568045" y="2118878"/>
            <a:ext cx="79226" cy="151935"/>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rot="-5222478" flipH="1">
            <a:off x="7770791" y="2188172"/>
            <a:ext cx="81874"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rot="-5222478" flipH="1">
            <a:off x="8007288" y="2292742"/>
            <a:ext cx="58045"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5222478" flipH="1">
            <a:off x="9151999" y="2342996"/>
            <a:ext cx="74949" cy="170876"/>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5222478" flipH="1">
            <a:off x="8241913" y="2342593"/>
            <a:ext cx="60896" cy="155805"/>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5222478" flipH="1">
            <a:off x="8945572" y="2386086"/>
            <a:ext cx="56416" cy="156823"/>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rot="-5222478" flipH="1">
            <a:off x="8466207" y="2370050"/>
            <a:ext cx="46843" cy="17698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rot="-5222478" flipH="1">
            <a:off x="8706570" y="2416777"/>
            <a:ext cx="38086" cy="121996"/>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4742150" y="1557301"/>
            <a:ext cx="3417900" cy="29187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txBox="1">
            <a:spLocks noGrp="1"/>
          </p:cNvSpPr>
          <p:nvPr>
            <p:ph type="subTitle" idx="3"/>
          </p:nvPr>
        </p:nvSpPr>
        <p:spPr>
          <a:xfrm>
            <a:off x="5486444" y="2304374"/>
            <a:ext cx="1925100" cy="527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Bebas Neue"/>
              <a:buNone/>
              <a:defRPr sz="2400">
                <a:solidFill>
                  <a:schemeClr val="accent1"/>
                </a:solidFill>
                <a:latin typeface="Kirang Haerang"/>
                <a:ea typeface="Kirang Haerang"/>
                <a:cs typeface="Kirang Haerang"/>
                <a:sym typeface="Kirang Haerang"/>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19" name="Google Shape;219;p5"/>
          <p:cNvSpPr txBox="1">
            <a:spLocks noGrp="1"/>
          </p:cNvSpPr>
          <p:nvPr>
            <p:ph type="subTitle" idx="4"/>
          </p:nvPr>
        </p:nvSpPr>
        <p:spPr>
          <a:xfrm>
            <a:off x="4995194" y="2815215"/>
            <a:ext cx="29076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sp>
        <p:nvSpPr>
          <p:cNvPr id="221" name="Google Shape;221;p6"/>
          <p:cNvSpPr/>
          <p:nvPr/>
        </p:nvSpPr>
        <p:spPr>
          <a:xfrm rot="-3408017" flipH="1">
            <a:off x="8972795" y="2060734"/>
            <a:ext cx="173825" cy="136645"/>
          </a:xfrm>
          <a:custGeom>
            <a:avLst/>
            <a:gdLst/>
            <a:ahLst/>
            <a:cxnLst/>
            <a:rect l="l" t="t" r="r" b="b"/>
            <a:pathLst>
              <a:path w="734" h="577" extrusionOk="0">
                <a:moveTo>
                  <a:pt x="641" y="0"/>
                </a:moveTo>
                <a:cubicBezTo>
                  <a:pt x="622" y="0"/>
                  <a:pt x="603" y="5"/>
                  <a:pt x="588" y="14"/>
                </a:cubicBezTo>
                <a:cubicBezTo>
                  <a:pt x="408" y="152"/>
                  <a:pt x="228" y="284"/>
                  <a:pt x="35" y="415"/>
                </a:cubicBezTo>
                <a:cubicBezTo>
                  <a:pt x="21" y="429"/>
                  <a:pt x="0" y="457"/>
                  <a:pt x="0" y="484"/>
                </a:cubicBezTo>
                <a:lnTo>
                  <a:pt x="0" y="533"/>
                </a:lnTo>
                <a:cubicBezTo>
                  <a:pt x="17" y="563"/>
                  <a:pt x="42" y="577"/>
                  <a:pt x="70" y="577"/>
                </a:cubicBezTo>
                <a:cubicBezTo>
                  <a:pt x="87" y="577"/>
                  <a:pt x="106" y="571"/>
                  <a:pt x="125" y="561"/>
                </a:cubicBezTo>
                <a:cubicBezTo>
                  <a:pt x="318" y="429"/>
                  <a:pt x="512" y="291"/>
                  <a:pt x="692" y="152"/>
                </a:cubicBezTo>
                <a:cubicBezTo>
                  <a:pt x="734" y="131"/>
                  <a:pt x="734" y="69"/>
                  <a:pt x="713" y="35"/>
                </a:cubicBezTo>
                <a:cubicBezTo>
                  <a:pt x="697" y="10"/>
                  <a:pt x="669" y="0"/>
                  <a:pt x="64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3408017" flipH="1">
            <a:off x="8739078" y="2139341"/>
            <a:ext cx="151091" cy="136408"/>
          </a:xfrm>
          <a:custGeom>
            <a:avLst/>
            <a:gdLst/>
            <a:ahLst/>
            <a:cxnLst/>
            <a:rect l="l" t="t" r="r" b="b"/>
            <a:pathLst>
              <a:path w="638" h="576" extrusionOk="0">
                <a:moveTo>
                  <a:pt x="544" y="1"/>
                </a:moveTo>
                <a:cubicBezTo>
                  <a:pt x="523" y="1"/>
                  <a:pt x="503" y="9"/>
                  <a:pt x="485" y="27"/>
                </a:cubicBezTo>
                <a:cubicBezTo>
                  <a:pt x="340" y="165"/>
                  <a:pt x="188" y="296"/>
                  <a:pt x="35" y="421"/>
                </a:cubicBezTo>
                <a:cubicBezTo>
                  <a:pt x="8" y="442"/>
                  <a:pt x="1" y="469"/>
                  <a:pt x="1" y="490"/>
                </a:cubicBezTo>
                <a:cubicBezTo>
                  <a:pt x="1" y="518"/>
                  <a:pt x="8" y="539"/>
                  <a:pt x="35" y="546"/>
                </a:cubicBezTo>
                <a:cubicBezTo>
                  <a:pt x="51" y="565"/>
                  <a:pt x="74" y="575"/>
                  <a:pt x="98" y="575"/>
                </a:cubicBezTo>
                <a:cubicBezTo>
                  <a:pt x="118" y="575"/>
                  <a:pt x="137" y="568"/>
                  <a:pt x="153" y="552"/>
                </a:cubicBezTo>
                <a:cubicBezTo>
                  <a:pt x="305" y="421"/>
                  <a:pt x="458" y="283"/>
                  <a:pt x="603" y="144"/>
                </a:cubicBezTo>
                <a:cubicBezTo>
                  <a:pt x="637" y="110"/>
                  <a:pt x="637" y="61"/>
                  <a:pt x="603" y="27"/>
                </a:cubicBezTo>
                <a:cubicBezTo>
                  <a:pt x="586" y="9"/>
                  <a:pt x="565" y="1"/>
                  <a:pt x="54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3408017" flipH="1">
            <a:off x="8477132" y="2206511"/>
            <a:ext cx="113200" cy="118410"/>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3408017" flipH="1">
            <a:off x="5032231" y="-92913"/>
            <a:ext cx="47837" cy="205085"/>
          </a:xfrm>
          <a:custGeom>
            <a:avLst/>
            <a:gdLst/>
            <a:ahLst/>
            <a:cxnLst/>
            <a:rect l="l" t="t" r="r" b="b"/>
            <a:pathLst>
              <a:path w="202" h="866" extrusionOk="0">
                <a:moveTo>
                  <a:pt x="84" y="1"/>
                </a:moveTo>
                <a:cubicBezTo>
                  <a:pt x="42" y="1"/>
                  <a:pt x="1" y="35"/>
                  <a:pt x="1" y="91"/>
                </a:cubicBezTo>
                <a:lnTo>
                  <a:pt x="1" y="132"/>
                </a:lnTo>
                <a:cubicBezTo>
                  <a:pt x="1" y="340"/>
                  <a:pt x="8" y="568"/>
                  <a:pt x="28" y="790"/>
                </a:cubicBezTo>
                <a:cubicBezTo>
                  <a:pt x="35" y="831"/>
                  <a:pt x="70" y="866"/>
                  <a:pt x="118" y="866"/>
                </a:cubicBezTo>
                <a:cubicBezTo>
                  <a:pt x="167" y="859"/>
                  <a:pt x="201" y="817"/>
                  <a:pt x="201" y="776"/>
                </a:cubicBezTo>
                <a:cubicBezTo>
                  <a:pt x="181" y="554"/>
                  <a:pt x="174" y="340"/>
                  <a:pt x="174" y="132"/>
                </a:cubicBezTo>
                <a:lnTo>
                  <a:pt x="174" y="91"/>
                </a:lnTo>
                <a:cubicBezTo>
                  <a:pt x="174" y="35"/>
                  <a:pt x="132"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3408017" flipH="1">
            <a:off x="5244121" y="108878"/>
            <a:ext cx="57547" cy="143749"/>
          </a:xfrm>
          <a:custGeom>
            <a:avLst/>
            <a:gdLst/>
            <a:ahLst/>
            <a:cxnLst/>
            <a:rect l="l" t="t" r="r" b="b"/>
            <a:pathLst>
              <a:path w="243" h="607" extrusionOk="0">
                <a:moveTo>
                  <a:pt x="102" y="1"/>
                </a:moveTo>
                <a:cubicBezTo>
                  <a:pt x="96" y="1"/>
                  <a:pt x="90" y="2"/>
                  <a:pt x="84" y="4"/>
                </a:cubicBezTo>
                <a:cubicBezTo>
                  <a:pt x="35" y="11"/>
                  <a:pt x="1" y="45"/>
                  <a:pt x="1" y="87"/>
                </a:cubicBezTo>
                <a:lnTo>
                  <a:pt x="1" y="108"/>
                </a:lnTo>
                <a:cubicBezTo>
                  <a:pt x="21" y="246"/>
                  <a:pt x="35" y="391"/>
                  <a:pt x="63" y="537"/>
                </a:cubicBezTo>
                <a:cubicBezTo>
                  <a:pt x="69" y="575"/>
                  <a:pt x="116" y="607"/>
                  <a:pt x="156" y="607"/>
                </a:cubicBezTo>
                <a:cubicBezTo>
                  <a:pt x="160" y="607"/>
                  <a:pt x="163" y="607"/>
                  <a:pt x="167" y="606"/>
                </a:cubicBezTo>
                <a:cubicBezTo>
                  <a:pt x="208" y="599"/>
                  <a:pt x="243" y="544"/>
                  <a:pt x="236" y="502"/>
                </a:cubicBezTo>
                <a:cubicBezTo>
                  <a:pt x="222" y="364"/>
                  <a:pt x="195" y="218"/>
                  <a:pt x="174" y="80"/>
                </a:cubicBezTo>
                <a:cubicBezTo>
                  <a:pt x="168" y="33"/>
                  <a:pt x="137" y="1"/>
                  <a:pt x="10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rot="-3408017" flipH="1">
            <a:off x="5440257" y="289825"/>
            <a:ext cx="75545" cy="181640"/>
          </a:xfrm>
          <a:custGeom>
            <a:avLst/>
            <a:gdLst/>
            <a:ahLst/>
            <a:cxnLst/>
            <a:rect l="l" t="t" r="r" b="b"/>
            <a:pathLst>
              <a:path w="319" h="767" extrusionOk="0">
                <a:moveTo>
                  <a:pt x="92" y="1"/>
                </a:moveTo>
                <a:cubicBezTo>
                  <a:pt x="84" y="1"/>
                  <a:pt x="77" y="2"/>
                  <a:pt x="70" y="4"/>
                </a:cubicBezTo>
                <a:cubicBezTo>
                  <a:pt x="28" y="11"/>
                  <a:pt x="1" y="46"/>
                  <a:pt x="1" y="87"/>
                </a:cubicBezTo>
                <a:cubicBezTo>
                  <a:pt x="1" y="94"/>
                  <a:pt x="1" y="108"/>
                  <a:pt x="7" y="115"/>
                </a:cubicBezTo>
                <a:cubicBezTo>
                  <a:pt x="49" y="302"/>
                  <a:pt x="97" y="502"/>
                  <a:pt x="146" y="703"/>
                </a:cubicBezTo>
                <a:cubicBezTo>
                  <a:pt x="152" y="740"/>
                  <a:pt x="197" y="766"/>
                  <a:pt x="236" y="766"/>
                </a:cubicBezTo>
                <a:cubicBezTo>
                  <a:pt x="241" y="766"/>
                  <a:pt x="245" y="766"/>
                  <a:pt x="250" y="765"/>
                </a:cubicBezTo>
                <a:cubicBezTo>
                  <a:pt x="291" y="752"/>
                  <a:pt x="319" y="703"/>
                  <a:pt x="312" y="655"/>
                </a:cubicBezTo>
                <a:cubicBezTo>
                  <a:pt x="257" y="461"/>
                  <a:pt x="215" y="260"/>
                  <a:pt x="174" y="73"/>
                </a:cubicBezTo>
                <a:cubicBezTo>
                  <a:pt x="168" y="27"/>
                  <a:pt x="129" y="1"/>
                  <a:pt x="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3408017" flipH="1">
            <a:off x="8189482" y="2198461"/>
            <a:ext cx="137829" cy="175483"/>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rot="-3408017" flipH="1">
            <a:off x="5603724" y="472323"/>
            <a:ext cx="92123" cy="198218"/>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rot="-3408017" flipH="1">
            <a:off x="5783222" y="719501"/>
            <a:ext cx="78861" cy="137829"/>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rot="-3408017" flipH="1">
            <a:off x="7946337" y="2197279"/>
            <a:ext cx="113200" cy="166721"/>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rot="-3408017" flipH="1">
            <a:off x="5952793" y="926890"/>
            <a:ext cx="92123" cy="176667"/>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rot="-3408017" flipH="1">
            <a:off x="6110363" y="1114570"/>
            <a:ext cx="95201" cy="197744"/>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rot="-3408017" flipH="1">
            <a:off x="7677311" y="2175533"/>
            <a:ext cx="83834" cy="136645"/>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rot="-3408017" flipH="1">
            <a:off x="6302951" y="1355016"/>
            <a:ext cx="67493" cy="140671"/>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rot="-3408017" flipH="1">
            <a:off x="7407478" y="2076853"/>
            <a:ext cx="87149" cy="198691"/>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rot="-3408017" flipH="1">
            <a:off x="6499024" y="1540570"/>
            <a:ext cx="70809" cy="181167"/>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rot="-3408017" flipH="1">
            <a:off x="7180461" y="1994938"/>
            <a:ext cx="65599" cy="182351"/>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rot="-3408017" flipH="1">
            <a:off x="6703167" y="1693710"/>
            <a:ext cx="54468" cy="205796"/>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rot="-3408017" flipH="1">
            <a:off x="6934050" y="1883195"/>
            <a:ext cx="44285" cy="141855"/>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txBox="1">
            <a:spLocks noGrp="1"/>
          </p:cNvSpPr>
          <p:nvPr>
            <p:ph type="title"/>
          </p:nvPr>
        </p:nvSpPr>
        <p:spPr>
          <a:xfrm>
            <a:off x="1769575" y="368825"/>
            <a:ext cx="5604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1" name="Google Shape;241;p6"/>
          <p:cNvSpPr/>
          <p:nvPr/>
        </p:nvSpPr>
        <p:spPr>
          <a:xfrm flipH="1">
            <a:off x="-157506" y="429075"/>
            <a:ext cx="1407731" cy="6724614"/>
          </a:xfrm>
          <a:custGeom>
            <a:avLst/>
            <a:gdLst/>
            <a:ahLst/>
            <a:cxnLst/>
            <a:rect l="l" t="t" r="r" b="b"/>
            <a:pathLst>
              <a:path w="6319" h="30185" extrusionOk="0">
                <a:moveTo>
                  <a:pt x="5834" y="0"/>
                </a:moveTo>
                <a:cubicBezTo>
                  <a:pt x="5785" y="0"/>
                  <a:pt x="5751" y="35"/>
                  <a:pt x="5751" y="83"/>
                </a:cubicBezTo>
                <a:lnTo>
                  <a:pt x="5751" y="104"/>
                </a:lnTo>
                <a:cubicBezTo>
                  <a:pt x="5751" y="291"/>
                  <a:pt x="5751" y="491"/>
                  <a:pt x="5730" y="692"/>
                </a:cubicBezTo>
                <a:cubicBezTo>
                  <a:pt x="5730" y="736"/>
                  <a:pt x="5759" y="769"/>
                  <a:pt x="5801" y="769"/>
                </a:cubicBezTo>
                <a:cubicBezTo>
                  <a:pt x="5805" y="769"/>
                  <a:pt x="5809" y="769"/>
                  <a:pt x="5813" y="768"/>
                </a:cubicBezTo>
                <a:cubicBezTo>
                  <a:pt x="5817" y="769"/>
                  <a:pt x="5821" y="769"/>
                  <a:pt x="5825" y="769"/>
                </a:cubicBezTo>
                <a:cubicBezTo>
                  <a:pt x="5868" y="769"/>
                  <a:pt x="5903" y="736"/>
                  <a:pt x="5903" y="692"/>
                </a:cubicBezTo>
                <a:cubicBezTo>
                  <a:pt x="5917" y="491"/>
                  <a:pt x="5924" y="291"/>
                  <a:pt x="5924" y="104"/>
                </a:cubicBezTo>
                <a:lnTo>
                  <a:pt x="5924" y="83"/>
                </a:lnTo>
                <a:cubicBezTo>
                  <a:pt x="5924" y="35"/>
                  <a:pt x="5889" y="0"/>
                  <a:pt x="5834" y="0"/>
                </a:cubicBezTo>
                <a:close/>
                <a:moveTo>
                  <a:pt x="5747" y="1293"/>
                </a:moveTo>
                <a:cubicBezTo>
                  <a:pt x="5708" y="1293"/>
                  <a:pt x="5667" y="1325"/>
                  <a:pt x="5661" y="1363"/>
                </a:cubicBezTo>
                <a:cubicBezTo>
                  <a:pt x="5647" y="1502"/>
                  <a:pt x="5619" y="1647"/>
                  <a:pt x="5592" y="1786"/>
                </a:cubicBezTo>
                <a:lnTo>
                  <a:pt x="5592" y="1806"/>
                </a:lnTo>
                <a:cubicBezTo>
                  <a:pt x="5592" y="1848"/>
                  <a:pt x="5619" y="1882"/>
                  <a:pt x="5654" y="1889"/>
                </a:cubicBezTo>
                <a:cubicBezTo>
                  <a:pt x="5662" y="1891"/>
                  <a:pt x="5670" y="1892"/>
                  <a:pt x="5678" y="1892"/>
                </a:cubicBezTo>
                <a:cubicBezTo>
                  <a:pt x="5721" y="1892"/>
                  <a:pt x="5752" y="1861"/>
                  <a:pt x="5758" y="1820"/>
                </a:cubicBezTo>
                <a:cubicBezTo>
                  <a:pt x="5785" y="1675"/>
                  <a:pt x="5806" y="1530"/>
                  <a:pt x="5827" y="1391"/>
                </a:cubicBezTo>
                <a:cubicBezTo>
                  <a:pt x="5834" y="1350"/>
                  <a:pt x="5799" y="1301"/>
                  <a:pt x="5758" y="1294"/>
                </a:cubicBezTo>
                <a:cubicBezTo>
                  <a:pt x="5754" y="1294"/>
                  <a:pt x="5751" y="1293"/>
                  <a:pt x="5747" y="1293"/>
                </a:cubicBezTo>
                <a:close/>
                <a:moveTo>
                  <a:pt x="5541" y="2312"/>
                </a:moveTo>
                <a:cubicBezTo>
                  <a:pt x="5504" y="2312"/>
                  <a:pt x="5473" y="2341"/>
                  <a:pt x="5467" y="2374"/>
                </a:cubicBezTo>
                <a:cubicBezTo>
                  <a:pt x="5412" y="2595"/>
                  <a:pt x="5349" y="2817"/>
                  <a:pt x="5280" y="3045"/>
                </a:cubicBezTo>
                <a:lnTo>
                  <a:pt x="5280" y="3066"/>
                </a:lnTo>
                <a:cubicBezTo>
                  <a:pt x="5280" y="3100"/>
                  <a:pt x="5301" y="3135"/>
                  <a:pt x="5343" y="3156"/>
                </a:cubicBezTo>
                <a:cubicBezTo>
                  <a:pt x="5347" y="3157"/>
                  <a:pt x="5351" y="3157"/>
                  <a:pt x="5356" y="3157"/>
                </a:cubicBezTo>
                <a:cubicBezTo>
                  <a:pt x="5394" y="3157"/>
                  <a:pt x="5434" y="3131"/>
                  <a:pt x="5446" y="3094"/>
                </a:cubicBezTo>
                <a:cubicBezTo>
                  <a:pt x="5516" y="2872"/>
                  <a:pt x="5578" y="2637"/>
                  <a:pt x="5626" y="2422"/>
                </a:cubicBezTo>
                <a:cubicBezTo>
                  <a:pt x="5647" y="2374"/>
                  <a:pt x="5612" y="2325"/>
                  <a:pt x="5571" y="2318"/>
                </a:cubicBezTo>
                <a:cubicBezTo>
                  <a:pt x="5561" y="2314"/>
                  <a:pt x="5551" y="2312"/>
                  <a:pt x="5541" y="2312"/>
                </a:cubicBezTo>
                <a:close/>
                <a:moveTo>
                  <a:pt x="5240" y="3391"/>
                </a:moveTo>
                <a:cubicBezTo>
                  <a:pt x="5204" y="3391"/>
                  <a:pt x="5173" y="3415"/>
                  <a:pt x="5163" y="3446"/>
                </a:cubicBezTo>
                <a:cubicBezTo>
                  <a:pt x="5093" y="3633"/>
                  <a:pt x="5024" y="3820"/>
                  <a:pt x="4955" y="4014"/>
                </a:cubicBezTo>
                <a:cubicBezTo>
                  <a:pt x="4948" y="4028"/>
                  <a:pt x="4948" y="4035"/>
                  <a:pt x="4948" y="4049"/>
                </a:cubicBezTo>
                <a:cubicBezTo>
                  <a:pt x="4948" y="4083"/>
                  <a:pt x="4962" y="4118"/>
                  <a:pt x="5003" y="4132"/>
                </a:cubicBezTo>
                <a:cubicBezTo>
                  <a:pt x="5013" y="4136"/>
                  <a:pt x="5024" y="4139"/>
                  <a:pt x="5034" y="4139"/>
                </a:cubicBezTo>
                <a:cubicBezTo>
                  <a:pt x="5069" y="4139"/>
                  <a:pt x="5104" y="4115"/>
                  <a:pt x="5114" y="4083"/>
                </a:cubicBezTo>
                <a:cubicBezTo>
                  <a:pt x="5197" y="3889"/>
                  <a:pt x="5266" y="3703"/>
                  <a:pt x="5322" y="3509"/>
                </a:cubicBezTo>
                <a:cubicBezTo>
                  <a:pt x="5343" y="3460"/>
                  <a:pt x="5315" y="3412"/>
                  <a:pt x="5273" y="3398"/>
                </a:cubicBezTo>
                <a:cubicBezTo>
                  <a:pt x="5262" y="3393"/>
                  <a:pt x="5251" y="3391"/>
                  <a:pt x="5240" y="3391"/>
                </a:cubicBezTo>
                <a:close/>
                <a:moveTo>
                  <a:pt x="4762" y="4601"/>
                </a:moveTo>
                <a:cubicBezTo>
                  <a:pt x="4730" y="4601"/>
                  <a:pt x="4700" y="4620"/>
                  <a:pt x="4685" y="4651"/>
                </a:cubicBezTo>
                <a:cubicBezTo>
                  <a:pt x="4637" y="4789"/>
                  <a:pt x="4574" y="4920"/>
                  <a:pt x="4512" y="5052"/>
                </a:cubicBezTo>
                <a:cubicBezTo>
                  <a:pt x="4505" y="5059"/>
                  <a:pt x="4505" y="5073"/>
                  <a:pt x="4505" y="5087"/>
                </a:cubicBezTo>
                <a:cubicBezTo>
                  <a:pt x="4505" y="5121"/>
                  <a:pt x="4519" y="5156"/>
                  <a:pt x="4554" y="5163"/>
                </a:cubicBezTo>
                <a:cubicBezTo>
                  <a:pt x="4566" y="5166"/>
                  <a:pt x="4578" y="5168"/>
                  <a:pt x="4590" y="5168"/>
                </a:cubicBezTo>
                <a:cubicBezTo>
                  <a:pt x="4625" y="5168"/>
                  <a:pt x="4656" y="5152"/>
                  <a:pt x="4671" y="5121"/>
                </a:cubicBezTo>
                <a:cubicBezTo>
                  <a:pt x="4727" y="4990"/>
                  <a:pt x="4782" y="4851"/>
                  <a:pt x="4844" y="4720"/>
                </a:cubicBezTo>
                <a:cubicBezTo>
                  <a:pt x="4858" y="4678"/>
                  <a:pt x="4844" y="4623"/>
                  <a:pt x="4796" y="4609"/>
                </a:cubicBezTo>
                <a:cubicBezTo>
                  <a:pt x="4785" y="4604"/>
                  <a:pt x="4773" y="4601"/>
                  <a:pt x="4762" y="4601"/>
                </a:cubicBezTo>
                <a:close/>
                <a:moveTo>
                  <a:pt x="4341" y="5545"/>
                </a:moveTo>
                <a:cubicBezTo>
                  <a:pt x="4307" y="5545"/>
                  <a:pt x="4273" y="5561"/>
                  <a:pt x="4263" y="5592"/>
                </a:cubicBezTo>
                <a:cubicBezTo>
                  <a:pt x="4166" y="5792"/>
                  <a:pt x="4062" y="6000"/>
                  <a:pt x="3952" y="6208"/>
                </a:cubicBezTo>
                <a:cubicBezTo>
                  <a:pt x="3945" y="6228"/>
                  <a:pt x="3945" y="6235"/>
                  <a:pt x="3945" y="6249"/>
                </a:cubicBezTo>
                <a:cubicBezTo>
                  <a:pt x="3945" y="6284"/>
                  <a:pt x="3958" y="6311"/>
                  <a:pt x="3993" y="6318"/>
                </a:cubicBezTo>
                <a:cubicBezTo>
                  <a:pt x="4005" y="6328"/>
                  <a:pt x="4019" y="6333"/>
                  <a:pt x="4034" y="6333"/>
                </a:cubicBezTo>
                <a:cubicBezTo>
                  <a:pt x="4062" y="6333"/>
                  <a:pt x="4090" y="6316"/>
                  <a:pt x="4104" y="6284"/>
                </a:cubicBezTo>
                <a:cubicBezTo>
                  <a:pt x="4221" y="6069"/>
                  <a:pt x="4325" y="5862"/>
                  <a:pt x="4415" y="5661"/>
                </a:cubicBezTo>
                <a:cubicBezTo>
                  <a:pt x="4436" y="5619"/>
                  <a:pt x="4415" y="5571"/>
                  <a:pt x="4374" y="5550"/>
                </a:cubicBezTo>
                <a:cubicBezTo>
                  <a:pt x="4363" y="5547"/>
                  <a:pt x="4352" y="5545"/>
                  <a:pt x="4341" y="5545"/>
                </a:cubicBezTo>
                <a:close/>
                <a:moveTo>
                  <a:pt x="3820" y="6551"/>
                </a:moveTo>
                <a:cubicBezTo>
                  <a:pt x="3789" y="6551"/>
                  <a:pt x="3758" y="6567"/>
                  <a:pt x="3744" y="6595"/>
                </a:cubicBezTo>
                <a:cubicBezTo>
                  <a:pt x="3647" y="6768"/>
                  <a:pt x="3550" y="6955"/>
                  <a:pt x="3460" y="7128"/>
                </a:cubicBezTo>
                <a:cubicBezTo>
                  <a:pt x="3446" y="7142"/>
                  <a:pt x="3446" y="7149"/>
                  <a:pt x="3446" y="7170"/>
                </a:cubicBezTo>
                <a:cubicBezTo>
                  <a:pt x="3446" y="7197"/>
                  <a:pt x="3467" y="7232"/>
                  <a:pt x="3495" y="7253"/>
                </a:cubicBezTo>
                <a:cubicBezTo>
                  <a:pt x="3508" y="7261"/>
                  <a:pt x="3522" y="7265"/>
                  <a:pt x="3535" y="7265"/>
                </a:cubicBezTo>
                <a:cubicBezTo>
                  <a:pt x="3565" y="7265"/>
                  <a:pt x="3593" y="7247"/>
                  <a:pt x="3612" y="7218"/>
                </a:cubicBezTo>
                <a:cubicBezTo>
                  <a:pt x="3709" y="7038"/>
                  <a:pt x="3806" y="6865"/>
                  <a:pt x="3896" y="6685"/>
                </a:cubicBezTo>
                <a:cubicBezTo>
                  <a:pt x="3924" y="6644"/>
                  <a:pt x="3910" y="6588"/>
                  <a:pt x="3862" y="6561"/>
                </a:cubicBezTo>
                <a:cubicBezTo>
                  <a:pt x="3849" y="6554"/>
                  <a:pt x="3835" y="6551"/>
                  <a:pt x="3820" y="6551"/>
                </a:cubicBezTo>
                <a:close/>
                <a:moveTo>
                  <a:pt x="3198" y="7683"/>
                </a:moveTo>
                <a:cubicBezTo>
                  <a:pt x="3169" y="7683"/>
                  <a:pt x="3140" y="7702"/>
                  <a:pt x="3121" y="7730"/>
                </a:cubicBezTo>
                <a:lnTo>
                  <a:pt x="2914" y="8111"/>
                </a:lnTo>
                <a:cubicBezTo>
                  <a:pt x="2907" y="8132"/>
                  <a:pt x="2907" y="8138"/>
                  <a:pt x="2907" y="8152"/>
                </a:cubicBezTo>
                <a:cubicBezTo>
                  <a:pt x="2907" y="8180"/>
                  <a:pt x="2920" y="8208"/>
                  <a:pt x="2948" y="8235"/>
                </a:cubicBezTo>
                <a:cubicBezTo>
                  <a:pt x="2961" y="8242"/>
                  <a:pt x="2975" y="8245"/>
                  <a:pt x="2989" y="8245"/>
                </a:cubicBezTo>
                <a:cubicBezTo>
                  <a:pt x="3021" y="8245"/>
                  <a:pt x="3051" y="8229"/>
                  <a:pt x="3066" y="8201"/>
                </a:cubicBezTo>
                <a:lnTo>
                  <a:pt x="3273" y="7820"/>
                </a:lnTo>
                <a:cubicBezTo>
                  <a:pt x="3301" y="7772"/>
                  <a:pt x="3287" y="7723"/>
                  <a:pt x="3239" y="7696"/>
                </a:cubicBezTo>
                <a:cubicBezTo>
                  <a:pt x="3226" y="7687"/>
                  <a:pt x="3212" y="7683"/>
                  <a:pt x="3198" y="7683"/>
                </a:cubicBezTo>
                <a:close/>
                <a:moveTo>
                  <a:pt x="2706" y="8593"/>
                </a:moveTo>
                <a:cubicBezTo>
                  <a:pt x="2675" y="8593"/>
                  <a:pt x="2644" y="8608"/>
                  <a:pt x="2630" y="8637"/>
                </a:cubicBezTo>
                <a:cubicBezTo>
                  <a:pt x="2512" y="8837"/>
                  <a:pt x="2401" y="9045"/>
                  <a:pt x="2291" y="9246"/>
                </a:cubicBezTo>
                <a:cubicBezTo>
                  <a:pt x="2284" y="9260"/>
                  <a:pt x="2284" y="9273"/>
                  <a:pt x="2284" y="9287"/>
                </a:cubicBezTo>
                <a:cubicBezTo>
                  <a:pt x="2284" y="9315"/>
                  <a:pt x="2291" y="9350"/>
                  <a:pt x="2332" y="9363"/>
                </a:cubicBezTo>
                <a:cubicBezTo>
                  <a:pt x="2346" y="9373"/>
                  <a:pt x="2362" y="9377"/>
                  <a:pt x="2378" y="9377"/>
                </a:cubicBezTo>
                <a:cubicBezTo>
                  <a:pt x="2408" y="9377"/>
                  <a:pt x="2439" y="9361"/>
                  <a:pt x="2457" y="9329"/>
                </a:cubicBezTo>
                <a:cubicBezTo>
                  <a:pt x="2561" y="9135"/>
                  <a:pt x="2671" y="8927"/>
                  <a:pt x="2782" y="8727"/>
                </a:cubicBezTo>
                <a:cubicBezTo>
                  <a:pt x="2810" y="8685"/>
                  <a:pt x="2789" y="8630"/>
                  <a:pt x="2747" y="8602"/>
                </a:cubicBezTo>
                <a:cubicBezTo>
                  <a:pt x="2735" y="8596"/>
                  <a:pt x="2720" y="8593"/>
                  <a:pt x="2706" y="8593"/>
                </a:cubicBezTo>
                <a:close/>
                <a:moveTo>
                  <a:pt x="2157" y="9578"/>
                </a:moveTo>
                <a:cubicBezTo>
                  <a:pt x="2128" y="9578"/>
                  <a:pt x="2101" y="9595"/>
                  <a:pt x="2083" y="9626"/>
                </a:cubicBezTo>
                <a:cubicBezTo>
                  <a:pt x="1986" y="9799"/>
                  <a:pt x="1903" y="9979"/>
                  <a:pt x="1806" y="10159"/>
                </a:cubicBezTo>
                <a:cubicBezTo>
                  <a:pt x="1799" y="10180"/>
                  <a:pt x="1799" y="10187"/>
                  <a:pt x="1799" y="10201"/>
                </a:cubicBezTo>
                <a:cubicBezTo>
                  <a:pt x="1799" y="10242"/>
                  <a:pt x="1813" y="10263"/>
                  <a:pt x="1848" y="10284"/>
                </a:cubicBezTo>
                <a:cubicBezTo>
                  <a:pt x="1859" y="10292"/>
                  <a:pt x="1872" y="10296"/>
                  <a:pt x="1885" y="10296"/>
                </a:cubicBezTo>
                <a:cubicBezTo>
                  <a:pt x="1914" y="10296"/>
                  <a:pt x="1944" y="10278"/>
                  <a:pt x="1958" y="10249"/>
                </a:cubicBezTo>
                <a:cubicBezTo>
                  <a:pt x="2048" y="10062"/>
                  <a:pt x="2145" y="9889"/>
                  <a:pt x="2235" y="9709"/>
                </a:cubicBezTo>
                <a:cubicBezTo>
                  <a:pt x="2263" y="9668"/>
                  <a:pt x="2249" y="9613"/>
                  <a:pt x="2201" y="9592"/>
                </a:cubicBezTo>
                <a:cubicBezTo>
                  <a:pt x="2186" y="9582"/>
                  <a:pt x="2171" y="9578"/>
                  <a:pt x="2157" y="9578"/>
                </a:cubicBezTo>
                <a:close/>
                <a:moveTo>
                  <a:pt x="1574" y="10742"/>
                </a:moveTo>
                <a:cubicBezTo>
                  <a:pt x="1540" y="10742"/>
                  <a:pt x="1505" y="10759"/>
                  <a:pt x="1495" y="10796"/>
                </a:cubicBezTo>
                <a:lnTo>
                  <a:pt x="1315" y="11183"/>
                </a:lnTo>
                <a:cubicBezTo>
                  <a:pt x="1301" y="11190"/>
                  <a:pt x="1301" y="11211"/>
                  <a:pt x="1301" y="11218"/>
                </a:cubicBezTo>
                <a:cubicBezTo>
                  <a:pt x="1301" y="11253"/>
                  <a:pt x="1322" y="11280"/>
                  <a:pt x="1356" y="11294"/>
                </a:cubicBezTo>
                <a:cubicBezTo>
                  <a:pt x="1368" y="11300"/>
                  <a:pt x="1380" y="11302"/>
                  <a:pt x="1392" y="11302"/>
                </a:cubicBezTo>
                <a:cubicBezTo>
                  <a:pt x="1425" y="11302"/>
                  <a:pt x="1457" y="11283"/>
                  <a:pt x="1467" y="11253"/>
                </a:cubicBezTo>
                <a:lnTo>
                  <a:pt x="1647" y="10865"/>
                </a:lnTo>
                <a:cubicBezTo>
                  <a:pt x="1668" y="10817"/>
                  <a:pt x="1647" y="10768"/>
                  <a:pt x="1606" y="10747"/>
                </a:cubicBezTo>
                <a:cubicBezTo>
                  <a:pt x="1595" y="10744"/>
                  <a:pt x="1585" y="10742"/>
                  <a:pt x="1574" y="10742"/>
                </a:cubicBezTo>
                <a:close/>
                <a:moveTo>
                  <a:pt x="1147" y="11691"/>
                </a:moveTo>
                <a:cubicBezTo>
                  <a:pt x="1114" y="11691"/>
                  <a:pt x="1083" y="11714"/>
                  <a:pt x="1073" y="11744"/>
                </a:cubicBezTo>
                <a:cubicBezTo>
                  <a:pt x="983" y="11959"/>
                  <a:pt x="900" y="12187"/>
                  <a:pt x="817" y="12394"/>
                </a:cubicBezTo>
                <a:cubicBezTo>
                  <a:pt x="810" y="12401"/>
                  <a:pt x="810" y="12408"/>
                  <a:pt x="810" y="12422"/>
                </a:cubicBezTo>
                <a:cubicBezTo>
                  <a:pt x="810" y="12450"/>
                  <a:pt x="830" y="12491"/>
                  <a:pt x="865" y="12505"/>
                </a:cubicBezTo>
                <a:cubicBezTo>
                  <a:pt x="874" y="12508"/>
                  <a:pt x="882" y="12509"/>
                  <a:pt x="891" y="12509"/>
                </a:cubicBezTo>
                <a:cubicBezTo>
                  <a:pt x="925" y="12509"/>
                  <a:pt x="959" y="12488"/>
                  <a:pt x="976" y="12450"/>
                </a:cubicBezTo>
                <a:cubicBezTo>
                  <a:pt x="1052" y="12249"/>
                  <a:pt x="1142" y="12028"/>
                  <a:pt x="1225" y="11813"/>
                </a:cubicBezTo>
                <a:cubicBezTo>
                  <a:pt x="1253" y="11772"/>
                  <a:pt x="1225" y="11716"/>
                  <a:pt x="1183" y="11702"/>
                </a:cubicBezTo>
                <a:cubicBezTo>
                  <a:pt x="1172" y="11695"/>
                  <a:pt x="1159" y="11691"/>
                  <a:pt x="1147" y="11691"/>
                </a:cubicBezTo>
                <a:close/>
                <a:moveTo>
                  <a:pt x="753" y="12743"/>
                </a:moveTo>
                <a:cubicBezTo>
                  <a:pt x="717" y="12743"/>
                  <a:pt x="688" y="12763"/>
                  <a:pt x="671" y="12796"/>
                </a:cubicBezTo>
                <a:cubicBezTo>
                  <a:pt x="644" y="12886"/>
                  <a:pt x="609" y="12969"/>
                  <a:pt x="588" y="13066"/>
                </a:cubicBezTo>
                <a:cubicBezTo>
                  <a:pt x="554" y="13170"/>
                  <a:pt x="519" y="13273"/>
                  <a:pt x="491" y="13377"/>
                </a:cubicBezTo>
                <a:lnTo>
                  <a:pt x="491" y="13405"/>
                </a:lnTo>
                <a:cubicBezTo>
                  <a:pt x="491" y="13439"/>
                  <a:pt x="505" y="13474"/>
                  <a:pt x="547" y="13488"/>
                </a:cubicBezTo>
                <a:cubicBezTo>
                  <a:pt x="555" y="13490"/>
                  <a:pt x="564" y="13492"/>
                  <a:pt x="572" y="13492"/>
                </a:cubicBezTo>
                <a:cubicBezTo>
                  <a:pt x="609" y="13492"/>
                  <a:pt x="639" y="13467"/>
                  <a:pt x="651" y="13433"/>
                </a:cubicBezTo>
                <a:cubicBezTo>
                  <a:pt x="685" y="13336"/>
                  <a:pt x="713" y="13232"/>
                  <a:pt x="747" y="13128"/>
                </a:cubicBezTo>
                <a:cubicBezTo>
                  <a:pt x="775" y="13038"/>
                  <a:pt x="810" y="12948"/>
                  <a:pt x="837" y="12858"/>
                </a:cubicBezTo>
                <a:cubicBezTo>
                  <a:pt x="851" y="12810"/>
                  <a:pt x="824" y="12768"/>
                  <a:pt x="782" y="12747"/>
                </a:cubicBezTo>
                <a:cubicBezTo>
                  <a:pt x="772" y="12745"/>
                  <a:pt x="762" y="12743"/>
                  <a:pt x="753" y="12743"/>
                </a:cubicBezTo>
                <a:close/>
                <a:moveTo>
                  <a:pt x="409" y="13985"/>
                </a:moveTo>
                <a:cubicBezTo>
                  <a:pt x="370" y="13985"/>
                  <a:pt x="325" y="14012"/>
                  <a:pt x="318" y="14055"/>
                </a:cubicBezTo>
                <a:cubicBezTo>
                  <a:pt x="291" y="14194"/>
                  <a:pt x="256" y="14339"/>
                  <a:pt x="228" y="14478"/>
                </a:cubicBezTo>
                <a:lnTo>
                  <a:pt x="228" y="14498"/>
                </a:lnTo>
                <a:cubicBezTo>
                  <a:pt x="228" y="14540"/>
                  <a:pt x="256" y="14574"/>
                  <a:pt x="298" y="14581"/>
                </a:cubicBezTo>
                <a:cubicBezTo>
                  <a:pt x="302" y="14582"/>
                  <a:pt x="307" y="14582"/>
                  <a:pt x="312" y="14582"/>
                </a:cubicBezTo>
                <a:cubicBezTo>
                  <a:pt x="360" y="14582"/>
                  <a:pt x="395" y="14550"/>
                  <a:pt x="401" y="14512"/>
                </a:cubicBezTo>
                <a:cubicBezTo>
                  <a:pt x="429" y="14367"/>
                  <a:pt x="457" y="14228"/>
                  <a:pt x="491" y="14090"/>
                </a:cubicBezTo>
                <a:cubicBezTo>
                  <a:pt x="498" y="14048"/>
                  <a:pt x="464" y="13993"/>
                  <a:pt x="422" y="13986"/>
                </a:cubicBezTo>
                <a:cubicBezTo>
                  <a:pt x="418" y="13985"/>
                  <a:pt x="414" y="13985"/>
                  <a:pt x="409" y="13985"/>
                </a:cubicBezTo>
                <a:close/>
                <a:moveTo>
                  <a:pt x="203" y="15014"/>
                </a:moveTo>
                <a:cubicBezTo>
                  <a:pt x="168" y="15014"/>
                  <a:pt x="136" y="15044"/>
                  <a:pt x="125" y="15080"/>
                </a:cubicBezTo>
                <a:cubicBezTo>
                  <a:pt x="90" y="15315"/>
                  <a:pt x="69" y="15543"/>
                  <a:pt x="48" y="15785"/>
                </a:cubicBezTo>
                <a:cubicBezTo>
                  <a:pt x="48" y="15827"/>
                  <a:pt x="83" y="15862"/>
                  <a:pt x="118" y="15869"/>
                </a:cubicBezTo>
                <a:cubicBezTo>
                  <a:pt x="126" y="15871"/>
                  <a:pt x="134" y="15872"/>
                  <a:pt x="141" y="15872"/>
                </a:cubicBezTo>
                <a:cubicBezTo>
                  <a:pt x="185" y="15872"/>
                  <a:pt x="215" y="15839"/>
                  <a:pt x="215" y="15792"/>
                </a:cubicBezTo>
                <a:cubicBezTo>
                  <a:pt x="228" y="15564"/>
                  <a:pt x="256" y="15336"/>
                  <a:pt x="291" y="15107"/>
                </a:cubicBezTo>
                <a:cubicBezTo>
                  <a:pt x="298" y="15066"/>
                  <a:pt x="263" y="15024"/>
                  <a:pt x="221" y="15017"/>
                </a:cubicBezTo>
                <a:cubicBezTo>
                  <a:pt x="215" y="15015"/>
                  <a:pt x="209" y="15014"/>
                  <a:pt x="203" y="15014"/>
                </a:cubicBezTo>
                <a:close/>
                <a:moveTo>
                  <a:pt x="97" y="16131"/>
                </a:moveTo>
                <a:cubicBezTo>
                  <a:pt x="49" y="16131"/>
                  <a:pt x="14" y="16163"/>
                  <a:pt x="14" y="16208"/>
                </a:cubicBezTo>
                <a:cubicBezTo>
                  <a:pt x="7" y="16408"/>
                  <a:pt x="0" y="16616"/>
                  <a:pt x="0" y="16817"/>
                </a:cubicBezTo>
                <a:cubicBezTo>
                  <a:pt x="0" y="16865"/>
                  <a:pt x="42" y="16900"/>
                  <a:pt x="83" y="16920"/>
                </a:cubicBezTo>
                <a:cubicBezTo>
                  <a:pt x="125" y="16920"/>
                  <a:pt x="173" y="16886"/>
                  <a:pt x="173" y="16830"/>
                </a:cubicBezTo>
                <a:cubicBezTo>
                  <a:pt x="173" y="16623"/>
                  <a:pt x="180" y="16422"/>
                  <a:pt x="187" y="16228"/>
                </a:cubicBezTo>
                <a:cubicBezTo>
                  <a:pt x="194" y="16173"/>
                  <a:pt x="159" y="16131"/>
                  <a:pt x="111" y="16131"/>
                </a:cubicBezTo>
                <a:cubicBezTo>
                  <a:pt x="106" y="16131"/>
                  <a:pt x="101" y="16131"/>
                  <a:pt x="97" y="16131"/>
                </a:cubicBezTo>
                <a:close/>
                <a:moveTo>
                  <a:pt x="104" y="17419"/>
                </a:moveTo>
                <a:cubicBezTo>
                  <a:pt x="48" y="17419"/>
                  <a:pt x="14" y="17460"/>
                  <a:pt x="14" y="17509"/>
                </a:cubicBezTo>
                <a:cubicBezTo>
                  <a:pt x="14" y="17661"/>
                  <a:pt x="21" y="17799"/>
                  <a:pt x="42" y="17958"/>
                </a:cubicBezTo>
                <a:cubicBezTo>
                  <a:pt x="48" y="18000"/>
                  <a:pt x="83" y="18035"/>
                  <a:pt x="132" y="18035"/>
                </a:cubicBezTo>
                <a:cubicBezTo>
                  <a:pt x="180" y="18028"/>
                  <a:pt x="215" y="17979"/>
                  <a:pt x="215" y="17938"/>
                </a:cubicBezTo>
                <a:cubicBezTo>
                  <a:pt x="208" y="17792"/>
                  <a:pt x="194" y="17647"/>
                  <a:pt x="187" y="17509"/>
                </a:cubicBezTo>
                <a:cubicBezTo>
                  <a:pt x="187" y="17453"/>
                  <a:pt x="152" y="17419"/>
                  <a:pt x="104" y="17419"/>
                </a:cubicBezTo>
                <a:close/>
                <a:moveTo>
                  <a:pt x="184" y="18456"/>
                </a:moveTo>
                <a:cubicBezTo>
                  <a:pt x="180" y="18456"/>
                  <a:pt x="177" y="18456"/>
                  <a:pt x="173" y="18457"/>
                </a:cubicBezTo>
                <a:cubicBezTo>
                  <a:pt x="125" y="18464"/>
                  <a:pt x="90" y="18498"/>
                  <a:pt x="90" y="18547"/>
                </a:cubicBezTo>
                <a:lnTo>
                  <a:pt x="90" y="18561"/>
                </a:lnTo>
                <a:cubicBezTo>
                  <a:pt x="118" y="18796"/>
                  <a:pt x="152" y="19031"/>
                  <a:pt x="187" y="19253"/>
                </a:cubicBezTo>
                <a:cubicBezTo>
                  <a:pt x="193" y="19291"/>
                  <a:pt x="240" y="19323"/>
                  <a:pt x="280" y="19323"/>
                </a:cubicBezTo>
                <a:cubicBezTo>
                  <a:pt x="283" y="19323"/>
                  <a:pt x="287" y="19322"/>
                  <a:pt x="291" y="19322"/>
                </a:cubicBezTo>
                <a:cubicBezTo>
                  <a:pt x="332" y="19315"/>
                  <a:pt x="367" y="19259"/>
                  <a:pt x="360" y="19218"/>
                </a:cubicBezTo>
                <a:cubicBezTo>
                  <a:pt x="325" y="18997"/>
                  <a:pt x="291" y="18761"/>
                  <a:pt x="263" y="18533"/>
                </a:cubicBezTo>
                <a:cubicBezTo>
                  <a:pt x="257" y="18489"/>
                  <a:pt x="221" y="18456"/>
                  <a:pt x="184" y="18456"/>
                </a:cubicBezTo>
                <a:close/>
                <a:moveTo>
                  <a:pt x="347" y="19563"/>
                </a:moveTo>
                <a:cubicBezTo>
                  <a:pt x="342" y="19563"/>
                  <a:pt x="337" y="19563"/>
                  <a:pt x="332" y="19564"/>
                </a:cubicBezTo>
                <a:cubicBezTo>
                  <a:pt x="291" y="19571"/>
                  <a:pt x="263" y="19606"/>
                  <a:pt x="263" y="19654"/>
                </a:cubicBezTo>
                <a:cubicBezTo>
                  <a:pt x="263" y="19661"/>
                  <a:pt x="277" y="19668"/>
                  <a:pt x="277" y="19668"/>
                </a:cubicBezTo>
                <a:cubicBezTo>
                  <a:pt x="311" y="19868"/>
                  <a:pt x="353" y="20069"/>
                  <a:pt x="401" y="20263"/>
                </a:cubicBezTo>
                <a:cubicBezTo>
                  <a:pt x="414" y="20300"/>
                  <a:pt x="454" y="20326"/>
                  <a:pt x="492" y="20326"/>
                </a:cubicBezTo>
                <a:cubicBezTo>
                  <a:pt x="497" y="20326"/>
                  <a:pt x="501" y="20326"/>
                  <a:pt x="505" y="20325"/>
                </a:cubicBezTo>
                <a:cubicBezTo>
                  <a:pt x="554" y="20318"/>
                  <a:pt x="574" y="20263"/>
                  <a:pt x="567" y="20221"/>
                </a:cubicBezTo>
                <a:cubicBezTo>
                  <a:pt x="526" y="20021"/>
                  <a:pt x="484" y="19834"/>
                  <a:pt x="436" y="19633"/>
                </a:cubicBezTo>
                <a:cubicBezTo>
                  <a:pt x="430" y="19590"/>
                  <a:pt x="390" y="19563"/>
                  <a:pt x="347" y="19563"/>
                </a:cubicBezTo>
                <a:close/>
                <a:moveTo>
                  <a:pt x="676" y="20823"/>
                </a:moveTo>
                <a:cubicBezTo>
                  <a:pt x="666" y="20823"/>
                  <a:pt x="655" y="20826"/>
                  <a:pt x="644" y="20830"/>
                </a:cubicBezTo>
                <a:cubicBezTo>
                  <a:pt x="609" y="20844"/>
                  <a:pt x="588" y="20879"/>
                  <a:pt x="588" y="20913"/>
                </a:cubicBezTo>
                <a:lnTo>
                  <a:pt x="588" y="20941"/>
                </a:lnTo>
                <a:cubicBezTo>
                  <a:pt x="623" y="21080"/>
                  <a:pt x="671" y="21218"/>
                  <a:pt x="713" y="21356"/>
                </a:cubicBezTo>
                <a:cubicBezTo>
                  <a:pt x="729" y="21388"/>
                  <a:pt x="761" y="21412"/>
                  <a:pt x="797" y="21412"/>
                </a:cubicBezTo>
                <a:cubicBezTo>
                  <a:pt x="808" y="21412"/>
                  <a:pt x="819" y="21410"/>
                  <a:pt x="830" y="21405"/>
                </a:cubicBezTo>
                <a:cubicBezTo>
                  <a:pt x="872" y="21391"/>
                  <a:pt x="900" y="21336"/>
                  <a:pt x="879" y="21294"/>
                </a:cubicBezTo>
                <a:cubicBezTo>
                  <a:pt x="837" y="21163"/>
                  <a:pt x="796" y="21024"/>
                  <a:pt x="747" y="20886"/>
                </a:cubicBezTo>
                <a:cubicBezTo>
                  <a:pt x="742" y="20848"/>
                  <a:pt x="712" y="20823"/>
                  <a:pt x="676" y="20823"/>
                </a:cubicBezTo>
                <a:close/>
                <a:moveTo>
                  <a:pt x="1002" y="21809"/>
                </a:moveTo>
                <a:cubicBezTo>
                  <a:pt x="993" y="21809"/>
                  <a:pt x="984" y="21810"/>
                  <a:pt x="976" y="21813"/>
                </a:cubicBezTo>
                <a:cubicBezTo>
                  <a:pt x="941" y="21820"/>
                  <a:pt x="920" y="21855"/>
                  <a:pt x="920" y="21889"/>
                </a:cubicBezTo>
                <a:cubicBezTo>
                  <a:pt x="920" y="21903"/>
                  <a:pt x="920" y="21917"/>
                  <a:pt x="934" y="21924"/>
                </a:cubicBezTo>
                <a:cubicBezTo>
                  <a:pt x="1017" y="22145"/>
                  <a:pt x="1107" y="22360"/>
                  <a:pt x="1197" y="22567"/>
                </a:cubicBezTo>
                <a:cubicBezTo>
                  <a:pt x="1213" y="22599"/>
                  <a:pt x="1244" y="22614"/>
                  <a:pt x="1276" y="22614"/>
                </a:cubicBezTo>
                <a:cubicBezTo>
                  <a:pt x="1287" y="22614"/>
                  <a:pt x="1298" y="22612"/>
                  <a:pt x="1308" y="22609"/>
                </a:cubicBezTo>
                <a:cubicBezTo>
                  <a:pt x="1356" y="22595"/>
                  <a:pt x="1370" y="22540"/>
                  <a:pt x="1356" y="22498"/>
                </a:cubicBezTo>
                <a:cubicBezTo>
                  <a:pt x="1260" y="22291"/>
                  <a:pt x="1170" y="22083"/>
                  <a:pt x="1087" y="21868"/>
                </a:cubicBezTo>
                <a:cubicBezTo>
                  <a:pt x="1070" y="21830"/>
                  <a:pt x="1036" y="21809"/>
                  <a:pt x="1002" y="21809"/>
                </a:cubicBezTo>
                <a:close/>
                <a:moveTo>
                  <a:pt x="1460" y="22836"/>
                </a:moveTo>
                <a:cubicBezTo>
                  <a:pt x="1448" y="22836"/>
                  <a:pt x="1437" y="22839"/>
                  <a:pt x="1426" y="22844"/>
                </a:cubicBezTo>
                <a:cubicBezTo>
                  <a:pt x="1391" y="22858"/>
                  <a:pt x="1370" y="22886"/>
                  <a:pt x="1370" y="22920"/>
                </a:cubicBezTo>
                <a:cubicBezTo>
                  <a:pt x="1370" y="22941"/>
                  <a:pt x="1384" y="22948"/>
                  <a:pt x="1370" y="22962"/>
                </a:cubicBezTo>
                <a:cubicBezTo>
                  <a:pt x="1467" y="23156"/>
                  <a:pt x="1564" y="23336"/>
                  <a:pt x="1654" y="23509"/>
                </a:cubicBezTo>
                <a:cubicBezTo>
                  <a:pt x="1673" y="23537"/>
                  <a:pt x="1705" y="23556"/>
                  <a:pt x="1737" y="23556"/>
                </a:cubicBezTo>
                <a:cubicBezTo>
                  <a:pt x="1751" y="23556"/>
                  <a:pt x="1766" y="23552"/>
                  <a:pt x="1779" y="23543"/>
                </a:cubicBezTo>
                <a:cubicBezTo>
                  <a:pt x="1820" y="23516"/>
                  <a:pt x="1841" y="23467"/>
                  <a:pt x="1813" y="23426"/>
                </a:cubicBezTo>
                <a:cubicBezTo>
                  <a:pt x="1716" y="23253"/>
                  <a:pt x="1626" y="23066"/>
                  <a:pt x="1536" y="22886"/>
                </a:cubicBezTo>
                <a:cubicBezTo>
                  <a:pt x="1521" y="22855"/>
                  <a:pt x="1491" y="22836"/>
                  <a:pt x="1460" y="22836"/>
                </a:cubicBezTo>
                <a:close/>
                <a:moveTo>
                  <a:pt x="2091" y="23973"/>
                </a:moveTo>
                <a:cubicBezTo>
                  <a:pt x="2077" y="23973"/>
                  <a:pt x="2062" y="23977"/>
                  <a:pt x="2048" y="23986"/>
                </a:cubicBezTo>
                <a:cubicBezTo>
                  <a:pt x="2021" y="23993"/>
                  <a:pt x="2007" y="24028"/>
                  <a:pt x="2007" y="24055"/>
                </a:cubicBezTo>
                <a:cubicBezTo>
                  <a:pt x="2007" y="24069"/>
                  <a:pt x="2014" y="24090"/>
                  <a:pt x="2021" y="24104"/>
                </a:cubicBezTo>
                <a:lnTo>
                  <a:pt x="2256" y="24471"/>
                </a:lnTo>
                <a:cubicBezTo>
                  <a:pt x="2274" y="24497"/>
                  <a:pt x="2300" y="24510"/>
                  <a:pt x="2328" y="24510"/>
                </a:cubicBezTo>
                <a:cubicBezTo>
                  <a:pt x="2343" y="24510"/>
                  <a:pt x="2359" y="24506"/>
                  <a:pt x="2374" y="24498"/>
                </a:cubicBezTo>
                <a:cubicBezTo>
                  <a:pt x="2422" y="24471"/>
                  <a:pt x="2429" y="24415"/>
                  <a:pt x="2401" y="24374"/>
                </a:cubicBezTo>
                <a:lnTo>
                  <a:pt x="2166" y="24014"/>
                </a:lnTo>
                <a:cubicBezTo>
                  <a:pt x="2152" y="23990"/>
                  <a:pt x="2122" y="23973"/>
                  <a:pt x="2091" y="23973"/>
                </a:cubicBezTo>
                <a:close/>
                <a:moveTo>
                  <a:pt x="2680" y="24827"/>
                </a:moveTo>
                <a:cubicBezTo>
                  <a:pt x="2662" y="24827"/>
                  <a:pt x="2644" y="24833"/>
                  <a:pt x="2630" y="24844"/>
                </a:cubicBezTo>
                <a:cubicBezTo>
                  <a:pt x="2602" y="24858"/>
                  <a:pt x="2595" y="24886"/>
                  <a:pt x="2595" y="24913"/>
                </a:cubicBezTo>
                <a:cubicBezTo>
                  <a:pt x="2595" y="24934"/>
                  <a:pt x="2595" y="24955"/>
                  <a:pt x="2609" y="24955"/>
                </a:cubicBezTo>
                <a:cubicBezTo>
                  <a:pt x="2741" y="25128"/>
                  <a:pt x="2879" y="25308"/>
                  <a:pt x="3031" y="25509"/>
                </a:cubicBezTo>
                <a:cubicBezTo>
                  <a:pt x="3046" y="25531"/>
                  <a:pt x="3072" y="25542"/>
                  <a:pt x="3098" y="25542"/>
                </a:cubicBezTo>
                <a:cubicBezTo>
                  <a:pt x="3119" y="25542"/>
                  <a:pt x="3140" y="25535"/>
                  <a:pt x="3156" y="25522"/>
                </a:cubicBezTo>
                <a:cubicBezTo>
                  <a:pt x="3197" y="25502"/>
                  <a:pt x="3197" y="25439"/>
                  <a:pt x="3170" y="25405"/>
                </a:cubicBezTo>
                <a:cubicBezTo>
                  <a:pt x="3017" y="25204"/>
                  <a:pt x="2879" y="25031"/>
                  <a:pt x="2747" y="24858"/>
                </a:cubicBezTo>
                <a:cubicBezTo>
                  <a:pt x="2731" y="24838"/>
                  <a:pt x="2706" y="24827"/>
                  <a:pt x="2680" y="24827"/>
                </a:cubicBezTo>
                <a:close/>
                <a:moveTo>
                  <a:pt x="3375" y="25716"/>
                </a:moveTo>
                <a:cubicBezTo>
                  <a:pt x="3356" y="25716"/>
                  <a:pt x="3337" y="25721"/>
                  <a:pt x="3322" y="25730"/>
                </a:cubicBezTo>
                <a:cubicBezTo>
                  <a:pt x="3294" y="25751"/>
                  <a:pt x="3287" y="25778"/>
                  <a:pt x="3287" y="25799"/>
                </a:cubicBezTo>
                <a:cubicBezTo>
                  <a:pt x="3287" y="25820"/>
                  <a:pt x="3294" y="25834"/>
                  <a:pt x="3301" y="25855"/>
                </a:cubicBezTo>
                <a:lnTo>
                  <a:pt x="3689" y="26318"/>
                </a:lnTo>
                <a:cubicBezTo>
                  <a:pt x="3705" y="26339"/>
                  <a:pt x="3734" y="26352"/>
                  <a:pt x="3762" y="26352"/>
                </a:cubicBezTo>
                <a:cubicBezTo>
                  <a:pt x="3781" y="26352"/>
                  <a:pt x="3799" y="26346"/>
                  <a:pt x="3813" y="26332"/>
                </a:cubicBezTo>
                <a:cubicBezTo>
                  <a:pt x="3848" y="26304"/>
                  <a:pt x="3855" y="26242"/>
                  <a:pt x="3820" y="26208"/>
                </a:cubicBezTo>
                <a:cubicBezTo>
                  <a:pt x="3702" y="26055"/>
                  <a:pt x="3571" y="25896"/>
                  <a:pt x="3439" y="25744"/>
                </a:cubicBezTo>
                <a:cubicBezTo>
                  <a:pt x="3424" y="25724"/>
                  <a:pt x="3399" y="25716"/>
                  <a:pt x="3375" y="25716"/>
                </a:cubicBezTo>
                <a:close/>
                <a:moveTo>
                  <a:pt x="4194" y="26719"/>
                </a:moveTo>
                <a:cubicBezTo>
                  <a:pt x="4174" y="26719"/>
                  <a:pt x="4154" y="26724"/>
                  <a:pt x="4138" y="26733"/>
                </a:cubicBezTo>
                <a:cubicBezTo>
                  <a:pt x="4111" y="26754"/>
                  <a:pt x="4104" y="26782"/>
                  <a:pt x="4104" y="26803"/>
                </a:cubicBezTo>
                <a:cubicBezTo>
                  <a:pt x="4104" y="26823"/>
                  <a:pt x="4118" y="26837"/>
                  <a:pt x="4132" y="26851"/>
                </a:cubicBezTo>
                <a:cubicBezTo>
                  <a:pt x="4221" y="26962"/>
                  <a:pt x="4311" y="27073"/>
                  <a:pt x="4401" y="27183"/>
                </a:cubicBezTo>
                <a:cubicBezTo>
                  <a:pt x="4417" y="27211"/>
                  <a:pt x="4442" y="27223"/>
                  <a:pt x="4467" y="27223"/>
                </a:cubicBezTo>
                <a:cubicBezTo>
                  <a:pt x="4485" y="27223"/>
                  <a:pt x="4504" y="27216"/>
                  <a:pt x="4519" y="27204"/>
                </a:cubicBezTo>
                <a:cubicBezTo>
                  <a:pt x="4567" y="27176"/>
                  <a:pt x="4567" y="27114"/>
                  <a:pt x="4540" y="27080"/>
                </a:cubicBezTo>
                <a:cubicBezTo>
                  <a:pt x="4443" y="26969"/>
                  <a:pt x="4360" y="26858"/>
                  <a:pt x="4263" y="26747"/>
                </a:cubicBezTo>
                <a:cubicBezTo>
                  <a:pt x="4247" y="26728"/>
                  <a:pt x="4221" y="26719"/>
                  <a:pt x="4194" y="26719"/>
                </a:cubicBezTo>
                <a:close/>
                <a:moveTo>
                  <a:pt x="4842" y="27533"/>
                </a:moveTo>
                <a:cubicBezTo>
                  <a:pt x="4823" y="27533"/>
                  <a:pt x="4803" y="27539"/>
                  <a:pt x="4789" y="27550"/>
                </a:cubicBezTo>
                <a:cubicBezTo>
                  <a:pt x="4761" y="27564"/>
                  <a:pt x="4754" y="27592"/>
                  <a:pt x="4754" y="27619"/>
                </a:cubicBezTo>
                <a:cubicBezTo>
                  <a:pt x="4754" y="27633"/>
                  <a:pt x="4754" y="27654"/>
                  <a:pt x="4775" y="27661"/>
                </a:cubicBezTo>
                <a:cubicBezTo>
                  <a:pt x="4920" y="27862"/>
                  <a:pt x="5052" y="28041"/>
                  <a:pt x="5170" y="28221"/>
                </a:cubicBezTo>
                <a:cubicBezTo>
                  <a:pt x="5187" y="28251"/>
                  <a:pt x="5211" y="28265"/>
                  <a:pt x="5239" y="28265"/>
                </a:cubicBezTo>
                <a:cubicBezTo>
                  <a:pt x="5257" y="28265"/>
                  <a:pt x="5275" y="28260"/>
                  <a:pt x="5294" y="28249"/>
                </a:cubicBezTo>
                <a:cubicBezTo>
                  <a:pt x="5336" y="28221"/>
                  <a:pt x="5343" y="28173"/>
                  <a:pt x="5315" y="28131"/>
                </a:cubicBezTo>
                <a:cubicBezTo>
                  <a:pt x="5197" y="27945"/>
                  <a:pt x="5059" y="27765"/>
                  <a:pt x="4914" y="27564"/>
                </a:cubicBezTo>
                <a:cubicBezTo>
                  <a:pt x="4897" y="27544"/>
                  <a:pt x="4870" y="27533"/>
                  <a:pt x="4842" y="27533"/>
                </a:cubicBezTo>
                <a:close/>
                <a:moveTo>
                  <a:pt x="5474" y="28454"/>
                </a:moveTo>
                <a:cubicBezTo>
                  <a:pt x="5460" y="28454"/>
                  <a:pt x="5446" y="28457"/>
                  <a:pt x="5433" y="28464"/>
                </a:cubicBezTo>
                <a:cubicBezTo>
                  <a:pt x="5405" y="28484"/>
                  <a:pt x="5384" y="28519"/>
                  <a:pt x="5384" y="28547"/>
                </a:cubicBezTo>
                <a:cubicBezTo>
                  <a:pt x="5384" y="28560"/>
                  <a:pt x="5398" y="28567"/>
                  <a:pt x="5398" y="28588"/>
                </a:cubicBezTo>
                <a:cubicBezTo>
                  <a:pt x="5509" y="28761"/>
                  <a:pt x="5612" y="28934"/>
                  <a:pt x="5696" y="29107"/>
                </a:cubicBezTo>
                <a:cubicBezTo>
                  <a:pt x="5715" y="29136"/>
                  <a:pt x="5747" y="29151"/>
                  <a:pt x="5779" y="29151"/>
                </a:cubicBezTo>
                <a:cubicBezTo>
                  <a:pt x="5793" y="29151"/>
                  <a:pt x="5807" y="29148"/>
                  <a:pt x="5820" y="29142"/>
                </a:cubicBezTo>
                <a:cubicBezTo>
                  <a:pt x="5862" y="29114"/>
                  <a:pt x="5882" y="29066"/>
                  <a:pt x="5855" y="29017"/>
                </a:cubicBezTo>
                <a:cubicBezTo>
                  <a:pt x="5765" y="28844"/>
                  <a:pt x="5661" y="28671"/>
                  <a:pt x="5550" y="28491"/>
                </a:cubicBezTo>
                <a:cubicBezTo>
                  <a:pt x="5531" y="28468"/>
                  <a:pt x="5503" y="28454"/>
                  <a:pt x="5474" y="28454"/>
                </a:cubicBezTo>
                <a:close/>
                <a:moveTo>
                  <a:pt x="6070" y="29611"/>
                </a:moveTo>
                <a:cubicBezTo>
                  <a:pt x="6058" y="29611"/>
                  <a:pt x="6046" y="29614"/>
                  <a:pt x="6035" y="29619"/>
                </a:cubicBezTo>
                <a:cubicBezTo>
                  <a:pt x="6000" y="29626"/>
                  <a:pt x="5986" y="29661"/>
                  <a:pt x="5986" y="29695"/>
                </a:cubicBezTo>
                <a:cubicBezTo>
                  <a:pt x="5986" y="29702"/>
                  <a:pt x="5993" y="29709"/>
                  <a:pt x="5993" y="29730"/>
                </a:cubicBezTo>
                <a:cubicBezTo>
                  <a:pt x="6042" y="29862"/>
                  <a:pt x="6097" y="30000"/>
                  <a:pt x="6138" y="30124"/>
                </a:cubicBezTo>
                <a:cubicBezTo>
                  <a:pt x="6155" y="30163"/>
                  <a:pt x="6189" y="30184"/>
                  <a:pt x="6223" y="30184"/>
                </a:cubicBezTo>
                <a:cubicBezTo>
                  <a:pt x="6232" y="30184"/>
                  <a:pt x="6241" y="30183"/>
                  <a:pt x="6249" y="30180"/>
                </a:cubicBezTo>
                <a:cubicBezTo>
                  <a:pt x="6298" y="30159"/>
                  <a:pt x="6318" y="30111"/>
                  <a:pt x="6305" y="30069"/>
                </a:cubicBezTo>
                <a:cubicBezTo>
                  <a:pt x="6256" y="29938"/>
                  <a:pt x="6208" y="29799"/>
                  <a:pt x="6145" y="29661"/>
                </a:cubicBezTo>
                <a:cubicBezTo>
                  <a:pt x="6135" y="29630"/>
                  <a:pt x="6103" y="29611"/>
                  <a:pt x="6070" y="2961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6"/>
          <p:cNvGrpSpPr/>
          <p:nvPr/>
        </p:nvGrpSpPr>
        <p:grpSpPr>
          <a:xfrm flipH="1">
            <a:off x="8146200" y="114820"/>
            <a:ext cx="1528185" cy="528825"/>
            <a:chOff x="6438300" y="4207200"/>
            <a:chExt cx="2705710" cy="936305"/>
          </a:xfrm>
        </p:grpSpPr>
        <p:sp>
          <p:nvSpPr>
            <p:cNvPr id="243" name="Google Shape;243;p6"/>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6"/>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6"/>
          <p:cNvGrpSpPr/>
          <p:nvPr/>
        </p:nvGrpSpPr>
        <p:grpSpPr>
          <a:xfrm>
            <a:off x="990800" y="-5241"/>
            <a:ext cx="325182" cy="807739"/>
            <a:chOff x="2760125" y="-5241"/>
            <a:chExt cx="325182" cy="807739"/>
          </a:xfrm>
        </p:grpSpPr>
        <p:sp>
          <p:nvSpPr>
            <p:cNvPr id="247" name="Google Shape;247;p6"/>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6"/>
          <p:cNvGrpSpPr/>
          <p:nvPr/>
        </p:nvGrpSpPr>
        <p:grpSpPr>
          <a:xfrm>
            <a:off x="7730878" y="-44053"/>
            <a:ext cx="346122" cy="846577"/>
            <a:chOff x="6037753" y="-44053"/>
            <a:chExt cx="346122" cy="846577"/>
          </a:xfrm>
        </p:grpSpPr>
        <p:sp>
          <p:nvSpPr>
            <p:cNvPr id="252" name="Google Shape;252;p6"/>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6"/>
        <p:cNvGrpSpPr/>
        <p:nvPr/>
      </p:nvGrpSpPr>
      <p:grpSpPr>
        <a:xfrm>
          <a:off x="0" y="0"/>
          <a:ext cx="0" cy="0"/>
          <a:chOff x="0" y="0"/>
          <a:chExt cx="0" cy="0"/>
        </a:xfrm>
      </p:grpSpPr>
      <p:grpSp>
        <p:nvGrpSpPr>
          <p:cNvPr id="257" name="Google Shape;257;p7"/>
          <p:cNvGrpSpPr/>
          <p:nvPr/>
        </p:nvGrpSpPr>
        <p:grpSpPr>
          <a:xfrm>
            <a:off x="-227630" y="-5"/>
            <a:ext cx="1528185" cy="528825"/>
            <a:chOff x="6438300" y="4207200"/>
            <a:chExt cx="2705710" cy="936305"/>
          </a:xfrm>
        </p:grpSpPr>
        <p:sp>
          <p:nvSpPr>
            <p:cNvPr id="258" name="Google Shape;258;p7"/>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7"/>
          <p:cNvSpPr/>
          <p:nvPr/>
        </p:nvSpPr>
        <p:spPr>
          <a:xfrm>
            <a:off x="724450" y="403625"/>
            <a:ext cx="769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2327250" y="1240525"/>
            <a:ext cx="44895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txBox="1">
            <a:spLocks noGrp="1"/>
          </p:cNvSpPr>
          <p:nvPr>
            <p:ph type="title"/>
          </p:nvPr>
        </p:nvSpPr>
        <p:spPr>
          <a:xfrm>
            <a:off x="2839700" y="368825"/>
            <a:ext cx="34647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sz="32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3" name="Google Shape;263;p7"/>
          <p:cNvSpPr txBox="1">
            <a:spLocks noGrp="1"/>
          </p:cNvSpPr>
          <p:nvPr>
            <p:ph type="body" idx="1"/>
          </p:nvPr>
        </p:nvSpPr>
        <p:spPr>
          <a:xfrm>
            <a:off x="2624700" y="1678825"/>
            <a:ext cx="38097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264" name="Google Shape;264;p7"/>
          <p:cNvGrpSpPr/>
          <p:nvPr/>
        </p:nvGrpSpPr>
        <p:grpSpPr>
          <a:xfrm flipH="1">
            <a:off x="7050465" y="4297255"/>
            <a:ext cx="1976396" cy="901582"/>
            <a:chOff x="3967525" y="3427700"/>
            <a:chExt cx="529950" cy="241750"/>
          </a:xfrm>
        </p:grpSpPr>
        <p:sp>
          <p:nvSpPr>
            <p:cNvPr id="265" name="Google Shape;265;p7"/>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7"/>
          <p:cNvGrpSpPr/>
          <p:nvPr/>
        </p:nvGrpSpPr>
        <p:grpSpPr>
          <a:xfrm>
            <a:off x="990800" y="-5241"/>
            <a:ext cx="325182" cy="807739"/>
            <a:chOff x="2760125" y="-5241"/>
            <a:chExt cx="325182" cy="807739"/>
          </a:xfrm>
        </p:grpSpPr>
        <p:sp>
          <p:nvSpPr>
            <p:cNvPr id="268" name="Google Shape;268;p7"/>
            <p:cNvSpPr/>
            <p:nvPr/>
          </p:nvSpPr>
          <p:spPr>
            <a:xfrm>
              <a:off x="2760125" y="636899"/>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rot="-10210584">
              <a:off x="2977713" y="958"/>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rot="-10210584">
              <a:off x="2884946" y="297344"/>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rot="-10210584">
              <a:off x="2812518" y="564429"/>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7"/>
          <p:cNvGrpSpPr/>
          <p:nvPr/>
        </p:nvGrpSpPr>
        <p:grpSpPr>
          <a:xfrm>
            <a:off x="7730878" y="-44053"/>
            <a:ext cx="346122" cy="846577"/>
            <a:chOff x="6037753" y="-44053"/>
            <a:chExt cx="346122" cy="846577"/>
          </a:xfrm>
        </p:grpSpPr>
        <p:sp>
          <p:nvSpPr>
            <p:cNvPr id="273" name="Google Shape;273;p7"/>
            <p:cNvSpPr/>
            <p:nvPr/>
          </p:nvSpPr>
          <p:spPr>
            <a:xfrm>
              <a:off x="6218275" y="636924"/>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rot="10210584" flipH="1">
              <a:off x="6054822" y="-37854"/>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rot="10210584" flipH="1">
              <a:off x="6178339" y="258532"/>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rot="10210584" flipH="1">
              <a:off x="6262820" y="525617"/>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7"/>
          <p:cNvSpPr/>
          <p:nvPr/>
        </p:nvSpPr>
        <p:spPr>
          <a:xfrm rot="8291990" flipH="1">
            <a:off x="-16710" y="3190539"/>
            <a:ext cx="97354" cy="101834"/>
          </a:xfrm>
          <a:custGeom>
            <a:avLst/>
            <a:gdLst/>
            <a:ahLst/>
            <a:cxnLst/>
            <a:rect l="l" t="t" r="r" b="b"/>
            <a:pathLst>
              <a:path w="478" h="500" extrusionOk="0">
                <a:moveTo>
                  <a:pt x="376" y="0"/>
                </a:moveTo>
                <a:cubicBezTo>
                  <a:pt x="354" y="0"/>
                  <a:pt x="331" y="11"/>
                  <a:pt x="311" y="30"/>
                </a:cubicBezTo>
                <a:cubicBezTo>
                  <a:pt x="215" y="134"/>
                  <a:pt x="118" y="244"/>
                  <a:pt x="28" y="355"/>
                </a:cubicBezTo>
                <a:cubicBezTo>
                  <a:pt x="7" y="369"/>
                  <a:pt x="0" y="397"/>
                  <a:pt x="0" y="411"/>
                </a:cubicBezTo>
                <a:cubicBezTo>
                  <a:pt x="0" y="438"/>
                  <a:pt x="7" y="459"/>
                  <a:pt x="35" y="480"/>
                </a:cubicBezTo>
                <a:cubicBezTo>
                  <a:pt x="51" y="493"/>
                  <a:pt x="70" y="500"/>
                  <a:pt x="90" y="500"/>
                </a:cubicBezTo>
                <a:cubicBezTo>
                  <a:pt x="112" y="500"/>
                  <a:pt x="134" y="491"/>
                  <a:pt x="152" y="473"/>
                </a:cubicBezTo>
                <a:cubicBezTo>
                  <a:pt x="249" y="369"/>
                  <a:pt x="346" y="258"/>
                  <a:pt x="443" y="141"/>
                </a:cubicBezTo>
                <a:cubicBezTo>
                  <a:pt x="478" y="106"/>
                  <a:pt x="464" y="58"/>
                  <a:pt x="429" y="23"/>
                </a:cubicBezTo>
                <a:cubicBezTo>
                  <a:pt x="414" y="7"/>
                  <a:pt x="395" y="0"/>
                  <a:pt x="37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rot="8291990" flipH="1">
            <a:off x="205984" y="3210265"/>
            <a:ext cx="118535" cy="150918"/>
          </a:xfrm>
          <a:custGeom>
            <a:avLst/>
            <a:gdLst/>
            <a:ahLst/>
            <a:cxnLst/>
            <a:rect l="l" t="t" r="r" b="b"/>
            <a:pathLst>
              <a:path w="582" h="741" extrusionOk="0">
                <a:moveTo>
                  <a:pt x="473" y="0"/>
                </a:moveTo>
                <a:cubicBezTo>
                  <a:pt x="446" y="0"/>
                  <a:pt x="421" y="13"/>
                  <a:pt x="409" y="38"/>
                </a:cubicBezTo>
                <a:cubicBezTo>
                  <a:pt x="284" y="232"/>
                  <a:pt x="153" y="418"/>
                  <a:pt x="14" y="605"/>
                </a:cubicBezTo>
                <a:cubicBezTo>
                  <a:pt x="7" y="619"/>
                  <a:pt x="1" y="640"/>
                  <a:pt x="1" y="654"/>
                </a:cubicBezTo>
                <a:cubicBezTo>
                  <a:pt x="1" y="688"/>
                  <a:pt x="14" y="716"/>
                  <a:pt x="35" y="723"/>
                </a:cubicBezTo>
                <a:cubicBezTo>
                  <a:pt x="50" y="735"/>
                  <a:pt x="69" y="740"/>
                  <a:pt x="88" y="740"/>
                </a:cubicBezTo>
                <a:cubicBezTo>
                  <a:pt x="114" y="740"/>
                  <a:pt x="141" y="729"/>
                  <a:pt x="153" y="709"/>
                </a:cubicBezTo>
                <a:cubicBezTo>
                  <a:pt x="291" y="522"/>
                  <a:pt x="423" y="335"/>
                  <a:pt x="554" y="135"/>
                </a:cubicBezTo>
                <a:cubicBezTo>
                  <a:pt x="582" y="93"/>
                  <a:pt x="568" y="38"/>
                  <a:pt x="526" y="17"/>
                </a:cubicBezTo>
                <a:cubicBezTo>
                  <a:pt x="510" y="6"/>
                  <a:pt x="491" y="0"/>
                  <a:pt x="4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rot="8291990" flipH="1">
            <a:off x="2010951" y="5205619"/>
            <a:ext cx="79227" cy="170470"/>
          </a:xfrm>
          <a:custGeom>
            <a:avLst/>
            <a:gdLst/>
            <a:ahLst/>
            <a:cxnLst/>
            <a:rect l="l" t="t" r="r" b="b"/>
            <a:pathLst>
              <a:path w="389" h="837" extrusionOk="0">
                <a:moveTo>
                  <a:pt x="86" y="0"/>
                </a:moveTo>
                <a:cubicBezTo>
                  <a:pt x="81" y="0"/>
                  <a:pt x="75" y="1"/>
                  <a:pt x="70" y="2"/>
                </a:cubicBezTo>
                <a:cubicBezTo>
                  <a:pt x="35" y="15"/>
                  <a:pt x="8" y="50"/>
                  <a:pt x="8" y="85"/>
                </a:cubicBezTo>
                <a:cubicBezTo>
                  <a:pt x="8" y="85"/>
                  <a:pt x="8" y="98"/>
                  <a:pt x="1" y="105"/>
                </a:cubicBezTo>
                <a:cubicBezTo>
                  <a:pt x="63" y="320"/>
                  <a:pt x="132" y="548"/>
                  <a:pt x="201" y="770"/>
                </a:cubicBezTo>
                <a:cubicBezTo>
                  <a:pt x="212" y="814"/>
                  <a:pt x="250" y="836"/>
                  <a:pt x="286" y="836"/>
                </a:cubicBezTo>
                <a:cubicBezTo>
                  <a:pt x="295" y="836"/>
                  <a:pt x="304" y="835"/>
                  <a:pt x="312" y="832"/>
                </a:cubicBezTo>
                <a:cubicBezTo>
                  <a:pt x="361" y="811"/>
                  <a:pt x="388" y="763"/>
                  <a:pt x="374" y="721"/>
                </a:cubicBezTo>
                <a:cubicBezTo>
                  <a:pt x="305" y="493"/>
                  <a:pt x="236" y="271"/>
                  <a:pt x="174" y="64"/>
                </a:cubicBezTo>
                <a:cubicBezTo>
                  <a:pt x="168" y="21"/>
                  <a:pt x="125" y="0"/>
                  <a:pt x="8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rot="8291990" flipH="1">
            <a:off x="1921349" y="5012857"/>
            <a:ext cx="67822" cy="118534"/>
          </a:xfrm>
          <a:custGeom>
            <a:avLst/>
            <a:gdLst/>
            <a:ahLst/>
            <a:cxnLst/>
            <a:rect l="l" t="t" r="r" b="b"/>
            <a:pathLst>
              <a:path w="333" h="582" extrusionOk="0">
                <a:moveTo>
                  <a:pt x="93" y="0"/>
                </a:moveTo>
                <a:cubicBezTo>
                  <a:pt x="83" y="0"/>
                  <a:pt x="72" y="2"/>
                  <a:pt x="62" y="7"/>
                </a:cubicBezTo>
                <a:cubicBezTo>
                  <a:pt x="28" y="14"/>
                  <a:pt x="0" y="49"/>
                  <a:pt x="0" y="83"/>
                </a:cubicBezTo>
                <a:cubicBezTo>
                  <a:pt x="0" y="90"/>
                  <a:pt x="0" y="104"/>
                  <a:pt x="14" y="118"/>
                </a:cubicBezTo>
                <a:cubicBezTo>
                  <a:pt x="56" y="249"/>
                  <a:pt x="104" y="388"/>
                  <a:pt x="152" y="526"/>
                </a:cubicBezTo>
                <a:cubicBezTo>
                  <a:pt x="163" y="558"/>
                  <a:pt x="198" y="582"/>
                  <a:pt x="232" y="582"/>
                </a:cubicBezTo>
                <a:cubicBezTo>
                  <a:pt x="243" y="582"/>
                  <a:pt x="253" y="580"/>
                  <a:pt x="263" y="575"/>
                </a:cubicBezTo>
                <a:cubicBezTo>
                  <a:pt x="305" y="561"/>
                  <a:pt x="332" y="505"/>
                  <a:pt x="312" y="464"/>
                </a:cubicBezTo>
                <a:cubicBezTo>
                  <a:pt x="270" y="332"/>
                  <a:pt x="222" y="194"/>
                  <a:pt x="173" y="56"/>
                </a:cubicBezTo>
                <a:cubicBezTo>
                  <a:pt x="163" y="24"/>
                  <a:pt x="128" y="0"/>
                  <a:pt x="9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rot="8291990" flipH="1">
            <a:off x="427549" y="3275517"/>
            <a:ext cx="97354" cy="143382"/>
          </a:xfrm>
          <a:custGeom>
            <a:avLst/>
            <a:gdLst/>
            <a:ahLst/>
            <a:cxnLst/>
            <a:rect l="l" t="t" r="r" b="b"/>
            <a:pathLst>
              <a:path w="478" h="704" extrusionOk="0">
                <a:moveTo>
                  <a:pt x="375" y="0"/>
                </a:moveTo>
                <a:cubicBezTo>
                  <a:pt x="347" y="0"/>
                  <a:pt x="318" y="17"/>
                  <a:pt x="305" y="49"/>
                </a:cubicBezTo>
                <a:cubicBezTo>
                  <a:pt x="208" y="229"/>
                  <a:pt x="111" y="402"/>
                  <a:pt x="7" y="575"/>
                </a:cubicBezTo>
                <a:cubicBezTo>
                  <a:pt x="0" y="589"/>
                  <a:pt x="0" y="603"/>
                  <a:pt x="0" y="617"/>
                </a:cubicBezTo>
                <a:cubicBezTo>
                  <a:pt x="0" y="651"/>
                  <a:pt x="14" y="679"/>
                  <a:pt x="35" y="693"/>
                </a:cubicBezTo>
                <a:cubicBezTo>
                  <a:pt x="49" y="700"/>
                  <a:pt x="65" y="704"/>
                  <a:pt x="81" y="704"/>
                </a:cubicBezTo>
                <a:cubicBezTo>
                  <a:pt x="111" y="704"/>
                  <a:pt x="139" y="690"/>
                  <a:pt x="153" y="658"/>
                </a:cubicBezTo>
                <a:cubicBezTo>
                  <a:pt x="256" y="485"/>
                  <a:pt x="353" y="305"/>
                  <a:pt x="450" y="125"/>
                </a:cubicBezTo>
                <a:cubicBezTo>
                  <a:pt x="478" y="91"/>
                  <a:pt x="457" y="35"/>
                  <a:pt x="416" y="14"/>
                </a:cubicBezTo>
                <a:cubicBezTo>
                  <a:pt x="404" y="5"/>
                  <a:pt x="389" y="0"/>
                  <a:pt x="37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rot="8291990" flipH="1">
            <a:off x="1819758" y="4768523"/>
            <a:ext cx="79227" cy="151936"/>
          </a:xfrm>
          <a:custGeom>
            <a:avLst/>
            <a:gdLst/>
            <a:ahLst/>
            <a:cxnLst/>
            <a:rect l="l" t="t" r="r" b="b"/>
            <a:pathLst>
              <a:path w="389" h="746" extrusionOk="0">
                <a:moveTo>
                  <a:pt x="93" y="1"/>
                </a:moveTo>
                <a:cubicBezTo>
                  <a:pt x="83" y="1"/>
                  <a:pt x="73" y="3"/>
                  <a:pt x="63" y="8"/>
                </a:cubicBezTo>
                <a:cubicBezTo>
                  <a:pt x="29" y="15"/>
                  <a:pt x="1" y="49"/>
                  <a:pt x="1" y="84"/>
                </a:cubicBezTo>
                <a:cubicBezTo>
                  <a:pt x="1" y="91"/>
                  <a:pt x="1" y="98"/>
                  <a:pt x="8" y="119"/>
                </a:cubicBezTo>
                <a:cubicBezTo>
                  <a:pt x="77" y="305"/>
                  <a:pt x="146" y="499"/>
                  <a:pt x="209" y="686"/>
                </a:cubicBezTo>
                <a:cubicBezTo>
                  <a:pt x="220" y="725"/>
                  <a:pt x="257" y="746"/>
                  <a:pt x="293" y="746"/>
                </a:cubicBezTo>
                <a:cubicBezTo>
                  <a:pt x="302" y="746"/>
                  <a:pt x="311" y="744"/>
                  <a:pt x="319" y="741"/>
                </a:cubicBezTo>
                <a:cubicBezTo>
                  <a:pt x="361" y="721"/>
                  <a:pt x="388" y="672"/>
                  <a:pt x="375" y="631"/>
                </a:cubicBezTo>
                <a:cubicBezTo>
                  <a:pt x="305" y="437"/>
                  <a:pt x="243" y="250"/>
                  <a:pt x="174" y="56"/>
                </a:cubicBezTo>
                <a:cubicBezTo>
                  <a:pt x="158" y="25"/>
                  <a:pt x="126"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rot="8291990" flipH="1">
            <a:off x="1730382" y="4559382"/>
            <a:ext cx="81875" cy="170062"/>
          </a:xfrm>
          <a:custGeom>
            <a:avLst/>
            <a:gdLst/>
            <a:ahLst/>
            <a:cxnLst/>
            <a:rect l="l" t="t" r="r" b="b"/>
            <a:pathLst>
              <a:path w="402" h="835" extrusionOk="0">
                <a:moveTo>
                  <a:pt x="93" y="1"/>
                </a:moveTo>
                <a:cubicBezTo>
                  <a:pt x="83" y="1"/>
                  <a:pt x="72" y="3"/>
                  <a:pt x="62" y="8"/>
                </a:cubicBezTo>
                <a:cubicBezTo>
                  <a:pt x="28" y="22"/>
                  <a:pt x="0" y="56"/>
                  <a:pt x="0" y="91"/>
                </a:cubicBezTo>
                <a:lnTo>
                  <a:pt x="0" y="111"/>
                </a:lnTo>
                <a:cubicBezTo>
                  <a:pt x="83" y="347"/>
                  <a:pt x="152" y="561"/>
                  <a:pt x="208" y="769"/>
                </a:cubicBezTo>
                <a:cubicBezTo>
                  <a:pt x="225" y="809"/>
                  <a:pt x="261" y="835"/>
                  <a:pt x="300" y="835"/>
                </a:cubicBezTo>
                <a:cubicBezTo>
                  <a:pt x="309" y="835"/>
                  <a:pt x="317" y="834"/>
                  <a:pt x="325" y="831"/>
                </a:cubicBezTo>
                <a:cubicBezTo>
                  <a:pt x="374" y="810"/>
                  <a:pt x="402" y="762"/>
                  <a:pt x="381" y="714"/>
                </a:cubicBezTo>
                <a:cubicBezTo>
                  <a:pt x="325" y="520"/>
                  <a:pt x="256" y="298"/>
                  <a:pt x="173" y="56"/>
                </a:cubicBezTo>
                <a:cubicBezTo>
                  <a:pt x="163" y="24"/>
                  <a:pt x="128" y="1"/>
                  <a:pt x="9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rot="8291990" flipH="1">
            <a:off x="667668" y="3382157"/>
            <a:ext cx="72099" cy="117516"/>
          </a:xfrm>
          <a:custGeom>
            <a:avLst/>
            <a:gdLst/>
            <a:ahLst/>
            <a:cxnLst/>
            <a:rect l="l" t="t" r="r" b="b"/>
            <a:pathLst>
              <a:path w="354" h="577" extrusionOk="0">
                <a:moveTo>
                  <a:pt x="254" y="0"/>
                </a:moveTo>
                <a:cubicBezTo>
                  <a:pt x="219" y="0"/>
                  <a:pt x="184" y="24"/>
                  <a:pt x="174" y="56"/>
                </a:cubicBezTo>
                <a:cubicBezTo>
                  <a:pt x="118" y="194"/>
                  <a:pt x="70" y="326"/>
                  <a:pt x="7" y="457"/>
                </a:cubicBezTo>
                <a:cubicBezTo>
                  <a:pt x="1" y="464"/>
                  <a:pt x="1" y="485"/>
                  <a:pt x="1" y="492"/>
                </a:cubicBezTo>
                <a:cubicBezTo>
                  <a:pt x="1" y="519"/>
                  <a:pt x="28" y="554"/>
                  <a:pt x="63" y="568"/>
                </a:cubicBezTo>
                <a:cubicBezTo>
                  <a:pt x="74" y="573"/>
                  <a:pt x="86" y="576"/>
                  <a:pt x="97" y="576"/>
                </a:cubicBezTo>
                <a:cubicBezTo>
                  <a:pt x="128" y="576"/>
                  <a:pt x="158" y="557"/>
                  <a:pt x="174" y="526"/>
                </a:cubicBezTo>
                <a:cubicBezTo>
                  <a:pt x="236" y="388"/>
                  <a:pt x="284" y="256"/>
                  <a:pt x="340" y="118"/>
                </a:cubicBezTo>
                <a:cubicBezTo>
                  <a:pt x="354" y="77"/>
                  <a:pt x="326" y="21"/>
                  <a:pt x="284" y="7"/>
                </a:cubicBezTo>
                <a:cubicBezTo>
                  <a:pt x="275" y="2"/>
                  <a:pt x="264" y="0"/>
                  <a:pt x="25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rot="8291990" flipH="1">
            <a:off x="1640988" y="4368104"/>
            <a:ext cx="58046" cy="120978"/>
          </a:xfrm>
          <a:custGeom>
            <a:avLst/>
            <a:gdLst/>
            <a:ahLst/>
            <a:cxnLst/>
            <a:rect l="l" t="t" r="r" b="b"/>
            <a:pathLst>
              <a:path w="285" h="594" extrusionOk="0">
                <a:moveTo>
                  <a:pt x="82" y="1"/>
                </a:moveTo>
                <a:cubicBezTo>
                  <a:pt x="73" y="1"/>
                  <a:pt x="65" y="2"/>
                  <a:pt x="56" y="4"/>
                </a:cubicBezTo>
                <a:cubicBezTo>
                  <a:pt x="21" y="18"/>
                  <a:pt x="1" y="53"/>
                  <a:pt x="1" y="87"/>
                </a:cubicBezTo>
                <a:lnTo>
                  <a:pt x="1" y="115"/>
                </a:lnTo>
                <a:cubicBezTo>
                  <a:pt x="42" y="254"/>
                  <a:pt x="77" y="392"/>
                  <a:pt x="111" y="530"/>
                </a:cubicBezTo>
                <a:cubicBezTo>
                  <a:pt x="118" y="568"/>
                  <a:pt x="163" y="594"/>
                  <a:pt x="202" y="594"/>
                </a:cubicBezTo>
                <a:cubicBezTo>
                  <a:pt x="206" y="594"/>
                  <a:pt x="211" y="593"/>
                  <a:pt x="215" y="593"/>
                </a:cubicBezTo>
                <a:cubicBezTo>
                  <a:pt x="257" y="579"/>
                  <a:pt x="284" y="530"/>
                  <a:pt x="277" y="489"/>
                </a:cubicBezTo>
                <a:cubicBezTo>
                  <a:pt x="243" y="337"/>
                  <a:pt x="208" y="198"/>
                  <a:pt x="160" y="60"/>
                </a:cubicBezTo>
                <a:cubicBezTo>
                  <a:pt x="154" y="26"/>
                  <a:pt x="120"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8291990" flipH="1">
            <a:off x="873960" y="3471373"/>
            <a:ext cx="74950" cy="170877"/>
          </a:xfrm>
          <a:custGeom>
            <a:avLst/>
            <a:gdLst/>
            <a:ahLst/>
            <a:cxnLst/>
            <a:rect l="l" t="t" r="r" b="b"/>
            <a:pathLst>
              <a:path w="368" h="839" extrusionOk="0">
                <a:moveTo>
                  <a:pt x="271" y="0"/>
                </a:moveTo>
                <a:cubicBezTo>
                  <a:pt x="234" y="0"/>
                  <a:pt x="193" y="31"/>
                  <a:pt x="187" y="66"/>
                </a:cubicBezTo>
                <a:cubicBezTo>
                  <a:pt x="125" y="280"/>
                  <a:pt x="69" y="509"/>
                  <a:pt x="0" y="723"/>
                </a:cubicBezTo>
                <a:lnTo>
                  <a:pt x="0" y="751"/>
                </a:lnTo>
                <a:cubicBezTo>
                  <a:pt x="0" y="792"/>
                  <a:pt x="14" y="827"/>
                  <a:pt x="49" y="834"/>
                </a:cubicBezTo>
                <a:cubicBezTo>
                  <a:pt x="60" y="837"/>
                  <a:pt x="71" y="838"/>
                  <a:pt x="81" y="838"/>
                </a:cubicBezTo>
                <a:cubicBezTo>
                  <a:pt x="120" y="838"/>
                  <a:pt x="148" y="818"/>
                  <a:pt x="159" y="786"/>
                </a:cubicBezTo>
                <a:cubicBezTo>
                  <a:pt x="229" y="557"/>
                  <a:pt x="298" y="336"/>
                  <a:pt x="353" y="107"/>
                </a:cubicBezTo>
                <a:cubicBezTo>
                  <a:pt x="367" y="66"/>
                  <a:pt x="332" y="10"/>
                  <a:pt x="291" y="4"/>
                </a:cubicBezTo>
                <a:cubicBezTo>
                  <a:pt x="285" y="1"/>
                  <a:pt x="278" y="0"/>
                  <a:pt x="27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rot="8291990" flipH="1">
            <a:off x="1521115" y="4135715"/>
            <a:ext cx="60897" cy="155806"/>
          </a:xfrm>
          <a:custGeom>
            <a:avLst/>
            <a:gdLst/>
            <a:ahLst/>
            <a:cxnLst/>
            <a:rect l="l" t="t" r="r" b="b"/>
            <a:pathLst>
              <a:path w="299" h="765" extrusionOk="0">
                <a:moveTo>
                  <a:pt x="85" y="1"/>
                </a:moveTo>
                <a:cubicBezTo>
                  <a:pt x="80" y="1"/>
                  <a:pt x="75" y="1"/>
                  <a:pt x="70" y="2"/>
                </a:cubicBezTo>
                <a:cubicBezTo>
                  <a:pt x="28" y="9"/>
                  <a:pt x="1" y="43"/>
                  <a:pt x="1" y="92"/>
                </a:cubicBezTo>
                <a:cubicBezTo>
                  <a:pt x="1" y="99"/>
                  <a:pt x="1" y="99"/>
                  <a:pt x="14" y="106"/>
                </a:cubicBezTo>
                <a:cubicBezTo>
                  <a:pt x="56" y="306"/>
                  <a:pt x="91" y="507"/>
                  <a:pt x="125" y="694"/>
                </a:cubicBezTo>
                <a:cubicBezTo>
                  <a:pt x="125" y="732"/>
                  <a:pt x="166" y="764"/>
                  <a:pt x="210" y="764"/>
                </a:cubicBezTo>
                <a:cubicBezTo>
                  <a:pt x="214" y="764"/>
                  <a:pt x="218" y="764"/>
                  <a:pt x="222" y="763"/>
                </a:cubicBezTo>
                <a:cubicBezTo>
                  <a:pt x="264" y="763"/>
                  <a:pt x="298" y="715"/>
                  <a:pt x="291" y="666"/>
                </a:cubicBezTo>
                <a:cubicBezTo>
                  <a:pt x="257" y="479"/>
                  <a:pt x="222" y="272"/>
                  <a:pt x="174" y="71"/>
                </a:cubicBezTo>
                <a:cubicBezTo>
                  <a:pt x="167" y="28"/>
                  <a:pt x="128" y="1"/>
                  <a:pt x="8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rot="8291990" flipH="1">
            <a:off x="1060711" y="3606164"/>
            <a:ext cx="56416" cy="156824"/>
          </a:xfrm>
          <a:custGeom>
            <a:avLst/>
            <a:gdLst/>
            <a:ahLst/>
            <a:cxnLst/>
            <a:rect l="l" t="t" r="r" b="b"/>
            <a:pathLst>
              <a:path w="277" h="770" extrusionOk="0">
                <a:moveTo>
                  <a:pt x="194" y="0"/>
                </a:moveTo>
                <a:cubicBezTo>
                  <a:pt x="152" y="0"/>
                  <a:pt x="111" y="35"/>
                  <a:pt x="104" y="76"/>
                </a:cubicBezTo>
                <a:cubicBezTo>
                  <a:pt x="69" y="263"/>
                  <a:pt x="42" y="464"/>
                  <a:pt x="0" y="665"/>
                </a:cubicBezTo>
                <a:lnTo>
                  <a:pt x="0" y="678"/>
                </a:lnTo>
                <a:cubicBezTo>
                  <a:pt x="0" y="713"/>
                  <a:pt x="35" y="748"/>
                  <a:pt x="69" y="768"/>
                </a:cubicBezTo>
                <a:cubicBezTo>
                  <a:pt x="73" y="769"/>
                  <a:pt x="78" y="769"/>
                  <a:pt x="82" y="769"/>
                </a:cubicBezTo>
                <a:cubicBezTo>
                  <a:pt x="125" y="769"/>
                  <a:pt x="160" y="737"/>
                  <a:pt x="173" y="699"/>
                </a:cubicBezTo>
                <a:cubicBezTo>
                  <a:pt x="215" y="499"/>
                  <a:pt x="249" y="291"/>
                  <a:pt x="277" y="90"/>
                </a:cubicBezTo>
                <a:cubicBezTo>
                  <a:pt x="277" y="49"/>
                  <a:pt x="242" y="7"/>
                  <a:pt x="19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rot="8291990" flipH="1">
            <a:off x="1402173" y="3944057"/>
            <a:ext cx="46844" cy="176987"/>
          </a:xfrm>
          <a:custGeom>
            <a:avLst/>
            <a:gdLst/>
            <a:ahLst/>
            <a:cxnLst/>
            <a:rect l="l" t="t" r="r" b="b"/>
            <a:pathLst>
              <a:path w="230" h="869" extrusionOk="0">
                <a:moveTo>
                  <a:pt x="98" y="0"/>
                </a:moveTo>
                <a:cubicBezTo>
                  <a:pt x="91" y="0"/>
                  <a:pt x="84" y="1"/>
                  <a:pt x="77" y="3"/>
                </a:cubicBezTo>
                <a:cubicBezTo>
                  <a:pt x="35" y="10"/>
                  <a:pt x="1" y="45"/>
                  <a:pt x="1" y="86"/>
                </a:cubicBezTo>
                <a:lnTo>
                  <a:pt x="1" y="93"/>
                </a:lnTo>
                <a:cubicBezTo>
                  <a:pt x="8" y="218"/>
                  <a:pt x="28" y="349"/>
                  <a:pt x="35" y="467"/>
                </a:cubicBezTo>
                <a:cubicBezTo>
                  <a:pt x="42" y="571"/>
                  <a:pt x="42" y="674"/>
                  <a:pt x="56" y="778"/>
                </a:cubicBezTo>
                <a:cubicBezTo>
                  <a:pt x="56" y="834"/>
                  <a:pt x="91" y="868"/>
                  <a:pt x="139" y="868"/>
                </a:cubicBezTo>
                <a:cubicBezTo>
                  <a:pt x="195" y="868"/>
                  <a:pt x="229" y="820"/>
                  <a:pt x="229" y="778"/>
                </a:cubicBezTo>
                <a:cubicBezTo>
                  <a:pt x="229" y="674"/>
                  <a:pt x="215" y="564"/>
                  <a:pt x="208" y="460"/>
                </a:cubicBezTo>
                <a:cubicBezTo>
                  <a:pt x="201" y="328"/>
                  <a:pt x="195" y="211"/>
                  <a:pt x="174" y="79"/>
                </a:cubicBezTo>
                <a:cubicBezTo>
                  <a:pt x="168" y="32"/>
                  <a:pt x="137" y="0"/>
                  <a:pt x="9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rot="8291990" flipH="1">
            <a:off x="1254045" y="3790445"/>
            <a:ext cx="38086" cy="121997"/>
          </a:xfrm>
          <a:custGeom>
            <a:avLst/>
            <a:gdLst/>
            <a:ahLst/>
            <a:cxnLst/>
            <a:rect l="l" t="t" r="r" b="b"/>
            <a:pathLst>
              <a:path w="187" h="599" extrusionOk="0">
                <a:moveTo>
                  <a:pt x="104" y="0"/>
                </a:moveTo>
                <a:cubicBezTo>
                  <a:pt x="55" y="0"/>
                  <a:pt x="14" y="35"/>
                  <a:pt x="14" y="90"/>
                </a:cubicBezTo>
                <a:cubicBezTo>
                  <a:pt x="14" y="229"/>
                  <a:pt x="7" y="374"/>
                  <a:pt x="0" y="519"/>
                </a:cubicBezTo>
                <a:cubicBezTo>
                  <a:pt x="0" y="556"/>
                  <a:pt x="27" y="598"/>
                  <a:pt x="62" y="598"/>
                </a:cubicBezTo>
                <a:cubicBezTo>
                  <a:pt x="66" y="598"/>
                  <a:pt x="71" y="597"/>
                  <a:pt x="76" y="595"/>
                </a:cubicBezTo>
                <a:cubicBezTo>
                  <a:pt x="83" y="597"/>
                  <a:pt x="91" y="598"/>
                  <a:pt x="98" y="598"/>
                </a:cubicBezTo>
                <a:cubicBezTo>
                  <a:pt x="138" y="598"/>
                  <a:pt x="173" y="566"/>
                  <a:pt x="173" y="519"/>
                </a:cubicBezTo>
                <a:cubicBezTo>
                  <a:pt x="180" y="381"/>
                  <a:pt x="187" y="236"/>
                  <a:pt x="187" y="90"/>
                </a:cubicBezTo>
                <a:cubicBezTo>
                  <a:pt x="187" y="42"/>
                  <a:pt x="145"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8583700" y="2337292"/>
            <a:ext cx="39837" cy="1624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8586370" y="2601779"/>
            <a:ext cx="41480" cy="12669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8593557" y="2108125"/>
            <a:ext cx="51336" cy="176186"/>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8601976" y="2814723"/>
            <a:ext cx="57086" cy="178239"/>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8630519" y="1896824"/>
            <a:ext cx="55648" cy="12279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8637706" y="3042042"/>
            <a:ext cx="64068" cy="15708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8684525" y="1641783"/>
            <a:ext cx="74130" cy="153803"/>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8704444" y="3300984"/>
            <a:ext cx="64068" cy="12094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8749826" y="1425758"/>
            <a:ext cx="91173" cy="168178"/>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8772619" y="3503251"/>
            <a:ext cx="92611" cy="165713"/>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8850856" y="1230884"/>
            <a:ext cx="75362" cy="115199"/>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8865025" y="3714347"/>
            <a:ext cx="96717" cy="14784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8953119" y="991655"/>
            <a:ext cx="95280" cy="147848"/>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8995626" y="3947827"/>
            <a:ext cx="87066" cy="110270"/>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9052507" y="789389"/>
            <a:ext cx="108217" cy="161401"/>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9116575" y="4123193"/>
            <a:ext cx="123823" cy="146822"/>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9180438" y="602523"/>
            <a:ext cx="81317" cy="115609"/>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7"/>
        <p:cNvGrpSpPr/>
        <p:nvPr/>
      </p:nvGrpSpPr>
      <p:grpSpPr>
        <a:xfrm>
          <a:off x="0" y="0"/>
          <a:ext cx="0" cy="0"/>
          <a:chOff x="0" y="0"/>
          <a:chExt cx="0" cy="0"/>
        </a:xfrm>
      </p:grpSpPr>
      <p:sp>
        <p:nvSpPr>
          <p:cNvPr id="368" name="Google Shape;368;p9"/>
          <p:cNvSpPr/>
          <p:nvPr/>
        </p:nvSpPr>
        <p:spPr>
          <a:xfrm rot="487474">
            <a:off x="254239" y="2429076"/>
            <a:ext cx="43999" cy="17939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rot="487474">
            <a:off x="218653" y="2719000"/>
            <a:ext cx="45813" cy="139935"/>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rot="487474">
            <a:off x="299649" y="2180872"/>
            <a:ext cx="56700" cy="194593"/>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rot="487474">
            <a:off x="198369" y="2955194"/>
            <a:ext cx="63050" cy="196861"/>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rot="487474">
            <a:off x="377188" y="1956244"/>
            <a:ext cx="61462" cy="135626"/>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rot="487474">
            <a:off x="203566" y="3209976"/>
            <a:ext cx="70761" cy="173501"/>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rot="487474">
            <a:off x="473524" y="1687092"/>
            <a:ext cx="81874" cy="169872"/>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rot="487474">
            <a:off x="238937" y="3503712"/>
            <a:ext cx="70761" cy="133585"/>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rot="487474">
            <a:off x="577424" y="1462341"/>
            <a:ext cx="100699" cy="185748"/>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rot="487474">
            <a:off x="278254" y="3737484"/>
            <a:ext cx="102286" cy="183027"/>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rot="487474">
            <a:off x="722529" y="1264102"/>
            <a:ext cx="83235" cy="127234"/>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rot="487474">
            <a:off x="347709" y="3983133"/>
            <a:ext cx="106822" cy="163295"/>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rot="487474">
            <a:off x="869023" y="1019873"/>
            <a:ext cx="105235" cy="163295"/>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rot="487474">
            <a:off x="457047" y="4258252"/>
            <a:ext cx="96163" cy="121791"/>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rot="487474">
            <a:off x="1008133" y="815169"/>
            <a:ext cx="119523" cy="178264"/>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rot="487474">
            <a:off x="558860" y="4471536"/>
            <a:ext cx="136760" cy="162161"/>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rot="487474">
            <a:off x="1180900" y="628980"/>
            <a:ext cx="89812" cy="127688"/>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rot="487474">
            <a:off x="687039" y="4692616"/>
            <a:ext cx="128822" cy="144698"/>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rot="487474">
            <a:off x="1335863" y="393498"/>
            <a:ext cx="108410" cy="162161"/>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rot="487474">
            <a:off x="1478733" y="183735"/>
            <a:ext cx="111585" cy="178717"/>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rot="487474">
            <a:off x="840332" y="4942690"/>
            <a:ext cx="105461" cy="114307"/>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rot="487474">
            <a:off x="1638662" y="-12415"/>
            <a:ext cx="80287" cy="128822"/>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9"/>
          <p:cNvGrpSpPr/>
          <p:nvPr/>
        </p:nvGrpSpPr>
        <p:grpSpPr>
          <a:xfrm>
            <a:off x="1500100" y="1080112"/>
            <a:ext cx="6143700" cy="3202500"/>
            <a:chOff x="1500100" y="1080112"/>
            <a:chExt cx="6143700" cy="3202500"/>
          </a:xfrm>
        </p:grpSpPr>
        <p:sp>
          <p:nvSpPr>
            <p:cNvPr id="391" name="Google Shape;391;p9"/>
            <p:cNvSpPr/>
            <p:nvPr/>
          </p:nvSpPr>
          <p:spPr>
            <a:xfrm>
              <a:off x="1500100" y="1080112"/>
              <a:ext cx="6143700" cy="32025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9"/>
            <p:cNvGrpSpPr/>
            <p:nvPr/>
          </p:nvGrpSpPr>
          <p:grpSpPr>
            <a:xfrm>
              <a:off x="3455200" y="1295325"/>
              <a:ext cx="2233625" cy="165625"/>
              <a:chOff x="3455200" y="1295325"/>
              <a:chExt cx="2233625" cy="165625"/>
            </a:xfrm>
          </p:grpSpPr>
          <p:sp>
            <p:nvSpPr>
              <p:cNvPr id="393" name="Google Shape;393;p9"/>
              <p:cNvSpPr/>
              <p:nvPr/>
            </p:nvSpPr>
            <p:spPr>
              <a:xfrm>
                <a:off x="3455200" y="1295325"/>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5523225" y="1295350"/>
                <a:ext cx="1656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5" name="Google Shape;395;p9"/>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txBox="1">
            <a:spLocks noGrp="1"/>
          </p:cNvSpPr>
          <p:nvPr>
            <p:ph type="title"/>
          </p:nvPr>
        </p:nvSpPr>
        <p:spPr>
          <a:xfrm>
            <a:off x="2370900" y="1512842"/>
            <a:ext cx="4402200" cy="975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11" name="Google Shape;411;p9"/>
          <p:cNvSpPr txBox="1">
            <a:spLocks noGrp="1"/>
          </p:cNvSpPr>
          <p:nvPr>
            <p:ph type="subTitle" idx="1"/>
          </p:nvPr>
        </p:nvSpPr>
        <p:spPr>
          <a:xfrm>
            <a:off x="1831500" y="2512920"/>
            <a:ext cx="5481000" cy="135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12" name="Google Shape;412;p9"/>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9"/>
          <p:cNvGrpSpPr/>
          <p:nvPr/>
        </p:nvGrpSpPr>
        <p:grpSpPr>
          <a:xfrm>
            <a:off x="-227630" y="4297255"/>
            <a:ext cx="1976396" cy="901582"/>
            <a:chOff x="3967525" y="3427700"/>
            <a:chExt cx="529950" cy="241750"/>
          </a:xfrm>
        </p:grpSpPr>
        <p:sp>
          <p:nvSpPr>
            <p:cNvPr id="414" name="Google Shape;414;p9"/>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9"/>
          <p:cNvGrpSpPr/>
          <p:nvPr/>
        </p:nvGrpSpPr>
        <p:grpSpPr>
          <a:xfrm flipH="1">
            <a:off x="7498675" y="-5"/>
            <a:ext cx="1528185" cy="528825"/>
            <a:chOff x="6438300" y="4207200"/>
            <a:chExt cx="2705710" cy="936305"/>
          </a:xfrm>
        </p:grpSpPr>
        <p:sp>
          <p:nvSpPr>
            <p:cNvPr id="417" name="Google Shape;417;p9"/>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9"/>
          <p:cNvSpPr/>
          <p:nvPr/>
        </p:nvSpPr>
        <p:spPr>
          <a:xfrm rot="4929854">
            <a:off x="8825674" y="4065019"/>
            <a:ext cx="42725" cy="174205"/>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rot="4929854">
            <a:off x="8563277" y="4123946"/>
            <a:ext cx="44487" cy="135884"/>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rot="4929854">
            <a:off x="9057963" y="4041721"/>
            <a:ext cx="55058" cy="188961"/>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rot="4929854">
            <a:off x="8304703" y="4156081"/>
            <a:ext cx="61224" cy="191163"/>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rot="4929854">
            <a:off x="9314234" y="4077116"/>
            <a:ext cx="59683" cy="131700"/>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rot="4929854">
            <a:off x="8076412" y="4240784"/>
            <a:ext cx="68712" cy="168479"/>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rot="4929854">
            <a:off x="9568071" y="4092663"/>
            <a:ext cx="79504" cy="164955"/>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rot="4929854">
            <a:off x="7830252" y="4366288"/>
            <a:ext cx="68712" cy="129718"/>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rot="4929854">
            <a:off x="7588318" y="4462725"/>
            <a:ext cx="99324" cy="177729"/>
          </a:xfrm>
          <a:custGeom>
            <a:avLst/>
            <a:gdLst/>
            <a:ahLst/>
            <a:cxnLst/>
            <a:rect l="l" t="t" r="r" b="b"/>
            <a:pathLst>
              <a:path w="451" h="807" extrusionOk="0">
                <a:moveTo>
                  <a:pt x="82" y="1"/>
                </a:moveTo>
                <a:cubicBezTo>
                  <a:pt x="73" y="1"/>
                  <a:pt x="64" y="2"/>
                  <a:pt x="56" y="5"/>
                </a:cubicBezTo>
                <a:cubicBezTo>
                  <a:pt x="21" y="12"/>
                  <a:pt x="0" y="47"/>
                  <a:pt x="0" y="81"/>
                </a:cubicBezTo>
                <a:cubicBezTo>
                  <a:pt x="0" y="95"/>
                  <a:pt x="0" y="109"/>
                  <a:pt x="14" y="116"/>
                </a:cubicBezTo>
                <a:cubicBezTo>
                  <a:pt x="97" y="337"/>
                  <a:pt x="187" y="552"/>
                  <a:pt x="277" y="759"/>
                </a:cubicBezTo>
                <a:cubicBezTo>
                  <a:pt x="293" y="791"/>
                  <a:pt x="324" y="806"/>
                  <a:pt x="356" y="806"/>
                </a:cubicBezTo>
                <a:cubicBezTo>
                  <a:pt x="367" y="806"/>
                  <a:pt x="378" y="804"/>
                  <a:pt x="388" y="801"/>
                </a:cubicBezTo>
                <a:cubicBezTo>
                  <a:pt x="436" y="787"/>
                  <a:pt x="450" y="732"/>
                  <a:pt x="436" y="690"/>
                </a:cubicBezTo>
                <a:cubicBezTo>
                  <a:pt x="340" y="483"/>
                  <a:pt x="250" y="275"/>
                  <a:pt x="167" y="60"/>
                </a:cubicBezTo>
                <a:cubicBezTo>
                  <a:pt x="150" y="22"/>
                  <a:pt x="116" y="1"/>
                  <a:pt x="8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rot="4929854">
            <a:off x="7385135" y="4602223"/>
            <a:ext cx="103729" cy="158568"/>
          </a:xfrm>
          <a:custGeom>
            <a:avLst/>
            <a:gdLst/>
            <a:ahLst/>
            <a:cxnLst/>
            <a:rect l="l" t="t" r="r" b="b"/>
            <a:pathLst>
              <a:path w="471" h="720" extrusionOk="0">
                <a:moveTo>
                  <a:pt x="90" y="0"/>
                </a:moveTo>
                <a:cubicBezTo>
                  <a:pt x="78" y="0"/>
                  <a:pt x="67" y="3"/>
                  <a:pt x="56" y="8"/>
                </a:cubicBezTo>
                <a:cubicBezTo>
                  <a:pt x="21" y="22"/>
                  <a:pt x="0" y="50"/>
                  <a:pt x="0" y="84"/>
                </a:cubicBezTo>
                <a:cubicBezTo>
                  <a:pt x="0" y="105"/>
                  <a:pt x="14" y="112"/>
                  <a:pt x="0" y="126"/>
                </a:cubicBezTo>
                <a:cubicBezTo>
                  <a:pt x="97" y="320"/>
                  <a:pt x="194" y="500"/>
                  <a:pt x="284" y="673"/>
                </a:cubicBezTo>
                <a:cubicBezTo>
                  <a:pt x="303" y="701"/>
                  <a:pt x="335" y="720"/>
                  <a:pt x="367" y="720"/>
                </a:cubicBezTo>
                <a:cubicBezTo>
                  <a:pt x="381" y="720"/>
                  <a:pt x="396" y="716"/>
                  <a:pt x="409" y="707"/>
                </a:cubicBezTo>
                <a:cubicBezTo>
                  <a:pt x="450" y="680"/>
                  <a:pt x="471" y="631"/>
                  <a:pt x="443" y="590"/>
                </a:cubicBezTo>
                <a:cubicBezTo>
                  <a:pt x="346" y="417"/>
                  <a:pt x="256" y="230"/>
                  <a:pt x="166" y="50"/>
                </a:cubicBezTo>
                <a:cubicBezTo>
                  <a:pt x="151" y="19"/>
                  <a:pt x="121" y="0"/>
                  <a:pt x="90"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rot="4929854">
            <a:off x="7180600" y="4787395"/>
            <a:ext cx="93378" cy="118266"/>
          </a:xfrm>
          <a:custGeom>
            <a:avLst/>
            <a:gdLst/>
            <a:ahLst/>
            <a:cxnLst/>
            <a:rect l="l" t="t" r="r" b="b"/>
            <a:pathLst>
              <a:path w="424" h="537" extrusionOk="0">
                <a:moveTo>
                  <a:pt x="85" y="0"/>
                </a:moveTo>
                <a:cubicBezTo>
                  <a:pt x="71" y="0"/>
                  <a:pt x="56" y="4"/>
                  <a:pt x="42" y="13"/>
                </a:cubicBezTo>
                <a:cubicBezTo>
                  <a:pt x="15" y="20"/>
                  <a:pt x="1" y="55"/>
                  <a:pt x="1" y="82"/>
                </a:cubicBezTo>
                <a:cubicBezTo>
                  <a:pt x="1" y="96"/>
                  <a:pt x="8" y="117"/>
                  <a:pt x="15" y="131"/>
                </a:cubicBezTo>
                <a:lnTo>
                  <a:pt x="250" y="498"/>
                </a:lnTo>
                <a:cubicBezTo>
                  <a:pt x="268" y="524"/>
                  <a:pt x="294" y="537"/>
                  <a:pt x="322" y="537"/>
                </a:cubicBezTo>
                <a:cubicBezTo>
                  <a:pt x="337" y="537"/>
                  <a:pt x="353" y="533"/>
                  <a:pt x="368" y="525"/>
                </a:cubicBezTo>
                <a:cubicBezTo>
                  <a:pt x="416" y="498"/>
                  <a:pt x="423" y="442"/>
                  <a:pt x="395" y="401"/>
                </a:cubicBezTo>
                <a:lnTo>
                  <a:pt x="160" y="41"/>
                </a:lnTo>
                <a:cubicBezTo>
                  <a:pt x="146" y="17"/>
                  <a:pt x="116"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rot="4929854">
            <a:off x="6975523" y="4944136"/>
            <a:ext cx="132799" cy="157467"/>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rot="4929854">
            <a:off x="6814290" y="5125278"/>
            <a:ext cx="125091" cy="140509"/>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rot="4929854">
            <a:off x="6644157" y="5334958"/>
            <a:ext cx="102408" cy="110998"/>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9"/>
        <p:cNvGrpSpPr/>
        <p:nvPr/>
      </p:nvGrpSpPr>
      <p:grpSpPr>
        <a:xfrm>
          <a:off x="0" y="0"/>
          <a:ext cx="0" cy="0"/>
          <a:chOff x="0" y="0"/>
          <a:chExt cx="0" cy="0"/>
        </a:xfrm>
      </p:grpSpPr>
      <p:sp>
        <p:nvSpPr>
          <p:cNvPr id="480" name="Google Shape;480;p11"/>
          <p:cNvSpPr txBox="1">
            <a:spLocks noGrp="1"/>
          </p:cNvSpPr>
          <p:nvPr>
            <p:ph type="title" hasCustomPrompt="1"/>
          </p:nvPr>
        </p:nvSpPr>
        <p:spPr>
          <a:xfrm>
            <a:off x="1855725" y="1584475"/>
            <a:ext cx="5432700" cy="12336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81" name="Google Shape;481;p11"/>
          <p:cNvSpPr txBox="1">
            <a:spLocks noGrp="1"/>
          </p:cNvSpPr>
          <p:nvPr>
            <p:ph type="subTitle" idx="1"/>
          </p:nvPr>
        </p:nvSpPr>
        <p:spPr>
          <a:xfrm>
            <a:off x="1761075" y="2818225"/>
            <a:ext cx="5622000" cy="600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82" name="Google Shape;482;p11"/>
          <p:cNvGrpSpPr/>
          <p:nvPr/>
        </p:nvGrpSpPr>
        <p:grpSpPr>
          <a:xfrm>
            <a:off x="85" y="3930996"/>
            <a:ext cx="2996761" cy="1367048"/>
            <a:chOff x="3967525" y="3427700"/>
            <a:chExt cx="529950" cy="241750"/>
          </a:xfrm>
        </p:grpSpPr>
        <p:sp>
          <p:nvSpPr>
            <p:cNvPr id="483" name="Google Shape;483;p11"/>
            <p:cNvSpPr/>
            <p:nvPr/>
          </p:nvSpPr>
          <p:spPr>
            <a:xfrm>
              <a:off x="3967525" y="3427700"/>
              <a:ext cx="529950" cy="240000"/>
            </a:xfrm>
            <a:custGeom>
              <a:avLst/>
              <a:gdLst/>
              <a:ahLst/>
              <a:cxnLst/>
              <a:rect l="l" t="t" r="r" b="b"/>
              <a:pathLst>
                <a:path w="21198" h="9600" extrusionOk="0">
                  <a:moveTo>
                    <a:pt x="3966" y="1"/>
                  </a:moveTo>
                  <a:cubicBezTo>
                    <a:pt x="3758" y="1"/>
                    <a:pt x="3549" y="20"/>
                    <a:pt x="3343" y="60"/>
                  </a:cubicBezTo>
                  <a:cubicBezTo>
                    <a:pt x="2353" y="254"/>
                    <a:pt x="1488" y="897"/>
                    <a:pt x="948" y="1742"/>
                  </a:cubicBezTo>
                  <a:cubicBezTo>
                    <a:pt x="401" y="2579"/>
                    <a:pt x="166" y="3596"/>
                    <a:pt x="201" y="4600"/>
                  </a:cubicBezTo>
                  <a:cubicBezTo>
                    <a:pt x="256" y="6157"/>
                    <a:pt x="55" y="7548"/>
                    <a:pt x="0" y="9105"/>
                  </a:cubicBezTo>
                  <a:cubicBezTo>
                    <a:pt x="0" y="9160"/>
                    <a:pt x="0" y="9216"/>
                    <a:pt x="28" y="9257"/>
                  </a:cubicBezTo>
                  <a:cubicBezTo>
                    <a:pt x="62" y="9299"/>
                    <a:pt x="132" y="9305"/>
                    <a:pt x="194" y="9319"/>
                  </a:cubicBezTo>
                  <a:cubicBezTo>
                    <a:pt x="2166" y="9409"/>
                    <a:pt x="4132" y="9478"/>
                    <a:pt x="6104" y="9534"/>
                  </a:cubicBezTo>
                  <a:cubicBezTo>
                    <a:pt x="8284" y="9581"/>
                    <a:pt x="10467" y="9599"/>
                    <a:pt x="12649" y="9599"/>
                  </a:cubicBezTo>
                  <a:cubicBezTo>
                    <a:pt x="13965" y="9599"/>
                    <a:pt x="15280" y="9593"/>
                    <a:pt x="16595" y="9582"/>
                  </a:cubicBezTo>
                  <a:cubicBezTo>
                    <a:pt x="18083" y="9575"/>
                    <a:pt x="19578" y="9548"/>
                    <a:pt x="21052" y="9361"/>
                  </a:cubicBezTo>
                  <a:cubicBezTo>
                    <a:pt x="21066" y="9195"/>
                    <a:pt x="21017" y="9063"/>
                    <a:pt x="21038" y="8918"/>
                  </a:cubicBezTo>
                  <a:cubicBezTo>
                    <a:pt x="21197" y="8025"/>
                    <a:pt x="20990" y="7084"/>
                    <a:pt x="20540" y="6288"/>
                  </a:cubicBezTo>
                  <a:cubicBezTo>
                    <a:pt x="20090" y="5499"/>
                    <a:pt x="19426" y="4842"/>
                    <a:pt x="18664" y="4344"/>
                  </a:cubicBezTo>
                  <a:cubicBezTo>
                    <a:pt x="17675" y="3679"/>
                    <a:pt x="16526" y="3243"/>
                    <a:pt x="15343" y="3195"/>
                  </a:cubicBezTo>
                  <a:cubicBezTo>
                    <a:pt x="15247" y="3190"/>
                    <a:pt x="15151" y="3187"/>
                    <a:pt x="15055" y="3187"/>
                  </a:cubicBezTo>
                  <a:cubicBezTo>
                    <a:pt x="13958" y="3187"/>
                    <a:pt x="12859" y="3516"/>
                    <a:pt x="11993" y="4177"/>
                  </a:cubicBezTo>
                  <a:cubicBezTo>
                    <a:pt x="11592" y="4482"/>
                    <a:pt x="11232" y="4870"/>
                    <a:pt x="11073" y="5347"/>
                  </a:cubicBezTo>
                  <a:cubicBezTo>
                    <a:pt x="10740" y="4835"/>
                    <a:pt x="10152" y="4510"/>
                    <a:pt x="9543" y="4482"/>
                  </a:cubicBezTo>
                  <a:cubicBezTo>
                    <a:pt x="9516" y="4481"/>
                    <a:pt x="9489" y="4480"/>
                    <a:pt x="9462" y="4480"/>
                  </a:cubicBezTo>
                  <a:cubicBezTo>
                    <a:pt x="8886" y="4480"/>
                    <a:pt x="8309" y="4760"/>
                    <a:pt x="7952" y="5222"/>
                  </a:cubicBezTo>
                  <a:cubicBezTo>
                    <a:pt x="8118" y="3894"/>
                    <a:pt x="7785" y="2475"/>
                    <a:pt x="6934" y="1437"/>
                  </a:cubicBezTo>
                  <a:cubicBezTo>
                    <a:pt x="6210" y="561"/>
                    <a:pt x="5092" y="1"/>
                    <a:pt x="3966"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1"/>
            <p:cNvSpPr/>
            <p:nvPr/>
          </p:nvSpPr>
          <p:spPr>
            <a:xfrm>
              <a:off x="3967850" y="3452100"/>
              <a:ext cx="509025" cy="217350"/>
            </a:xfrm>
            <a:custGeom>
              <a:avLst/>
              <a:gdLst/>
              <a:ahLst/>
              <a:cxnLst/>
              <a:rect l="l" t="t" r="r" b="b"/>
              <a:pathLst>
                <a:path w="20361" h="8694" extrusionOk="0">
                  <a:moveTo>
                    <a:pt x="3676" y="1"/>
                  </a:moveTo>
                  <a:cubicBezTo>
                    <a:pt x="2991" y="1"/>
                    <a:pt x="2303" y="200"/>
                    <a:pt x="1738" y="593"/>
                  </a:cubicBezTo>
                  <a:cubicBezTo>
                    <a:pt x="665" y="1333"/>
                    <a:pt x="188" y="2565"/>
                    <a:pt x="181" y="3824"/>
                  </a:cubicBezTo>
                  <a:cubicBezTo>
                    <a:pt x="174" y="5264"/>
                    <a:pt x="42" y="6689"/>
                    <a:pt x="1" y="8122"/>
                  </a:cubicBezTo>
                  <a:cubicBezTo>
                    <a:pt x="1" y="8177"/>
                    <a:pt x="1" y="8226"/>
                    <a:pt x="22" y="8274"/>
                  </a:cubicBezTo>
                  <a:cubicBezTo>
                    <a:pt x="56" y="8316"/>
                    <a:pt x="125" y="8323"/>
                    <a:pt x="188" y="8329"/>
                  </a:cubicBezTo>
                  <a:cubicBezTo>
                    <a:pt x="2160" y="8426"/>
                    <a:pt x="4125" y="8496"/>
                    <a:pt x="6098" y="8551"/>
                  </a:cubicBezTo>
                  <a:cubicBezTo>
                    <a:pt x="8278" y="8598"/>
                    <a:pt x="10461" y="8616"/>
                    <a:pt x="12643" y="8616"/>
                  </a:cubicBezTo>
                  <a:cubicBezTo>
                    <a:pt x="13959" y="8616"/>
                    <a:pt x="15274" y="8610"/>
                    <a:pt x="16589" y="8599"/>
                  </a:cubicBezTo>
                  <a:cubicBezTo>
                    <a:pt x="16599" y="8599"/>
                    <a:pt x="16610" y="8599"/>
                    <a:pt x="16620" y="8599"/>
                  </a:cubicBezTo>
                  <a:cubicBezTo>
                    <a:pt x="17119" y="8599"/>
                    <a:pt x="17883" y="8693"/>
                    <a:pt x="18577" y="8693"/>
                  </a:cubicBezTo>
                  <a:cubicBezTo>
                    <a:pt x="19050" y="8693"/>
                    <a:pt x="19491" y="8649"/>
                    <a:pt x="19793" y="8502"/>
                  </a:cubicBezTo>
                  <a:cubicBezTo>
                    <a:pt x="20077" y="8364"/>
                    <a:pt x="20222" y="8101"/>
                    <a:pt x="20278" y="7797"/>
                  </a:cubicBezTo>
                  <a:cubicBezTo>
                    <a:pt x="20361" y="7354"/>
                    <a:pt x="20257" y="6828"/>
                    <a:pt x="20091" y="6454"/>
                  </a:cubicBezTo>
                  <a:cubicBezTo>
                    <a:pt x="19800" y="5797"/>
                    <a:pt x="19253" y="5278"/>
                    <a:pt x="18651" y="4890"/>
                  </a:cubicBezTo>
                  <a:cubicBezTo>
                    <a:pt x="17889" y="4400"/>
                    <a:pt x="17004" y="4088"/>
                    <a:pt x="16112" y="4088"/>
                  </a:cubicBezTo>
                  <a:cubicBezTo>
                    <a:pt x="16008" y="4088"/>
                    <a:pt x="15904" y="4092"/>
                    <a:pt x="15800" y="4101"/>
                  </a:cubicBezTo>
                  <a:cubicBezTo>
                    <a:pt x="14811" y="4191"/>
                    <a:pt x="13821" y="4745"/>
                    <a:pt x="13357" y="5631"/>
                  </a:cubicBezTo>
                  <a:cubicBezTo>
                    <a:pt x="13295" y="5748"/>
                    <a:pt x="13226" y="5873"/>
                    <a:pt x="13101" y="5921"/>
                  </a:cubicBezTo>
                  <a:cubicBezTo>
                    <a:pt x="13078" y="5927"/>
                    <a:pt x="13056" y="5930"/>
                    <a:pt x="13034" y="5930"/>
                  </a:cubicBezTo>
                  <a:cubicBezTo>
                    <a:pt x="12908" y="5930"/>
                    <a:pt x="12790" y="5839"/>
                    <a:pt x="12672" y="5762"/>
                  </a:cubicBezTo>
                  <a:cubicBezTo>
                    <a:pt x="12492" y="5649"/>
                    <a:pt x="12285" y="5597"/>
                    <a:pt x="12077" y="5597"/>
                  </a:cubicBezTo>
                  <a:cubicBezTo>
                    <a:pt x="11621" y="5597"/>
                    <a:pt x="11160" y="5849"/>
                    <a:pt x="10970" y="6267"/>
                  </a:cubicBezTo>
                  <a:cubicBezTo>
                    <a:pt x="10624" y="5506"/>
                    <a:pt x="9987" y="4835"/>
                    <a:pt x="9184" y="4586"/>
                  </a:cubicBezTo>
                  <a:cubicBezTo>
                    <a:pt x="8978" y="4522"/>
                    <a:pt x="8762" y="4490"/>
                    <a:pt x="8545" y="4490"/>
                  </a:cubicBezTo>
                  <a:cubicBezTo>
                    <a:pt x="7916" y="4490"/>
                    <a:pt x="7287" y="4756"/>
                    <a:pt x="6921" y="5271"/>
                  </a:cubicBezTo>
                  <a:cubicBezTo>
                    <a:pt x="7281" y="3610"/>
                    <a:pt x="6970" y="1637"/>
                    <a:pt x="5606" y="613"/>
                  </a:cubicBezTo>
                  <a:cubicBezTo>
                    <a:pt x="5054" y="203"/>
                    <a:pt x="4367" y="1"/>
                    <a:pt x="3676"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11"/>
          <p:cNvGrpSpPr/>
          <p:nvPr/>
        </p:nvGrpSpPr>
        <p:grpSpPr>
          <a:xfrm flipH="1">
            <a:off x="7644577" y="231134"/>
            <a:ext cx="1782251" cy="616744"/>
            <a:chOff x="6438300" y="4207200"/>
            <a:chExt cx="2705710" cy="936305"/>
          </a:xfrm>
        </p:grpSpPr>
        <p:sp>
          <p:nvSpPr>
            <p:cNvPr id="486" name="Google Shape;486;p11"/>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1"/>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11"/>
          <p:cNvSpPr/>
          <p:nvPr/>
        </p:nvSpPr>
        <p:spPr>
          <a:xfrm rot="-7213981" flipH="1">
            <a:off x="2011458" y="53660"/>
            <a:ext cx="39959" cy="162927"/>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1"/>
          <p:cNvSpPr/>
          <p:nvPr/>
        </p:nvSpPr>
        <p:spPr>
          <a:xfrm rot="-7213981" flipH="1">
            <a:off x="2226126" y="-49954"/>
            <a:ext cx="41607" cy="127087"/>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1"/>
          <p:cNvSpPr/>
          <p:nvPr/>
        </p:nvSpPr>
        <p:spPr>
          <a:xfrm rot="-7213981" flipH="1">
            <a:off x="1820932" y="172554"/>
            <a:ext cx="51494" cy="176727"/>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1"/>
          <p:cNvSpPr/>
          <p:nvPr/>
        </p:nvSpPr>
        <p:spPr>
          <a:xfrm rot="-7213981" flipH="1">
            <a:off x="1632273" y="353435"/>
            <a:ext cx="55819"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1"/>
          <p:cNvSpPr/>
          <p:nvPr/>
        </p:nvSpPr>
        <p:spPr>
          <a:xfrm rot="-7213981" flipH="1">
            <a:off x="1447358" y="513677"/>
            <a:ext cx="74357" cy="154276"/>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1"/>
          <p:cNvSpPr/>
          <p:nvPr/>
        </p:nvSpPr>
        <p:spPr>
          <a:xfrm rot="-7213981" flipH="1">
            <a:off x="1295111" y="675920"/>
            <a:ext cx="91453" cy="168694"/>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1"/>
          <p:cNvSpPr/>
          <p:nvPr/>
        </p:nvSpPr>
        <p:spPr>
          <a:xfrm rot="-7213981" flipH="1">
            <a:off x="1158235" y="894999"/>
            <a:ext cx="75593" cy="115552"/>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1"/>
          <p:cNvSpPr/>
          <p:nvPr/>
        </p:nvSpPr>
        <p:spPr>
          <a:xfrm rot="-7213981" flipH="1">
            <a:off x="1011750" y="1088459"/>
            <a:ext cx="95573" cy="148303"/>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rot="-7213981" flipH="1">
            <a:off x="889309" y="1272135"/>
            <a:ext cx="108549" cy="161897"/>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1"/>
          <p:cNvSpPr/>
          <p:nvPr/>
        </p:nvSpPr>
        <p:spPr>
          <a:xfrm rot="-7213981" flipH="1">
            <a:off x="778836" y="1500257"/>
            <a:ext cx="81566" cy="115964"/>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1"/>
          <p:cNvSpPr/>
          <p:nvPr/>
        </p:nvSpPr>
        <p:spPr>
          <a:xfrm rot="-7213981" flipH="1">
            <a:off x="642901" y="1697414"/>
            <a:ext cx="98456" cy="147273"/>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rot="-7213981" flipH="1">
            <a:off x="521304" y="1880316"/>
            <a:ext cx="101340" cy="162309"/>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rot="-7213981" flipH="1">
            <a:off x="398796" y="2099946"/>
            <a:ext cx="72915" cy="116994"/>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rot="-7213981" flipH="1">
            <a:off x="243420" y="2279896"/>
            <a:ext cx="81360" cy="154276"/>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rot="-7213981" flipH="1">
            <a:off x="95936" y="2433514"/>
            <a:ext cx="75799" cy="174050"/>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rot="-7213981" flipH="1">
            <a:off x="-68558" y="2621357"/>
            <a:ext cx="50052" cy="123586"/>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rot="487476">
            <a:off x="7722637" y="4015260"/>
            <a:ext cx="39960" cy="162928"/>
          </a:xfrm>
          <a:custGeom>
            <a:avLst/>
            <a:gdLst/>
            <a:ahLst/>
            <a:cxnLst/>
            <a:rect l="l" t="t" r="r" b="b"/>
            <a:pathLst>
              <a:path w="194" h="791" extrusionOk="0">
                <a:moveTo>
                  <a:pt x="97" y="1"/>
                </a:moveTo>
                <a:cubicBezTo>
                  <a:pt x="49" y="1"/>
                  <a:pt x="14" y="33"/>
                  <a:pt x="14" y="78"/>
                </a:cubicBezTo>
                <a:cubicBezTo>
                  <a:pt x="7" y="278"/>
                  <a:pt x="0" y="486"/>
                  <a:pt x="0" y="687"/>
                </a:cubicBezTo>
                <a:cubicBezTo>
                  <a:pt x="0" y="735"/>
                  <a:pt x="42" y="770"/>
                  <a:pt x="83" y="790"/>
                </a:cubicBezTo>
                <a:cubicBezTo>
                  <a:pt x="125" y="790"/>
                  <a:pt x="173" y="756"/>
                  <a:pt x="173" y="700"/>
                </a:cubicBezTo>
                <a:cubicBezTo>
                  <a:pt x="173" y="493"/>
                  <a:pt x="180" y="292"/>
                  <a:pt x="187" y="98"/>
                </a:cubicBezTo>
                <a:cubicBezTo>
                  <a:pt x="194" y="43"/>
                  <a:pt x="159" y="1"/>
                  <a:pt x="111" y="1"/>
                </a:cubicBezTo>
                <a:cubicBezTo>
                  <a:pt x="106" y="1"/>
                  <a:pt x="101" y="1"/>
                  <a:pt x="9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1"/>
          <p:cNvSpPr/>
          <p:nvPr/>
        </p:nvSpPr>
        <p:spPr>
          <a:xfrm rot="487476">
            <a:off x="7690318" y="4278568"/>
            <a:ext cx="41607" cy="127088"/>
          </a:xfrm>
          <a:custGeom>
            <a:avLst/>
            <a:gdLst/>
            <a:ahLst/>
            <a:cxnLst/>
            <a:rect l="l" t="t" r="r" b="b"/>
            <a:pathLst>
              <a:path w="202" h="617" extrusionOk="0">
                <a:moveTo>
                  <a:pt x="91" y="1"/>
                </a:moveTo>
                <a:cubicBezTo>
                  <a:pt x="35" y="1"/>
                  <a:pt x="1" y="42"/>
                  <a:pt x="1" y="91"/>
                </a:cubicBezTo>
                <a:cubicBezTo>
                  <a:pt x="1" y="243"/>
                  <a:pt x="8" y="381"/>
                  <a:pt x="29" y="540"/>
                </a:cubicBezTo>
                <a:cubicBezTo>
                  <a:pt x="35" y="582"/>
                  <a:pt x="70" y="617"/>
                  <a:pt x="119" y="617"/>
                </a:cubicBezTo>
                <a:cubicBezTo>
                  <a:pt x="167" y="610"/>
                  <a:pt x="202" y="561"/>
                  <a:pt x="202" y="520"/>
                </a:cubicBezTo>
                <a:cubicBezTo>
                  <a:pt x="195" y="374"/>
                  <a:pt x="181" y="229"/>
                  <a:pt x="174" y="91"/>
                </a:cubicBezTo>
                <a:cubicBezTo>
                  <a:pt x="174" y="35"/>
                  <a:pt x="139" y="1"/>
                  <a:pt x="91"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rot="487476">
            <a:off x="7763879" y="3789842"/>
            <a:ext cx="51494" cy="176729"/>
          </a:xfrm>
          <a:custGeom>
            <a:avLst/>
            <a:gdLst/>
            <a:ahLst/>
            <a:cxnLst/>
            <a:rect l="l" t="t" r="r" b="b"/>
            <a:pathLst>
              <a:path w="250" h="858" extrusionOk="0">
                <a:moveTo>
                  <a:pt x="155" y="0"/>
                </a:moveTo>
                <a:cubicBezTo>
                  <a:pt x="120" y="0"/>
                  <a:pt x="88" y="30"/>
                  <a:pt x="77" y="66"/>
                </a:cubicBezTo>
                <a:cubicBezTo>
                  <a:pt x="42" y="301"/>
                  <a:pt x="21" y="529"/>
                  <a:pt x="0" y="771"/>
                </a:cubicBezTo>
                <a:cubicBezTo>
                  <a:pt x="0" y="813"/>
                  <a:pt x="35" y="848"/>
                  <a:pt x="70" y="855"/>
                </a:cubicBezTo>
                <a:cubicBezTo>
                  <a:pt x="78" y="857"/>
                  <a:pt x="86" y="858"/>
                  <a:pt x="93" y="858"/>
                </a:cubicBezTo>
                <a:cubicBezTo>
                  <a:pt x="137" y="858"/>
                  <a:pt x="167" y="825"/>
                  <a:pt x="167" y="778"/>
                </a:cubicBezTo>
                <a:cubicBezTo>
                  <a:pt x="180" y="550"/>
                  <a:pt x="208" y="322"/>
                  <a:pt x="243" y="93"/>
                </a:cubicBezTo>
                <a:cubicBezTo>
                  <a:pt x="250" y="52"/>
                  <a:pt x="215" y="10"/>
                  <a:pt x="173" y="3"/>
                </a:cubicBezTo>
                <a:cubicBezTo>
                  <a:pt x="167" y="1"/>
                  <a:pt x="161" y="0"/>
                  <a:pt x="15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rot="487476">
            <a:off x="7671896" y="4493079"/>
            <a:ext cx="57262" cy="178788"/>
          </a:xfrm>
          <a:custGeom>
            <a:avLst/>
            <a:gdLst/>
            <a:ahLst/>
            <a:cxnLst/>
            <a:rect l="l" t="t" r="r" b="b"/>
            <a:pathLst>
              <a:path w="278" h="868" extrusionOk="0">
                <a:moveTo>
                  <a:pt x="95" y="1"/>
                </a:moveTo>
                <a:cubicBezTo>
                  <a:pt x="91" y="1"/>
                  <a:pt x="88" y="1"/>
                  <a:pt x="84" y="2"/>
                </a:cubicBezTo>
                <a:cubicBezTo>
                  <a:pt x="36" y="9"/>
                  <a:pt x="1" y="43"/>
                  <a:pt x="1" y="92"/>
                </a:cubicBezTo>
                <a:lnTo>
                  <a:pt x="1" y="106"/>
                </a:lnTo>
                <a:cubicBezTo>
                  <a:pt x="29" y="341"/>
                  <a:pt x="63" y="576"/>
                  <a:pt x="98" y="798"/>
                </a:cubicBezTo>
                <a:cubicBezTo>
                  <a:pt x="104" y="836"/>
                  <a:pt x="151" y="868"/>
                  <a:pt x="191" y="868"/>
                </a:cubicBezTo>
                <a:cubicBezTo>
                  <a:pt x="194" y="868"/>
                  <a:pt x="198" y="867"/>
                  <a:pt x="202" y="867"/>
                </a:cubicBezTo>
                <a:cubicBezTo>
                  <a:pt x="243" y="860"/>
                  <a:pt x="278" y="804"/>
                  <a:pt x="271" y="763"/>
                </a:cubicBezTo>
                <a:cubicBezTo>
                  <a:pt x="236" y="542"/>
                  <a:pt x="202" y="306"/>
                  <a:pt x="174" y="78"/>
                </a:cubicBezTo>
                <a:cubicBezTo>
                  <a:pt x="168" y="34"/>
                  <a:pt x="132" y="1"/>
                  <a:pt x="95"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rot="487476">
            <a:off x="7834299" y="3585835"/>
            <a:ext cx="55820" cy="123174"/>
          </a:xfrm>
          <a:custGeom>
            <a:avLst/>
            <a:gdLst/>
            <a:ahLst/>
            <a:cxnLst/>
            <a:rect l="l" t="t" r="r" b="b"/>
            <a:pathLst>
              <a:path w="271" h="598" extrusionOk="0">
                <a:moveTo>
                  <a:pt x="181" y="0"/>
                </a:moveTo>
                <a:cubicBezTo>
                  <a:pt x="142" y="0"/>
                  <a:pt x="97" y="27"/>
                  <a:pt x="90" y="70"/>
                </a:cubicBezTo>
                <a:cubicBezTo>
                  <a:pt x="63" y="209"/>
                  <a:pt x="28" y="354"/>
                  <a:pt x="0" y="493"/>
                </a:cubicBezTo>
                <a:lnTo>
                  <a:pt x="0" y="513"/>
                </a:lnTo>
                <a:cubicBezTo>
                  <a:pt x="0" y="555"/>
                  <a:pt x="28" y="589"/>
                  <a:pt x="70" y="596"/>
                </a:cubicBezTo>
                <a:cubicBezTo>
                  <a:pt x="74" y="597"/>
                  <a:pt x="79" y="597"/>
                  <a:pt x="84" y="597"/>
                </a:cubicBezTo>
                <a:cubicBezTo>
                  <a:pt x="132" y="597"/>
                  <a:pt x="167" y="565"/>
                  <a:pt x="173" y="527"/>
                </a:cubicBezTo>
                <a:cubicBezTo>
                  <a:pt x="201" y="382"/>
                  <a:pt x="229" y="243"/>
                  <a:pt x="263" y="105"/>
                </a:cubicBezTo>
                <a:cubicBezTo>
                  <a:pt x="270" y="63"/>
                  <a:pt x="236" y="8"/>
                  <a:pt x="194" y="1"/>
                </a:cubicBezTo>
                <a:cubicBezTo>
                  <a:pt x="190" y="0"/>
                  <a:pt x="186" y="0"/>
                  <a:pt x="18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1"/>
          <p:cNvSpPr/>
          <p:nvPr/>
        </p:nvSpPr>
        <p:spPr>
          <a:xfrm rot="487476">
            <a:off x="7676616" y="4724471"/>
            <a:ext cx="64265" cy="157573"/>
          </a:xfrm>
          <a:custGeom>
            <a:avLst/>
            <a:gdLst/>
            <a:ahLst/>
            <a:cxnLst/>
            <a:rect l="l" t="t" r="r" b="b"/>
            <a:pathLst>
              <a:path w="312" h="765" extrusionOk="0">
                <a:moveTo>
                  <a:pt x="84" y="1"/>
                </a:moveTo>
                <a:cubicBezTo>
                  <a:pt x="79" y="1"/>
                  <a:pt x="74" y="1"/>
                  <a:pt x="69" y="2"/>
                </a:cubicBezTo>
                <a:cubicBezTo>
                  <a:pt x="28" y="9"/>
                  <a:pt x="0" y="44"/>
                  <a:pt x="0" y="92"/>
                </a:cubicBezTo>
                <a:cubicBezTo>
                  <a:pt x="0" y="99"/>
                  <a:pt x="14" y="106"/>
                  <a:pt x="14" y="106"/>
                </a:cubicBezTo>
                <a:cubicBezTo>
                  <a:pt x="48" y="306"/>
                  <a:pt x="90" y="507"/>
                  <a:pt x="138" y="701"/>
                </a:cubicBezTo>
                <a:cubicBezTo>
                  <a:pt x="151" y="738"/>
                  <a:pt x="191" y="764"/>
                  <a:pt x="229" y="764"/>
                </a:cubicBezTo>
                <a:cubicBezTo>
                  <a:pt x="234" y="764"/>
                  <a:pt x="238" y="764"/>
                  <a:pt x="242" y="763"/>
                </a:cubicBezTo>
                <a:cubicBezTo>
                  <a:pt x="291" y="756"/>
                  <a:pt x="311" y="701"/>
                  <a:pt x="304" y="659"/>
                </a:cubicBezTo>
                <a:cubicBezTo>
                  <a:pt x="263" y="459"/>
                  <a:pt x="221" y="272"/>
                  <a:pt x="173" y="71"/>
                </a:cubicBezTo>
                <a:cubicBezTo>
                  <a:pt x="167" y="28"/>
                  <a:pt x="127" y="1"/>
                  <a:pt x="84"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1"/>
          <p:cNvSpPr/>
          <p:nvPr/>
        </p:nvSpPr>
        <p:spPr>
          <a:xfrm rot="487476">
            <a:off x="7921791" y="3341392"/>
            <a:ext cx="74358" cy="154277"/>
          </a:xfrm>
          <a:custGeom>
            <a:avLst/>
            <a:gdLst/>
            <a:ahLst/>
            <a:cxnLst/>
            <a:rect l="l" t="t" r="r" b="b"/>
            <a:pathLst>
              <a:path w="361" h="749" extrusionOk="0">
                <a:moveTo>
                  <a:pt x="262" y="0"/>
                </a:moveTo>
                <a:cubicBezTo>
                  <a:pt x="226" y="0"/>
                  <a:pt x="197" y="20"/>
                  <a:pt x="180" y="53"/>
                </a:cubicBezTo>
                <a:cubicBezTo>
                  <a:pt x="153" y="143"/>
                  <a:pt x="118" y="226"/>
                  <a:pt x="97" y="323"/>
                </a:cubicBezTo>
                <a:cubicBezTo>
                  <a:pt x="63" y="427"/>
                  <a:pt x="28" y="530"/>
                  <a:pt x="0" y="634"/>
                </a:cubicBezTo>
                <a:lnTo>
                  <a:pt x="0" y="662"/>
                </a:lnTo>
                <a:cubicBezTo>
                  <a:pt x="0" y="696"/>
                  <a:pt x="14" y="731"/>
                  <a:pt x="56" y="745"/>
                </a:cubicBezTo>
                <a:cubicBezTo>
                  <a:pt x="64" y="747"/>
                  <a:pt x="73" y="749"/>
                  <a:pt x="81" y="749"/>
                </a:cubicBezTo>
                <a:cubicBezTo>
                  <a:pt x="118" y="749"/>
                  <a:pt x="148" y="724"/>
                  <a:pt x="160" y="690"/>
                </a:cubicBezTo>
                <a:cubicBezTo>
                  <a:pt x="194" y="593"/>
                  <a:pt x="222" y="489"/>
                  <a:pt x="256" y="385"/>
                </a:cubicBezTo>
                <a:cubicBezTo>
                  <a:pt x="284" y="295"/>
                  <a:pt x="319" y="205"/>
                  <a:pt x="346" y="115"/>
                </a:cubicBezTo>
                <a:cubicBezTo>
                  <a:pt x="360" y="67"/>
                  <a:pt x="333" y="25"/>
                  <a:pt x="291" y="4"/>
                </a:cubicBezTo>
                <a:cubicBezTo>
                  <a:pt x="281" y="2"/>
                  <a:pt x="271" y="0"/>
                  <a:pt x="262"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rot="487476">
            <a:off x="7708740" y="4991241"/>
            <a:ext cx="64265" cy="121321"/>
          </a:xfrm>
          <a:custGeom>
            <a:avLst/>
            <a:gdLst/>
            <a:ahLst/>
            <a:cxnLst/>
            <a:rect l="l" t="t" r="r" b="b"/>
            <a:pathLst>
              <a:path w="312" h="589" extrusionOk="0">
                <a:moveTo>
                  <a:pt x="88" y="0"/>
                </a:moveTo>
                <a:cubicBezTo>
                  <a:pt x="78" y="0"/>
                  <a:pt x="67" y="3"/>
                  <a:pt x="56" y="7"/>
                </a:cubicBezTo>
                <a:cubicBezTo>
                  <a:pt x="21" y="21"/>
                  <a:pt x="0" y="56"/>
                  <a:pt x="0" y="90"/>
                </a:cubicBezTo>
                <a:lnTo>
                  <a:pt x="0" y="118"/>
                </a:lnTo>
                <a:cubicBezTo>
                  <a:pt x="35" y="257"/>
                  <a:pt x="83" y="395"/>
                  <a:pt x="125" y="533"/>
                </a:cubicBezTo>
                <a:cubicBezTo>
                  <a:pt x="141" y="565"/>
                  <a:pt x="173" y="589"/>
                  <a:pt x="209" y="589"/>
                </a:cubicBezTo>
                <a:cubicBezTo>
                  <a:pt x="220" y="589"/>
                  <a:pt x="231" y="587"/>
                  <a:pt x="242" y="582"/>
                </a:cubicBezTo>
                <a:cubicBezTo>
                  <a:pt x="284" y="568"/>
                  <a:pt x="312" y="513"/>
                  <a:pt x="291" y="471"/>
                </a:cubicBezTo>
                <a:cubicBezTo>
                  <a:pt x="249" y="340"/>
                  <a:pt x="208" y="201"/>
                  <a:pt x="159" y="63"/>
                </a:cubicBezTo>
                <a:cubicBezTo>
                  <a:pt x="154" y="25"/>
                  <a:pt x="124" y="0"/>
                  <a:pt x="8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rot="487476">
            <a:off x="8016154" y="3137274"/>
            <a:ext cx="91454" cy="168695"/>
          </a:xfrm>
          <a:custGeom>
            <a:avLst/>
            <a:gdLst/>
            <a:ahLst/>
            <a:cxnLst/>
            <a:rect l="l" t="t" r="r" b="b"/>
            <a:pathLst>
              <a:path w="444" h="819" extrusionOk="0">
                <a:moveTo>
                  <a:pt x="338" y="0"/>
                </a:moveTo>
                <a:cubicBezTo>
                  <a:pt x="305" y="0"/>
                  <a:pt x="274" y="23"/>
                  <a:pt x="264" y="53"/>
                </a:cubicBezTo>
                <a:cubicBezTo>
                  <a:pt x="174" y="268"/>
                  <a:pt x="91" y="496"/>
                  <a:pt x="8" y="703"/>
                </a:cubicBezTo>
                <a:cubicBezTo>
                  <a:pt x="1" y="710"/>
                  <a:pt x="1" y="717"/>
                  <a:pt x="1" y="731"/>
                </a:cubicBezTo>
                <a:cubicBezTo>
                  <a:pt x="1" y="759"/>
                  <a:pt x="21" y="800"/>
                  <a:pt x="56" y="814"/>
                </a:cubicBezTo>
                <a:cubicBezTo>
                  <a:pt x="65" y="817"/>
                  <a:pt x="73" y="818"/>
                  <a:pt x="82" y="818"/>
                </a:cubicBezTo>
                <a:cubicBezTo>
                  <a:pt x="116" y="818"/>
                  <a:pt x="150" y="797"/>
                  <a:pt x="167" y="759"/>
                </a:cubicBezTo>
                <a:cubicBezTo>
                  <a:pt x="243" y="558"/>
                  <a:pt x="333" y="337"/>
                  <a:pt x="416" y="122"/>
                </a:cubicBezTo>
                <a:cubicBezTo>
                  <a:pt x="444" y="81"/>
                  <a:pt x="416" y="25"/>
                  <a:pt x="374" y="11"/>
                </a:cubicBezTo>
                <a:cubicBezTo>
                  <a:pt x="363" y="4"/>
                  <a:pt x="350" y="0"/>
                  <a:pt x="338"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rot="487476">
            <a:off x="8147937" y="2957234"/>
            <a:ext cx="75594" cy="115553"/>
          </a:xfrm>
          <a:custGeom>
            <a:avLst/>
            <a:gdLst/>
            <a:ahLst/>
            <a:cxnLst/>
            <a:rect l="l" t="t" r="r" b="b"/>
            <a:pathLst>
              <a:path w="367" h="561" extrusionOk="0">
                <a:moveTo>
                  <a:pt x="273" y="0"/>
                </a:moveTo>
                <a:cubicBezTo>
                  <a:pt x="239" y="0"/>
                  <a:pt x="204" y="17"/>
                  <a:pt x="194" y="54"/>
                </a:cubicBezTo>
                <a:lnTo>
                  <a:pt x="14" y="441"/>
                </a:lnTo>
                <a:cubicBezTo>
                  <a:pt x="0" y="448"/>
                  <a:pt x="0" y="469"/>
                  <a:pt x="0" y="476"/>
                </a:cubicBezTo>
                <a:cubicBezTo>
                  <a:pt x="0" y="511"/>
                  <a:pt x="21" y="538"/>
                  <a:pt x="55" y="552"/>
                </a:cubicBezTo>
                <a:cubicBezTo>
                  <a:pt x="67" y="558"/>
                  <a:pt x="79" y="560"/>
                  <a:pt x="91" y="560"/>
                </a:cubicBezTo>
                <a:cubicBezTo>
                  <a:pt x="124" y="560"/>
                  <a:pt x="156" y="541"/>
                  <a:pt x="166" y="511"/>
                </a:cubicBezTo>
                <a:lnTo>
                  <a:pt x="346" y="123"/>
                </a:lnTo>
                <a:cubicBezTo>
                  <a:pt x="367" y="75"/>
                  <a:pt x="346" y="26"/>
                  <a:pt x="305" y="5"/>
                </a:cubicBezTo>
                <a:cubicBezTo>
                  <a:pt x="294" y="2"/>
                  <a:pt x="284" y="0"/>
                  <a:pt x="273"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rot="487476">
            <a:off x="8280983" y="2735426"/>
            <a:ext cx="95574" cy="148304"/>
          </a:xfrm>
          <a:custGeom>
            <a:avLst/>
            <a:gdLst/>
            <a:ahLst/>
            <a:cxnLst/>
            <a:rect l="l" t="t" r="r" b="b"/>
            <a:pathLst>
              <a:path w="464" h="720" extrusionOk="0">
                <a:moveTo>
                  <a:pt x="358" y="1"/>
                </a:moveTo>
                <a:cubicBezTo>
                  <a:pt x="329" y="1"/>
                  <a:pt x="302" y="18"/>
                  <a:pt x="284" y="49"/>
                </a:cubicBezTo>
                <a:cubicBezTo>
                  <a:pt x="187" y="222"/>
                  <a:pt x="104" y="402"/>
                  <a:pt x="7" y="582"/>
                </a:cubicBezTo>
                <a:cubicBezTo>
                  <a:pt x="0" y="603"/>
                  <a:pt x="0" y="610"/>
                  <a:pt x="0" y="624"/>
                </a:cubicBezTo>
                <a:cubicBezTo>
                  <a:pt x="0" y="665"/>
                  <a:pt x="14" y="686"/>
                  <a:pt x="49" y="707"/>
                </a:cubicBezTo>
                <a:cubicBezTo>
                  <a:pt x="60" y="715"/>
                  <a:pt x="73" y="719"/>
                  <a:pt x="86" y="719"/>
                </a:cubicBezTo>
                <a:cubicBezTo>
                  <a:pt x="115" y="719"/>
                  <a:pt x="145" y="701"/>
                  <a:pt x="159" y="672"/>
                </a:cubicBezTo>
                <a:cubicBezTo>
                  <a:pt x="249" y="485"/>
                  <a:pt x="346" y="312"/>
                  <a:pt x="436" y="132"/>
                </a:cubicBezTo>
                <a:cubicBezTo>
                  <a:pt x="464" y="91"/>
                  <a:pt x="450" y="42"/>
                  <a:pt x="402" y="15"/>
                </a:cubicBezTo>
                <a:cubicBezTo>
                  <a:pt x="387" y="5"/>
                  <a:pt x="372" y="1"/>
                  <a:pt x="35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rot="487476">
            <a:off x="8407322" y="2549515"/>
            <a:ext cx="108550" cy="161898"/>
          </a:xfrm>
          <a:custGeom>
            <a:avLst/>
            <a:gdLst/>
            <a:ahLst/>
            <a:cxnLst/>
            <a:rect l="l" t="t" r="r" b="b"/>
            <a:pathLst>
              <a:path w="527" h="786" extrusionOk="0">
                <a:moveTo>
                  <a:pt x="423" y="1"/>
                </a:moveTo>
                <a:cubicBezTo>
                  <a:pt x="392" y="1"/>
                  <a:pt x="361" y="16"/>
                  <a:pt x="347" y="45"/>
                </a:cubicBezTo>
                <a:cubicBezTo>
                  <a:pt x="229" y="245"/>
                  <a:pt x="118" y="453"/>
                  <a:pt x="8" y="654"/>
                </a:cubicBezTo>
                <a:cubicBezTo>
                  <a:pt x="1" y="668"/>
                  <a:pt x="1" y="681"/>
                  <a:pt x="1" y="695"/>
                </a:cubicBezTo>
                <a:cubicBezTo>
                  <a:pt x="1" y="723"/>
                  <a:pt x="8" y="758"/>
                  <a:pt x="49" y="771"/>
                </a:cubicBezTo>
                <a:cubicBezTo>
                  <a:pt x="63" y="781"/>
                  <a:pt x="79" y="785"/>
                  <a:pt x="95" y="785"/>
                </a:cubicBezTo>
                <a:cubicBezTo>
                  <a:pt x="125" y="785"/>
                  <a:pt x="156" y="769"/>
                  <a:pt x="174" y="737"/>
                </a:cubicBezTo>
                <a:cubicBezTo>
                  <a:pt x="278" y="543"/>
                  <a:pt x="388" y="335"/>
                  <a:pt x="499" y="135"/>
                </a:cubicBezTo>
                <a:cubicBezTo>
                  <a:pt x="527" y="93"/>
                  <a:pt x="506" y="38"/>
                  <a:pt x="464" y="10"/>
                </a:cubicBezTo>
                <a:cubicBezTo>
                  <a:pt x="452" y="4"/>
                  <a:pt x="437" y="1"/>
                  <a:pt x="423"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rot="487476">
            <a:off x="7999293" y="5870216"/>
            <a:ext cx="124204" cy="147274"/>
          </a:xfrm>
          <a:custGeom>
            <a:avLst/>
            <a:gdLst/>
            <a:ahLst/>
            <a:cxnLst/>
            <a:rect l="l" t="t" r="r" b="b"/>
            <a:pathLst>
              <a:path w="603" h="715" extrusionOk="0">
                <a:moveTo>
                  <a:pt x="85" y="0"/>
                </a:moveTo>
                <a:cubicBezTo>
                  <a:pt x="67" y="0"/>
                  <a:pt x="49" y="6"/>
                  <a:pt x="35" y="17"/>
                </a:cubicBezTo>
                <a:cubicBezTo>
                  <a:pt x="7" y="31"/>
                  <a:pt x="0" y="59"/>
                  <a:pt x="0" y="86"/>
                </a:cubicBezTo>
                <a:cubicBezTo>
                  <a:pt x="0" y="107"/>
                  <a:pt x="0" y="128"/>
                  <a:pt x="14" y="128"/>
                </a:cubicBezTo>
                <a:cubicBezTo>
                  <a:pt x="146" y="301"/>
                  <a:pt x="284" y="481"/>
                  <a:pt x="436" y="682"/>
                </a:cubicBezTo>
                <a:cubicBezTo>
                  <a:pt x="451" y="704"/>
                  <a:pt x="477" y="715"/>
                  <a:pt x="503" y="715"/>
                </a:cubicBezTo>
                <a:cubicBezTo>
                  <a:pt x="524" y="715"/>
                  <a:pt x="545" y="708"/>
                  <a:pt x="561" y="695"/>
                </a:cubicBezTo>
                <a:cubicBezTo>
                  <a:pt x="602" y="675"/>
                  <a:pt x="602" y="612"/>
                  <a:pt x="575" y="578"/>
                </a:cubicBezTo>
                <a:cubicBezTo>
                  <a:pt x="422" y="377"/>
                  <a:pt x="284" y="204"/>
                  <a:pt x="152" y="31"/>
                </a:cubicBezTo>
                <a:cubicBezTo>
                  <a:pt x="136" y="11"/>
                  <a:pt x="111" y="0"/>
                  <a:pt x="85"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rot="487476">
            <a:off x="8564229" y="2380418"/>
            <a:ext cx="81567" cy="115965"/>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rot="487476">
            <a:off x="8115705" y="6071000"/>
            <a:ext cx="116995" cy="131414"/>
          </a:xfrm>
          <a:custGeom>
            <a:avLst/>
            <a:gdLst/>
            <a:ahLst/>
            <a:cxnLst/>
            <a:rect l="l" t="t" r="r" b="b"/>
            <a:pathLst>
              <a:path w="568" h="638" extrusionOk="0">
                <a:moveTo>
                  <a:pt x="88" y="1"/>
                </a:moveTo>
                <a:cubicBezTo>
                  <a:pt x="69" y="1"/>
                  <a:pt x="50" y="6"/>
                  <a:pt x="35" y="15"/>
                </a:cubicBezTo>
                <a:cubicBezTo>
                  <a:pt x="7" y="36"/>
                  <a:pt x="0" y="63"/>
                  <a:pt x="0" y="84"/>
                </a:cubicBezTo>
                <a:cubicBezTo>
                  <a:pt x="0" y="105"/>
                  <a:pt x="7" y="119"/>
                  <a:pt x="14" y="140"/>
                </a:cubicBezTo>
                <a:lnTo>
                  <a:pt x="402" y="603"/>
                </a:lnTo>
                <a:cubicBezTo>
                  <a:pt x="418" y="624"/>
                  <a:pt x="447" y="637"/>
                  <a:pt x="475" y="637"/>
                </a:cubicBezTo>
                <a:cubicBezTo>
                  <a:pt x="494" y="637"/>
                  <a:pt x="512" y="631"/>
                  <a:pt x="526" y="617"/>
                </a:cubicBezTo>
                <a:cubicBezTo>
                  <a:pt x="561" y="589"/>
                  <a:pt x="568" y="527"/>
                  <a:pt x="533" y="493"/>
                </a:cubicBezTo>
                <a:cubicBezTo>
                  <a:pt x="415" y="340"/>
                  <a:pt x="284" y="181"/>
                  <a:pt x="152" y="29"/>
                </a:cubicBezTo>
                <a:cubicBezTo>
                  <a:pt x="137" y="9"/>
                  <a:pt x="112" y="1"/>
                  <a:pt x="88"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rot="487476">
            <a:off x="8704966" y="2166554"/>
            <a:ext cx="98457" cy="14727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rot="487476">
            <a:off x="8834721" y="1976049"/>
            <a:ext cx="101341" cy="162310"/>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rot="487476">
            <a:off x="8254925" y="6298116"/>
            <a:ext cx="95779" cy="103813"/>
          </a:xfrm>
          <a:custGeom>
            <a:avLst/>
            <a:gdLst/>
            <a:ahLst/>
            <a:cxnLst/>
            <a:rect l="l" t="t" r="r" b="b"/>
            <a:pathLst>
              <a:path w="465" h="504" extrusionOk="0">
                <a:moveTo>
                  <a:pt x="91" y="0"/>
                </a:moveTo>
                <a:cubicBezTo>
                  <a:pt x="71" y="0"/>
                  <a:pt x="51" y="5"/>
                  <a:pt x="35" y="14"/>
                </a:cubicBezTo>
                <a:cubicBezTo>
                  <a:pt x="8" y="35"/>
                  <a:pt x="1" y="63"/>
                  <a:pt x="1" y="84"/>
                </a:cubicBezTo>
                <a:cubicBezTo>
                  <a:pt x="1" y="104"/>
                  <a:pt x="15" y="118"/>
                  <a:pt x="29" y="132"/>
                </a:cubicBezTo>
                <a:cubicBezTo>
                  <a:pt x="118" y="243"/>
                  <a:pt x="208" y="354"/>
                  <a:pt x="298" y="464"/>
                </a:cubicBezTo>
                <a:cubicBezTo>
                  <a:pt x="314" y="492"/>
                  <a:pt x="339" y="504"/>
                  <a:pt x="364" y="504"/>
                </a:cubicBezTo>
                <a:cubicBezTo>
                  <a:pt x="382" y="504"/>
                  <a:pt x="401" y="497"/>
                  <a:pt x="416" y="485"/>
                </a:cubicBezTo>
                <a:cubicBezTo>
                  <a:pt x="464" y="457"/>
                  <a:pt x="464" y="395"/>
                  <a:pt x="437" y="361"/>
                </a:cubicBezTo>
                <a:cubicBezTo>
                  <a:pt x="340" y="250"/>
                  <a:pt x="257" y="139"/>
                  <a:pt x="160" y="28"/>
                </a:cubicBezTo>
                <a:cubicBezTo>
                  <a:pt x="144" y="9"/>
                  <a:pt x="118" y="0"/>
                  <a:pt x="9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1"/>
          <p:cNvSpPr/>
          <p:nvPr/>
        </p:nvSpPr>
        <p:spPr>
          <a:xfrm rot="487476">
            <a:off x="8979968" y="1797905"/>
            <a:ext cx="72916" cy="116995"/>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487476">
            <a:off x="9102846" y="1564483"/>
            <a:ext cx="81361" cy="154277"/>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9" r:id="rId18"/>
    <p:sldLayoutId id="2147483670" r:id="rId19"/>
    <p:sldLayoutId id="2147483672" r:id="rId20"/>
    <p:sldLayoutId id="2147483676" r:id="rId21"/>
    <p:sldLayoutId id="2147483677"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6.sv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38"/>
          <p:cNvSpPr/>
          <p:nvPr/>
        </p:nvSpPr>
        <p:spPr>
          <a:xfrm>
            <a:off x="5940056" y="710850"/>
            <a:ext cx="1845107" cy="5169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8"/>
          <p:cNvSpPr txBox="1">
            <a:spLocks noGrp="1"/>
          </p:cNvSpPr>
          <p:nvPr>
            <p:ph type="subTitle" idx="2"/>
          </p:nvPr>
        </p:nvSpPr>
        <p:spPr>
          <a:xfrm>
            <a:off x="5789595" y="666276"/>
            <a:ext cx="2152037" cy="5901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a:latin typeface="+mj-lt"/>
              </a:rPr>
              <a:t>LỚP 7</a:t>
            </a:r>
            <a:endParaRPr>
              <a:latin typeface="+mj-lt"/>
              <a:ea typeface="Kirang Haerang"/>
              <a:cs typeface="Kirang Haerang"/>
              <a:sym typeface="Kirang Haerang"/>
            </a:endParaRPr>
          </a:p>
        </p:txBody>
      </p:sp>
      <p:sp>
        <p:nvSpPr>
          <p:cNvPr id="1589" name="Google Shape;1589;p38"/>
          <p:cNvSpPr/>
          <p:nvPr/>
        </p:nvSpPr>
        <p:spPr>
          <a:xfrm>
            <a:off x="2363250" y="3751300"/>
            <a:ext cx="4417500" cy="7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8"/>
          <p:cNvSpPr/>
          <p:nvPr/>
        </p:nvSpPr>
        <p:spPr>
          <a:xfrm rot="899907">
            <a:off x="7952978" y="3771590"/>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1" name="Google Shape;1591;p38"/>
          <p:cNvGrpSpPr/>
          <p:nvPr/>
        </p:nvGrpSpPr>
        <p:grpSpPr>
          <a:xfrm>
            <a:off x="7157984" y="3426962"/>
            <a:ext cx="1019168" cy="998865"/>
            <a:chOff x="7157984" y="3426962"/>
            <a:chExt cx="1019168" cy="998865"/>
          </a:xfrm>
        </p:grpSpPr>
        <p:sp>
          <p:nvSpPr>
            <p:cNvPr id="1592" name="Google Shape;1592;p38"/>
            <p:cNvSpPr/>
            <p:nvPr/>
          </p:nvSpPr>
          <p:spPr>
            <a:xfrm>
              <a:off x="7174200" y="3450800"/>
              <a:ext cx="974678" cy="951149"/>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8"/>
            <p:cNvSpPr/>
            <p:nvPr/>
          </p:nvSpPr>
          <p:spPr>
            <a:xfrm rot="899917">
              <a:off x="7416176" y="3730856"/>
              <a:ext cx="177416" cy="96086"/>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8"/>
            <p:cNvSpPr/>
            <p:nvPr/>
          </p:nvSpPr>
          <p:spPr>
            <a:xfrm rot="899907">
              <a:off x="7248455" y="3521637"/>
              <a:ext cx="838227" cy="809516"/>
            </a:xfrm>
            <a:custGeom>
              <a:avLst/>
              <a:gdLst/>
              <a:ahLst/>
              <a:cxnLst/>
              <a:rect l="l" t="t" r="r" b="b"/>
              <a:pathLst>
                <a:path w="7328" h="7077" extrusionOk="0">
                  <a:moveTo>
                    <a:pt x="3514" y="0"/>
                  </a:moveTo>
                  <a:cubicBezTo>
                    <a:pt x="3365" y="0"/>
                    <a:pt x="3215" y="10"/>
                    <a:pt x="3066" y="29"/>
                  </a:cubicBezTo>
                  <a:cubicBezTo>
                    <a:pt x="2215" y="140"/>
                    <a:pt x="1336" y="472"/>
                    <a:pt x="783" y="1178"/>
                  </a:cubicBezTo>
                  <a:cubicBezTo>
                    <a:pt x="347" y="1745"/>
                    <a:pt x="180" y="2479"/>
                    <a:pt x="97" y="3185"/>
                  </a:cubicBezTo>
                  <a:cubicBezTo>
                    <a:pt x="21" y="3787"/>
                    <a:pt x="1" y="4416"/>
                    <a:pt x="174" y="4984"/>
                  </a:cubicBezTo>
                  <a:cubicBezTo>
                    <a:pt x="443" y="5835"/>
                    <a:pt x="1135" y="6493"/>
                    <a:pt x="1924" y="6804"/>
                  </a:cubicBezTo>
                  <a:cubicBezTo>
                    <a:pt x="2402" y="6998"/>
                    <a:pt x="2918" y="7077"/>
                    <a:pt x="3436" y="7077"/>
                  </a:cubicBezTo>
                  <a:cubicBezTo>
                    <a:pt x="3767" y="7077"/>
                    <a:pt x="4099" y="7045"/>
                    <a:pt x="4423" y="6991"/>
                  </a:cubicBezTo>
                  <a:cubicBezTo>
                    <a:pt x="5911"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8"/>
            <p:cNvSpPr/>
            <p:nvPr/>
          </p:nvSpPr>
          <p:spPr>
            <a:xfrm rot="899907">
              <a:off x="7755623" y="3605023"/>
              <a:ext cx="224541" cy="110498"/>
            </a:xfrm>
            <a:custGeom>
              <a:avLst/>
              <a:gdLst/>
              <a:ahLst/>
              <a:cxnLst/>
              <a:rect l="l" t="t" r="r" b="b"/>
              <a:pathLst>
                <a:path w="1963" h="966" extrusionOk="0">
                  <a:moveTo>
                    <a:pt x="355" y="0"/>
                  </a:moveTo>
                  <a:cubicBezTo>
                    <a:pt x="264" y="0"/>
                    <a:pt x="177" y="7"/>
                    <a:pt x="97" y="20"/>
                  </a:cubicBezTo>
                  <a:cubicBezTo>
                    <a:pt x="0" y="41"/>
                    <a:pt x="49" y="165"/>
                    <a:pt x="118" y="179"/>
                  </a:cubicBezTo>
                  <a:cubicBezTo>
                    <a:pt x="464" y="221"/>
                    <a:pt x="761" y="290"/>
                    <a:pt x="1073" y="442"/>
                  </a:cubicBezTo>
                  <a:cubicBezTo>
                    <a:pt x="1336" y="574"/>
                    <a:pt x="1516" y="816"/>
                    <a:pt x="1765" y="947"/>
                  </a:cubicBezTo>
                  <a:cubicBezTo>
                    <a:pt x="1786" y="960"/>
                    <a:pt x="1808" y="966"/>
                    <a:pt x="1828" y="966"/>
                  </a:cubicBezTo>
                  <a:cubicBezTo>
                    <a:pt x="1905"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8"/>
            <p:cNvSpPr/>
            <p:nvPr/>
          </p:nvSpPr>
          <p:spPr>
            <a:xfrm rot="899907">
              <a:off x="7235694" y="3623508"/>
              <a:ext cx="775085" cy="698904"/>
            </a:xfrm>
            <a:custGeom>
              <a:avLst/>
              <a:gdLst/>
              <a:ahLst/>
              <a:cxnLst/>
              <a:rect l="l" t="t" r="r" b="b"/>
              <a:pathLst>
                <a:path w="6776" h="6110" extrusionOk="0">
                  <a:moveTo>
                    <a:pt x="955" y="0"/>
                  </a:moveTo>
                  <a:lnTo>
                    <a:pt x="955" y="0"/>
                  </a:lnTo>
                  <a:cubicBezTo>
                    <a:pt x="893" y="62"/>
                    <a:pt x="831" y="132"/>
                    <a:pt x="782" y="201"/>
                  </a:cubicBezTo>
                  <a:cubicBezTo>
                    <a:pt x="346" y="761"/>
                    <a:pt x="187" y="1502"/>
                    <a:pt x="97" y="2208"/>
                  </a:cubicBezTo>
                  <a:cubicBezTo>
                    <a:pt x="21" y="2803"/>
                    <a:pt x="0" y="3439"/>
                    <a:pt x="173" y="4007"/>
                  </a:cubicBezTo>
                  <a:cubicBezTo>
                    <a:pt x="443" y="4858"/>
                    <a:pt x="1135" y="5516"/>
                    <a:pt x="1924" y="5827"/>
                  </a:cubicBezTo>
                  <a:cubicBezTo>
                    <a:pt x="2409" y="6027"/>
                    <a:pt x="2925" y="6109"/>
                    <a:pt x="3446" y="6109"/>
                  </a:cubicBezTo>
                  <a:cubicBezTo>
                    <a:pt x="3772" y="6109"/>
                    <a:pt x="4100" y="6077"/>
                    <a:pt x="4423" y="6021"/>
                  </a:cubicBezTo>
                  <a:cubicBezTo>
                    <a:pt x="5412" y="5862"/>
                    <a:pt x="6277" y="5190"/>
                    <a:pt x="6776" y="4291"/>
                  </a:cubicBezTo>
                  <a:lnTo>
                    <a:pt x="6776" y="4291"/>
                  </a:lnTo>
                  <a:cubicBezTo>
                    <a:pt x="6118" y="4768"/>
                    <a:pt x="5350" y="5066"/>
                    <a:pt x="4554" y="5107"/>
                  </a:cubicBezTo>
                  <a:cubicBezTo>
                    <a:pt x="4496" y="5110"/>
                    <a:pt x="4438" y="5112"/>
                    <a:pt x="4379" y="5112"/>
                  </a:cubicBezTo>
                  <a:cubicBezTo>
                    <a:pt x="3176" y="5112"/>
                    <a:pt x="1960" y="4503"/>
                    <a:pt x="1274" y="3453"/>
                  </a:cubicBezTo>
                  <a:cubicBezTo>
                    <a:pt x="616" y="2457"/>
                    <a:pt x="492"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8"/>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8"/>
            <p:cNvSpPr/>
            <p:nvPr/>
          </p:nvSpPr>
          <p:spPr>
            <a:xfrm rot="899917">
              <a:off x="7769964" y="3825690"/>
              <a:ext cx="177759" cy="96086"/>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8"/>
            <p:cNvSpPr/>
            <p:nvPr/>
          </p:nvSpPr>
          <p:spPr>
            <a:xfrm rot="899917">
              <a:off x="7370928" y="3982619"/>
              <a:ext cx="487751" cy="205441"/>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8"/>
            <p:cNvSpPr/>
            <p:nvPr/>
          </p:nvSpPr>
          <p:spPr>
            <a:xfrm rot="899917">
              <a:off x="7391935" y="3984945"/>
              <a:ext cx="479743" cy="92426"/>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38"/>
          <p:cNvGrpSpPr/>
          <p:nvPr/>
        </p:nvGrpSpPr>
        <p:grpSpPr>
          <a:xfrm>
            <a:off x="654054" y="3031226"/>
            <a:ext cx="1206947" cy="1292886"/>
            <a:chOff x="1111254" y="3163576"/>
            <a:chExt cx="1206947" cy="1292886"/>
          </a:xfrm>
        </p:grpSpPr>
        <p:sp>
          <p:nvSpPr>
            <p:cNvPr id="1605" name="Google Shape;1605;p38"/>
            <p:cNvSpPr/>
            <p:nvPr/>
          </p:nvSpPr>
          <p:spPr>
            <a:xfrm>
              <a:off x="1111254" y="3163576"/>
              <a:ext cx="1206947" cy="1292886"/>
            </a:xfrm>
            <a:custGeom>
              <a:avLst/>
              <a:gdLst/>
              <a:ahLst/>
              <a:cxnLst/>
              <a:rect l="l" t="t" r="r" b="b"/>
              <a:pathLst>
                <a:path w="32321" h="34627" extrusionOk="0">
                  <a:moveTo>
                    <a:pt x="8777" y="1"/>
                  </a:moveTo>
                  <a:cubicBezTo>
                    <a:pt x="8522" y="1"/>
                    <a:pt x="8262" y="21"/>
                    <a:pt x="7998" y="64"/>
                  </a:cubicBezTo>
                  <a:cubicBezTo>
                    <a:pt x="7834" y="97"/>
                    <a:pt x="7669" y="130"/>
                    <a:pt x="7471" y="196"/>
                  </a:cubicBezTo>
                  <a:lnTo>
                    <a:pt x="7454" y="196"/>
                  </a:lnTo>
                  <a:cubicBezTo>
                    <a:pt x="4206" y="1103"/>
                    <a:pt x="2689" y="4830"/>
                    <a:pt x="3315" y="7716"/>
                  </a:cubicBezTo>
                  <a:cubicBezTo>
                    <a:pt x="3332" y="7781"/>
                    <a:pt x="3332" y="7847"/>
                    <a:pt x="3381" y="7880"/>
                  </a:cubicBezTo>
                  <a:cubicBezTo>
                    <a:pt x="3596" y="8705"/>
                    <a:pt x="4470" y="9018"/>
                    <a:pt x="5607" y="9035"/>
                  </a:cubicBezTo>
                  <a:cubicBezTo>
                    <a:pt x="3266" y="10898"/>
                    <a:pt x="1518" y="13520"/>
                    <a:pt x="792" y="16636"/>
                  </a:cubicBezTo>
                  <a:cubicBezTo>
                    <a:pt x="1" y="20083"/>
                    <a:pt x="545" y="23710"/>
                    <a:pt x="2326" y="26745"/>
                  </a:cubicBezTo>
                  <a:cubicBezTo>
                    <a:pt x="2145" y="26975"/>
                    <a:pt x="1980" y="27239"/>
                    <a:pt x="1848" y="27503"/>
                  </a:cubicBezTo>
                  <a:cubicBezTo>
                    <a:pt x="1848" y="27536"/>
                    <a:pt x="1831" y="27536"/>
                    <a:pt x="1831" y="27553"/>
                  </a:cubicBezTo>
                  <a:cubicBezTo>
                    <a:pt x="1749" y="27783"/>
                    <a:pt x="1452" y="28476"/>
                    <a:pt x="1699" y="29201"/>
                  </a:cubicBezTo>
                  <a:cubicBezTo>
                    <a:pt x="1699" y="29218"/>
                    <a:pt x="1732" y="29234"/>
                    <a:pt x="1732" y="29267"/>
                  </a:cubicBezTo>
                  <a:cubicBezTo>
                    <a:pt x="1999" y="29935"/>
                    <a:pt x="2655" y="30364"/>
                    <a:pt x="3323" y="30364"/>
                  </a:cubicBezTo>
                  <a:cubicBezTo>
                    <a:pt x="3481" y="30364"/>
                    <a:pt x="3639" y="30340"/>
                    <a:pt x="3794" y="30290"/>
                  </a:cubicBezTo>
                  <a:lnTo>
                    <a:pt x="4024" y="30224"/>
                  </a:lnTo>
                  <a:cubicBezTo>
                    <a:pt x="4321" y="30125"/>
                    <a:pt x="4519" y="29944"/>
                    <a:pt x="4668" y="29729"/>
                  </a:cubicBezTo>
                  <a:cubicBezTo>
                    <a:pt x="4997" y="30042"/>
                    <a:pt x="5327" y="30339"/>
                    <a:pt x="5673" y="30603"/>
                  </a:cubicBezTo>
                  <a:cubicBezTo>
                    <a:pt x="6119" y="30949"/>
                    <a:pt x="6531" y="31246"/>
                    <a:pt x="6943" y="31494"/>
                  </a:cubicBezTo>
                  <a:cubicBezTo>
                    <a:pt x="8213" y="32269"/>
                    <a:pt x="9598" y="32846"/>
                    <a:pt x="11032" y="33192"/>
                  </a:cubicBezTo>
                  <a:cubicBezTo>
                    <a:pt x="12063" y="33438"/>
                    <a:pt x="13115" y="33559"/>
                    <a:pt x="14169" y="33559"/>
                  </a:cubicBezTo>
                  <a:cubicBezTo>
                    <a:pt x="15374" y="33559"/>
                    <a:pt x="16581" y="33401"/>
                    <a:pt x="17760" y="33093"/>
                  </a:cubicBezTo>
                  <a:cubicBezTo>
                    <a:pt x="18008" y="33571"/>
                    <a:pt x="18387" y="34000"/>
                    <a:pt x="18849" y="34280"/>
                  </a:cubicBezTo>
                  <a:cubicBezTo>
                    <a:pt x="19228" y="34495"/>
                    <a:pt x="19591" y="34627"/>
                    <a:pt x="19970" y="34627"/>
                  </a:cubicBezTo>
                  <a:cubicBezTo>
                    <a:pt x="20382" y="34627"/>
                    <a:pt x="20761" y="34478"/>
                    <a:pt x="21075" y="34214"/>
                  </a:cubicBezTo>
                  <a:cubicBezTo>
                    <a:pt x="21652" y="33687"/>
                    <a:pt x="21800" y="32846"/>
                    <a:pt x="21454" y="32021"/>
                  </a:cubicBezTo>
                  <a:cubicBezTo>
                    <a:pt x="21404" y="31889"/>
                    <a:pt x="21338" y="31757"/>
                    <a:pt x="21305" y="31625"/>
                  </a:cubicBezTo>
                  <a:cubicBezTo>
                    <a:pt x="24504" y="29713"/>
                    <a:pt x="26764" y="26596"/>
                    <a:pt x="27638" y="22968"/>
                  </a:cubicBezTo>
                  <a:cubicBezTo>
                    <a:pt x="28248" y="20297"/>
                    <a:pt x="28050" y="17609"/>
                    <a:pt x="27176" y="15185"/>
                  </a:cubicBezTo>
                  <a:lnTo>
                    <a:pt x="27176" y="15185"/>
                  </a:lnTo>
                  <a:cubicBezTo>
                    <a:pt x="27440" y="15284"/>
                    <a:pt x="27753" y="15383"/>
                    <a:pt x="28066" y="15383"/>
                  </a:cubicBezTo>
                  <a:cubicBezTo>
                    <a:pt x="28330" y="15383"/>
                    <a:pt x="28577" y="15334"/>
                    <a:pt x="28825" y="15169"/>
                  </a:cubicBezTo>
                  <a:cubicBezTo>
                    <a:pt x="28891" y="15119"/>
                    <a:pt x="28973" y="15086"/>
                    <a:pt x="29039" y="15037"/>
                  </a:cubicBezTo>
                  <a:cubicBezTo>
                    <a:pt x="31298" y="13108"/>
                    <a:pt x="32321" y="9447"/>
                    <a:pt x="30292" y="6973"/>
                  </a:cubicBezTo>
                  <a:cubicBezTo>
                    <a:pt x="29946" y="6561"/>
                    <a:pt x="29484" y="6050"/>
                    <a:pt x="28874" y="5786"/>
                  </a:cubicBezTo>
                  <a:cubicBezTo>
                    <a:pt x="27984" y="5268"/>
                    <a:pt x="26941" y="5017"/>
                    <a:pt x="25877" y="5017"/>
                  </a:cubicBezTo>
                  <a:cubicBezTo>
                    <a:pt x="24300" y="5017"/>
                    <a:pt x="22678" y="5567"/>
                    <a:pt x="21437" y="6611"/>
                  </a:cubicBezTo>
                  <a:cubicBezTo>
                    <a:pt x="21322" y="6677"/>
                    <a:pt x="21240" y="6726"/>
                    <a:pt x="21157" y="6792"/>
                  </a:cubicBezTo>
                  <a:cubicBezTo>
                    <a:pt x="20943" y="7023"/>
                    <a:pt x="20811" y="7287"/>
                    <a:pt x="20778" y="7600"/>
                  </a:cubicBezTo>
                  <a:cubicBezTo>
                    <a:pt x="20646" y="7534"/>
                    <a:pt x="20530" y="7452"/>
                    <a:pt x="20382" y="7386"/>
                  </a:cubicBezTo>
                  <a:cubicBezTo>
                    <a:pt x="20498" y="7204"/>
                    <a:pt x="20613" y="7006"/>
                    <a:pt x="20662" y="6776"/>
                  </a:cubicBezTo>
                  <a:cubicBezTo>
                    <a:pt x="20811" y="6446"/>
                    <a:pt x="20811" y="6067"/>
                    <a:pt x="20662" y="5770"/>
                  </a:cubicBezTo>
                  <a:cubicBezTo>
                    <a:pt x="20530" y="5407"/>
                    <a:pt x="20250" y="5143"/>
                    <a:pt x="19838" y="4978"/>
                  </a:cubicBezTo>
                  <a:cubicBezTo>
                    <a:pt x="19376" y="4780"/>
                    <a:pt x="18915" y="4648"/>
                    <a:pt x="18436" y="4550"/>
                  </a:cubicBezTo>
                  <a:lnTo>
                    <a:pt x="18387" y="4550"/>
                  </a:lnTo>
                  <a:cubicBezTo>
                    <a:pt x="18337" y="4550"/>
                    <a:pt x="18271" y="4533"/>
                    <a:pt x="18222" y="4500"/>
                  </a:cubicBezTo>
                  <a:cubicBezTo>
                    <a:pt x="18012" y="4458"/>
                    <a:pt x="17742" y="4403"/>
                    <a:pt x="17455" y="4403"/>
                  </a:cubicBezTo>
                  <a:cubicBezTo>
                    <a:pt x="17180" y="4403"/>
                    <a:pt x="16889" y="4454"/>
                    <a:pt x="16622" y="4615"/>
                  </a:cubicBezTo>
                  <a:cubicBezTo>
                    <a:pt x="16359" y="4747"/>
                    <a:pt x="16029" y="5077"/>
                    <a:pt x="15930" y="5720"/>
                  </a:cubicBezTo>
                  <a:cubicBezTo>
                    <a:pt x="15913" y="5803"/>
                    <a:pt x="15880" y="5935"/>
                    <a:pt x="15880" y="6100"/>
                  </a:cubicBezTo>
                  <a:cubicBezTo>
                    <a:pt x="15303" y="6034"/>
                    <a:pt x="14759" y="5984"/>
                    <a:pt x="14198" y="5984"/>
                  </a:cubicBezTo>
                  <a:cubicBezTo>
                    <a:pt x="14347" y="5687"/>
                    <a:pt x="14380" y="5358"/>
                    <a:pt x="14297" y="5061"/>
                  </a:cubicBezTo>
                  <a:lnTo>
                    <a:pt x="14297" y="5044"/>
                  </a:lnTo>
                  <a:cubicBezTo>
                    <a:pt x="13814" y="2446"/>
                    <a:pt x="11560" y="1"/>
                    <a:pt x="8777" y="1"/>
                  </a:cubicBezTo>
                  <a:close/>
                </a:path>
              </a:pathLst>
            </a:custGeom>
            <a:solidFill>
              <a:srgbClr val="FFFFFF"/>
            </a:solidFill>
            <a:ln>
              <a:noFill/>
            </a:ln>
            <a:effectLst>
              <a:outerShdw blurRad="57150" dist="19050" dir="5400000" algn="bl" rotWithShape="0">
                <a:schemeClr val="accent6">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6" name="Google Shape;1606;p38"/>
            <p:cNvGrpSpPr/>
            <p:nvPr/>
          </p:nvGrpSpPr>
          <p:grpSpPr>
            <a:xfrm>
              <a:off x="1156065" y="3210259"/>
              <a:ext cx="1093954" cy="1182046"/>
              <a:chOff x="441325" y="3000675"/>
              <a:chExt cx="1887103" cy="2039065"/>
            </a:xfrm>
          </p:grpSpPr>
          <p:sp>
            <p:nvSpPr>
              <p:cNvPr id="1607" name="Google Shape;1607;p38"/>
              <p:cNvSpPr/>
              <p:nvPr/>
            </p:nvSpPr>
            <p:spPr>
              <a:xfrm>
                <a:off x="1440158" y="3277540"/>
                <a:ext cx="178999" cy="160621"/>
              </a:xfrm>
              <a:custGeom>
                <a:avLst/>
                <a:gdLst/>
                <a:ahLst/>
                <a:cxnLst/>
                <a:rect l="l" t="t" r="r" b="b"/>
                <a:pathLst>
                  <a:path w="1198" h="1075" extrusionOk="0">
                    <a:moveTo>
                      <a:pt x="226" y="1"/>
                    </a:moveTo>
                    <a:cubicBezTo>
                      <a:pt x="176" y="1"/>
                      <a:pt x="131" y="8"/>
                      <a:pt x="97" y="30"/>
                    </a:cubicBezTo>
                    <a:cubicBezTo>
                      <a:pt x="42" y="50"/>
                      <a:pt x="28" y="119"/>
                      <a:pt x="21" y="182"/>
                    </a:cubicBezTo>
                    <a:cubicBezTo>
                      <a:pt x="7" y="237"/>
                      <a:pt x="0" y="292"/>
                      <a:pt x="28" y="348"/>
                    </a:cubicBezTo>
                    <a:cubicBezTo>
                      <a:pt x="90" y="479"/>
                      <a:pt x="298" y="376"/>
                      <a:pt x="339" y="521"/>
                    </a:cubicBezTo>
                    <a:cubicBezTo>
                      <a:pt x="215" y="652"/>
                      <a:pt x="139" y="812"/>
                      <a:pt x="97" y="998"/>
                    </a:cubicBezTo>
                    <a:lnTo>
                      <a:pt x="443" y="1075"/>
                    </a:lnTo>
                    <a:cubicBezTo>
                      <a:pt x="471" y="888"/>
                      <a:pt x="519" y="749"/>
                      <a:pt x="623" y="604"/>
                    </a:cubicBezTo>
                    <a:cubicBezTo>
                      <a:pt x="630" y="590"/>
                      <a:pt x="644" y="576"/>
                      <a:pt x="658" y="569"/>
                    </a:cubicBezTo>
                    <a:cubicBezTo>
                      <a:pt x="664" y="567"/>
                      <a:pt x="671" y="566"/>
                      <a:pt x="677" y="566"/>
                    </a:cubicBezTo>
                    <a:cubicBezTo>
                      <a:pt x="688" y="566"/>
                      <a:pt x="699" y="569"/>
                      <a:pt x="713" y="569"/>
                    </a:cubicBezTo>
                    <a:cubicBezTo>
                      <a:pt x="803" y="590"/>
                      <a:pt x="907" y="597"/>
                      <a:pt x="1011" y="611"/>
                    </a:cubicBezTo>
                    <a:cubicBezTo>
                      <a:pt x="1021" y="618"/>
                      <a:pt x="1030" y="621"/>
                      <a:pt x="1038" y="621"/>
                    </a:cubicBezTo>
                    <a:cubicBezTo>
                      <a:pt x="1047" y="621"/>
                      <a:pt x="1055" y="618"/>
                      <a:pt x="1066" y="611"/>
                    </a:cubicBezTo>
                    <a:cubicBezTo>
                      <a:pt x="1073" y="611"/>
                      <a:pt x="1080" y="597"/>
                      <a:pt x="1094" y="590"/>
                    </a:cubicBezTo>
                    <a:cubicBezTo>
                      <a:pt x="1128" y="535"/>
                      <a:pt x="1149" y="472"/>
                      <a:pt x="1170" y="417"/>
                    </a:cubicBezTo>
                    <a:cubicBezTo>
                      <a:pt x="1184" y="382"/>
                      <a:pt x="1197" y="334"/>
                      <a:pt x="1177" y="299"/>
                    </a:cubicBezTo>
                    <a:cubicBezTo>
                      <a:pt x="1163" y="251"/>
                      <a:pt x="1107" y="223"/>
                      <a:pt x="1066" y="209"/>
                    </a:cubicBezTo>
                    <a:cubicBezTo>
                      <a:pt x="900" y="140"/>
                      <a:pt x="734" y="85"/>
                      <a:pt x="561" y="50"/>
                    </a:cubicBezTo>
                    <a:cubicBezTo>
                      <a:pt x="479" y="41"/>
                      <a:pt x="340" y="1"/>
                      <a:pt x="226"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8"/>
              <p:cNvSpPr/>
              <p:nvPr/>
            </p:nvSpPr>
            <p:spPr>
              <a:xfrm>
                <a:off x="441325" y="3376452"/>
                <a:ext cx="1711399" cy="1663288"/>
              </a:xfrm>
              <a:custGeom>
                <a:avLst/>
                <a:gdLst/>
                <a:ahLst/>
                <a:cxnLst/>
                <a:rect l="l" t="t" r="r" b="b"/>
                <a:pathLst>
                  <a:path w="11454" h="11132" extrusionOk="0">
                    <a:moveTo>
                      <a:pt x="5564" y="1"/>
                    </a:moveTo>
                    <a:cubicBezTo>
                      <a:pt x="3134" y="1"/>
                      <a:pt x="934" y="1660"/>
                      <a:pt x="353" y="4129"/>
                    </a:cubicBezTo>
                    <a:cubicBezTo>
                      <a:pt x="0" y="5637"/>
                      <a:pt x="318" y="7153"/>
                      <a:pt x="1121" y="8336"/>
                    </a:cubicBezTo>
                    <a:cubicBezTo>
                      <a:pt x="969" y="8447"/>
                      <a:pt x="844" y="8592"/>
                      <a:pt x="768" y="8765"/>
                    </a:cubicBezTo>
                    <a:cubicBezTo>
                      <a:pt x="720" y="8897"/>
                      <a:pt x="685" y="9035"/>
                      <a:pt x="727" y="9167"/>
                    </a:cubicBezTo>
                    <a:cubicBezTo>
                      <a:pt x="767" y="9271"/>
                      <a:pt x="881" y="9356"/>
                      <a:pt x="990" y="9356"/>
                    </a:cubicBezTo>
                    <a:cubicBezTo>
                      <a:pt x="1011" y="9356"/>
                      <a:pt x="1032" y="9353"/>
                      <a:pt x="1052" y="9347"/>
                    </a:cubicBezTo>
                    <a:cubicBezTo>
                      <a:pt x="1204" y="9291"/>
                      <a:pt x="1246" y="9118"/>
                      <a:pt x="1329" y="9001"/>
                    </a:cubicBezTo>
                    <a:cubicBezTo>
                      <a:pt x="1377" y="8938"/>
                      <a:pt x="1433" y="8876"/>
                      <a:pt x="1516" y="8842"/>
                    </a:cubicBezTo>
                    <a:cubicBezTo>
                      <a:pt x="2221" y="9665"/>
                      <a:pt x="3197" y="10288"/>
                      <a:pt x="4339" y="10558"/>
                    </a:cubicBezTo>
                    <a:cubicBezTo>
                      <a:pt x="4749" y="10654"/>
                      <a:pt x="5158" y="10700"/>
                      <a:pt x="5560" y="10700"/>
                    </a:cubicBezTo>
                    <a:cubicBezTo>
                      <a:pt x="6168" y="10700"/>
                      <a:pt x="6760" y="10595"/>
                      <a:pt x="7315" y="10399"/>
                    </a:cubicBezTo>
                    <a:cubicBezTo>
                      <a:pt x="7377" y="10655"/>
                      <a:pt x="7536" y="10938"/>
                      <a:pt x="7744" y="11056"/>
                    </a:cubicBezTo>
                    <a:cubicBezTo>
                      <a:pt x="7832" y="11108"/>
                      <a:pt x="7915" y="11131"/>
                      <a:pt x="7988" y="11131"/>
                    </a:cubicBezTo>
                    <a:cubicBezTo>
                      <a:pt x="8207" y="11131"/>
                      <a:pt x="8332" y="10920"/>
                      <a:pt x="8208" y="10634"/>
                    </a:cubicBezTo>
                    <a:cubicBezTo>
                      <a:pt x="8145" y="10475"/>
                      <a:pt x="8069" y="10302"/>
                      <a:pt x="7993" y="10129"/>
                    </a:cubicBezTo>
                    <a:cubicBezTo>
                      <a:pt x="9349" y="9437"/>
                      <a:pt x="10408" y="8170"/>
                      <a:pt x="10775" y="6579"/>
                    </a:cubicBezTo>
                    <a:cubicBezTo>
                      <a:pt x="11453" y="3700"/>
                      <a:pt x="9668" y="821"/>
                      <a:pt x="6789" y="143"/>
                    </a:cubicBezTo>
                    <a:cubicBezTo>
                      <a:pt x="6378" y="47"/>
                      <a:pt x="5968" y="1"/>
                      <a:pt x="5564"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8"/>
              <p:cNvSpPr/>
              <p:nvPr/>
            </p:nvSpPr>
            <p:spPr>
              <a:xfrm>
                <a:off x="499148" y="3383624"/>
                <a:ext cx="1570800" cy="1629072"/>
              </a:xfrm>
              <a:custGeom>
                <a:avLst/>
                <a:gdLst/>
                <a:ahLst/>
                <a:cxnLst/>
                <a:rect l="l" t="t" r="r" b="b"/>
                <a:pathLst>
                  <a:path w="10513" h="10903" extrusionOk="0">
                    <a:moveTo>
                      <a:pt x="5482" y="1"/>
                    </a:moveTo>
                    <a:cubicBezTo>
                      <a:pt x="5085" y="1"/>
                      <a:pt x="4715" y="113"/>
                      <a:pt x="4367" y="358"/>
                    </a:cubicBezTo>
                    <a:cubicBezTo>
                      <a:pt x="4277" y="427"/>
                      <a:pt x="4187" y="489"/>
                      <a:pt x="4084" y="544"/>
                    </a:cubicBezTo>
                    <a:cubicBezTo>
                      <a:pt x="4001" y="586"/>
                      <a:pt x="3904" y="607"/>
                      <a:pt x="3814" y="634"/>
                    </a:cubicBezTo>
                    <a:cubicBezTo>
                      <a:pt x="2582" y="960"/>
                      <a:pt x="1482" y="1790"/>
                      <a:pt x="831" y="2897"/>
                    </a:cubicBezTo>
                    <a:cubicBezTo>
                      <a:pt x="181" y="4005"/>
                      <a:pt x="1" y="5375"/>
                      <a:pt x="333" y="6607"/>
                    </a:cubicBezTo>
                    <a:cubicBezTo>
                      <a:pt x="506" y="7250"/>
                      <a:pt x="796" y="7838"/>
                      <a:pt x="1101" y="8427"/>
                    </a:cubicBezTo>
                    <a:cubicBezTo>
                      <a:pt x="866" y="8600"/>
                      <a:pt x="700" y="8856"/>
                      <a:pt x="644" y="9146"/>
                    </a:cubicBezTo>
                    <a:cubicBezTo>
                      <a:pt x="622" y="9233"/>
                      <a:pt x="648" y="9282"/>
                      <a:pt x="710" y="9282"/>
                    </a:cubicBezTo>
                    <a:cubicBezTo>
                      <a:pt x="727" y="9282"/>
                      <a:pt x="747" y="9278"/>
                      <a:pt x="769" y="9271"/>
                    </a:cubicBezTo>
                    <a:cubicBezTo>
                      <a:pt x="852" y="9250"/>
                      <a:pt x="907" y="9050"/>
                      <a:pt x="963" y="8980"/>
                    </a:cubicBezTo>
                    <a:cubicBezTo>
                      <a:pt x="1004" y="8918"/>
                      <a:pt x="1066" y="8856"/>
                      <a:pt x="1142" y="8821"/>
                    </a:cubicBezTo>
                    <a:lnTo>
                      <a:pt x="1142" y="8821"/>
                    </a:lnTo>
                    <a:cubicBezTo>
                      <a:pt x="1136" y="8835"/>
                      <a:pt x="1765" y="9423"/>
                      <a:pt x="1828" y="9472"/>
                    </a:cubicBezTo>
                    <a:cubicBezTo>
                      <a:pt x="2084" y="9686"/>
                      <a:pt x="2326" y="9852"/>
                      <a:pt x="2637" y="9991"/>
                    </a:cubicBezTo>
                    <a:cubicBezTo>
                      <a:pt x="3433" y="10337"/>
                      <a:pt x="4312" y="10517"/>
                      <a:pt x="5177" y="10531"/>
                    </a:cubicBezTo>
                    <a:cubicBezTo>
                      <a:pt x="5215" y="10531"/>
                      <a:pt x="5253" y="10531"/>
                      <a:pt x="5292" y="10531"/>
                    </a:cubicBezTo>
                    <a:cubicBezTo>
                      <a:pt x="5862" y="10531"/>
                      <a:pt x="6513" y="10479"/>
                      <a:pt x="7025" y="10226"/>
                    </a:cubicBezTo>
                    <a:cubicBezTo>
                      <a:pt x="7029" y="10226"/>
                      <a:pt x="7037" y="10223"/>
                      <a:pt x="7044" y="10223"/>
                    </a:cubicBezTo>
                    <a:cubicBezTo>
                      <a:pt x="7047" y="10223"/>
                      <a:pt x="7050" y="10224"/>
                      <a:pt x="7052" y="10226"/>
                    </a:cubicBezTo>
                    <a:cubicBezTo>
                      <a:pt x="7059" y="10226"/>
                      <a:pt x="7059" y="10233"/>
                      <a:pt x="7059" y="10240"/>
                    </a:cubicBezTo>
                    <a:cubicBezTo>
                      <a:pt x="7129" y="10475"/>
                      <a:pt x="7225" y="10614"/>
                      <a:pt x="7398" y="10787"/>
                    </a:cubicBezTo>
                    <a:cubicBezTo>
                      <a:pt x="7447" y="10828"/>
                      <a:pt x="7509" y="10877"/>
                      <a:pt x="7578" y="10890"/>
                    </a:cubicBezTo>
                    <a:cubicBezTo>
                      <a:pt x="7613" y="10899"/>
                      <a:pt x="7643" y="10903"/>
                      <a:pt x="7669" y="10903"/>
                    </a:cubicBezTo>
                    <a:cubicBezTo>
                      <a:pt x="7987" y="10903"/>
                      <a:pt x="7702" y="10312"/>
                      <a:pt x="7606" y="10095"/>
                    </a:cubicBezTo>
                    <a:cubicBezTo>
                      <a:pt x="7599" y="10081"/>
                      <a:pt x="7585" y="10060"/>
                      <a:pt x="7585" y="10053"/>
                    </a:cubicBezTo>
                    <a:cubicBezTo>
                      <a:pt x="8097" y="9721"/>
                      <a:pt x="8540" y="9326"/>
                      <a:pt x="8969" y="8904"/>
                    </a:cubicBezTo>
                    <a:cubicBezTo>
                      <a:pt x="9710" y="8164"/>
                      <a:pt x="10111" y="6980"/>
                      <a:pt x="10250" y="5970"/>
                    </a:cubicBezTo>
                    <a:cubicBezTo>
                      <a:pt x="10513" y="4164"/>
                      <a:pt x="9855" y="2102"/>
                      <a:pt x="8305" y="1036"/>
                    </a:cubicBezTo>
                    <a:cubicBezTo>
                      <a:pt x="8056" y="863"/>
                      <a:pt x="7779" y="717"/>
                      <a:pt x="7502" y="586"/>
                    </a:cubicBezTo>
                    <a:cubicBezTo>
                      <a:pt x="6962" y="330"/>
                      <a:pt x="6402" y="115"/>
                      <a:pt x="5814" y="25"/>
                    </a:cubicBezTo>
                    <a:cubicBezTo>
                      <a:pt x="5701" y="9"/>
                      <a:pt x="5590" y="1"/>
                      <a:pt x="54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8"/>
              <p:cNvSpPr/>
              <p:nvPr/>
            </p:nvSpPr>
            <p:spPr>
              <a:xfrm>
                <a:off x="461944" y="3482238"/>
                <a:ext cx="1554215" cy="1391352"/>
              </a:xfrm>
              <a:custGeom>
                <a:avLst/>
                <a:gdLst/>
                <a:ahLst/>
                <a:cxnLst/>
                <a:rect l="l" t="t" r="r" b="b"/>
                <a:pathLst>
                  <a:path w="10402" h="9312" extrusionOk="0">
                    <a:moveTo>
                      <a:pt x="5198" y="0"/>
                    </a:moveTo>
                    <a:cubicBezTo>
                      <a:pt x="4749" y="0"/>
                      <a:pt x="4293" y="65"/>
                      <a:pt x="3841" y="203"/>
                    </a:cubicBezTo>
                    <a:cubicBezTo>
                      <a:pt x="1385" y="957"/>
                      <a:pt x="0" y="3559"/>
                      <a:pt x="755" y="6016"/>
                    </a:cubicBezTo>
                    <a:cubicBezTo>
                      <a:pt x="1365" y="8021"/>
                      <a:pt x="3211" y="9312"/>
                      <a:pt x="5205" y="9312"/>
                    </a:cubicBezTo>
                    <a:cubicBezTo>
                      <a:pt x="5653" y="9312"/>
                      <a:pt x="6110" y="9247"/>
                      <a:pt x="6561" y="9109"/>
                    </a:cubicBezTo>
                    <a:cubicBezTo>
                      <a:pt x="9018" y="8355"/>
                      <a:pt x="10402" y="5753"/>
                      <a:pt x="9654" y="3296"/>
                    </a:cubicBezTo>
                    <a:cubicBezTo>
                      <a:pt x="9039" y="1291"/>
                      <a:pt x="7192" y="0"/>
                      <a:pt x="5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8"/>
              <p:cNvSpPr/>
              <p:nvPr/>
            </p:nvSpPr>
            <p:spPr>
              <a:xfrm>
                <a:off x="1193027" y="3646893"/>
                <a:ext cx="219341" cy="539836"/>
              </a:xfrm>
              <a:custGeom>
                <a:avLst/>
                <a:gdLst/>
                <a:ahLst/>
                <a:cxnLst/>
                <a:rect l="l" t="t" r="r" b="b"/>
                <a:pathLst>
                  <a:path w="1468" h="3613" extrusionOk="0">
                    <a:moveTo>
                      <a:pt x="1359" y="1"/>
                    </a:moveTo>
                    <a:cubicBezTo>
                      <a:pt x="1188" y="1"/>
                      <a:pt x="846" y="230"/>
                      <a:pt x="754" y="270"/>
                    </a:cubicBezTo>
                    <a:cubicBezTo>
                      <a:pt x="312" y="471"/>
                      <a:pt x="810" y="679"/>
                      <a:pt x="796" y="686"/>
                    </a:cubicBezTo>
                    <a:cubicBezTo>
                      <a:pt x="623" y="852"/>
                      <a:pt x="471" y="1038"/>
                      <a:pt x="339" y="1239"/>
                    </a:cubicBezTo>
                    <a:cubicBezTo>
                      <a:pt x="201" y="1447"/>
                      <a:pt x="90" y="1682"/>
                      <a:pt x="49" y="1924"/>
                    </a:cubicBezTo>
                    <a:cubicBezTo>
                      <a:pt x="0" y="2166"/>
                      <a:pt x="28" y="2436"/>
                      <a:pt x="166" y="2644"/>
                    </a:cubicBezTo>
                    <a:cubicBezTo>
                      <a:pt x="229" y="2727"/>
                      <a:pt x="298" y="2803"/>
                      <a:pt x="339" y="2900"/>
                    </a:cubicBezTo>
                    <a:cubicBezTo>
                      <a:pt x="429" y="3094"/>
                      <a:pt x="374" y="3343"/>
                      <a:pt x="208" y="3474"/>
                    </a:cubicBezTo>
                    <a:lnTo>
                      <a:pt x="616" y="3613"/>
                    </a:lnTo>
                    <a:cubicBezTo>
                      <a:pt x="886" y="3295"/>
                      <a:pt x="789" y="3018"/>
                      <a:pt x="588" y="2706"/>
                    </a:cubicBezTo>
                    <a:cubicBezTo>
                      <a:pt x="429" y="2457"/>
                      <a:pt x="277" y="2166"/>
                      <a:pt x="325" y="1862"/>
                    </a:cubicBezTo>
                    <a:cubicBezTo>
                      <a:pt x="346" y="1682"/>
                      <a:pt x="443" y="1523"/>
                      <a:pt x="540" y="1371"/>
                    </a:cubicBezTo>
                    <a:cubicBezTo>
                      <a:pt x="678" y="1163"/>
                      <a:pt x="810" y="969"/>
                      <a:pt x="997" y="803"/>
                    </a:cubicBezTo>
                    <a:cubicBezTo>
                      <a:pt x="997" y="802"/>
                      <a:pt x="998" y="802"/>
                      <a:pt x="999" y="802"/>
                    </a:cubicBezTo>
                    <a:cubicBezTo>
                      <a:pt x="1018" y="802"/>
                      <a:pt x="1157" y="921"/>
                      <a:pt x="1170" y="928"/>
                    </a:cubicBezTo>
                    <a:cubicBezTo>
                      <a:pt x="1189" y="941"/>
                      <a:pt x="1214" y="948"/>
                      <a:pt x="1238" y="948"/>
                    </a:cubicBezTo>
                    <a:cubicBezTo>
                      <a:pt x="1265" y="948"/>
                      <a:pt x="1293" y="939"/>
                      <a:pt x="1315" y="921"/>
                    </a:cubicBezTo>
                    <a:cubicBezTo>
                      <a:pt x="1384" y="865"/>
                      <a:pt x="1412" y="686"/>
                      <a:pt x="1433" y="602"/>
                    </a:cubicBezTo>
                    <a:cubicBezTo>
                      <a:pt x="1453" y="464"/>
                      <a:pt x="1467" y="312"/>
                      <a:pt x="1467" y="167"/>
                    </a:cubicBezTo>
                    <a:cubicBezTo>
                      <a:pt x="1467" y="125"/>
                      <a:pt x="1467" y="70"/>
                      <a:pt x="1440" y="35"/>
                    </a:cubicBezTo>
                    <a:cubicBezTo>
                      <a:pt x="1423" y="11"/>
                      <a:pt x="1395" y="1"/>
                      <a:pt x="1359"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8"/>
              <p:cNvSpPr/>
              <p:nvPr/>
            </p:nvSpPr>
            <p:spPr>
              <a:xfrm>
                <a:off x="657378" y="4178958"/>
                <a:ext cx="523401" cy="223824"/>
              </a:xfrm>
              <a:custGeom>
                <a:avLst/>
                <a:gdLst/>
                <a:ahLst/>
                <a:cxnLst/>
                <a:rect l="l" t="t" r="r" b="b"/>
                <a:pathLst>
                  <a:path w="3503" h="1498" extrusionOk="0">
                    <a:moveTo>
                      <a:pt x="3198" y="0"/>
                    </a:moveTo>
                    <a:cubicBezTo>
                      <a:pt x="2958" y="0"/>
                      <a:pt x="2806" y="201"/>
                      <a:pt x="2672" y="481"/>
                    </a:cubicBezTo>
                    <a:cubicBezTo>
                      <a:pt x="2526" y="785"/>
                      <a:pt x="2339" y="1076"/>
                      <a:pt x="2063" y="1166"/>
                    </a:cubicBezTo>
                    <a:cubicBezTo>
                      <a:pt x="1996" y="1186"/>
                      <a:pt x="1926" y="1195"/>
                      <a:pt x="1855" y="1195"/>
                    </a:cubicBezTo>
                    <a:cubicBezTo>
                      <a:pt x="1758" y="1195"/>
                      <a:pt x="1658" y="1179"/>
                      <a:pt x="1557" y="1159"/>
                    </a:cubicBezTo>
                    <a:cubicBezTo>
                      <a:pt x="1426" y="1125"/>
                      <a:pt x="1295" y="1090"/>
                      <a:pt x="1163" y="1041"/>
                    </a:cubicBezTo>
                    <a:cubicBezTo>
                      <a:pt x="1087" y="1021"/>
                      <a:pt x="886" y="965"/>
                      <a:pt x="900" y="868"/>
                    </a:cubicBezTo>
                    <a:cubicBezTo>
                      <a:pt x="907" y="792"/>
                      <a:pt x="914" y="709"/>
                      <a:pt x="907" y="626"/>
                    </a:cubicBezTo>
                    <a:cubicBezTo>
                      <a:pt x="907" y="605"/>
                      <a:pt x="907" y="585"/>
                      <a:pt x="886" y="571"/>
                    </a:cubicBezTo>
                    <a:cubicBezTo>
                      <a:pt x="879" y="557"/>
                      <a:pt x="865" y="550"/>
                      <a:pt x="852" y="550"/>
                    </a:cubicBezTo>
                    <a:cubicBezTo>
                      <a:pt x="829" y="546"/>
                      <a:pt x="807" y="545"/>
                      <a:pt x="784" y="545"/>
                    </a:cubicBezTo>
                    <a:cubicBezTo>
                      <a:pt x="721" y="545"/>
                      <a:pt x="656" y="558"/>
                      <a:pt x="596" y="578"/>
                    </a:cubicBezTo>
                    <a:cubicBezTo>
                      <a:pt x="429" y="626"/>
                      <a:pt x="263" y="689"/>
                      <a:pt x="111" y="758"/>
                    </a:cubicBezTo>
                    <a:cubicBezTo>
                      <a:pt x="77" y="778"/>
                      <a:pt x="42" y="792"/>
                      <a:pt x="21" y="827"/>
                    </a:cubicBezTo>
                    <a:cubicBezTo>
                      <a:pt x="0" y="903"/>
                      <a:pt x="77" y="965"/>
                      <a:pt x="118" y="1021"/>
                    </a:cubicBezTo>
                    <a:cubicBezTo>
                      <a:pt x="277" y="1208"/>
                      <a:pt x="457" y="1401"/>
                      <a:pt x="692" y="1484"/>
                    </a:cubicBezTo>
                    <a:cubicBezTo>
                      <a:pt x="702" y="1489"/>
                      <a:pt x="715" y="1497"/>
                      <a:pt x="726" y="1497"/>
                    </a:cubicBezTo>
                    <a:cubicBezTo>
                      <a:pt x="732" y="1497"/>
                      <a:pt x="737" y="1496"/>
                      <a:pt x="741" y="1491"/>
                    </a:cubicBezTo>
                    <a:cubicBezTo>
                      <a:pt x="769" y="1484"/>
                      <a:pt x="775" y="1457"/>
                      <a:pt x="782" y="1436"/>
                    </a:cubicBezTo>
                    <a:lnTo>
                      <a:pt x="865" y="1201"/>
                    </a:lnTo>
                    <a:cubicBezTo>
                      <a:pt x="866" y="1199"/>
                      <a:pt x="868" y="1198"/>
                      <a:pt x="871" y="1198"/>
                    </a:cubicBezTo>
                    <a:cubicBezTo>
                      <a:pt x="912" y="1198"/>
                      <a:pt x="1158" y="1312"/>
                      <a:pt x="1184" y="1318"/>
                    </a:cubicBezTo>
                    <a:cubicBezTo>
                      <a:pt x="1301" y="1367"/>
                      <a:pt x="1433" y="1408"/>
                      <a:pt x="1557" y="1436"/>
                    </a:cubicBezTo>
                    <a:cubicBezTo>
                      <a:pt x="1688" y="1468"/>
                      <a:pt x="1828" y="1488"/>
                      <a:pt x="1964" y="1488"/>
                    </a:cubicBezTo>
                    <a:cubicBezTo>
                      <a:pt x="2067" y="1488"/>
                      <a:pt x="2168" y="1476"/>
                      <a:pt x="2263" y="1450"/>
                    </a:cubicBezTo>
                    <a:cubicBezTo>
                      <a:pt x="2492" y="1381"/>
                      <a:pt x="2699" y="1228"/>
                      <a:pt x="2817" y="986"/>
                    </a:cubicBezTo>
                    <a:cubicBezTo>
                      <a:pt x="2859" y="882"/>
                      <a:pt x="2893" y="765"/>
                      <a:pt x="2955" y="675"/>
                    </a:cubicBezTo>
                    <a:cubicBezTo>
                      <a:pt x="3035" y="551"/>
                      <a:pt x="3162" y="487"/>
                      <a:pt x="3291" y="487"/>
                    </a:cubicBezTo>
                    <a:cubicBezTo>
                      <a:pt x="3364" y="487"/>
                      <a:pt x="3437" y="507"/>
                      <a:pt x="3502" y="550"/>
                    </a:cubicBezTo>
                    <a:lnTo>
                      <a:pt x="3426" y="52"/>
                    </a:lnTo>
                    <a:cubicBezTo>
                      <a:pt x="3342" y="17"/>
                      <a:pt x="3266" y="0"/>
                      <a:pt x="3198" y="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8"/>
              <p:cNvSpPr/>
              <p:nvPr/>
            </p:nvSpPr>
            <p:spPr>
              <a:xfrm>
                <a:off x="1148502" y="4129651"/>
                <a:ext cx="178999" cy="163759"/>
              </a:xfrm>
              <a:custGeom>
                <a:avLst/>
                <a:gdLst/>
                <a:ahLst/>
                <a:cxnLst/>
                <a:rect l="l" t="t" r="r" b="b"/>
                <a:pathLst>
                  <a:path w="1198" h="1096" extrusionOk="0">
                    <a:moveTo>
                      <a:pt x="599" y="0"/>
                    </a:moveTo>
                    <a:cubicBezTo>
                      <a:pt x="350" y="0"/>
                      <a:pt x="129" y="169"/>
                      <a:pt x="70" y="423"/>
                    </a:cubicBezTo>
                    <a:cubicBezTo>
                      <a:pt x="1" y="714"/>
                      <a:pt x="181" y="1012"/>
                      <a:pt x="471" y="1081"/>
                    </a:cubicBezTo>
                    <a:cubicBezTo>
                      <a:pt x="514" y="1091"/>
                      <a:pt x="557" y="1096"/>
                      <a:pt x="599" y="1096"/>
                    </a:cubicBezTo>
                    <a:cubicBezTo>
                      <a:pt x="848" y="1096"/>
                      <a:pt x="1069" y="927"/>
                      <a:pt x="1129" y="673"/>
                    </a:cubicBezTo>
                    <a:cubicBezTo>
                      <a:pt x="1198" y="382"/>
                      <a:pt x="1018" y="77"/>
                      <a:pt x="727" y="15"/>
                    </a:cubicBezTo>
                    <a:cubicBezTo>
                      <a:pt x="684" y="5"/>
                      <a:pt x="641" y="0"/>
                      <a:pt x="59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8"/>
              <p:cNvSpPr/>
              <p:nvPr/>
            </p:nvSpPr>
            <p:spPr>
              <a:xfrm>
                <a:off x="617036" y="3000675"/>
                <a:ext cx="596764" cy="407006"/>
              </a:xfrm>
              <a:custGeom>
                <a:avLst/>
                <a:gdLst/>
                <a:ahLst/>
                <a:cxnLst/>
                <a:rect l="l" t="t" r="r" b="b"/>
                <a:pathLst>
                  <a:path w="3994" h="2724" extrusionOk="0">
                    <a:moveTo>
                      <a:pt x="2103" y="0"/>
                    </a:moveTo>
                    <a:cubicBezTo>
                      <a:pt x="2019" y="0"/>
                      <a:pt x="1934" y="7"/>
                      <a:pt x="1848" y="21"/>
                    </a:cubicBezTo>
                    <a:cubicBezTo>
                      <a:pt x="658" y="229"/>
                      <a:pt x="0" y="1585"/>
                      <a:pt x="243" y="2706"/>
                    </a:cubicBezTo>
                    <a:cubicBezTo>
                      <a:pt x="291" y="2719"/>
                      <a:pt x="338" y="2724"/>
                      <a:pt x="385" y="2724"/>
                    </a:cubicBezTo>
                    <a:cubicBezTo>
                      <a:pt x="520" y="2724"/>
                      <a:pt x="653" y="2681"/>
                      <a:pt x="796" y="2651"/>
                    </a:cubicBezTo>
                    <a:cubicBezTo>
                      <a:pt x="1883" y="2408"/>
                      <a:pt x="2921" y="2097"/>
                      <a:pt x="3994" y="1765"/>
                    </a:cubicBezTo>
                    <a:cubicBezTo>
                      <a:pt x="3828" y="862"/>
                      <a:pt x="3050" y="0"/>
                      <a:pt x="2103"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8"/>
              <p:cNvSpPr/>
              <p:nvPr/>
            </p:nvSpPr>
            <p:spPr>
              <a:xfrm>
                <a:off x="724614" y="3000675"/>
                <a:ext cx="489185" cy="318254"/>
              </a:xfrm>
              <a:custGeom>
                <a:avLst/>
                <a:gdLst/>
                <a:ahLst/>
                <a:cxnLst/>
                <a:rect l="l" t="t" r="r" b="b"/>
                <a:pathLst>
                  <a:path w="3274" h="2130" extrusionOk="0">
                    <a:moveTo>
                      <a:pt x="3274" y="1765"/>
                    </a:moveTo>
                    <a:cubicBezTo>
                      <a:pt x="3274" y="1765"/>
                      <a:pt x="3274" y="1765"/>
                      <a:pt x="3274" y="1765"/>
                    </a:cubicBezTo>
                    <a:cubicBezTo>
                      <a:pt x="3274" y="1765"/>
                      <a:pt x="3274" y="1765"/>
                      <a:pt x="3274" y="1765"/>
                    </a:cubicBezTo>
                    <a:close/>
                    <a:moveTo>
                      <a:pt x="1383" y="0"/>
                    </a:moveTo>
                    <a:cubicBezTo>
                      <a:pt x="1299" y="0"/>
                      <a:pt x="1214" y="7"/>
                      <a:pt x="1128" y="21"/>
                    </a:cubicBezTo>
                    <a:cubicBezTo>
                      <a:pt x="644" y="104"/>
                      <a:pt x="298" y="367"/>
                      <a:pt x="0" y="741"/>
                    </a:cubicBezTo>
                    <a:cubicBezTo>
                      <a:pt x="251" y="554"/>
                      <a:pt x="572" y="446"/>
                      <a:pt x="886" y="446"/>
                    </a:cubicBezTo>
                    <a:cubicBezTo>
                      <a:pt x="944" y="446"/>
                      <a:pt x="1002" y="449"/>
                      <a:pt x="1059" y="457"/>
                    </a:cubicBezTo>
                    <a:cubicBezTo>
                      <a:pt x="1433" y="512"/>
                      <a:pt x="1779" y="741"/>
                      <a:pt x="1973" y="1059"/>
                    </a:cubicBezTo>
                    <a:cubicBezTo>
                      <a:pt x="2152" y="1377"/>
                      <a:pt x="2180" y="1813"/>
                      <a:pt x="1979" y="2125"/>
                    </a:cubicBezTo>
                    <a:cubicBezTo>
                      <a:pt x="1987" y="2128"/>
                      <a:pt x="1998" y="2130"/>
                      <a:pt x="2013" y="2130"/>
                    </a:cubicBezTo>
                    <a:cubicBezTo>
                      <a:pt x="2236" y="2130"/>
                      <a:pt x="3256" y="1765"/>
                      <a:pt x="3273" y="1765"/>
                    </a:cubicBezTo>
                    <a:cubicBezTo>
                      <a:pt x="3273" y="1765"/>
                      <a:pt x="3274" y="1765"/>
                      <a:pt x="3274" y="1765"/>
                    </a:cubicBezTo>
                    <a:lnTo>
                      <a:pt x="3274" y="1765"/>
                    </a:lnTo>
                    <a:cubicBezTo>
                      <a:pt x="3108" y="862"/>
                      <a:pt x="2330" y="0"/>
                      <a:pt x="1383" y="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8"/>
              <p:cNvSpPr/>
              <p:nvPr/>
            </p:nvSpPr>
            <p:spPr>
              <a:xfrm>
                <a:off x="647068" y="3246014"/>
                <a:ext cx="577041" cy="191251"/>
              </a:xfrm>
              <a:custGeom>
                <a:avLst/>
                <a:gdLst/>
                <a:ahLst/>
                <a:cxnLst/>
                <a:rect l="l" t="t" r="r" b="b"/>
                <a:pathLst>
                  <a:path w="3862" h="1280" extrusionOk="0">
                    <a:moveTo>
                      <a:pt x="3266" y="0"/>
                    </a:moveTo>
                    <a:cubicBezTo>
                      <a:pt x="2900" y="0"/>
                      <a:pt x="2383" y="74"/>
                      <a:pt x="1820" y="220"/>
                    </a:cubicBezTo>
                    <a:cubicBezTo>
                      <a:pt x="782" y="490"/>
                      <a:pt x="0" y="884"/>
                      <a:pt x="56" y="1119"/>
                    </a:cubicBezTo>
                    <a:cubicBezTo>
                      <a:pt x="84" y="1227"/>
                      <a:pt x="283" y="1279"/>
                      <a:pt x="590" y="1279"/>
                    </a:cubicBezTo>
                    <a:cubicBezTo>
                      <a:pt x="957" y="1279"/>
                      <a:pt x="1477" y="1204"/>
                      <a:pt x="2042" y="1057"/>
                    </a:cubicBezTo>
                    <a:cubicBezTo>
                      <a:pt x="3066" y="794"/>
                      <a:pt x="3862" y="386"/>
                      <a:pt x="3806" y="157"/>
                    </a:cubicBezTo>
                    <a:cubicBezTo>
                      <a:pt x="3778" y="53"/>
                      <a:pt x="3576" y="0"/>
                      <a:pt x="32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8"/>
              <p:cNvSpPr/>
              <p:nvPr/>
            </p:nvSpPr>
            <p:spPr>
              <a:xfrm>
                <a:off x="1755422" y="3315491"/>
                <a:ext cx="573007" cy="510402"/>
              </a:xfrm>
              <a:custGeom>
                <a:avLst/>
                <a:gdLst/>
                <a:ahLst/>
                <a:cxnLst/>
                <a:rect l="l" t="t" r="r" b="b"/>
                <a:pathLst>
                  <a:path w="3835" h="3416" extrusionOk="0">
                    <a:moveTo>
                      <a:pt x="1635" y="0"/>
                    </a:moveTo>
                    <a:cubicBezTo>
                      <a:pt x="1042" y="0"/>
                      <a:pt x="437" y="223"/>
                      <a:pt x="1" y="613"/>
                    </a:cubicBezTo>
                    <a:cubicBezTo>
                      <a:pt x="63" y="800"/>
                      <a:pt x="195" y="924"/>
                      <a:pt x="333" y="1063"/>
                    </a:cubicBezTo>
                    <a:cubicBezTo>
                      <a:pt x="1094" y="1893"/>
                      <a:pt x="1876" y="2654"/>
                      <a:pt x="2700" y="3416"/>
                    </a:cubicBezTo>
                    <a:cubicBezTo>
                      <a:pt x="3468" y="2765"/>
                      <a:pt x="3835" y="1506"/>
                      <a:pt x="3150" y="675"/>
                    </a:cubicBezTo>
                    <a:cubicBezTo>
                      <a:pt x="2768" y="209"/>
                      <a:pt x="2208" y="0"/>
                      <a:pt x="1635"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8"/>
              <p:cNvSpPr/>
              <p:nvPr/>
            </p:nvSpPr>
            <p:spPr>
              <a:xfrm>
                <a:off x="1977750" y="3350753"/>
                <a:ext cx="350677" cy="475140"/>
              </a:xfrm>
              <a:custGeom>
                <a:avLst/>
                <a:gdLst/>
                <a:ahLst/>
                <a:cxnLst/>
                <a:rect l="l" t="t" r="r" b="b"/>
                <a:pathLst>
                  <a:path w="2347" h="3180" extrusionOk="0">
                    <a:moveTo>
                      <a:pt x="1012" y="0"/>
                    </a:moveTo>
                    <a:cubicBezTo>
                      <a:pt x="996" y="0"/>
                      <a:pt x="979" y="1"/>
                      <a:pt x="963" y="3"/>
                    </a:cubicBezTo>
                    <a:cubicBezTo>
                      <a:pt x="1198" y="273"/>
                      <a:pt x="1198" y="681"/>
                      <a:pt x="1080" y="1014"/>
                    </a:cubicBezTo>
                    <a:cubicBezTo>
                      <a:pt x="935" y="1456"/>
                      <a:pt x="596" y="1844"/>
                      <a:pt x="160" y="1975"/>
                    </a:cubicBezTo>
                    <a:cubicBezTo>
                      <a:pt x="125" y="1982"/>
                      <a:pt x="91" y="1996"/>
                      <a:pt x="70" y="2017"/>
                    </a:cubicBezTo>
                    <a:cubicBezTo>
                      <a:pt x="1" y="2134"/>
                      <a:pt x="1212" y="3174"/>
                      <a:pt x="1212" y="3180"/>
                    </a:cubicBezTo>
                    <a:lnTo>
                      <a:pt x="1212" y="3180"/>
                    </a:lnTo>
                    <a:cubicBezTo>
                      <a:pt x="1980" y="2529"/>
                      <a:pt x="2347" y="1270"/>
                      <a:pt x="1662" y="439"/>
                    </a:cubicBezTo>
                    <a:cubicBezTo>
                      <a:pt x="1505" y="250"/>
                      <a:pt x="1275" y="0"/>
                      <a:pt x="1012" y="0"/>
                    </a:cubicBezTo>
                    <a:close/>
                    <a:moveTo>
                      <a:pt x="1212" y="3180"/>
                    </a:moveTo>
                    <a:cubicBezTo>
                      <a:pt x="1212" y="3180"/>
                      <a:pt x="1212" y="3180"/>
                      <a:pt x="1212" y="3180"/>
                    </a:cubicBezTo>
                    <a:cubicBezTo>
                      <a:pt x="1212" y="3180"/>
                      <a:pt x="1212" y="3180"/>
                      <a:pt x="1212" y="3180"/>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8"/>
              <p:cNvSpPr/>
              <p:nvPr/>
            </p:nvSpPr>
            <p:spPr>
              <a:xfrm>
                <a:off x="1724493" y="3405289"/>
                <a:ext cx="456164" cy="427476"/>
              </a:xfrm>
              <a:custGeom>
                <a:avLst/>
                <a:gdLst/>
                <a:ahLst/>
                <a:cxnLst/>
                <a:rect l="l" t="t" r="r" b="b"/>
                <a:pathLst>
                  <a:path w="3053" h="2861" extrusionOk="0">
                    <a:moveTo>
                      <a:pt x="267" y="0"/>
                    </a:moveTo>
                    <a:cubicBezTo>
                      <a:pt x="227" y="0"/>
                      <a:pt x="195" y="11"/>
                      <a:pt x="173" y="33"/>
                    </a:cubicBezTo>
                    <a:cubicBezTo>
                      <a:pt x="0" y="199"/>
                      <a:pt x="464" y="960"/>
                      <a:pt x="1211" y="1728"/>
                    </a:cubicBezTo>
                    <a:cubicBezTo>
                      <a:pt x="1861" y="2402"/>
                      <a:pt x="2510" y="2861"/>
                      <a:pt x="2783" y="2861"/>
                    </a:cubicBezTo>
                    <a:cubicBezTo>
                      <a:pt x="2824" y="2861"/>
                      <a:pt x="2856" y="2850"/>
                      <a:pt x="2879" y="2828"/>
                    </a:cubicBezTo>
                    <a:cubicBezTo>
                      <a:pt x="3052" y="2662"/>
                      <a:pt x="2582" y="1901"/>
                      <a:pt x="1834" y="1126"/>
                    </a:cubicBezTo>
                    <a:cubicBezTo>
                      <a:pt x="1185" y="459"/>
                      <a:pt x="536"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8"/>
              <p:cNvSpPr/>
              <p:nvPr/>
            </p:nvSpPr>
            <p:spPr>
              <a:xfrm>
                <a:off x="1859862" y="3324606"/>
                <a:ext cx="160472" cy="46617"/>
              </a:xfrm>
              <a:custGeom>
                <a:avLst/>
                <a:gdLst/>
                <a:ahLst/>
                <a:cxnLst/>
                <a:rect l="l" t="t" r="r" b="b"/>
                <a:pathLst>
                  <a:path w="1074" h="312" extrusionOk="0">
                    <a:moveTo>
                      <a:pt x="907" y="1"/>
                    </a:moveTo>
                    <a:cubicBezTo>
                      <a:pt x="708" y="1"/>
                      <a:pt x="316" y="115"/>
                      <a:pt x="257" y="137"/>
                    </a:cubicBezTo>
                    <a:cubicBezTo>
                      <a:pt x="160" y="164"/>
                      <a:pt x="49" y="213"/>
                      <a:pt x="1" y="303"/>
                    </a:cubicBezTo>
                    <a:cubicBezTo>
                      <a:pt x="18" y="309"/>
                      <a:pt x="37" y="311"/>
                      <a:pt x="55" y="311"/>
                    </a:cubicBezTo>
                    <a:cubicBezTo>
                      <a:pt x="102" y="311"/>
                      <a:pt x="150" y="295"/>
                      <a:pt x="195" y="275"/>
                    </a:cubicBezTo>
                    <a:cubicBezTo>
                      <a:pt x="291" y="240"/>
                      <a:pt x="1073" y="151"/>
                      <a:pt x="1018" y="33"/>
                    </a:cubicBezTo>
                    <a:cubicBezTo>
                      <a:pt x="1004" y="10"/>
                      <a:pt x="964" y="1"/>
                      <a:pt x="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8"/>
              <p:cNvSpPr/>
              <p:nvPr/>
            </p:nvSpPr>
            <p:spPr>
              <a:xfrm>
                <a:off x="711167" y="3581150"/>
                <a:ext cx="476186" cy="400133"/>
              </a:xfrm>
              <a:custGeom>
                <a:avLst/>
                <a:gdLst/>
                <a:ahLst/>
                <a:cxnLst/>
                <a:rect l="l" t="t" r="r" b="b"/>
                <a:pathLst>
                  <a:path w="3187" h="2678" extrusionOk="0">
                    <a:moveTo>
                      <a:pt x="2214" y="0"/>
                    </a:moveTo>
                    <a:cubicBezTo>
                      <a:pt x="2139" y="0"/>
                      <a:pt x="2064" y="8"/>
                      <a:pt x="1993" y="25"/>
                    </a:cubicBezTo>
                    <a:cubicBezTo>
                      <a:pt x="1301" y="191"/>
                      <a:pt x="678" y="648"/>
                      <a:pt x="319" y="1271"/>
                    </a:cubicBezTo>
                    <a:cubicBezTo>
                      <a:pt x="104" y="1651"/>
                      <a:pt x="0" y="2164"/>
                      <a:pt x="249" y="2530"/>
                    </a:cubicBezTo>
                    <a:cubicBezTo>
                      <a:pt x="284" y="2579"/>
                      <a:pt x="339" y="2634"/>
                      <a:pt x="388" y="2655"/>
                    </a:cubicBezTo>
                    <a:cubicBezTo>
                      <a:pt x="422" y="2671"/>
                      <a:pt x="456" y="2678"/>
                      <a:pt x="490" y="2678"/>
                    </a:cubicBezTo>
                    <a:cubicBezTo>
                      <a:pt x="650" y="2678"/>
                      <a:pt x="807" y="2523"/>
                      <a:pt x="921" y="2392"/>
                    </a:cubicBezTo>
                    <a:cubicBezTo>
                      <a:pt x="1315" y="1914"/>
                      <a:pt x="1786" y="1499"/>
                      <a:pt x="2305" y="1160"/>
                    </a:cubicBezTo>
                    <a:cubicBezTo>
                      <a:pt x="2450" y="1063"/>
                      <a:pt x="2602" y="973"/>
                      <a:pt x="2720" y="842"/>
                    </a:cubicBezTo>
                    <a:cubicBezTo>
                      <a:pt x="3187" y="333"/>
                      <a:pt x="2696" y="0"/>
                      <a:pt x="2214" y="0"/>
                    </a:cubicBezTo>
                    <a:close/>
                  </a:path>
                </a:pathLst>
              </a:custGeom>
              <a:solidFill>
                <a:srgbClr val="FFFFFF">
                  <a:alpha val="561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2" name="Google Shape;1622;p38"/>
          <p:cNvGrpSpPr/>
          <p:nvPr/>
        </p:nvGrpSpPr>
        <p:grpSpPr>
          <a:xfrm>
            <a:off x="864614" y="430380"/>
            <a:ext cx="1868057" cy="1354308"/>
            <a:chOff x="7205725" y="1352880"/>
            <a:chExt cx="1868057" cy="1354308"/>
          </a:xfrm>
        </p:grpSpPr>
        <p:sp>
          <p:nvSpPr>
            <p:cNvPr id="1623" name="Google Shape;1623;p38"/>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4" name="Google Shape;1624;p38"/>
            <p:cNvGrpSpPr/>
            <p:nvPr/>
          </p:nvGrpSpPr>
          <p:grpSpPr>
            <a:xfrm rot="-730338">
              <a:off x="7338265" y="1574391"/>
              <a:ext cx="1608957" cy="907420"/>
              <a:chOff x="4917725" y="2843500"/>
              <a:chExt cx="277625" cy="156575"/>
            </a:xfrm>
          </p:grpSpPr>
          <p:sp>
            <p:nvSpPr>
              <p:cNvPr id="1625" name="Google Shape;1625;p38"/>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8"/>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8"/>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8"/>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8"/>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8"/>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8"/>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8"/>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8"/>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8"/>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8"/>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8"/>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8"/>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F5139434-6DDA-594A-B4FE-C786E18724BD}"/>
              </a:ext>
            </a:extLst>
          </p:cNvPr>
          <p:cNvSpPr txBox="1"/>
          <p:nvPr/>
        </p:nvSpPr>
        <p:spPr>
          <a:xfrm>
            <a:off x="654054" y="1975895"/>
            <a:ext cx="7868632" cy="1391728"/>
          </a:xfrm>
          <a:prstGeom prst="rect">
            <a:avLst/>
          </a:prstGeom>
          <a:noFill/>
        </p:spPr>
        <p:txBody>
          <a:bodyPr wrap="square" rtlCol="0">
            <a:spAutoFit/>
          </a:bodyPr>
          <a:lstStyle/>
          <a:p>
            <a:pPr algn="ctr">
              <a:lnSpc>
                <a:spcPct val="150000"/>
              </a:lnSpc>
            </a:pPr>
            <a:r>
              <a:rPr lang="en-US" sz="3000" b="1">
                <a:solidFill>
                  <a:schemeClr val="accent5">
                    <a:lumMod val="75000"/>
                  </a:schemeClr>
                </a:solidFill>
                <a:effectLst/>
                <a:latin typeface="+mj-lt"/>
                <a:ea typeface="Calibri" panose="020F0502020204030204" pitchFamily="34" charset="0"/>
                <a:cs typeface="Times New Roman" panose="02020603050405020304" pitchFamily="18" charset="0"/>
              </a:rPr>
              <a:t>THÂN MẾN CHÀO CÁC EM HỌC SINH ĐẾN VỚI BÀI HỌC MỚI</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4" name="TextBox 3">
            <a:extLst>
              <a:ext uri="{FF2B5EF4-FFF2-40B4-BE49-F238E27FC236}">
                <a16:creationId xmlns:a16="http://schemas.microsoft.com/office/drawing/2014/main" id="{D8A31B4A-32B4-CD95-2621-4D0E596FB33C}"/>
              </a:ext>
            </a:extLst>
          </p:cNvPr>
          <p:cNvSpPr txBox="1"/>
          <p:nvPr/>
        </p:nvSpPr>
        <p:spPr>
          <a:xfrm>
            <a:off x="2083981" y="432391"/>
            <a:ext cx="4976037" cy="496996"/>
          </a:xfrm>
          <a:prstGeom prst="rect">
            <a:avLst/>
          </a:prstGeom>
          <a:noFill/>
        </p:spPr>
        <p:txBody>
          <a:bodyPr wrap="square" rtlCol="0">
            <a:spAutoFit/>
          </a:bodyPr>
          <a:lstStyle/>
          <a:p>
            <a:pPr algn="ctr">
              <a:lnSpc>
                <a:spcPct val="150000"/>
              </a:lnSpc>
            </a:pPr>
            <a:r>
              <a:rPr lang="en-US" sz="2000" b="1">
                <a:latin typeface="+mj-lt"/>
                <a:ea typeface="Times New Roman" panose="02020603050405020304" pitchFamily="18" charset="0"/>
              </a:rPr>
              <a:t>L</a:t>
            </a:r>
            <a:r>
              <a:rPr lang="en-US" sz="2000" b="1">
                <a:effectLst/>
                <a:latin typeface="+mj-lt"/>
                <a:ea typeface="Times New Roman" panose="02020603050405020304" pitchFamily="18" charset="0"/>
              </a:rPr>
              <a:t>iên hệ với thực tế</a:t>
            </a:r>
            <a:endParaRPr lang="en-US" sz="2000" b="1">
              <a:latin typeface="+mj-lt"/>
            </a:endParaRPr>
          </a:p>
        </p:txBody>
      </p:sp>
      <p:sp>
        <p:nvSpPr>
          <p:cNvPr id="6" name="Thought Bubble: Cloud 5">
            <a:extLst>
              <a:ext uri="{FF2B5EF4-FFF2-40B4-BE49-F238E27FC236}">
                <a16:creationId xmlns:a16="http://schemas.microsoft.com/office/drawing/2014/main" id="{CCF0A4D1-F5A7-7BB0-7360-F8230165F999}"/>
              </a:ext>
            </a:extLst>
          </p:cNvPr>
          <p:cNvSpPr/>
          <p:nvPr/>
        </p:nvSpPr>
        <p:spPr>
          <a:xfrm>
            <a:off x="3969489" y="1469508"/>
            <a:ext cx="3735572" cy="2204484"/>
          </a:xfrm>
          <a:prstGeom prst="cloudCallout">
            <a:avLst>
              <a:gd name="adj1" fmla="val -74605"/>
              <a:gd name="adj2" fmla="val 8781"/>
            </a:avLst>
          </a:prstGeom>
          <a:solidFill>
            <a:schemeClr val="tx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BB4342-2871-EA9D-B9A9-6E6BB3AD7823}"/>
              </a:ext>
            </a:extLst>
          </p:cNvPr>
          <p:cNvSpPr txBox="1"/>
          <p:nvPr/>
        </p:nvSpPr>
        <p:spPr>
          <a:xfrm>
            <a:off x="4408967" y="1905861"/>
            <a:ext cx="2941675"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Vì sao khi chạy, cơ thể nóng dần lên, toát mồ hôi và nhịp thở tăng lên?</a:t>
            </a:r>
            <a:endParaRPr lang="en-US">
              <a:latin typeface="+mj-lt"/>
            </a:endParaRPr>
          </a:p>
        </p:txBody>
      </p:sp>
      <p:pic>
        <p:nvPicPr>
          <p:cNvPr id="9" name="Graphic 8">
            <a:extLst>
              <a:ext uri="{FF2B5EF4-FFF2-40B4-BE49-F238E27FC236}">
                <a16:creationId xmlns:a16="http://schemas.microsoft.com/office/drawing/2014/main" id="{00D9A8EA-5609-49A0-BD4C-3FC7E51EC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6911" y="2020185"/>
            <a:ext cx="1703570" cy="2758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6"/>
        <p:cNvGrpSpPr/>
        <p:nvPr/>
      </p:nvGrpSpPr>
      <p:grpSpPr>
        <a:xfrm>
          <a:off x="0" y="0"/>
          <a:ext cx="0" cy="0"/>
          <a:chOff x="0" y="0"/>
          <a:chExt cx="0" cy="0"/>
        </a:xfrm>
      </p:grpSpPr>
      <p:grpSp>
        <p:nvGrpSpPr>
          <p:cNvPr id="2874" name="Google Shape;2874;p70"/>
          <p:cNvGrpSpPr/>
          <p:nvPr/>
        </p:nvGrpSpPr>
        <p:grpSpPr>
          <a:xfrm>
            <a:off x="169721" y="2265872"/>
            <a:ext cx="1075207" cy="1048359"/>
            <a:chOff x="2496675" y="3663908"/>
            <a:chExt cx="1759121" cy="1759121"/>
          </a:xfrm>
        </p:grpSpPr>
        <p:sp>
          <p:nvSpPr>
            <p:cNvPr id="2875" name="Google Shape;2875;p70"/>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6" name="Google Shape;2876;p70"/>
            <p:cNvGrpSpPr/>
            <p:nvPr/>
          </p:nvGrpSpPr>
          <p:grpSpPr>
            <a:xfrm rot="-2700000">
              <a:off x="2896863" y="3918201"/>
              <a:ext cx="958712" cy="1241898"/>
              <a:chOff x="4954025" y="3630775"/>
              <a:chExt cx="176825" cy="229050"/>
            </a:xfrm>
          </p:grpSpPr>
          <p:sp>
            <p:nvSpPr>
              <p:cNvPr id="2877" name="Google Shape;2877;p70"/>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0"/>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0"/>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70"/>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70"/>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0"/>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0"/>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0"/>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0"/>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86" name="Google Shape;2886;p70"/>
          <p:cNvGrpSpPr/>
          <p:nvPr/>
        </p:nvGrpSpPr>
        <p:grpSpPr>
          <a:xfrm rot="824344">
            <a:off x="7448872" y="3343694"/>
            <a:ext cx="1100872" cy="1074297"/>
            <a:chOff x="1749969" y="3119626"/>
            <a:chExt cx="1183065" cy="1154507"/>
          </a:xfrm>
        </p:grpSpPr>
        <p:sp>
          <p:nvSpPr>
            <p:cNvPr id="2887" name="Google Shape;2887;p70"/>
            <p:cNvSpPr/>
            <p:nvPr/>
          </p:nvSpPr>
          <p:spPr>
            <a:xfrm>
              <a:off x="1749969" y="3119626"/>
              <a:ext cx="1183065" cy="1154507"/>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8" name="Google Shape;2888;p70"/>
            <p:cNvGrpSpPr/>
            <p:nvPr/>
          </p:nvGrpSpPr>
          <p:grpSpPr>
            <a:xfrm>
              <a:off x="1824131" y="3196523"/>
              <a:ext cx="1034860" cy="1000732"/>
              <a:chOff x="3092601" y="1275921"/>
              <a:chExt cx="512942" cy="496075"/>
            </a:xfrm>
          </p:grpSpPr>
          <p:sp>
            <p:nvSpPr>
              <p:cNvPr id="2889" name="Google Shape;2889;p70"/>
              <p:cNvSpPr/>
              <p:nvPr/>
            </p:nvSpPr>
            <p:spPr>
              <a:xfrm>
                <a:off x="3092601" y="1275921"/>
                <a:ext cx="512942" cy="495372"/>
              </a:xfrm>
              <a:custGeom>
                <a:avLst/>
                <a:gdLst/>
                <a:ahLst/>
                <a:cxnLst/>
                <a:rect l="l" t="t" r="r" b="b"/>
                <a:pathLst>
                  <a:path w="7328" h="7077" extrusionOk="0">
                    <a:moveTo>
                      <a:pt x="3514" y="0"/>
                    </a:moveTo>
                    <a:cubicBezTo>
                      <a:pt x="3365" y="0"/>
                      <a:pt x="3215" y="10"/>
                      <a:pt x="3066" y="29"/>
                    </a:cubicBezTo>
                    <a:cubicBezTo>
                      <a:pt x="2208" y="140"/>
                      <a:pt x="1329" y="472"/>
                      <a:pt x="782" y="1178"/>
                    </a:cubicBezTo>
                    <a:cubicBezTo>
                      <a:pt x="346" y="1745"/>
                      <a:pt x="187" y="2479"/>
                      <a:pt x="97" y="3185"/>
                    </a:cubicBezTo>
                    <a:cubicBezTo>
                      <a:pt x="21" y="3787"/>
                      <a:pt x="0" y="4416"/>
                      <a:pt x="173" y="4984"/>
                    </a:cubicBezTo>
                    <a:cubicBezTo>
                      <a:pt x="443" y="5835"/>
                      <a:pt x="1135" y="6493"/>
                      <a:pt x="1924" y="6804"/>
                    </a:cubicBezTo>
                    <a:cubicBezTo>
                      <a:pt x="2406" y="6998"/>
                      <a:pt x="2921" y="7077"/>
                      <a:pt x="3438" y="7077"/>
                    </a:cubicBezTo>
                    <a:cubicBezTo>
                      <a:pt x="3768" y="7077"/>
                      <a:pt x="4099" y="7045"/>
                      <a:pt x="4423" y="6991"/>
                    </a:cubicBezTo>
                    <a:cubicBezTo>
                      <a:pt x="5910"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0"/>
              <p:cNvSpPr/>
              <p:nvPr/>
            </p:nvSpPr>
            <p:spPr>
              <a:xfrm>
                <a:off x="3206132" y="1659502"/>
                <a:ext cx="92236" cy="45390"/>
              </a:xfrm>
              <a:custGeom>
                <a:avLst/>
                <a:gdLst/>
                <a:ahLst/>
                <a:cxnLst/>
                <a:rect l="l" t="t" r="r" b="b"/>
                <a:pathLst>
                  <a:path w="1963" h="966" extrusionOk="0">
                    <a:moveTo>
                      <a:pt x="355" y="0"/>
                    </a:moveTo>
                    <a:cubicBezTo>
                      <a:pt x="264" y="0"/>
                      <a:pt x="177" y="7"/>
                      <a:pt x="97" y="20"/>
                    </a:cubicBezTo>
                    <a:cubicBezTo>
                      <a:pt x="0" y="41"/>
                      <a:pt x="42" y="165"/>
                      <a:pt x="111" y="179"/>
                    </a:cubicBezTo>
                    <a:cubicBezTo>
                      <a:pt x="457" y="221"/>
                      <a:pt x="761" y="290"/>
                      <a:pt x="1073" y="442"/>
                    </a:cubicBezTo>
                    <a:cubicBezTo>
                      <a:pt x="1336" y="574"/>
                      <a:pt x="1516" y="816"/>
                      <a:pt x="1765" y="947"/>
                    </a:cubicBezTo>
                    <a:cubicBezTo>
                      <a:pt x="1788" y="960"/>
                      <a:pt x="1810" y="966"/>
                      <a:pt x="1831" y="966"/>
                    </a:cubicBezTo>
                    <a:cubicBezTo>
                      <a:pt x="1909"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0"/>
              <p:cNvSpPr/>
              <p:nvPr/>
            </p:nvSpPr>
            <p:spPr>
              <a:xfrm>
                <a:off x="3499722" y="1378611"/>
                <a:ext cx="55578" cy="61038"/>
              </a:xfrm>
              <a:custGeom>
                <a:avLst/>
                <a:gdLst/>
                <a:ahLst/>
                <a:cxnLst/>
                <a:rect l="l" t="t" r="r" b="b"/>
                <a:pathLst>
                  <a:path w="794" h="872" extrusionOk="0">
                    <a:moveTo>
                      <a:pt x="89" y="0"/>
                    </a:moveTo>
                    <a:cubicBezTo>
                      <a:pt x="22" y="0"/>
                      <a:pt x="0" y="107"/>
                      <a:pt x="46" y="147"/>
                    </a:cubicBezTo>
                    <a:cubicBezTo>
                      <a:pt x="150" y="251"/>
                      <a:pt x="260" y="327"/>
                      <a:pt x="344" y="437"/>
                    </a:cubicBezTo>
                    <a:cubicBezTo>
                      <a:pt x="440" y="562"/>
                      <a:pt x="496" y="714"/>
                      <a:pt x="586" y="839"/>
                    </a:cubicBezTo>
                    <a:cubicBezTo>
                      <a:pt x="605" y="862"/>
                      <a:pt x="627" y="872"/>
                      <a:pt x="650" y="872"/>
                    </a:cubicBezTo>
                    <a:cubicBezTo>
                      <a:pt x="702" y="872"/>
                      <a:pt x="754" y="820"/>
                      <a:pt x="759" y="763"/>
                    </a:cubicBezTo>
                    <a:cubicBezTo>
                      <a:pt x="793" y="424"/>
                      <a:pt x="427" y="43"/>
                      <a:pt x="101" y="1"/>
                    </a:cubicBezTo>
                    <a:cubicBezTo>
                      <a:pt x="97" y="1"/>
                      <a:pt x="93" y="0"/>
                      <a:pt x="89"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0"/>
              <p:cNvSpPr/>
              <p:nvPr/>
            </p:nvSpPr>
            <p:spPr>
              <a:xfrm>
                <a:off x="3092601" y="1344311"/>
                <a:ext cx="474303" cy="427685"/>
              </a:xfrm>
              <a:custGeom>
                <a:avLst/>
                <a:gdLst/>
                <a:ahLst/>
                <a:cxnLst/>
                <a:rect l="l" t="t" r="r" b="b"/>
                <a:pathLst>
                  <a:path w="6776" h="6110" extrusionOk="0">
                    <a:moveTo>
                      <a:pt x="955" y="0"/>
                    </a:moveTo>
                    <a:lnTo>
                      <a:pt x="955" y="0"/>
                    </a:lnTo>
                    <a:cubicBezTo>
                      <a:pt x="893" y="62"/>
                      <a:pt x="831" y="132"/>
                      <a:pt x="782" y="201"/>
                    </a:cubicBezTo>
                    <a:cubicBezTo>
                      <a:pt x="346" y="761"/>
                      <a:pt x="180" y="1502"/>
                      <a:pt x="97" y="2208"/>
                    </a:cubicBezTo>
                    <a:cubicBezTo>
                      <a:pt x="21" y="2803"/>
                      <a:pt x="0" y="3439"/>
                      <a:pt x="173" y="4007"/>
                    </a:cubicBezTo>
                    <a:cubicBezTo>
                      <a:pt x="443" y="4858"/>
                      <a:pt x="1135" y="5516"/>
                      <a:pt x="1924" y="5827"/>
                    </a:cubicBezTo>
                    <a:cubicBezTo>
                      <a:pt x="2409" y="6027"/>
                      <a:pt x="2925" y="6109"/>
                      <a:pt x="3445" y="6109"/>
                    </a:cubicBezTo>
                    <a:cubicBezTo>
                      <a:pt x="3772" y="6109"/>
                      <a:pt x="4100" y="6077"/>
                      <a:pt x="4423" y="6021"/>
                    </a:cubicBezTo>
                    <a:cubicBezTo>
                      <a:pt x="5412" y="5862"/>
                      <a:pt x="6277" y="5190"/>
                      <a:pt x="6775" y="4291"/>
                    </a:cubicBezTo>
                    <a:lnTo>
                      <a:pt x="6775" y="4291"/>
                    </a:lnTo>
                    <a:cubicBezTo>
                      <a:pt x="6118" y="4768"/>
                      <a:pt x="5350" y="5066"/>
                      <a:pt x="4554" y="5107"/>
                    </a:cubicBezTo>
                    <a:cubicBezTo>
                      <a:pt x="4495" y="5110"/>
                      <a:pt x="4437" y="5112"/>
                      <a:pt x="4378" y="5112"/>
                    </a:cubicBezTo>
                    <a:cubicBezTo>
                      <a:pt x="3169" y="5112"/>
                      <a:pt x="1960" y="4503"/>
                      <a:pt x="1274" y="3453"/>
                    </a:cubicBezTo>
                    <a:cubicBezTo>
                      <a:pt x="616" y="2457"/>
                      <a:pt x="485"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0"/>
              <p:cNvSpPr/>
              <p:nvPr/>
            </p:nvSpPr>
            <p:spPr>
              <a:xfrm>
                <a:off x="3198232" y="1441471"/>
                <a:ext cx="86517" cy="59848"/>
              </a:xfrm>
              <a:custGeom>
                <a:avLst/>
                <a:gdLst/>
                <a:ahLst/>
                <a:cxnLst/>
                <a:rect l="l" t="t" r="r" b="b"/>
                <a:pathLst>
                  <a:path w="1236" h="855" extrusionOk="0">
                    <a:moveTo>
                      <a:pt x="600" y="0"/>
                    </a:moveTo>
                    <a:cubicBezTo>
                      <a:pt x="578" y="0"/>
                      <a:pt x="556" y="1"/>
                      <a:pt x="533" y="3"/>
                    </a:cubicBezTo>
                    <a:cubicBezTo>
                      <a:pt x="0" y="45"/>
                      <a:pt x="118" y="820"/>
                      <a:pt x="630" y="854"/>
                    </a:cubicBezTo>
                    <a:cubicBezTo>
                      <a:pt x="637" y="855"/>
                      <a:pt x="645" y="855"/>
                      <a:pt x="652" y="855"/>
                    </a:cubicBezTo>
                    <a:cubicBezTo>
                      <a:pt x="1129" y="855"/>
                      <a:pt x="1235" y="0"/>
                      <a:pt x="600"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0"/>
              <p:cNvSpPr/>
              <p:nvPr/>
            </p:nvSpPr>
            <p:spPr>
              <a:xfrm>
                <a:off x="3219932" y="1449591"/>
                <a:ext cx="21349" cy="14629"/>
              </a:xfrm>
              <a:custGeom>
                <a:avLst/>
                <a:gdLst/>
                <a:ahLst/>
                <a:cxnLst/>
                <a:rect l="l" t="t" r="r" b="b"/>
                <a:pathLst>
                  <a:path w="305" h="209" extrusionOk="0">
                    <a:moveTo>
                      <a:pt x="164" y="0"/>
                    </a:moveTo>
                    <a:cubicBezTo>
                      <a:pt x="71" y="0"/>
                      <a:pt x="1" y="142"/>
                      <a:pt x="105" y="192"/>
                    </a:cubicBezTo>
                    <a:cubicBezTo>
                      <a:pt x="125" y="203"/>
                      <a:pt x="144" y="208"/>
                      <a:pt x="163" y="208"/>
                    </a:cubicBezTo>
                    <a:cubicBezTo>
                      <a:pt x="244" y="208"/>
                      <a:pt x="304" y="111"/>
                      <a:pt x="237" y="32"/>
                    </a:cubicBezTo>
                    <a:cubicBezTo>
                      <a:pt x="213" y="10"/>
                      <a:pt x="187" y="0"/>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0"/>
              <p:cNvSpPr/>
              <p:nvPr/>
            </p:nvSpPr>
            <p:spPr>
              <a:xfrm>
                <a:off x="3398782" y="1444061"/>
                <a:ext cx="107096" cy="57468"/>
              </a:xfrm>
              <a:custGeom>
                <a:avLst/>
                <a:gdLst/>
                <a:ahLst/>
                <a:cxnLst/>
                <a:rect l="l" t="t" r="r" b="b"/>
                <a:pathLst>
                  <a:path w="1530" h="821" extrusionOk="0">
                    <a:moveTo>
                      <a:pt x="663" y="0"/>
                    </a:moveTo>
                    <a:cubicBezTo>
                      <a:pt x="335" y="0"/>
                      <a:pt x="21" y="179"/>
                      <a:pt x="0" y="603"/>
                    </a:cubicBezTo>
                    <a:cubicBezTo>
                      <a:pt x="0" y="645"/>
                      <a:pt x="31" y="669"/>
                      <a:pt x="63" y="669"/>
                    </a:cubicBezTo>
                    <a:cubicBezTo>
                      <a:pt x="83" y="669"/>
                      <a:pt x="104" y="659"/>
                      <a:pt x="118" y="637"/>
                    </a:cubicBezTo>
                    <a:cubicBezTo>
                      <a:pt x="180" y="540"/>
                      <a:pt x="215" y="450"/>
                      <a:pt x="284" y="354"/>
                    </a:cubicBezTo>
                    <a:cubicBezTo>
                      <a:pt x="381" y="229"/>
                      <a:pt x="540" y="222"/>
                      <a:pt x="692" y="222"/>
                    </a:cubicBezTo>
                    <a:cubicBezTo>
                      <a:pt x="1024" y="222"/>
                      <a:pt x="1128" y="485"/>
                      <a:pt x="1211" y="748"/>
                    </a:cubicBezTo>
                    <a:cubicBezTo>
                      <a:pt x="1222" y="796"/>
                      <a:pt x="1261" y="821"/>
                      <a:pt x="1303" y="821"/>
                    </a:cubicBezTo>
                    <a:cubicBezTo>
                      <a:pt x="1344" y="821"/>
                      <a:pt x="1388" y="796"/>
                      <a:pt x="1405" y="748"/>
                    </a:cubicBezTo>
                    <a:cubicBezTo>
                      <a:pt x="1530" y="296"/>
                      <a:pt x="1084" y="0"/>
                      <a:pt x="66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0"/>
              <p:cNvSpPr/>
              <p:nvPr/>
            </p:nvSpPr>
            <p:spPr>
              <a:xfrm>
                <a:off x="3251712" y="1556341"/>
                <a:ext cx="179824" cy="98626"/>
              </a:xfrm>
              <a:custGeom>
                <a:avLst/>
                <a:gdLst/>
                <a:ahLst/>
                <a:cxnLst/>
                <a:rect l="l" t="t" r="r" b="b"/>
                <a:pathLst>
                  <a:path w="2569" h="1409" extrusionOk="0">
                    <a:moveTo>
                      <a:pt x="2417" y="0"/>
                    </a:moveTo>
                    <a:cubicBezTo>
                      <a:pt x="2360" y="0"/>
                      <a:pt x="2307" y="30"/>
                      <a:pt x="2295" y="99"/>
                    </a:cubicBezTo>
                    <a:cubicBezTo>
                      <a:pt x="2274" y="244"/>
                      <a:pt x="2246" y="383"/>
                      <a:pt x="2212" y="528"/>
                    </a:cubicBezTo>
                    <a:cubicBezTo>
                      <a:pt x="2115" y="943"/>
                      <a:pt x="1707" y="1109"/>
                      <a:pt x="1326" y="1144"/>
                    </a:cubicBezTo>
                    <a:cubicBezTo>
                      <a:pt x="1288" y="1148"/>
                      <a:pt x="1251" y="1150"/>
                      <a:pt x="1215" y="1150"/>
                    </a:cubicBezTo>
                    <a:cubicBezTo>
                      <a:pt x="678" y="1150"/>
                      <a:pt x="296" y="731"/>
                      <a:pt x="115" y="251"/>
                    </a:cubicBezTo>
                    <a:cubicBezTo>
                      <a:pt x="109" y="227"/>
                      <a:pt x="85" y="214"/>
                      <a:pt x="61" y="214"/>
                    </a:cubicBezTo>
                    <a:cubicBezTo>
                      <a:pt x="31" y="214"/>
                      <a:pt x="0" y="234"/>
                      <a:pt x="4" y="272"/>
                    </a:cubicBezTo>
                    <a:cubicBezTo>
                      <a:pt x="60" y="867"/>
                      <a:pt x="579" y="1386"/>
                      <a:pt x="1181" y="1407"/>
                    </a:cubicBezTo>
                    <a:cubicBezTo>
                      <a:pt x="1208" y="1408"/>
                      <a:pt x="1236" y="1409"/>
                      <a:pt x="1263" y="1409"/>
                    </a:cubicBezTo>
                    <a:cubicBezTo>
                      <a:pt x="2044" y="1409"/>
                      <a:pt x="2518" y="930"/>
                      <a:pt x="2565" y="134"/>
                    </a:cubicBezTo>
                    <a:cubicBezTo>
                      <a:pt x="2569" y="51"/>
                      <a:pt x="2490" y="0"/>
                      <a:pt x="241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98CBED23-FEFB-DFE6-FFF5-D06600D24223}"/>
              </a:ext>
            </a:extLst>
          </p:cNvPr>
          <p:cNvSpPr txBox="1"/>
          <p:nvPr/>
        </p:nvSpPr>
        <p:spPr>
          <a:xfrm>
            <a:off x="1047556" y="866084"/>
            <a:ext cx="7088907" cy="3359894"/>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Khi chạy, quá trình hô hấp tế bào diễn ra mạnh để cung cấp đủ năng lượng cho cơ thể </a:t>
            </a:r>
            <a:r>
              <a:rPr lang="en-US" sz="1800">
                <a:latin typeface="+mj-lt"/>
                <a:ea typeface="Times New Roman" panose="02020603050405020304" pitchFamily="18" charset="0"/>
              </a:rPr>
              <a:t>→</a:t>
            </a:r>
            <a:r>
              <a:rPr lang="en-US" sz="1800">
                <a:effectLst/>
                <a:latin typeface="+mj-lt"/>
                <a:ea typeface="Times New Roman" panose="02020603050405020304" pitchFamily="18" charset="0"/>
              </a:rPr>
              <a:t> Các sản phẩm của quá trình hô hấp tế bào này là carbon dioxide, nước, nhiệt được tạo ra nhiều và được giải phóng ra:</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Nhiệt được tạo ra nhiều khiến cơ thể nóng lên và gây hiện tượng toát mồ hôi để cơ thể giảm nhiệt.</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Nhịp thở tăng lên để thải khí carbon dioxide.</a:t>
            </a:r>
            <a:endParaRPr lang="en-US" sz="1800">
              <a:effectLst/>
              <a:latin typeface="+mj-lt"/>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0"/>
        <p:cNvGrpSpPr/>
        <p:nvPr/>
      </p:nvGrpSpPr>
      <p:grpSpPr>
        <a:xfrm>
          <a:off x="0" y="0"/>
          <a:ext cx="0" cy="0"/>
          <a:chOff x="0" y="0"/>
          <a:chExt cx="0" cy="0"/>
        </a:xfrm>
      </p:grpSpPr>
      <p:grpSp>
        <p:nvGrpSpPr>
          <p:cNvPr id="2905" name="Google Shape;2905;p71"/>
          <p:cNvGrpSpPr/>
          <p:nvPr/>
        </p:nvGrpSpPr>
        <p:grpSpPr>
          <a:xfrm>
            <a:off x="412833" y="454132"/>
            <a:ext cx="974678" cy="951150"/>
            <a:chOff x="1178900" y="1578350"/>
            <a:chExt cx="974678" cy="951150"/>
          </a:xfrm>
        </p:grpSpPr>
        <p:sp>
          <p:nvSpPr>
            <p:cNvPr id="2906" name="Google Shape;2906;p71"/>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7" name="Google Shape;2907;p71"/>
            <p:cNvGrpSpPr/>
            <p:nvPr/>
          </p:nvGrpSpPr>
          <p:grpSpPr>
            <a:xfrm>
              <a:off x="1231072" y="1633028"/>
              <a:ext cx="870319" cy="841801"/>
              <a:chOff x="3622500" y="1939950"/>
              <a:chExt cx="798458" cy="772294"/>
            </a:xfrm>
          </p:grpSpPr>
          <p:grpSp>
            <p:nvGrpSpPr>
              <p:cNvPr id="2908" name="Google Shape;2908;p71"/>
              <p:cNvGrpSpPr/>
              <p:nvPr/>
            </p:nvGrpSpPr>
            <p:grpSpPr>
              <a:xfrm>
                <a:off x="3757046" y="2100642"/>
                <a:ext cx="587100" cy="395137"/>
                <a:chOff x="3604646" y="1948242"/>
                <a:chExt cx="587100" cy="395137"/>
              </a:xfrm>
            </p:grpSpPr>
            <p:sp>
              <p:nvSpPr>
                <p:cNvPr id="2909" name="Google Shape;2909;p71"/>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1"/>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1"/>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1"/>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3" name="Google Shape;2913;p71"/>
              <p:cNvGrpSpPr/>
              <p:nvPr/>
            </p:nvGrpSpPr>
            <p:grpSpPr>
              <a:xfrm>
                <a:off x="3622500" y="1939950"/>
                <a:ext cx="798458" cy="772294"/>
                <a:chOff x="3470100" y="1787550"/>
                <a:chExt cx="798458" cy="772294"/>
              </a:xfrm>
            </p:grpSpPr>
            <p:sp>
              <p:nvSpPr>
                <p:cNvPr id="2914" name="Google Shape;2914;p71"/>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1"/>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1"/>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71"/>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71"/>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1"/>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20" name="Google Shape;2920;p71"/>
          <p:cNvGrpSpPr/>
          <p:nvPr/>
        </p:nvGrpSpPr>
        <p:grpSpPr>
          <a:xfrm>
            <a:off x="7657638" y="3591380"/>
            <a:ext cx="1794133" cy="1632883"/>
            <a:chOff x="369680" y="2936014"/>
            <a:chExt cx="2425487" cy="2207493"/>
          </a:xfrm>
        </p:grpSpPr>
        <p:sp>
          <p:nvSpPr>
            <p:cNvPr id="2921" name="Google Shape;2921;p71"/>
            <p:cNvSpPr/>
            <p:nvPr/>
          </p:nvSpPr>
          <p:spPr>
            <a:xfrm rot="-3201835">
              <a:off x="1019620" y="2946953"/>
              <a:ext cx="1125607" cy="2185616"/>
            </a:xfrm>
            <a:custGeom>
              <a:avLst/>
              <a:gdLst/>
              <a:ahLst/>
              <a:cxnLst/>
              <a:rect l="l" t="t" r="r" b="b"/>
              <a:pathLst>
                <a:path w="15337" h="29781" extrusionOk="0">
                  <a:moveTo>
                    <a:pt x="8411" y="1"/>
                  </a:moveTo>
                  <a:cubicBezTo>
                    <a:pt x="8130" y="1"/>
                    <a:pt x="7817" y="133"/>
                    <a:pt x="7636" y="347"/>
                  </a:cubicBezTo>
                  <a:cubicBezTo>
                    <a:pt x="7421" y="594"/>
                    <a:pt x="7157" y="891"/>
                    <a:pt x="7042" y="1221"/>
                  </a:cubicBezTo>
                  <a:cubicBezTo>
                    <a:pt x="3711" y="5690"/>
                    <a:pt x="1469" y="10603"/>
                    <a:pt x="512" y="15451"/>
                  </a:cubicBezTo>
                  <a:cubicBezTo>
                    <a:pt x="248" y="16886"/>
                    <a:pt x="1" y="18716"/>
                    <a:pt x="512" y="20497"/>
                  </a:cubicBezTo>
                  <a:cubicBezTo>
                    <a:pt x="1122" y="22492"/>
                    <a:pt x="2705" y="23976"/>
                    <a:pt x="4519" y="24174"/>
                  </a:cubicBezTo>
                  <a:cubicBezTo>
                    <a:pt x="4668" y="24207"/>
                    <a:pt x="4799" y="24207"/>
                    <a:pt x="4931" y="24207"/>
                  </a:cubicBezTo>
                  <a:cubicBezTo>
                    <a:pt x="5690" y="24207"/>
                    <a:pt x="6481" y="23960"/>
                    <a:pt x="7157" y="23515"/>
                  </a:cubicBezTo>
                  <a:cubicBezTo>
                    <a:pt x="7223" y="25230"/>
                    <a:pt x="7289" y="26945"/>
                    <a:pt x="7355" y="28660"/>
                  </a:cubicBezTo>
                  <a:cubicBezTo>
                    <a:pt x="7388" y="29286"/>
                    <a:pt x="7899" y="29781"/>
                    <a:pt x="8543" y="29781"/>
                  </a:cubicBezTo>
                  <a:cubicBezTo>
                    <a:pt x="9054" y="29781"/>
                    <a:pt x="9499" y="29435"/>
                    <a:pt x="9664" y="28940"/>
                  </a:cubicBezTo>
                  <a:cubicBezTo>
                    <a:pt x="9713" y="28824"/>
                    <a:pt x="9730" y="28693"/>
                    <a:pt x="9713" y="28577"/>
                  </a:cubicBezTo>
                  <a:cubicBezTo>
                    <a:pt x="9631" y="26961"/>
                    <a:pt x="9565" y="25329"/>
                    <a:pt x="9499" y="23713"/>
                  </a:cubicBezTo>
                  <a:lnTo>
                    <a:pt x="9499" y="23713"/>
                  </a:lnTo>
                  <a:cubicBezTo>
                    <a:pt x="9900" y="23850"/>
                    <a:pt x="10329" y="23912"/>
                    <a:pt x="10744" y="23912"/>
                  </a:cubicBezTo>
                  <a:cubicBezTo>
                    <a:pt x="10875" y="23912"/>
                    <a:pt x="11005" y="23906"/>
                    <a:pt x="11131" y="23894"/>
                  </a:cubicBezTo>
                  <a:cubicBezTo>
                    <a:pt x="12780" y="23663"/>
                    <a:pt x="14248" y="22311"/>
                    <a:pt x="14825" y="20431"/>
                  </a:cubicBezTo>
                  <a:cubicBezTo>
                    <a:pt x="15336" y="18931"/>
                    <a:pt x="15204" y="17331"/>
                    <a:pt x="15039" y="15847"/>
                  </a:cubicBezTo>
                  <a:cubicBezTo>
                    <a:pt x="14215" y="9218"/>
                    <a:pt x="12319" y="4156"/>
                    <a:pt x="9202" y="380"/>
                  </a:cubicBezTo>
                  <a:cubicBezTo>
                    <a:pt x="9021" y="149"/>
                    <a:pt x="8724" y="1"/>
                    <a:pt x="8411"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2" name="Google Shape;2922;p71"/>
            <p:cNvGrpSpPr/>
            <p:nvPr/>
          </p:nvGrpSpPr>
          <p:grpSpPr>
            <a:xfrm rot="-3225235">
              <a:off x="1103528" y="3035017"/>
              <a:ext cx="957465" cy="2009228"/>
              <a:chOff x="97550" y="2965550"/>
              <a:chExt cx="1004268" cy="2107442"/>
            </a:xfrm>
          </p:grpSpPr>
          <p:sp>
            <p:nvSpPr>
              <p:cNvPr id="2923" name="Google Shape;2923;p71"/>
              <p:cNvSpPr/>
              <p:nvPr/>
            </p:nvSpPr>
            <p:spPr>
              <a:xfrm>
                <a:off x="97550" y="2965550"/>
                <a:ext cx="1004268" cy="1682475"/>
              </a:xfrm>
              <a:custGeom>
                <a:avLst/>
                <a:gdLst/>
                <a:ahLst/>
                <a:cxnLst/>
                <a:rect l="l" t="t" r="r" b="b"/>
                <a:pathLst>
                  <a:path w="5544" h="9288" extrusionOk="0">
                    <a:moveTo>
                      <a:pt x="3073" y="0"/>
                    </a:moveTo>
                    <a:cubicBezTo>
                      <a:pt x="2972" y="107"/>
                      <a:pt x="2876" y="225"/>
                      <a:pt x="2908" y="225"/>
                    </a:cubicBezTo>
                    <a:cubicBezTo>
                      <a:pt x="2913" y="225"/>
                      <a:pt x="2922" y="221"/>
                      <a:pt x="2935" y="215"/>
                    </a:cubicBezTo>
                    <a:lnTo>
                      <a:pt x="2935" y="215"/>
                    </a:lnTo>
                    <a:cubicBezTo>
                      <a:pt x="1613" y="1959"/>
                      <a:pt x="609" y="3979"/>
                      <a:pt x="194" y="6132"/>
                    </a:cubicBezTo>
                    <a:cubicBezTo>
                      <a:pt x="69" y="6761"/>
                      <a:pt x="0" y="7419"/>
                      <a:pt x="180" y="8035"/>
                    </a:cubicBezTo>
                    <a:cubicBezTo>
                      <a:pt x="367" y="8644"/>
                      <a:pt x="865" y="9204"/>
                      <a:pt x="1495" y="9280"/>
                    </a:cubicBezTo>
                    <a:cubicBezTo>
                      <a:pt x="1536" y="9285"/>
                      <a:pt x="1577" y="9288"/>
                      <a:pt x="1618" y="9288"/>
                    </a:cubicBezTo>
                    <a:cubicBezTo>
                      <a:pt x="2218" y="9288"/>
                      <a:pt x="2836" y="8782"/>
                      <a:pt x="3018" y="8173"/>
                    </a:cubicBezTo>
                    <a:lnTo>
                      <a:pt x="3018" y="8173"/>
                    </a:lnTo>
                    <a:cubicBezTo>
                      <a:pt x="2966" y="8710"/>
                      <a:pt x="3507" y="9165"/>
                      <a:pt x="4048" y="9165"/>
                    </a:cubicBezTo>
                    <a:cubicBezTo>
                      <a:pt x="4092" y="9165"/>
                      <a:pt x="4136" y="9162"/>
                      <a:pt x="4180" y="9156"/>
                    </a:cubicBezTo>
                    <a:cubicBezTo>
                      <a:pt x="4761" y="9080"/>
                      <a:pt x="5197" y="8561"/>
                      <a:pt x="5370" y="8007"/>
                    </a:cubicBezTo>
                    <a:cubicBezTo>
                      <a:pt x="5544" y="7453"/>
                      <a:pt x="5495" y="6851"/>
                      <a:pt x="5426" y="6270"/>
                    </a:cubicBezTo>
                    <a:cubicBezTo>
                      <a:pt x="5149" y="4021"/>
                      <a:pt x="4505" y="1744"/>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1"/>
              <p:cNvSpPr/>
              <p:nvPr/>
            </p:nvSpPr>
            <p:spPr>
              <a:xfrm>
                <a:off x="675405" y="3291069"/>
                <a:ext cx="148177" cy="566440"/>
              </a:xfrm>
              <a:custGeom>
                <a:avLst/>
                <a:gdLst/>
                <a:ahLst/>
                <a:cxnLst/>
                <a:rect l="l" t="t" r="r" b="b"/>
                <a:pathLst>
                  <a:path w="818" h="3127" extrusionOk="0">
                    <a:moveTo>
                      <a:pt x="154" y="0"/>
                    </a:moveTo>
                    <a:cubicBezTo>
                      <a:pt x="113" y="0"/>
                      <a:pt x="73" y="26"/>
                      <a:pt x="70" y="79"/>
                    </a:cubicBezTo>
                    <a:cubicBezTo>
                      <a:pt x="21" y="729"/>
                      <a:pt x="14" y="1373"/>
                      <a:pt x="49" y="2016"/>
                    </a:cubicBezTo>
                    <a:cubicBezTo>
                      <a:pt x="56" y="2258"/>
                      <a:pt x="1" y="2916"/>
                      <a:pt x="201" y="3082"/>
                    </a:cubicBezTo>
                    <a:cubicBezTo>
                      <a:pt x="242" y="3113"/>
                      <a:pt x="282" y="3127"/>
                      <a:pt x="320" y="3127"/>
                    </a:cubicBezTo>
                    <a:cubicBezTo>
                      <a:pt x="522" y="3127"/>
                      <a:pt x="692" y="2763"/>
                      <a:pt x="727" y="2618"/>
                    </a:cubicBezTo>
                    <a:cubicBezTo>
                      <a:pt x="817" y="2307"/>
                      <a:pt x="727" y="1982"/>
                      <a:pt x="651" y="1670"/>
                    </a:cubicBezTo>
                    <a:lnTo>
                      <a:pt x="236" y="58"/>
                    </a:lnTo>
                    <a:cubicBezTo>
                      <a:pt x="223" y="19"/>
                      <a:pt x="188"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1"/>
              <p:cNvSpPr/>
              <p:nvPr/>
            </p:nvSpPr>
            <p:spPr>
              <a:xfrm>
                <a:off x="621424" y="3256289"/>
                <a:ext cx="57966" cy="1816703"/>
              </a:xfrm>
              <a:custGeom>
                <a:avLst/>
                <a:gdLst/>
                <a:ahLst/>
                <a:cxnLst/>
                <a:rect l="l" t="t" r="r" b="b"/>
                <a:pathLst>
                  <a:path w="320" h="10029" extrusionOk="0">
                    <a:moveTo>
                      <a:pt x="209" y="1"/>
                    </a:moveTo>
                    <a:cubicBezTo>
                      <a:pt x="174" y="1"/>
                      <a:pt x="139" y="28"/>
                      <a:pt x="139" y="63"/>
                    </a:cubicBezTo>
                    <a:cubicBezTo>
                      <a:pt x="1" y="3350"/>
                      <a:pt x="15" y="6679"/>
                      <a:pt x="188" y="9966"/>
                    </a:cubicBezTo>
                    <a:cubicBezTo>
                      <a:pt x="188" y="10001"/>
                      <a:pt x="216" y="10028"/>
                      <a:pt x="250" y="10028"/>
                    </a:cubicBezTo>
                    <a:cubicBezTo>
                      <a:pt x="285" y="10028"/>
                      <a:pt x="312" y="9994"/>
                      <a:pt x="319" y="9966"/>
                    </a:cubicBezTo>
                    <a:cubicBezTo>
                      <a:pt x="146" y="6686"/>
                      <a:pt x="126" y="3357"/>
                      <a:pt x="264" y="70"/>
                    </a:cubicBezTo>
                    <a:cubicBezTo>
                      <a:pt x="264" y="35"/>
                      <a:pt x="243" y="1"/>
                      <a:pt x="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1"/>
              <p:cNvSpPr/>
              <p:nvPr/>
            </p:nvSpPr>
            <p:spPr>
              <a:xfrm>
                <a:off x="630300" y="3439065"/>
                <a:ext cx="174443" cy="233677"/>
              </a:xfrm>
              <a:custGeom>
                <a:avLst/>
                <a:gdLst/>
                <a:ahLst/>
                <a:cxnLst/>
                <a:rect l="l" t="t" r="r" b="b"/>
                <a:pathLst>
                  <a:path w="963" h="1290" extrusionOk="0">
                    <a:moveTo>
                      <a:pt x="889" y="1"/>
                    </a:moveTo>
                    <a:cubicBezTo>
                      <a:pt x="859" y="1"/>
                      <a:pt x="830" y="26"/>
                      <a:pt x="824" y="57"/>
                    </a:cubicBezTo>
                    <a:cubicBezTo>
                      <a:pt x="720" y="514"/>
                      <a:pt x="436" y="929"/>
                      <a:pt x="35" y="1178"/>
                    </a:cubicBezTo>
                    <a:cubicBezTo>
                      <a:pt x="7" y="1199"/>
                      <a:pt x="0" y="1241"/>
                      <a:pt x="21" y="1268"/>
                    </a:cubicBezTo>
                    <a:cubicBezTo>
                      <a:pt x="28" y="1282"/>
                      <a:pt x="56" y="1289"/>
                      <a:pt x="70" y="1289"/>
                    </a:cubicBezTo>
                    <a:cubicBezTo>
                      <a:pt x="77" y="1289"/>
                      <a:pt x="97" y="1289"/>
                      <a:pt x="111" y="1282"/>
                    </a:cubicBezTo>
                    <a:cubicBezTo>
                      <a:pt x="533" y="1012"/>
                      <a:pt x="838" y="576"/>
                      <a:pt x="955" y="78"/>
                    </a:cubicBezTo>
                    <a:cubicBezTo>
                      <a:pt x="962" y="50"/>
                      <a:pt x="935" y="16"/>
                      <a:pt x="900" y="2"/>
                    </a:cubicBezTo>
                    <a:cubicBezTo>
                      <a:pt x="896" y="1"/>
                      <a:pt x="8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1"/>
              <p:cNvSpPr/>
              <p:nvPr/>
            </p:nvSpPr>
            <p:spPr>
              <a:xfrm>
                <a:off x="379594" y="3627094"/>
                <a:ext cx="257226" cy="291281"/>
              </a:xfrm>
              <a:custGeom>
                <a:avLst/>
                <a:gdLst/>
                <a:ahLst/>
                <a:cxnLst/>
                <a:rect l="l" t="t" r="r" b="b"/>
                <a:pathLst>
                  <a:path w="1420" h="1608" extrusionOk="0">
                    <a:moveTo>
                      <a:pt x="69" y="1"/>
                    </a:moveTo>
                    <a:cubicBezTo>
                      <a:pt x="65" y="1"/>
                      <a:pt x="60" y="1"/>
                      <a:pt x="56" y="2"/>
                    </a:cubicBezTo>
                    <a:cubicBezTo>
                      <a:pt x="14" y="16"/>
                      <a:pt x="0" y="50"/>
                      <a:pt x="7" y="85"/>
                    </a:cubicBezTo>
                    <a:cubicBezTo>
                      <a:pt x="180" y="756"/>
                      <a:pt x="685" y="1338"/>
                      <a:pt x="1322" y="1594"/>
                    </a:cubicBezTo>
                    <a:cubicBezTo>
                      <a:pt x="1336" y="1608"/>
                      <a:pt x="1343" y="1608"/>
                      <a:pt x="1350" y="1608"/>
                    </a:cubicBezTo>
                    <a:cubicBezTo>
                      <a:pt x="1378" y="1608"/>
                      <a:pt x="1391" y="1587"/>
                      <a:pt x="1405" y="1552"/>
                    </a:cubicBezTo>
                    <a:cubicBezTo>
                      <a:pt x="1419" y="1518"/>
                      <a:pt x="1405" y="1483"/>
                      <a:pt x="1371" y="1469"/>
                    </a:cubicBezTo>
                    <a:cubicBezTo>
                      <a:pt x="762" y="1227"/>
                      <a:pt x="298" y="680"/>
                      <a:pt x="132" y="50"/>
                    </a:cubicBezTo>
                    <a:cubicBezTo>
                      <a:pt x="126" y="20"/>
                      <a:pt x="9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1"/>
              <p:cNvSpPr/>
              <p:nvPr/>
            </p:nvSpPr>
            <p:spPr>
              <a:xfrm>
                <a:off x="634104" y="3792118"/>
                <a:ext cx="278420" cy="328054"/>
              </a:xfrm>
              <a:custGeom>
                <a:avLst/>
                <a:gdLst/>
                <a:ahLst/>
                <a:cxnLst/>
                <a:rect l="l" t="t" r="r" b="b"/>
                <a:pathLst>
                  <a:path w="1537" h="1811" extrusionOk="0">
                    <a:moveTo>
                      <a:pt x="1456" y="1"/>
                    </a:moveTo>
                    <a:cubicBezTo>
                      <a:pt x="1428" y="1"/>
                      <a:pt x="1404" y="25"/>
                      <a:pt x="1398" y="53"/>
                    </a:cubicBezTo>
                    <a:cubicBezTo>
                      <a:pt x="1253" y="773"/>
                      <a:pt x="727" y="1402"/>
                      <a:pt x="49" y="1679"/>
                    </a:cubicBezTo>
                    <a:cubicBezTo>
                      <a:pt x="14" y="1700"/>
                      <a:pt x="0" y="1728"/>
                      <a:pt x="14" y="1762"/>
                    </a:cubicBezTo>
                    <a:cubicBezTo>
                      <a:pt x="21" y="1790"/>
                      <a:pt x="49" y="1811"/>
                      <a:pt x="76" y="1811"/>
                    </a:cubicBezTo>
                    <a:cubicBezTo>
                      <a:pt x="83" y="1811"/>
                      <a:pt x="83" y="1804"/>
                      <a:pt x="104" y="1804"/>
                    </a:cubicBezTo>
                    <a:cubicBezTo>
                      <a:pt x="831" y="1506"/>
                      <a:pt x="1370" y="842"/>
                      <a:pt x="1530" y="81"/>
                    </a:cubicBezTo>
                    <a:cubicBezTo>
                      <a:pt x="1537" y="46"/>
                      <a:pt x="1509" y="11"/>
                      <a:pt x="1474" y="5"/>
                    </a:cubicBezTo>
                    <a:cubicBezTo>
                      <a:pt x="1468" y="2"/>
                      <a:pt x="1462"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1"/>
              <p:cNvSpPr/>
              <p:nvPr/>
            </p:nvSpPr>
            <p:spPr>
              <a:xfrm>
                <a:off x="296810" y="4077785"/>
                <a:ext cx="358667" cy="308128"/>
              </a:xfrm>
              <a:custGeom>
                <a:avLst/>
                <a:gdLst/>
                <a:ahLst/>
                <a:cxnLst/>
                <a:rect l="l" t="t" r="r" b="b"/>
                <a:pathLst>
                  <a:path w="1980" h="1701" extrusionOk="0">
                    <a:moveTo>
                      <a:pt x="76" y="0"/>
                    </a:moveTo>
                    <a:cubicBezTo>
                      <a:pt x="67" y="0"/>
                      <a:pt x="58" y="2"/>
                      <a:pt x="49" y="5"/>
                    </a:cubicBezTo>
                    <a:cubicBezTo>
                      <a:pt x="14" y="26"/>
                      <a:pt x="1" y="61"/>
                      <a:pt x="14" y="95"/>
                    </a:cubicBezTo>
                    <a:cubicBezTo>
                      <a:pt x="374" y="857"/>
                      <a:pt x="1073" y="1459"/>
                      <a:pt x="1883" y="1701"/>
                    </a:cubicBezTo>
                    <a:lnTo>
                      <a:pt x="1904" y="1701"/>
                    </a:lnTo>
                    <a:cubicBezTo>
                      <a:pt x="1931" y="1701"/>
                      <a:pt x="1952" y="1680"/>
                      <a:pt x="1973" y="1659"/>
                    </a:cubicBezTo>
                    <a:cubicBezTo>
                      <a:pt x="1980" y="1625"/>
                      <a:pt x="1966" y="1590"/>
                      <a:pt x="1931" y="1583"/>
                    </a:cubicBezTo>
                    <a:cubicBezTo>
                      <a:pt x="1149" y="1348"/>
                      <a:pt x="485" y="780"/>
                      <a:pt x="139" y="40"/>
                    </a:cubicBezTo>
                    <a:cubicBezTo>
                      <a:pt x="124" y="14"/>
                      <a:pt x="101"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1"/>
              <p:cNvSpPr/>
              <p:nvPr/>
            </p:nvSpPr>
            <p:spPr>
              <a:xfrm>
                <a:off x="147727" y="4189009"/>
                <a:ext cx="422611" cy="393628"/>
              </a:xfrm>
              <a:custGeom>
                <a:avLst/>
                <a:gdLst/>
                <a:ahLst/>
                <a:cxnLst/>
                <a:rect l="l" t="t" r="r" b="b"/>
                <a:pathLst>
                  <a:path w="2333" h="2173" extrusionOk="0">
                    <a:moveTo>
                      <a:pt x="166" y="0"/>
                    </a:moveTo>
                    <a:cubicBezTo>
                      <a:pt x="42" y="7"/>
                      <a:pt x="0" y="173"/>
                      <a:pt x="7" y="305"/>
                    </a:cubicBezTo>
                    <a:cubicBezTo>
                      <a:pt x="28" y="699"/>
                      <a:pt x="97" y="1115"/>
                      <a:pt x="305" y="1461"/>
                    </a:cubicBezTo>
                    <a:cubicBezTo>
                      <a:pt x="512" y="1807"/>
                      <a:pt x="851" y="2090"/>
                      <a:pt x="1246" y="2160"/>
                    </a:cubicBezTo>
                    <a:cubicBezTo>
                      <a:pt x="1295" y="2168"/>
                      <a:pt x="1348" y="2172"/>
                      <a:pt x="1402" y="2172"/>
                    </a:cubicBezTo>
                    <a:cubicBezTo>
                      <a:pt x="1702" y="2172"/>
                      <a:pt x="2058" y="2044"/>
                      <a:pt x="2187" y="1793"/>
                    </a:cubicBezTo>
                    <a:cubicBezTo>
                      <a:pt x="2332" y="1502"/>
                      <a:pt x="2076" y="1108"/>
                      <a:pt x="1827" y="976"/>
                    </a:cubicBezTo>
                    <a:cubicBezTo>
                      <a:pt x="1585" y="845"/>
                      <a:pt x="1294" y="831"/>
                      <a:pt x="1031" y="762"/>
                    </a:cubicBezTo>
                    <a:cubicBezTo>
                      <a:pt x="761" y="692"/>
                      <a:pt x="478" y="554"/>
                      <a:pt x="381" y="291"/>
                    </a:cubicBezTo>
                    <a:cubicBezTo>
                      <a:pt x="339" y="173"/>
                      <a:pt x="298"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28C9EF64-AA27-5C4E-E152-118933F91BE3}"/>
              </a:ext>
            </a:extLst>
          </p:cNvPr>
          <p:cNvSpPr txBox="1"/>
          <p:nvPr/>
        </p:nvSpPr>
        <p:spPr>
          <a:xfrm>
            <a:off x="1198638" y="735678"/>
            <a:ext cx="7116643" cy="1175258"/>
          </a:xfrm>
          <a:prstGeom prst="rect">
            <a:avLst/>
          </a:prstGeom>
          <a:noFill/>
        </p:spPr>
        <p:txBody>
          <a:bodyPr wrap="square" rtlCol="0">
            <a:spAutoFit/>
          </a:bodyPr>
          <a:lstStyle/>
          <a:p>
            <a:pPr marL="0" marR="0" algn="ctr">
              <a:lnSpc>
                <a:spcPct val="150000"/>
              </a:lnSpc>
              <a:spcBef>
                <a:spcPts val="600"/>
              </a:spcBef>
              <a:spcAft>
                <a:spcPts val="1000"/>
              </a:spcAft>
            </a:pPr>
            <a:r>
              <a:rPr lang="en-US" sz="2500" b="1">
                <a:effectLst/>
                <a:latin typeface="+mj-lt"/>
                <a:ea typeface="Times New Roman" panose="02020603050405020304" pitchFamily="18" charset="0"/>
              </a:rPr>
              <a:t>II. Mối quan hệ hai chiều giữa tổng hợp và phân giải chất hữu cơ ở tế bào</a:t>
            </a:r>
            <a:endParaRPr lang="en-US" sz="2500">
              <a:effectLst/>
              <a:latin typeface="+mj-lt"/>
              <a:ea typeface="Calibri" panose="020F0502020204030204" pitchFamily="34" charset="0"/>
            </a:endParaRPr>
          </a:p>
        </p:txBody>
      </p:sp>
      <p:pic>
        <p:nvPicPr>
          <p:cNvPr id="8" name="Graphic 7">
            <a:extLst>
              <a:ext uri="{FF2B5EF4-FFF2-40B4-BE49-F238E27FC236}">
                <a16:creationId xmlns:a16="http://schemas.microsoft.com/office/drawing/2014/main" id="{477B75CF-267A-4D46-8ED5-DDFA3938D5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16503" y="2031187"/>
            <a:ext cx="5398778" cy="1832322"/>
          </a:xfrm>
          <a:prstGeom prst="rect">
            <a:avLst/>
          </a:prstGeom>
        </p:spPr>
      </p:pic>
      <p:sp>
        <p:nvSpPr>
          <p:cNvPr id="9" name="TextBox 8">
            <a:extLst>
              <a:ext uri="{FF2B5EF4-FFF2-40B4-BE49-F238E27FC236}">
                <a16:creationId xmlns:a16="http://schemas.microsoft.com/office/drawing/2014/main" id="{C7614D10-CC1C-571E-2C7A-D2EB81F76AF2}"/>
              </a:ext>
            </a:extLst>
          </p:cNvPr>
          <p:cNvSpPr txBox="1"/>
          <p:nvPr/>
        </p:nvSpPr>
        <p:spPr>
          <a:xfrm>
            <a:off x="3790586" y="2279837"/>
            <a:ext cx="4160875" cy="1287532"/>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Vì sao quá trình phân giải và tổng hợp chất hữu cơ trái ngược nhau nhưng lại có quan hệ chặt chẽ với nhau?</a:t>
            </a:r>
            <a:endParaRPr lang="en-US">
              <a:latin typeface="+mj-lt"/>
            </a:endParaRPr>
          </a:p>
        </p:txBody>
      </p:sp>
      <p:pic>
        <p:nvPicPr>
          <p:cNvPr id="11" name="Picture 10">
            <a:extLst>
              <a:ext uri="{FF2B5EF4-FFF2-40B4-BE49-F238E27FC236}">
                <a16:creationId xmlns:a16="http://schemas.microsoft.com/office/drawing/2014/main" id="{2F376E80-F8EB-4D9A-9CB8-C415A3BD1D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90623" y="1989752"/>
            <a:ext cx="3812556" cy="240578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30" name="TextBox 29">
            <a:extLst>
              <a:ext uri="{FF2B5EF4-FFF2-40B4-BE49-F238E27FC236}">
                <a16:creationId xmlns:a16="http://schemas.microsoft.com/office/drawing/2014/main" id="{366D7A85-F0C8-9A1B-D6AE-293BFD6567FD}"/>
              </a:ext>
            </a:extLst>
          </p:cNvPr>
          <p:cNvSpPr txBox="1"/>
          <p:nvPr/>
        </p:nvSpPr>
        <p:spPr>
          <a:xfrm>
            <a:off x="724786" y="1328619"/>
            <a:ext cx="7694428" cy="3013902"/>
          </a:xfrm>
          <a:prstGeom prst="rect">
            <a:avLst/>
          </a:prstGeom>
          <a:noFill/>
        </p:spPr>
        <p:txBody>
          <a:bodyPr wrap="square">
            <a:spAutoFit/>
          </a:bodyPr>
          <a:lstStyle/>
          <a:p>
            <a:pPr marL="0" marR="0" algn="just">
              <a:lnSpc>
                <a:spcPct val="150000"/>
              </a:lnSpc>
              <a:spcBef>
                <a:spcPts val="600"/>
              </a:spcBef>
              <a:spcAft>
                <a:spcPts val="1000"/>
              </a:spcAft>
            </a:pPr>
            <a:r>
              <a:rPr lang="en-US" sz="1700" b="1">
                <a:effectLst/>
                <a:latin typeface="+mj-lt"/>
                <a:ea typeface="Times New Roman" panose="02020603050405020304" pitchFamily="18" charset="0"/>
              </a:rPr>
              <a:t>* Mối quan hệ hai chiều giữa tổng hợp và phân giải chất hữu cơ ở tế bào</a:t>
            </a:r>
            <a:endParaRPr lang="en-US" sz="1700">
              <a:effectLst/>
              <a:latin typeface="+mj-lt"/>
              <a:ea typeface="Calibri" panose="020F0502020204030204" pitchFamily="34" charset="0"/>
            </a:endParaRPr>
          </a:p>
          <a:p>
            <a:pPr marL="285750" marR="0" indent="-285750" algn="just">
              <a:lnSpc>
                <a:spcPct val="150000"/>
              </a:lnSpc>
              <a:spcBef>
                <a:spcPts val="600"/>
              </a:spcBef>
              <a:spcAft>
                <a:spcPts val="1000"/>
              </a:spcAft>
              <a:buFont typeface="Arial" panose="020B0604020202020204" pitchFamily="34" charset="0"/>
              <a:buChar char="•"/>
            </a:pPr>
            <a:r>
              <a:rPr lang="en-US" sz="1700">
                <a:effectLst/>
                <a:latin typeface="+mj-lt"/>
                <a:ea typeface="Times New Roman" panose="02020603050405020304" pitchFamily="18" charset="0"/>
              </a:rPr>
              <a:t>Quá trình tổng hợp tạo ra nguyên liệu (chất hữu cơ, oxygen) cho quá trình phân giải.</a:t>
            </a:r>
            <a:endParaRPr lang="en-US" sz="17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700">
                <a:effectLst/>
                <a:latin typeface="+mj-lt"/>
                <a:ea typeface="Times New Roman" panose="02020603050405020304" pitchFamily="18" charset="0"/>
              </a:rPr>
              <a:t>Quá trình phân giải tạo ra năng lượng cho quá trình tổng hợp.</a:t>
            </a:r>
            <a:endParaRPr lang="en-US" sz="1700">
              <a:effectLst/>
              <a:latin typeface="+mj-lt"/>
              <a:ea typeface="Calibri" panose="020F0502020204030204" pitchFamily="34" charset="0"/>
            </a:endParaRPr>
          </a:p>
          <a:p>
            <a:pPr marL="0" marR="0" algn="just">
              <a:lnSpc>
                <a:spcPct val="150000"/>
              </a:lnSpc>
              <a:spcBef>
                <a:spcPts val="600"/>
              </a:spcBef>
              <a:spcAft>
                <a:spcPts val="1000"/>
              </a:spcAft>
            </a:pPr>
            <a:r>
              <a:rPr lang="en-US" sz="1700" b="1">
                <a:latin typeface="+mj-lt"/>
                <a:ea typeface="Times New Roman" panose="02020603050405020304" pitchFamily="18" charset="0"/>
              </a:rPr>
              <a:t>→</a:t>
            </a:r>
            <a:r>
              <a:rPr lang="en-US" sz="1700" b="1">
                <a:effectLst/>
                <a:latin typeface="+mj-lt"/>
                <a:ea typeface="Times New Roman" panose="02020603050405020304" pitchFamily="18" charset="0"/>
              </a:rPr>
              <a:t> Kết luận:</a:t>
            </a:r>
            <a:r>
              <a:rPr lang="en-US" sz="1700">
                <a:effectLst/>
                <a:latin typeface="+mj-lt"/>
                <a:ea typeface="Times New Roman" panose="02020603050405020304" pitchFamily="18" charset="0"/>
              </a:rPr>
              <a:t> Quá trình phân giải và tổng hợp chất hữu cơ trái ngược nhau nhưng lại có quan hệ chặt chẽ với nhau.</a:t>
            </a:r>
            <a:endParaRPr lang="en-US" sz="1700">
              <a:effectLst/>
              <a:latin typeface="+mj-lt"/>
              <a:ea typeface="Calibri" panose="020F0502020204030204" pitchFamily="34" charset="0"/>
            </a:endParaRPr>
          </a:p>
        </p:txBody>
      </p:sp>
      <p:grpSp>
        <p:nvGrpSpPr>
          <p:cNvPr id="33" name="Google Shape;1854;p45">
            <a:extLst>
              <a:ext uri="{FF2B5EF4-FFF2-40B4-BE49-F238E27FC236}">
                <a16:creationId xmlns:a16="http://schemas.microsoft.com/office/drawing/2014/main" id="{739A0D53-0713-6EE2-B3F5-6E0D1FA970A1}"/>
              </a:ext>
            </a:extLst>
          </p:cNvPr>
          <p:cNvGrpSpPr/>
          <p:nvPr/>
        </p:nvGrpSpPr>
        <p:grpSpPr>
          <a:xfrm rot="2700000">
            <a:off x="7690191" y="2530394"/>
            <a:ext cx="788295" cy="1018996"/>
            <a:chOff x="1246187" y="3427400"/>
            <a:chExt cx="1155230" cy="1284274"/>
          </a:xfrm>
        </p:grpSpPr>
        <p:sp>
          <p:nvSpPr>
            <p:cNvPr id="34" name="Google Shape;1855;p45">
              <a:extLst>
                <a:ext uri="{FF2B5EF4-FFF2-40B4-BE49-F238E27FC236}">
                  <a16:creationId xmlns:a16="http://schemas.microsoft.com/office/drawing/2014/main" id="{2FA1DB88-8336-47D1-D8EC-15AA94F1D8DF}"/>
                </a:ext>
              </a:extLst>
            </p:cNvPr>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1856;p45">
              <a:extLst>
                <a:ext uri="{FF2B5EF4-FFF2-40B4-BE49-F238E27FC236}">
                  <a16:creationId xmlns:a16="http://schemas.microsoft.com/office/drawing/2014/main" id="{DAA810BB-73B6-4CDF-2238-965E6B790B37}"/>
                </a:ext>
              </a:extLst>
            </p:cNvPr>
            <p:cNvGrpSpPr/>
            <p:nvPr/>
          </p:nvGrpSpPr>
          <p:grpSpPr>
            <a:xfrm>
              <a:off x="1291105" y="3480440"/>
              <a:ext cx="1049166" cy="1178206"/>
              <a:chOff x="1291105" y="3480440"/>
              <a:chExt cx="1049166" cy="1178206"/>
            </a:xfrm>
          </p:grpSpPr>
          <p:sp>
            <p:nvSpPr>
              <p:cNvPr id="36" name="Google Shape;1857;p45">
                <a:extLst>
                  <a:ext uri="{FF2B5EF4-FFF2-40B4-BE49-F238E27FC236}">
                    <a16:creationId xmlns:a16="http://schemas.microsoft.com/office/drawing/2014/main" id="{2A47B260-BA1D-CEC2-725F-3F2694D03979}"/>
                  </a:ext>
                </a:extLst>
              </p:cNvPr>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8;p45">
                <a:extLst>
                  <a:ext uri="{FF2B5EF4-FFF2-40B4-BE49-F238E27FC236}">
                    <a16:creationId xmlns:a16="http://schemas.microsoft.com/office/drawing/2014/main" id="{8C616845-6291-2CBB-B702-25F6B8429A66}"/>
                  </a:ext>
                </a:extLst>
              </p:cNvPr>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59;p45">
                <a:extLst>
                  <a:ext uri="{FF2B5EF4-FFF2-40B4-BE49-F238E27FC236}">
                    <a16:creationId xmlns:a16="http://schemas.microsoft.com/office/drawing/2014/main" id="{A259FB16-C85C-F48E-E667-9E7DA1971A1A}"/>
                  </a:ext>
                </a:extLst>
              </p:cNvPr>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60;p45">
                <a:extLst>
                  <a:ext uri="{FF2B5EF4-FFF2-40B4-BE49-F238E27FC236}">
                    <a16:creationId xmlns:a16="http://schemas.microsoft.com/office/drawing/2014/main" id="{76B9D862-8F5D-CC0A-6761-B3993E509061}"/>
                  </a:ext>
                </a:extLst>
              </p:cNvPr>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61;p45">
                <a:extLst>
                  <a:ext uri="{FF2B5EF4-FFF2-40B4-BE49-F238E27FC236}">
                    <a16:creationId xmlns:a16="http://schemas.microsoft.com/office/drawing/2014/main" id="{AE186622-1F71-0D00-263B-8788FC31DA2B}"/>
                  </a:ext>
                </a:extLst>
              </p:cNvPr>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62;p45">
                <a:extLst>
                  <a:ext uri="{FF2B5EF4-FFF2-40B4-BE49-F238E27FC236}">
                    <a16:creationId xmlns:a16="http://schemas.microsoft.com/office/drawing/2014/main" id="{F4EF57FA-88EB-5561-81BC-8D84D72113E9}"/>
                  </a:ext>
                </a:extLst>
              </p:cNvPr>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63;p45">
                <a:extLst>
                  <a:ext uri="{FF2B5EF4-FFF2-40B4-BE49-F238E27FC236}">
                    <a16:creationId xmlns:a16="http://schemas.microsoft.com/office/drawing/2014/main" id="{C45BEAC7-2162-2781-910F-E5B721FCEFD4}"/>
                  </a:ext>
                </a:extLst>
              </p:cNvPr>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64;p45">
                <a:extLst>
                  <a:ext uri="{FF2B5EF4-FFF2-40B4-BE49-F238E27FC236}">
                    <a16:creationId xmlns:a16="http://schemas.microsoft.com/office/drawing/2014/main" id="{F7A2F45C-17B5-ACC2-9F3E-B24B7B5D099A}"/>
                  </a:ext>
                </a:extLst>
              </p:cNvPr>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4" name="Picture 43">
            <a:extLst>
              <a:ext uri="{FF2B5EF4-FFF2-40B4-BE49-F238E27FC236}">
                <a16:creationId xmlns:a16="http://schemas.microsoft.com/office/drawing/2014/main" id="{FDB02219-42A4-4F26-BB4B-6B7B7CD2B0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669003" y="-52582"/>
            <a:ext cx="3646737" cy="1381201"/>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anim calcmode="lin" valueType="num">
                                      <p:cBhvr>
                                        <p:cTn id="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500"/>
                                        <p:tgtEl>
                                          <p:spTgt spid="30">
                                            <p:txEl>
                                              <p:pRg st="1" end="1"/>
                                            </p:txEl>
                                          </p:spTgt>
                                        </p:tgtEl>
                                      </p:cBhvr>
                                    </p:animEffect>
                                    <p:anim calcmode="lin" valueType="num">
                                      <p:cBhvr>
                                        <p:cTn id="15"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500"/>
                                        <p:tgtEl>
                                          <p:spTgt spid="30">
                                            <p:txEl>
                                              <p:pRg st="2" end="2"/>
                                            </p:txEl>
                                          </p:spTgt>
                                        </p:tgtEl>
                                      </p:cBhvr>
                                    </p:animEffect>
                                    <p:anim calcmode="lin" valueType="num">
                                      <p:cBhvr>
                                        <p:cTn id="22"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500"/>
                                        <p:tgtEl>
                                          <p:spTgt spid="30">
                                            <p:txEl>
                                              <p:pRg st="3" end="3"/>
                                            </p:txEl>
                                          </p:spTgt>
                                        </p:tgtEl>
                                      </p:cBhvr>
                                    </p:animEffect>
                                    <p:anim calcmode="lin" valueType="num">
                                      <p:cBhvr>
                                        <p:cTn id="2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8"/>
        <p:cNvGrpSpPr/>
        <p:nvPr/>
      </p:nvGrpSpPr>
      <p:grpSpPr>
        <a:xfrm>
          <a:off x="0" y="0"/>
          <a:ext cx="0" cy="0"/>
          <a:chOff x="0" y="0"/>
          <a:chExt cx="0" cy="0"/>
        </a:xfrm>
      </p:grpSpPr>
      <p:sp>
        <p:nvSpPr>
          <p:cNvPr id="2719" name="Google Shape;2719;p64"/>
          <p:cNvSpPr/>
          <p:nvPr/>
        </p:nvSpPr>
        <p:spPr>
          <a:xfrm>
            <a:off x="785450" y="1240525"/>
            <a:ext cx="24072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4"/>
          <p:cNvSpPr/>
          <p:nvPr/>
        </p:nvSpPr>
        <p:spPr>
          <a:xfrm>
            <a:off x="3333550" y="1240525"/>
            <a:ext cx="502500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image15.png">
            <a:extLst>
              <a:ext uri="{FF2B5EF4-FFF2-40B4-BE49-F238E27FC236}">
                <a16:creationId xmlns:a16="http://schemas.microsoft.com/office/drawing/2014/main" id="{C1F8AC17-9C04-8FD7-04A1-C6A1E35A8256}"/>
              </a:ext>
            </a:extLst>
          </p:cNvPr>
          <p:cNvPicPr/>
          <p:nvPr/>
        </p:nvPicPr>
        <p:blipFill>
          <a:blip r:embed="rId3"/>
          <a:srcRect/>
          <a:stretch>
            <a:fillRect/>
          </a:stretch>
        </p:blipFill>
        <p:spPr>
          <a:xfrm>
            <a:off x="3476936" y="1380529"/>
            <a:ext cx="4738228" cy="3263925"/>
          </a:xfrm>
          <a:prstGeom prst="rect">
            <a:avLst/>
          </a:prstGeom>
          <a:ln/>
        </p:spPr>
      </p:pic>
      <p:sp>
        <p:nvSpPr>
          <p:cNvPr id="11" name="TextBox 10">
            <a:extLst>
              <a:ext uri="{FF2B5EF4-FFF2-40B4-BE49-F238E27FC236}">
                <a16:creationId xmlns:a16="http://schemas.microsoft.com/office/drawing/2014/main" id="{1EF982B6-868F-5074-B1B5-522E946AF860}"/>
              </a:ext>
            </a:extLst>
          </p:cNvPr>
          <p:cNvSpPr txBox="1"/>
          <p:nvPr/>
        </p:nvSpPr>
        <p:spPr>
          <a:xfrm>
            <a:off x="849642" y="1650747"/>
            <a:ext cx="2340522" cy="2534027"/>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Dựa vào hình 21.3, lập bảng so sánh sự khác nhau giữa quá trình tổng hợp và phân giải chất hữu cơ ở sinh vật.</a:t>
            </a:r>
            <a:endParaRPr lang="en-US" sz="1800">
              <a:effectLst/>
              <a:latin typeface="+mj-lt"/>
              <a:ea typeface="Calibri" panose="020F0502020204030204" pitchFamily="34" charset="0"/>
            </a:endParaRPr>
          </a:p>
        </p:txBody>
      </p:sp>
      <p:pic>
        <p:nvPicPr>
          <p:cNvPr id="2718" name="Graphic 2717">
            <a:extLst>
              <a:ext uri="{FF2B5EF4-FFF2-40B4-BE49-F238E27FC236}">
                <a16:creationId xmlns:a16="http://schemas.microsoft.com/office/drawing/2014/main" id="{F6DBFE15-ED43-46C4-9D74-AF8483CD65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33716" y="60"/>
            <a:ext cx="2522805" cy="12980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sp>
        <p:nvSpPr>
          <p:cNvPr id="2769" name="Google Shape;2769;p66"/>
          <p:cNvSpPr/>
          <p:nvPr/>
        </p:nvSpPr>
        <p:spPr>
          <a:xfrm>
            <a:off x="612546" y="639135"/>
            <a:ext cx="8057250" cy="4085574"/>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2" name="Google Shape;2772;p66"/>
          <p:cNvGrpSpPr/>
          <p:nvPr/>
        </p:nvGrpSpPr>
        <p:grpSpPr>
          <a:xfrm>
            <a:off x="7999492" y="4227948"/>
            <a:ext cx="1019168" cy="998865"/>
            <a:chOff x="7157984" y="3426962"/>
            <a:chExt cx="1019168" cy="998865"/>
          </a:xfrm>
        </p:grpSpPr>
        <p:sp>
          <p:nvSpPr>
            <p:cNvPr id="2773" name="Google Shape;2773;p66"/>
            <p:cNvSpPr/>
            <p:nvPr/>
          </p:nvSpPr>
          <p:spPr>
            <a:xfrm>
              <a:off x="7174200" y="3450800"/>
              <a:ext cx="974678" cy="951149"/>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6"/>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6"/>
            <p:cNvSpPr/>
            <p:nvPr/>
          </p:nvSpPr>
          <p:spPr>
            <a:xfrm rot="899907">
              <a:off x="7769964" y="3825689"/>
              <a:ext cx="177757" cy="96085"/>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6"/>
            <p:cNvSpPr/>
            <p:nvPr/>
          </p:nvSpPr>
          <p:spPr>
            <a:xfrm rot="899907">
              <a:off x="7370928" y="3982618"/>
              <a:ext cx="487745" cy="205439"/>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6"/>
            <p:cNvSpPr/>
            <p:nvPr/>
          </p:nvSpPr>
          <p:spPr>
            <a:xfrm rot="899907">
              <a:off x="7391935" y="3984944"/>
              <a:ext cx="479738" cy="92425"/>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6"/>
            <p:cNvSpPr/>
            <p:nvPr/>
          </p:nvSpPr>
          <p:spPr>
            <a:xfrm rot="899907">
              <a:off x="7248455" y="3521637"/>
              <a:ext cx="838227" cy="809516"/>
            </a:xfrm>
            <a:custGeom>
              <a:avLst/>
              <a:gdLst/>
              <a:ahLst/>
              <a:cxnLst/>
              <a:rect l="l" t="t" r="r" b="b"/>
              <a:pathLst>
                <a:path w="7328" h="7077" extrusionOk="0">
                  <a:moveTo>
                    <a:pt x="3514" y="0"/>
                  </a:moveTo>
                  <a:cubicBezTo>
                    <a:pt x="3365" y="0"/>
                    <a:pt x="3215" y="10"/>
                    <a:pt x="3066" y="29"/>
                  </a:cubicBezTo>
                  <a:cubicBezTo>
                    <a:pt x="2215" y="140"/>
                    <a:pt x="1336" y="472"/>
                    <a:pt x="783" y="1178"/>
                  </a:cubicBezTo>
                  <a:cubicBezTo>
                    <a:pt x="347" y="1745"/>
                    <a:pt x="180" y="2479"/>
                    <a:pt x="97" y="3185"/>
                  </a:cubicBezTo>
                  <a:cubicBezTo>
                    <a:pt x="21" y="3787"/>
                    <a:pt x="1" y="4416"/>
                    <a:pt x="174" y="4984"/>
                  </a:cubicBezTo>
                  <a:cubicBezTo>
                    <a:pt x="443" y="5835"/>
                    <a:pt x="1135" y="6493"/>
                    <a:pt x="1924" y="6804"/>
                  </a:cubicBezTo>
                  <a:cubicBezTo>
                    <a:pt x="2402" y="6998"/>
                    <a:pt x="2918" y="7077"/>
                    <a:pt x="3436" y="7077"/>
                  </a:cubicBezTo>
                  <a:cubicBezTo>
                    <a:pt x="3767" y="7077"/>
                    <a:pt x="4099" y="7045"/>
                    <a:pt x="4423" y="6991"/>
                  </a:cubicBezTo>
                  <a:cubicBezTo>
                    <a:pt x="5911" y="6749"/>
                    <a:pt x="7142" y="5351"/>
                    <a:pt x="7218" y="3759"/>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6"/>
            <p:cNvSpPr/>
            <p:nvPr/>
          </p:nvSpPr>
          <p:spPr>
            <a:xfrm rot="899907">
              <a:off x="7755623" y="3605023"/>
              <a:ext cx="224541" cy="110498"/>
            </a:xfrm>
            <a:custGeom>
              <a:avLst/>
              <a:gdLst/>
              <a:ahLst/>
              <a:cxnLst/>
              <a:rect l="l" t="t" r="r" b="b"/>
              <a:pathLst>
                <a:path w="1963" h="966" extrusionOk="0">
                  <a:moveTo>
                    <a:pt x="355" y="0"/>
                  </a:moveTo>
                  <a:cubicBezTo>
                    <a:pt x="264" y="0"/>
                    <a:pt x="177" y="7"/>
                    <a:pt x="97" y="20"/>
                  </a:cubicBezTo>
                  <a:cubicBezTo>
                    <a:pt x="0" y="41"/>
                    <a:pt x="49" y="165"/>
                    <a:pt x="118" y="179"/>
                  </a:cubicBezTo>
                  <a:cubicBezTo>
                    <a:pt x="464" y="221"/>
                    <a:pt x="761" y="290"/>
                    <a:pt x="1073" y="442"/>
                  </a:cubicBezTo>
                  <a:cubicBezTo>
                    <a:pt x="1336" y="574"/>
                    <a:pt x="1516" y="816"/>
                    <a:pt x="1765" y="947"/>
                  </a:cubicBezTo>
                  <a:cubicBezTo>
                    <a:pt x="1786" y="960"/>
                    <a:pt x="1808" y="966"/>
                    <a:pt x="1828" y="966"/>
                  </a:cubicBezTo>
                  <a:cubicBezTo>
                    <a:pt x="1905" y="966"/>
                    <a:pt x="1962" y="881"/>
                    <a:pt x="1924" y="788"/>
                  </a:cubicBezTo>
                  <a:cubicBezTo>
                    <a:pt x="1685" y="263"/>
                    <a:pt x="931" y="0"/>
                    <a:pt x="35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6"/>
            <p:cNvSpPr/>
            <p:nvPr/>
          </p:nvSpPr>
          <p:spPr>
            <a:xfrm rot="899907">
              <a:off x="7235694" y="3623508"/>
              <a:ext cx="775085" cy="698904"/>
            </a:xfrm>
            <a:custGeom>
              <a:avLst/>
              <a:gdLst/>
              <a:ahLst/>
              <a:cxnLst/>
              <a:rect l="l" t="t" r="r" b="b"/>
              <a:pathLst>
                <a:path w="6776" h="6110" extrusionOk="0">
                  <a:moveTo>
                    <a:pt x="955" y="0"/>
                  </a:moveTo>
                  <a:lnTo>
                    <a:pt x="955" y="0"/>
                  </a:lnTo>
                  <a:cubicBezTo>
                    <a:pt x="893" y="62"/>
                    <a:pt x="831" y="132"/>
                    <a:pt x="782" y="201"/>
                  </a:cubicBezTo>
                  <a:cubicBezTo>
                    <a:pt x="346" y="761"/>
                    <a:pt x="187" y="1502"/>
                    <a:pt x="97" y="2208"/>
                  </a:cubicBezTo>
                  <a:cubicBezTo>
                    <a:pt x="21" y="2803"/>
                    <a:pt x="0" y="3439"/>
                    <a:pt x="173" y="4007"/>
                  </a:cubicBezTo>
                  <a:cubicBezTo>
                    <a:pt x="443" y="4858"/>
                    <a:pt x="1135" y="5516"/>
                    <a:pt x="1924" y="5827"/>
                  </a:cubicBezTo>
                  <a:cubicBezTo>
                    <a:pt x="2409" y="6027"/>
                    <a:pt x="2925" y="6109"/>
                    <a:pt x="3446" y="6109"/>
                  </a:cubicBezTo>
                  <a:cubicBezTo>
                    <a:pt x="3772" y="6109"/>
                    <a:pt x="4100" y="6077"/>
                    <a:pt x="4423" y="6021"/>
                  </a:cubicBezTo>
                  <a:cubicBezTo>
                    <a:pt x="5412" y="5862"/>
                    <a:pt x="6277" y="5190"/>
                    <a:pt x="6776" y="4291"/>
                  </a:cubicBezTo>
                  <a:lnTo>
                    <a:pt x="6776" y="4291"/>
                  </a:lnTo>
                  <a:cubicBezTo>
                    <a:pt x="6118" y="4768"/>
                    <a:pt x="5350" y="5066"/>
                    <a:pt x="4554" y="5107"/>
                  </a:cubicBezTo>
                  <a:cubicBezTo>
                    <a:pt x="4496" y="5110"/>
                    <a:pt x="4438" y="5112"/>
                    <a:pt x="4379" y="5112"/>
                  </a:cubicBezTo>
                  <a:cubicBezTo>
                    <a:pt x="3176" y="5112"/>
                    <a:pt x="1960" y="4503"/>
                    <a:pt x="1274" y="3453"/>
                  </a:cubicBezTo>
                  <a:cubicBezTo>
                    <a:pt x="616" y="2457"/>
                    <a:pt x="492" y="1100"/>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6"/>
            <p:cNvSpPr/>
            <p:nvPr/>
          </p:nvSpPr>
          <p:spPr>
            <a:xfrm rot="899907">
              <a:off x="7416176" y="3730855"/>
              <a:ext cx="177414" cy="96085"/>
            </a:xfrm>
            <a:custGeom>
              <a:avLst/>
              <a:gdLst/>
              <a:ahLst/>
              <a:cxnLst/>
              <a:rect l="l" t="t" r="r" b="b"/>
              <a:pathLst>
                <a:path w="1551" h="840" extrusionOk="0">
                  <a:moveTo>
                    <a:pt x="769" y="0"/>
                  </a:moveTo>
                  <a:cubicBezTo>
                    <a:pt x="380" y="0"/>
                    <a:pt x="63" y="332"/>
                    <a:pt x="10" y="715"/>
                  </a:cubicBezTo>
                  <a:cubicBezTo>
                    <a:pt x="0" y="754"/>
                    <a:pt x="32" y="794"/>
                    <a:pt x="71" y="794"/>
                  </a:cubicBezTo>
                  <a:cubicBezTo>
                    <a:pt x="87" y="794"/>
                    <a:pt x="104" y="787"/>
                    <a:pt x="121" y="771"/>
                  </a:cubicBezTo>
                  <a:cubicBezTo>
                    <a:pt x="328" y="591"/>
                    <a:pt x="432" y="300"/>
                    <a:pt x="750" y="279"/>
                  </a:cubicBezTo>
                  <a:cubicBezTo>
                    <a:pt x="762" y="278"/>
                    <a:pt x="773" y="278"/>
                    <a:pt x="784" y="278"/>
                  </a:cubicBezTo>
                  <a:cubicBezTo>
                    <a:pt x="1070" y="278"/>
                    <a:pt x="1178" y="618"/>
                    <a:pt x="1332" y="798"/>
                  </a:cubicBezTo>
                  <a:cubicBezTo>
                    <a:pt x="1354" y="827"/>
                    <a:pt x="1385" y="840"/>
                    <a:pt x="1417" y="840"/>
                  </a:cubicBezTo>
                  <a:cubicBezTo>
                    <a:pt x="1483" y="840"/>
                    <a:pt x="1551" y="785"/>
                    <a:pt x="1546" y="715"/>
                  </a:cubicBezTo>
                  <a:cubicBezTo>
                    <a:pt x="1498" y="383"/>
                    <a:pt x="1172" y="30"/>
                    <a:pt x="826" y="2"/>
                  </a:cubicBezTo>
                  <a:cubicBezTo>
                    <a:pt x="807" y="1"/>
                    <a:pt x="788" y="0"/>
                    <a:pt x="76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6"/>
            <p:cNvSpPr/>
            <p:nvPr/>
          </p:nvSpPr>
          <p:spPr>
            <a:xfrm rot="899907">
              <a:off x="7769964" y="3825689"/>
              <a:ext cx="177757" cy="96085"/>
            </a:xfrm>
            <a:custGeom>
              <a:avLst/>
              <a:gdLst/>
              <a:ahLst/>
              <a:cxnLst/>
              <a:rect l="l" t="t" r="r" b="b"/>
              <a:pathLst>
                <a:path w="1554" h="840" extrusionOk="0">
                  <a:moveTo>
                    <a:pt x="782" y="0"/>
                  </a:moveTo>
                  <a:cubicBezTo>
                    <a:pt x="763" y="0"/>
                    <a:pt x="744" y="1"/>
                    <a:pt x="725" y="2"/>
                  </a:cubicBezTo>
                  <a:cubicBezTo>
                    <a:pt x="379" y="30"/>
                    <a:pt x="53" y="383"/>
                    <a:pt x="5" y="715"/>
                  </a:cubicBezTo>
                  <a:cubicBezTo>
                    <a:pt x="0" y="785"/>
                    <a:pt x="69" y="840"/>
                    <a:pt x="135" y="840"/>
                  </a:cubicBezTo>
                  <a:cubicBezTo>
                    <a:pt x="166" y="840"/>
                    <a:pt x="197" y="827"/>
                    <a:pt x="220" y="798"/>
                  </a:cubicBezTo>
                  <a:cubicBezTo>
                    <a:pt x="373" y="618"/>
                    <a:pt x="481" y="278"/>
                    <a:pt x="767" y="278"/>
                  </a:cubicBezTo>
                  <a:cubicBezTo>
                    <a:pt x="778" y="278"/>
                    <a:pt x="789" y="278"/>
                    <a:pt x="801" y="279"/>
                  </a:cubicBezTo>
                  <a:cubicBezTo>
                    <a:pt x="1119" y="300"/>
                    <a:pt x="1223" y="591"/>
                    <a:pt x="1431" y="771"/>
                  </a:cubicBezTo>
                  <a:cubicBezTo>
                    <a:pt x="1447" y="787"/>
                    <a:pt x="1464" y="794"/>
                    <a:pt x="1481" y="794"/>
                  </a:cubicBezTo>
                  <a:cubicBezTo>
                    <a:pt x="1520" y="794"/>
                    <a:pt x="1553" y="754"/>
                    <a:pt x="1548" y="715"/>
                  </a:cubicBezTo>
                  <a:cubicBezTo>
                    <a:pt x="1489" y="332"/>
                    <a:pt x="1171" y="0"/>
                    <a:pt x="78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6"/>
            <p:cNvSpPr/>
            <p:nvPr/>
          </p:nvSpPr>
          <p:spPr>
            <a:xfrm rot="899907">
              <a:off x="7370928" y="3982618"/>
              <a:ext cx="487745" cy="205439"/>
            </a:xfrm>
            <a:custGeom>
              <a:avLst/>
              <a:gdLst/>
              <a:ahLst/>
              <a:cxnLst/>
              <a:rect l="l" t="t" r="r" b="b"/>
              <a:pathLst>
                <a:path w="4264" h="1796" extrusionOk="0">
                  <a:moveTo>
                    <a:pt x="2484" y="0"/>
                  </a:moveTo>
                  <a:cubicBezTo>
                    <a:pt x="1354" y="0"/>
                    <a:pt x="96" y="53"/>
                    <a:pt x="77" y="155"/>
                  </a:cubicBezTo>
                  <a:cubicBezTo>
                    <a:pt x="1" y="591"/>
                    <a:pt x="527" y="1775"/>
                    <a:pt x="2132" y="1795"/>
                  </a:cubicBezTo>
                  <a:cubicBezTo>
                    <a:pt x="2139" y="1795"/>
                    <a:pt x="2147" y="1796"/>
                    <a:pt x="2154" y="1796"/>
                  </a:cubicBezTo>
                  <a:cubicBezTo>
                    <a:pt x="3736" y="1796"/>
                    <a:pt x="4264" y="258"/>
                    <a:pt x="4250" y="107"/>
                  </a:cubicBezTo>
                  <a:cubicBezTo>
                    <a:pt x="4247" y="35"/>
                    <a:pt x="3408" y="0"/>
                    <a:pt x="248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6"/>
            <p:cNvSpPr/>
            <p:nvPr/>
          </p:nvSpPr>
          <p:spPr>
            <a:xfrm rot="899907">
              <a:off x="7391935" y="3984944"/>
              <a:ext cx="479738" cy="92425"/>
            </a:xfrm>
            <a:custGeom>
              <a:avLst/>
              <a:gdLst/>
              <a:ahLst/>
              <a:cxnLst/>
              <a:rect l="l" t="t" r="r" b="b"/>
              <a:pathLst>
                <a:path w="4194" h="808" extrusionOk="0">
                  <a:moveTo>
                    <a:pt x="2464" y="1"/>
                  </a:moveTo>
                  <a:cubicBezTo>
                    <a:pt x="1326" y="1"/>
                    <a:pt x="40" y="53"/>
                    <a:pt x="21" y="157"/>
                  </a:cubicBezTo>
                  <a:cubicBezTo>
                    <a:pt x="0" y="316"/>
                    <a:pt x="49" y="559"/>
                    <a:pt x="187" y="808"/>
                  </a:cubicBezTo>
                  <a:cubicBezTo>
                    <a:pt x="727" y="559"/>
                    <a:pt x="1350" y="462"/>
                    <a:pt x="1945" y="413"/>
                  </a:cubicBezTo>
                  <a:cubicBezTo>
                    <a:pt x="2137" y="396"/>
                    <a:pt x="2327" y="378"/>
                    <a:pt x="2516" y="378"/>
                  </a:cubicBezTo>
                  <a:cubicBezTo>
                    <a:pt x="2626" y="378"/>
                    <a:pt x="2735" y="384"/>
                    <a:pt x="2845" y="400"/>
                  </a:cubicBezTo>
                  <a:cubicBezTo>
                    <a:pt x="3218" y="455"/>
                    <a:pt x="3571" y="607"/>
                    <a:pt x="3883" y="808"/>
                  </a:cubicBezTo>
                  <a:cubicBezTo>
                    <a:pt x="4104" y="469"/>
                    <a:pt x="4194" y="171"/>
                    <a:pt x="4187" y="102"/>
                  </a:cubicBezTo>
                  <a:cubicBezTo>
                    <a:pt x="4187" y="34"/>
                    <a:pt x="3373" y="1"/>
                    <a:pt x="2464"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66"/>
          <p:cNvGrpSpPr/>
          <p:nvPr/>
        </p:nvGrpSpPr>
        <p:grpSpPr>
          <a:xfrm rot="5400000">
            <a:off x="-338381" y="104565"/>
            <a:ext cx="1759121" cy="1759121"/>
            <a:chOff x="2496675" y="3663908"/>
            <a:chExt cx="1759121" cy="1759121"/>
          </a:xfrm>
        </p:grpSpPr>
        <p:sp>
          <p:nvSpPr>
            <p:cNvPr id="2786" name="Google Shape;2786;p66"/>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66"/>
            <p:cNvGrpSpPr/>
            <p:nvPr/>
          </p:nvGrpSpPr>
          <p:grpSpPr>
            <a:xfrm rot="-2700000">
              <a:off x="2896863" y="3918201"/>
              <a:ext cx="958712" cy="1241898"/>
              <a:chOff x="4954025" y="3630775"/>
              <a:chExt cx="176825" cy="229050"/>
            </a:xfrm>
          </p:grpSpPr>
          <p:sp>
            <p:nvSpPr>
              <p:cNvPr id="2788" name="Google Shape;2788;p66"/>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6"/>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6"/>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6"/>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6"/>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6"/>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6"/>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6"/>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6"/>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5" name="Table 16">
            <a:extLst>
              <a:ext uri="{FF2B5EF4-FFF2-40B4-BE49-F238E27FC236}">
                <a16:creationId xmlns:a16="http://schemas.microsoft.com/office/drawing/2014/main" id="{D3949414-9C93-2751-741A-7906C9CA8EDB}"/>
              </a:ext>
            </a:extLst>
          </p:cNvPr>
          <p:cNvGraphicFramePr>
            <a:graphicFrameLocks noGrp="1"/>
          </p:cNvGraphicFramePr>
          <p:nvPr>
            <p:extLst>
              <p:ext uri="{D42A27DB-BD31-4B8C-83A1-F6EECF244321}">
                <p14:modId xmlns:p14="http://schemas.microsoft.com/office/powerpoint/2010/main" val="2835069098"/>
              </p:ext>
            </p:extLst>
          </p:nvPr>
        </p:nvGraphicFramePr>
        <p:xfrm>
          <a:off x="786314" y="2156067"/>
          <a:ext cx="7575273" cy="2179320"/>
        </p:xfrm>
        <a:graphic>
          <a:graphicData uri="http://schemas.openxmlformats.org/drawingml/2006/table">
            <a:tbl>
              <a:tblPr firstRow="1" bandRow="1">
                <a:tableStyleId>{CA0BAB89-623B-43B8-889D-8D13CFCAD9B7}</a:tableStyleId>
              </a:tblPr>
              <a:tblGrid>
                <a:gridCol w="1415246">
                  <a:extLst>
                    <a:ext uri="{9D8B030D-6E8A-4147-A177-3AD203B41FA5}">
                      <a16:colId xmlns:a16="http://schemas.microsoft.com/office/drawing/2014/main" val="3578409344"/>
                    </a:ext>
                  </a:extLst>
                </a:gridCol>
                <a:gridCol w="3410858">
                  <a:extLst>
                    <a:ext uri="{9D8B030D-6E8A-4147-A177-3AD203B41FA5}">
                      <a16:colId xmlns:a16="http://schemas.microsoft.com/office/drawing/2014/main" val="951394069"/>
                    </a:ext>
                  </a:extLst>
                </a:gridCol>
                <a:gridCol w="2749169">
                  <a:extLst>
                    <a:ext uri="{9D8B030D-6E8A-4147-A177-3AD203B41FA5}">
                      <a16:colId xmlns:a16="http://schemas.microsoft.com/office/drawing/2014/main" val="2894980325"/>
                    </a:ext>
                  </a:extLst>
                </a:gridCol>
              </a:tblGrid>
              <a:tr h="370840">
                <a:tc>
                  <a:txBody>
                    <a:bodyPr/>
                    <a:lstStyle/>
                    <a:p>
                      <a:pPr algn="just">
                        <a:lnSpc>
                          <a:spcPct val="150000"/>
                        </a:lnSpc>
                      </a:pPr>
                      <a:endParaRPr lang="en-US" sz="1800"/>
                    </a:p>
                  </a:txBody>
                  <a:tcPr anchor="ctr"/>
                </a:tc>
                <a:tc>
                  <a:txBody>
                    <a:bodyPr/>
                    <a:lstStyle/>
                    <a:p>
                      <a:pPr algn="ctr">
                        <a:lnSpc>
                          <a:spcPct val="150000"/>
                        </a:lnSpc>
                      </a:pPr>
                      <a:r>
                        <a:rPr lang="en-US" sz="1800" b="1"/>
                        <a:t>Tổng hợp </a:t>
                      </a:r>
                    </a:p>
                  </a:txBody>
                  <a:tcPr anchor="ctr"/>
                </a:tc>
                <a:tc>
                  <a:txBody>
                    <a:bodyPr/>
                    <a:lstStyle/>
                    <a:p>
                      <a:pPr algn="ctr">
                        <a:lnSpc>
                          <a:spcPct val="150000"/>
                        </a:lnSpc>
                      </a:pPr>
                      <a:r>
                        <a:rPr lang="en-US" sz="1800" b="1"/>
                        <a:t>Phân giải</a:t>
                      </a:r>
                    </a:p>
                  </a:txBody>
                  <a:tcPr anchor="ctr"/>
                </a:tc>
                <a:extLst>
                  <a:ext uri="{0D108BD9-81ED-4DB2-BD59-A6C34878D82A}">
                    <a16:rowId xmlns:a16="http://schemas.microsoft.com/office/drawing/2014/main" val="1139753939"/>
                  </a:ext>
                </a:extLst>
              </a:tr>
              <a:tr h="370840">
                <a:tc>
                  <a:txBody>
                    <a:bodyPr/>
                    <a:lstStyle/>
                    <a:p>
                      <a:pPr algn="just">
                        <a:lnSpc>
                          <a:spcPct val="150000"/>
                        </a:lnSpc>
                      </a:pPr>
                      <a:r>
                        <a:rPr lang="en-US" sz="1800"/>
                        <a:t>Nguyên liệu</a:t>
                      </a:r>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Các chất đơn giản, năng lượng</a:t>
                      </a:r>
                      <a:endParaRPr lang="en-US" sz="1800"/>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Các chất hữu cơ, oxygen</a:t>
                      </a:r>
                      <a:endParaRPr lang="en-US" sz="1800"/>
                    </a:p>
                  </a:txBody>
                  <a:tcPr anchor="ctr"/>
                </a:tc>
                <a:extLst>
                  <a:ext uri="{0D108BD9-81ED-4DB2-BD59-A6C34878D82A}">
                    <a16:rowId xmlns:a16="http://schemas.microsoft.com/office/drawing/2014/main" val="3689198372"/>
                  </a:ext>
                </a:extLst>
              </a:tr>
              <a:tr h="370840">
                <a:tc>
                  <a:txBody>
                    <a:bodyPr/>
                    <a:lstStyle/>
                    <a:p>
                      <a:pPr algn="just">
                        <a:lnSpc>
                          <a:spcPct val="150000"/>
                        </a:lnSpc>
                      </a:pPr>
                      <a:r>
                        <a:rPr lang="en-US" sz="1800"/>
                        <a:t>Sản phẩm</a:t>
                      </a:r>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Chất hữu cơ kích thước lớn</a:t>
                      </a:r>
                      <a:endParaRPr lang="en-US" sz="1800"/>
                    </a:p>
                  </a:txBody>
                  <a:tcPr anchor="ctr"/>
                </a:tc>
                <a:tc>
                  <a:txBody>
                    <a:bodyPr/>
                    <a:lstStyle/>
                    <a:p>
                      <a:pPr algn="just">
                        <a:lnSpc>
                          <a:spcPct val="150000"/>
                        </a:lnSpc>
                      </a:pPr>
                      <a:r>
                        <a:rPr lang="en-US" sz="1800" b="0" i="0" u="none" strike="noStrike" cap="none">
                          <a:solidFill>
                            <a:srgbClr val="000000"/>
                          </a:solidFill>
                          <a:effectLst/>
                          <a:latin typeface="Arial"/>
                          <a:ea typeface="Arial"/>
                          <a:cs typeface="Arial"/>
                          <a:sym typeface="Arial"/>
                        </a:rPr>
                        <a:t>Năng lượng ATP và nhiệt, khí carbon dioxide…</a:t>
                      </a:r>
                      <a:endParaRPr lang="en-US" sz="1800"/>
                    </a:p>
                  </a:txBody>
                  <a:tcPr anchor="ctr"/>
                </a:tc>
                <a:extLst>
                  <a:ext uri="{0D108BD9-81ED-4DB2-BD59-A6C34878D82A}">
                    <a16:rowId xmlns:a16="http://schemas.microsoft.com/office/drawing/2014/main" val="3142916439"/>
                  </a:ext>
                </a:extLst>
              </a:tr>
            </a:tbl>
          </a:graphicData>
        </a:graphic>
      </p:graphicFrame>
      <p:sp>
        <p:nvSpPr>
          <p:cNvPr id="6" name="Rectangle: Rounded Corners 5">
            <a:extLst>
              <a:ext uri="{FF2B5EF4-FFF2-40B4-BE49-F238E27FC236}">
                <a16:creationId xmlns:a16="http://schemas.microsoft.com/office/drawing/2014/main" id="{469FC84D-990C-ABBC-6032-F6EB7086C046}"/>
              </a:ext>
            </a:extLst>
          </p:cNvPr>
          <p:cNvSpPr/>
          <p:nvPr/>
        </p:nvSpPr>
        <p:spPr>
          <a:xfrm>
            <a:off x="1489853" y="839139"/>
            <a:ext cx="6445936" cy="836075"/>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E22469-FEDF-B4E6-2E3C-2ED35EC2BDA4}"/>
              </a:ext>
            </a:extLst>
          </p:cNvPr>
          <p:cNvSpPr txBox="1"/>
          <p:nvPr/>
        </p:nvSpPr>
        <p:spPr>
          <a:xfrm>
            <a:off x="1354968" y="778118"/>
            <a:ext cx="6649933" cy="872034"/>
          </a:xfrm>
          <a:prstGeom prst="rect">
            <a:avLst/>
          </a:prstGeom>
          <a:noFill/>
        </p:spPr>
        <p:txBody>
          <a:bodyPr wrap="square" rtlCol="0">
            <a:spAutoFit/>
          </a:bodyPr>
          <a:lstStyle/>
          <a:p>
            <a:pPr algn="ctr">
              <a:lnSpc>
                <a:spcPct val="150000"/>
              </a:lnSpc>
            </a:pPr>
            <a:r>
              <a:rPr lang="en-US" sz="1800">
                <a:effectLst/>
                <a:latin typeface="+mj-lt"/>
                <a:ea typeface="Times New Roman" panose="02020603050405020304" pitchFamily="18" charset="0"/>
              </a:rPr>
              <a:t>Sự khác nhau giữa quá trình tổng hợp và phân giải chất hữu cơ ở sinh vật:</a:t>
            </a: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grpSp>
        <p:nvGrpSpPr>
          <p:cNvPr id="2939" name="Google Shape;2939;p72"/>
          <p:cNvGrpSpPr/>
          <p:nvPr/>
        </p:nvGrpSpPr>
        <p:grpSpPr>
          <a:xfrm>
            <a:off x="486353" y="206177"/>
            <a:ext cx="1416250" cy="1540893"/>
            <a:chOff x="1733471" y="36975"/>
            <a:chExt cx="1607548" cy="1749027"/>
          </a:xfrm>
        </p:grpSpPr>
        <p:sp>
          <p:nvSpPr>
            <p:cNvPr id="2940" name="Google Shape;2940;p72"/>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1" name="Google Shape;2941;p72"/>
            <p:cNvGrpSpPr/>
            <p:nvPr/>
          </p:nvGrpSpPr>
          <p:grpSpPr>
            <a:xfrm rot="-1756561">
              <a:off x="2078903" y="259941"/>
              <a:ext cx="975891" cy="1270586"/>
              <a:chOff x="514350" y="1012125"/>
              <a:chExt cx="1411916" cy="1838281"/>
            </a:xfrm>
          </p:grpSpPr>
          <p:sp>
            <p:nvSpPr>
              <p:cNvPr id="2942" name="Google Shape;2942;p72"/>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2"/>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2"/>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72"/>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72"/>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72"/>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72"/>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72"/>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0" name="Google Shape;2950;p72"/>
          <p:cNvGrpSpPr/>
          <p:nvPr/>
        </p:nvGrpSpPr>
        <p:grpSpPr>
          <a:xfrm>
            <a:off x="7534425" y="3664650"/>
            <a:ext cx="974678" cy="951149"/>
            <a:chOff x="2496725" y="1702300"/>
            <a:chExt cx="974678" cy="951150"/>
          </a:xfrm>
        </p:grpSpPr>
        <p:sp>
          <p:nvSpPr>
            <p:cNvPr id="2951" name="Google Shape;2951;p72"/>
            <p:cNvSpPr/>
            <p:nvPr/>
          </p:nvSpPr>
          <p:spPr>
            <a:xfrm>
              <a:off x="2496725" y="170230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2" name="Google Shape;2952;p72"/>
            <p:cNvGrpSpPr/>
            <p:nvPr/>
          </p:nvGrpSpPr>
          <p:grpSpPr>
            <a:xfrm>
              <a:off x="2549199" y="1757186"/>
              <a:ext cx="869744" cy="841382"/>
              <a:chOff x="1801589" y="1925032"/>
              <a:chExt cx="512942" cy="496215"/>
            </a:xfrm>
          </p:grpSpPr>
          <p:sp>
            <p:nvSpPr>
              <p:cNvPr id="2953" name="Google Shape;2953;p72"/>
              <p:cNvSpPr/>
              <p:nvPr/>
            </p:nvSpPr>
            <p:spPr>
              <a:xfrm>
                <a:off x="2065630" y="1950512"/>
                <a:ext cx="137405" cy="67478"/>
              </a:xfrm>
              <a:custGeom>
                <a:avLst/>
                <a:gdLst/>
                <a:ahLst/>
                <a:cxnLst/>
                <a:rect l="l" t="t" r="r" b="b"/>
                <a:pathLst>
                  <a:path w="1963" h="964" extrusionOk="0">
                    <a:moveTo>
                      <a:pt x="345" y="0"/>
                    </a:moveTo>
                    <a:cubicBezTo>
                      <a:pt x="257" y="0"/>
                      <a:pt x="174" y="6"/>
                      <a:pt x="97" y="18"/>
                    </a:cubicBezTo>
                    <a:cubicBezTo>
                      <a:pt x="0" y="39"/>
                      <a:pt x="49" y="170"/>
                      <a:pt x="118" y="177"/>
                    </a:cubicBezTo>
                    <a:cubicBezTo>
                      <a:pt x="464" y="219"/>
                      <a:pt x="761" y="288"/>
                      <a:pt x="1073" y="447"/>
                    </a:cubicBezTo>
                    <a:cubicBezTo>
                      <a:pt x="1336" y="572"/>
                      <a:pt x="1516" y="814"/>
                      <a:pt x="1765" y="946"/>
                    </a:cubicBezTo>
                    <a:cubicBezTo>
                      <a:pt x="1786" y="958"/>
                      <a:pt x="1807" y="964"/>
                      <a:pt x="1826" y="964"/>
                    </a:cubicBezTo>
                    <a:cubicBezTo>
                      <a:pt x="1904" y="964"/>
                      <a:pt x="1963" y="876"/>
                      <a:pt x="1924" y="793"/>
                    </a:cubicBezTo>
                    <a:cubicBezTo>
                      <a:pt x="1684" y="259"/>
                      <a:pt x="922" y="0"/>
                      <a:pt x="34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72"/>
              <p:cNvGrpSpPr/>
              <p:nvPr/>
            </p:nvGrpSpPr>
            <p:grpSpPr>
              <a:xfrm>
                <a:off x="1801589" y="1925032"/>
                <a:ext cx="512942" cy="496215"/>
                <a:chOff x="1801589" y="1925032"/>
                <a:chExt cx="512942" cy="496215"/>
              </a:xfrm>
            </p:grpSpPr>
            <p:sp>
              <p:nvSpPr>
                <p:cNvPr id="2955" name="Google Shape;2955;p72"/>
                <p:cNvSpPr/>
                <p:nvPr/>
              </p:nvSpPr>
              <p:spPr>
                <a:xfrm>
                  <a:off x="1801589" y="1925032"/>
                  <a:ext cx="512942" cy="495372"/>
                </a:xfrm>
                <a:custGeom>
                  <a:avLst/>
                  <a:gdLst/>
                  <a:ahLst/>
                  <a:cxnLst/>
                  <a:rect l="l" t="t" r="r" b="b"/>
                  <a:pathLst>
                    <a:path w="7328" h="7077" extrusionOk="0">
                      <a:moveTo>
                        <a:pt x="3514" y="0"/>
                      </a:moveTo>
                      <a:cubicBezTo>
                        <a:pt x="3365" y="0"/>
                        <a:pt x="3215" y="10"/>
                        <a:pt x="3066" y="29"/>
                      </a:cubicBezTo>
                      <a:cubicBezTo>
                        <a:pt x="2215" y="147"/>
                        <a:pt x="1336" y="472"/>
                        <a:pt x="783" y="1178"/>
                      </a:cubicBezTo>
                      <a:cubicBezTo>
                        <a:pt x="347" y="1745"/>
                        <a:pt x="180" y="2479"/>
                        <a:pt x="97" y="3185"/>
                      </a:cubicBezTo>
                      <a:cubicBezTo>
                        <a:pt x="21" y="3787"/>
                        <a:pt x="1" y="4417"/>
                        <a:pt x="174" y="4984"/>
                      </a:cubicBezTo>
                      <a:cubicBezTo>
                        <a:pt x="443" y="5835"/>
                        <a:pt x="1135" y="6493"/>
                        <a:pt x="1924" y="6804"/>
                      </a:cubicBezTo>
                      <a:cubicBezTo>
                        <a:pt x="2402" y="6999"/>
                        <a:pt x="2918" y="7077"/>
                        <a:pt x="3436" y="7077"/>
                      </a:cubicBezTo>
                      <a:cubicBezTo>
                        <a:pt x="3767" y="7077"/>
                        <a:pt x="4099" y="7045"/>
                        <a:pt x="4423" y="6991"/>
                      </a:cubicBezTo>
                      <a:cubicBezTo>
                        <a:pt x="5911" y="6749"/>
                        <a:pt x="7142" y="5351"/>
                        <a:pt x="7218" y="3759"/>
                      </a:cubicBezTo>
                      <a:cubicBezTo>
                        <a:pt x="7328" y="1582"/>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2"/>
                <p:cNvSpPr/>
                <p:nvPr/>
              </p:nvSpPr>
              <p:spPr>
                <a:xfrm>
                  <a:off x="2209130" y="2028282"/>
                  <a:ext cx="56138" cy="60968"/>
                </a:xfrm>
                <a:custGeom>
                  <a:avLst/>
                  <a:gdLst/>
                  <a:ahLst/>
                  <a:cxnLst/>
                  <a:rect l="l" t="t" r="r" b="b"/>
                  <a:pathLst>
                    <a:path w="802" h="871" extrusionOk="0">
                      <a:moveTo>
                        <a:pt x="102" y="0"/>
                      </a:moveTo>
                      <a:cubicBezTo>
                        <a:pt x="25" y="0"/>
                        <a:pt x="0" y="106"/>
                        <a:pt x="47" y="146"/>
                      </a:cubicBezTo>
                      <a:cubicBezTo>
                        <a:pt x="151" y="250"/>
                        <a:pt x="262" y="326"/>
                        <a:pt x="345" y="443"/>
                      </a:cubicBezTo>
                      <a:cubicBezTo>
                        <a:pt x="441" y="561"/>
                        <a:pt x="497" y="720"/>
                        <a:pt x="587" y="838"/>
                      </a:cubicBezTo>
                      <a:cubicBezTo>
                        <a:pt x="606" y="861"/>
                        <a:pt x="628" y="871"/>
                        <a:pt x="651" y="871"/>
                      </a:cubicBezTo>
                      <a:cubicBezTo>
                        <a:pt x="703" y="871"/>
                        <a:pt x="755" y="820"/>
                        <a:pt x="760" y="762"/>
                      </a:cubicBezTo>
                      <a:cubicBezTo>
                        <a:pt x="801" y="416"/>
                        <a:pt x="428" y="35"/>
                        <a:pt x="109" y="1"/>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2"/>
                <p:cNvSpPr/>
                <p:nvPr/>
              </p:nvSpPr>
              <p:spPr>
                <a:xfrm>
                  <a:off x="1802079" y="1993912"/>
                  <a:ext cx="474303" cy="427335"/>
                </a:xfrm>
                <a:custGeom>
                  <a:avLst/>
                  <a:gdLst/>
                  <a:ahLst/>
                  <a:cxnLst/>
                  <a:rect l="l" t="t" r="r" b="b"/>
                  <a:pathLst>
                    <a:path w="6776" h="6105" extrusionOk="0">
                      <a:moveTo>
                        <a:pt x="955" y="0"/>
                      </a:moveTo>
                      <a:cubicBezTo>
                        <a:pt x="893" y="56"/>
                        <a:pt x="831" y="125"/>
                        <a:pt x="782" y="194"/>
                      </a:cubicBezTo>
                      <a:cubicBezTo>
                        <a:pt x="346" y="755"/>
                        <a:pt x="187" y="1495"/>
                        <a:pt x="97" y="2201"/>
                      </a:cubicBezTo>
                      <a:cubicBezTo>
                        <a:pt x="21" y="2796"/>
                        <a:pt x="0" y="3433"/>
                        <a:pt x="173" y="4000"/>
                      </a:cubicBezTo>
                      <a:cubicBezTo>
                        <a:pt x="443" y="4851"/>
                        <a:pt x="1135" y="5509"/>
                        <a:pt x="1924" y="5820"/>
                      </a:cubicBezTo>
                      <a:cubicBezTo>
                        <a:pt x="2414" y="6022"/>
                        <a:pt x="2936" y="6104"/>
                        <a:pt x="3461" y="6104"/>
                      </a:cubicBezTo>
                      <a:cubicBezTo>
                        <a:pt x="3782" y="6104"/>
                        <a:pt x="4105" y="6073"/>
                        <a:pt x="4423" y="6021"/>
                      </a:cubicBezTo>
                      <a:cubicBezTo>
                        <a:pt x="5412" y="5855"/>
                        <a:pt x="6277" y="5191"/>
                        <a:pt x="6776" y="4291"/>
                      </a:cubicBezTo>
                      <a:lnTo>
                        <a:pt x="6776" y="4291"/>
                      </a:lnTo>
                      <a:cubicBezTo>
                        <a:pt x="6118" y="4761"/>
                        <a:pt x="5350" y="5059"/>
                        <a:pt x="4554" y="5101"/>
                      </a:cubicBezTo>
                      <a:cubicBezTo>
                        <a:pt x="4496" y="5103"/>
                        <a:pt x="4438" y="5105"/>
                        <a:pt x="4379" y="5105"/>
                      </a:cubicBezTo>
                      <a:cubicBezTo>
                        <a:pt x="3176" y="5105"/>
                        <a:pt x="1960" y="4496"/>
                        <a:pt x="1274" y="3447"/>
                      </a:cubicBezTo>
                      <a:cubicBezTo>
                        <a:pt x="616" y="2450"/>
                        <a:pt x="492" y="1094"/>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2"/>
                <p:cNvSpPr/>
                <p:nvPr/>
              </p:nvSpPr>
              <p:spPr>
                <a:xfrm>
                  <a:off x="1871379" y="2175772"/>
                  <a:ext cx="314919" cy="158264"/>
                </a:xfrm>
                <a:custGeom>
                  <a:avLst/>
                  <a:gdLst/>
                  <a:ahLst/>
                  <a:cxnLst/>
                  <a:rect l="l" t="t" r="r" b="b"/>
                  <a:pathLst>
                    <a:path w="4499" h="2261" extrusionOk="0">
                      <a:moveTo>
                        <a:pt x="2281" y="1"/>
                      </a:moveTo>
                      <a:cubicBezTo>
                        <a:pt x="1527" y="1"/>
                        <a:pt x="759" y="161"/>
                        <a:pt x="305" y="627"/>
                      </a:cubicBezTo>
                      <a:cubicBezTo>
                        <a:pt x="0" y="939"/>
                        <a:pt x="754" y="2247"/>
                        <a:pt x="2353" y="2260"/>
                      </a:cubicBezTo>
                      <a:cubicBezTo>
                        <a:pt x="2364" y="2260"/>
                        <a:pt x="2374" y="2261"/>
                        <a:pt x="2385" y="2261"/>
                      </a:cubicBezTo>
                      <a:cubicBezTo>
                        <a:pt x="3959" y="2261"/>
                        <a:pt x="4498" y="730"/>
                        <a:pt x="4471" y="572"/>
                      </a:cubicBezTo>
                      <a:cubicBezTo>
                        <a:pt x="4438" y="338"/>
                        <a:pt x="3375" y="1"/>
                        <a:pt x="2281"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2"/>
                <p:cNvSpPr/>
                <p:nvPr/>
              </p:nvSpPr>
              <p:spPr>
                <a:xfrm>
                  <a:off x="2158662" y="2222144"/>
                  <a:ext cx="57560" cy="51404"/>
                </a:xfrm>
                <a:custGeom>
                  <a:avLst/>
                  <a:gdLst/>
                  <a:ahLst/>
                  <a:cxnLst/>
                  <a:rect l="l" t="t" r="r" b="b"/>
                  <a:pathLst>
                    <a:path w="1225" h="1094" extrusionOk="0">
                      <a:moveTo>
                        <a:pt x="944" y="1"/>
                      </a:moveTo>
                      <a:cubicBezTo>
                        <a:pt x="699" y="1"/>
                        <a:pt x="0" y="684"/>
                        <a:pt x="382" y="1022"/>
                      </a:cubicBezTo>
                      <a:cubicBezTo>
                        <a:pt x="441" y="1071"/>
                        <a:pt x="500" y="1093"/>
                        <a:pt x="558" y="1093"/>
                      </a:cubicBezTo>
                      <a:cubicBezTo>
                        <a:pt x="914" y="1093"/>
                        <a:pt x="1225" y="281"/>
                        <a:pt x="1005" y="25"/>
                      </a:cubicBezTo>
                      <a:cubicBezTo>
                        <a:pt x="991" y="9"/>
                        <a:pt x="970" y="1"/>
                        <a:pt x="944"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2"/>
                <p:cNvSpPr/>
                <p:nvPr/>
              </p:nvSpPr>
              <p:spPr>
                <a:xfrm>
                  <a:off x="1877679" y="2059992"/>
                  <a:ext cx="116266" cy="60478"/>
                </a:xfrm>
                <a:custGeom>
                  <a:avLst/>
                  <a:gdLst/>
                  <a:ahLst/>
                  <a:cxnLst/>
                  <a:rect l="l" t="t" r="r" b="b"/>
                  <a:pathLst>
                    <a:path w="1661" h="864" extrusionOk="0">
                      <a:moveTo>
                        <a:pt x="750" y="1"/>
                      </a:moveTo>
                      <a:cubicBezTo>
                        <a:pt x="382" y="1"/>
                        <a:pt x="0" y="318"/>
                        <a:pt x="7" y="696"/>
                      </a:cubicBezTo>
                      <a:cubicBezTo>
                        <a:pt x="7" y="739"/>
                        <a:pt x="50" y="772"/>
                        <a:pt x="89" y="772"/>
                      </a:cubicBezTo>
                      <a:cubicBezTo>
                        <a:pt x="113" y="772"/>
                        <a:pt x="135" y="760"/>
                        <a:pt x="145" y="731"/>
                      </a:cubicBezTo>
                      <a:cubicBezTo>
                        <a:pt x="263" y="454"/>
                        <a:pt x="401" y="253"/>
                        <a:pt x="734" y="233"/>
                      </a:cubicBezTo>
                      <a:cubicBezTo>
                        <a:pt x="760" y="230"/>
                        <a:pt x="785" y="228"/>
                        <a:pt x="809" y="228"/>
                      </a:cubicBezTo>
                      <a:cubicBezTo>
                        <a:pt x="1164" y="228"/>
                        <a:pt x="1277" y="548"/>
                        <a:pt x="1439" y="814"/>
                      </a:cubicBezTo>
                      <a:cubicBezTo>
                        <a:pt x="1461" y="849"/>
                        <a:pt x="1491" y="864"/>
                        <a:pt x="1521" y="864"/>
                      </a:cubicBezTo>
                      <a:cubicBezTo>
                        <a:pt x="1569" y="864"/>
                        <a:pt x="1615" y="825"/>
                        <a:pt x="1619" y="766"/>
                      </a:cubicBezTo>
                      <a:cubicBezTo>
                        <a:pt x="1661" y="343"/>
                        <a:pt x="1190" y="46"/>
                        <a:pt x="817" y="4"/>
                      </a:cubicBezTo>
                      <a:cubicBezTo>
                        <a:pt x="795" y="2"/>
                        <a:pt x="772" y="1"/>
                        <a:pt x="75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2"/>
                <p:cNvSpPr/>
                <p:nvPr/>
              </p:nvSpPr>
              <p:spPr>
                <a:xfrm>
                  <a:off x="2189320" y="2138952"/>
                  <a:ext cx="86167" cy="76577"/>
                </a:xfrm>
                <a:custGeom>
                  <a:avLst/>
                  <a:gdLst/>
                  <a:ahLst/>
                  <a:cxnLst/>
                  <a:rect l="l" t="t" r="r" b="b"/>
                  <a:pathLst>
                    <a:path w="1231" h="1094" extrusionOk="0">
                      <a:moveTo>
                        <a:pt x="287" y="1"/>
                      </a:moveTo>
                      <a:cubicBezTo>
                        <a:pt x="261" y="1"/>
                        <a:pt x="240" y="9"/>
                        <a:pt x="226" y="25"/>
                      </a:cubicBezTo>
                      <a:cubicBezTo>
                        <a:pt x="0" y="281"/>
                        <a:pt x="316" y="1093"/>
                        <a:pt x="672" y="1093"/>
                      </a:cubicBezTo>
                      <a:cubicBezTo>
                        <a:pt x="731" y="1093"/>
                        <a:pt x="791" y="1071"/>
                        <a:pt x="849" y="1022"/>
                      </a:cubicBezTo>
                      <a:cubicBezTo>
                        <a:pt x="1231" y="684"/>
                        <a:pt x="532" y="1"/>
                        <a:pt x="287"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2"/>
                <p:cNvSpPr/>
                <p:nvPr/>
              </p:nvSpPr>
              <p:spPr>
                <a:xfrm>
                  <a:off x="2077250" y="2059992"/>
                  <a:ext cx="116266" cy="60478"/>
                </a:xfrm>
                <a:custGeom>
                  <a:avLst/>
                  <a:gdLst/>
                  <a:ahLst/>
                  <a:cxnLst/>
                  <a:rect l="l" t="t" r="r" b="b"/>
                  <a:pathLst>
                    <a:path w="1661" h="864" extrusionOk="0">
                      <a:moveTo>
                        <a:pt x="905" y="1"/>
                      </a:moveTo>
                      <a:cubicBezTo>
                        <a:pt x="883" y="1"/>
                        <a:pt x="860" y="2"/>
                        <a:pt x="838" y="4"/>
                      </a:cubicBezTo>
                      <a:cubicBezTo>
                        <a:pt x="457" y="46"/>
                        <a:pt x="0" y="343"/>
                        <a:pt x="35" y="766"/>
                      </a:cubicBezTo>
                      <a:cubicBezTo>
                        <a:pt x="39" y="825"/>
                        <a:pt x="88" y="864"/>
                        <a:pt x="136" y="864"/>
                      </a:cubicBezTo>
                      <a:cubicBezTo>
                        <a:pt x="166" y="864"/>
                        <a:pt x="196" y="849"/>
                        <a:pt x="215" y="814"/>
                      </a:cubicBezTo>
                      <a:cubicBezTo>
                        <a:pt x="377" y="548"/>
                        <a:pt x="496" y="228"/>
                        <a:pt x="852" y="228"/>
                      </a:cubicBezTo>
                      <a:cubicBezTo>
                        <a:pt x="876" y="228"/>
                        <a:pt x="901" y="230"/>
                        <a:pt x="928" y="233"/>
                      </a:cubicBezTo>
                      <a:cubicBezTo>
                        <a:pt x="1253" y="253"/>
                        <a:pt x="1391" y="454"/>
                        <a:pt x="1516" y="731"/>
                      </a:cubicBezTo>
                      <a:cubicBezTo>
                        <a:pt x="1526" y="760"/>
                        <a:pt x="1549" y="772"/>
                        <a:pt x="1572" y="772"/>
                      </a:cubicBezTo>
                      <a:cubicBezTo>
                        <a:pt x="1611" y="772"/>
                        <a:pt x="1654" y="739"/>
                        <a:pt x="1654" y="696"/>
                      </a:cubicBezTo>
                      <a:cubicBezTo>
                        <a:pt x="1661" y="318"/>
                        <a:pt x="1279" y="1"/>
                        <a:pt x="905"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2"/>
                <p:cNvSpPr/>
                <p:nvPr/>
              </p:nvSpPr>
              <p:spPr>
                <a:xfrm>
                  <a:off x="1883909" y="2175772"/>
                  <a:ext cx="300919" cy="92887"/>
                </a:xfrm>
                <a:custGeom>
                  <a:avLst/>
                  <a:gdLst/>
                  <a:ahLst/>
                  <a:cxnLst/>
                  <a:rect l="l" t="t" r="r" b="b"/>
                  <a:pathLst>
                    <a:path w="4299" h="1327" extrusionOk="0">
                      <a:moveTo>
                        <a:pt x="2102" y="1"/>
                      </a:moveTo>
                      <a:cubicBezTo>
                        <a:pt x="1348" y="1"/>
                        <a:pt x="580" y="161"/>
                        <a:pt x="126" y="627"/>
                      </a:cubicBezTo>
                      <a:cubicBezTo>
                        <a:pt x="1" y="745"/>
                        <a:pt x="56" y="1035"/>
                        <a:pt x="257" y="1326"/>
                      </a:cubicBezTo>
                      <a:cubicBezTo>
                        <a:pt x="409" y="1139"/>
                        <a:pt x="575" y="952"/>
                        <a:pt x="783" y="807"/>
                      </a:cubicBezTo>
                      <a:cubicBezTo>
                        <a:pt x="1159" y="538"/>
                        <a:pt x="1607" y="419"/>
                        <a:pt x="2066" y="419"/>
                      </a:cubicBezTo>
                      <a:cubicBezTo>
                        <a:pt x="2672" y="419"/>
                        <a:pt x="3296" y="627"/>
                        <a:pt x="3800" y="973"/>
                      </a:cubicBezTo>
                      <a:cubicBezTo>
                        <a:pt x="3890" y="1035"/>
                        <a:pt x="3973" y="1105"/>
                        <a:pt x="4063" y="1174"/>
                      </a:cubicBezTo>
                      <a:cubicBezTo>
                        <a:pt x="4236" y="876"/>
                        <a:pt x="4299" y="627"/>
                        <a:pt x="4292" y="572"/>
                      </a:cubicBezTo>
                      <a:cubicBezTo>
                        <a:pt x="4259" y="338"/>
                        <a:pt x="3196" y="1"/>
                        <a:pt x="2102" y="1"/>
                      </a:cubicBezTo>
                      <a:close/>
                    </a:path>
                  </a:pathLst>
                </a:custGeom>
                <a:solidFill>
                  <a:srgbClr val="FF5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 name="TextBox 7">
            <a:extLst>
              <a:ext uri="{FF2B5EF4-FFF2-40B4-BE49-F238E27FC236}">
                <a16:creationId xmlns:a16="http://schemas.microsoft.com/office/drawing/2014/main" id="{C261D5BD-8938-11D3-74A9-F7D90513A64B}"/>
              </a:ext>
            </a:extLst>
          </p:cNvPr>
          <p:cNvSpPr txBox="1"/>
          <p:nvPr/>
        </p:nvSpPr>
        <p:spPr>
          <a:xfrm>
            <a:off x="1865499" y="946365"/>
            <a:ext cx="5944225" cy="958660"/>
          </a:xfrm>
          <a:prstGeom prst="rect">
            <a:avLst/>
          </a:prstGeom>
          <a:noFill/>
        </p:spPr>
        <p:txBody>
          <a:bodyPr wrap="square" rtlCol="0">
            <a:spAutoFit/>
          </a:bodyPr>
          <a:lstStyle/>
          <a:p>
            <a:pPr algn="ctr">
              <a:lnSpc>
                <a:spcPct val="150000"/>
              </a:lnSpc>
            </a:pPr>
            <a:r>
              <a:rPr lang="en-US" sz="2000" b="1">
                <a:latin typeface="+mj-lt"/>
              </a:rPr>
              <a:t>Sơ đồ mối quan hệ giữa tổng hợp và phân giải chất hữu cơ ở tế bào lá:</a:t>
            </a:r>
          </a:p>
        </p:txBody>
      </p:sp>
      <p:pic>
        <p:nvPicPr>
          <p:cNvPr id="10" name="image4.png">
            <a:extLst>
              <a:ext uri="{FF2B5EF4-FFF2-40B4-BE49-F238E27FC236}">
                <a16:creationId xmlns:a16="http://schemas.microsoft.com/office/drawing/2014/main" id="{3DFC7D20-9E4F-B706-08C5-5E20F851EB29}"/>
              </a:ext>
            </a:extLst>
          </p:cNvPr>
          <p:cNvPicPr/>
          <p:nvPr/>
        </p:nvPicPr>
        <p:blipFill>
          <a:blip r:embed="rId3"/>
          <a:srcRect/>
          <a:stretch>
            <a:fillRect/>
          </a:stretch>
        </p:blipFill>
        <p:spPr>
          <a:xfrm>
            <a:off x="2551419" y="2091927"/>
            <a:ext cx="4041162" cy="1958993"/>
          </a:xfrm>
          <a:prstGeom prst="rect">
            <a:avLst/>
          </a:prstGeo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3D4B61-7782-091F-6FAB-CDE1C8373149}"/>
              </a:ext>
            </a:extLst>
          </p:cNvPr>
          <p:cNvSpPr txBox="1"/>
          <p:nvPr/>
        </p:nvSpPr>
        <p:spPr>
          <a:xfrm>
            <a:off x="822251" y="978195"/>
            <a:ext cx="7237228" cy="3236784"/>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 Mối quan hệ hai chiều giữa tổng hợp và phân giải chất hữu cơ ở tế bào lá cây</a:t>
            </a:r>
            <a:endParaRPr lang="en-US" sz="1800">
              <a:effectLst/>
              <a:latin typeface="+mj-lt"/>
              <a:ea typeface="Calibri" panose="020F0502020204030204" pitchFamily="34" charset="0"/>
            </a:endParaRPr>
          </a:p>
          <a:p>
            <a:pPr marL="316230" marR="30480" indent="-285750" algn="just">
              <a:lnSpc>
                <a:spcPct val="150000"/>
              </a:lnSpc>
              <a:spcBef>
                <a:spcPts val="0"/>
              </a:spcBef>
              <a:spcAft>
                <a:spcPts val="12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Khi có nước, carbon dioxide và ánh sáng thì quá trình tổng hợp chất hữu cơ ở lá cây được thực hiện tạo ra chất hữu cơ. </a:t>
            </a:r>
            <a:endParaRPr lang="en-US" sz="1800">
              <a:latin typeface="+mj-lt"/>
              <a:ea typeface="Times New Roman" panose="02020603050405020304" pitchFamily="18" charset="0"/>
            </a:endParaRPr>
          </a:p>
          <a:p>
            <a:pPr marL="316230" marR="30480" indent="-285750" algn="just">
              <a:lnSpc>
                <a:spcPct val="150000"/>
              </a:lnSpc>
              <a:spcBef>
                <a:spcPts val="0"/>
              </a:spcBef>
              <a:spcAft>
                <a:spcPts val="12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Các chất hữu cơ được tổng hợp này dưới tác dụng của Oxygen sẽ được phân giải giải phóng năng lượng, nước, carbon dioxide.</a:t>
            </a:r>
            <a:endParaRPr lang="en-US" sz="1800">
              <a:effectLst/>
              <a:latin typeface="+mj-lt"/>
              <a:ea typeface="Calibri" panose="020F0502020204030204" pitchFamily="34" charset="0"/>
            </a:endParaRPr>
          </a:p>
          <a:p>
            <a:endParaRPr lang="en-US"/>
          </a:p>
        </p:txBody>
      </p:sp>
    </p:spTree>
    <p:extLst>
      <p:ext uri="{BB962C8B-B14F-4D97-AF65-F5344CB8AC3E}">
        <p14:creationId xmlns:p14="http://schemas.microsoft.com/office/powerpoint/2010/main" val="30620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3"/>
        <p:cNvGrpSpPr/>
        <p:nvPr/>
      </p:nvGrpSpPr>
      <p:grpSpPr>
        <a:xfrm>
          <a:off x="0" y="0"/>
          <a:ext cx="0" cy="0"/>
          <a:chOff x="0" y="0"/>
          <a:chExt cx="0" cy="0"/>
        </a:xfrm>
      </p:grpSpPr>
      <p:grpSp>
        <p:nvGrpSpPr>
          <p:cNvPr id="1996" name="Google Shape;1996;p48"/>
          <p:cNvGrpSpPr/>
          <p:nvPr/>
        </p:nvGrpSpPr>
        <p:grpSpPr>
          <a:xfrm>
            <a:off x="1200166" y="1216843"/>
            <a:ext cx="974678" cy="951150"/>
            <a:chOff x="1178900" y="1578350"/>
            <a:chExt cx="974678" cy="951150"/>
          </a:xfrm>
        </p:grpSpPr>
        <p:sp>
          <p:nvSpPr>
            <p:cNvPr id="1997" name="Google Shape;1997;p48"/>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8" name="Google Shape;1998;p48"/>
            <p:cNvGrpSpPr/>
            <p:nvPr/>
          </p:nvGrpSpPr>
          <p:grpSpPr>
            <a:xfrm>
              <a:off x="1231072" y="1633028"/>
              <a:ext cx="870319" cy="841801"/>
              <a:chOff x="3622500" y="1939950"/>
              <a:chExt cx="798458" cy="772294"/>
            </a:xfrm>
          </p:grpSpPr>
          <p:grpSp>
            <p:nvGrpSpPr>
              <p:cNvPr id="1999" name="Google Shape;1999;p48"/>
              <p:cNvGrpSpPr/>
              <p:nvPr/>
            </p:nvGrpSpPr>
            <p:grpSpPr>
              <a:xfrm>
                <a:off x="3757046" y="2100642"/>
                <a:ext cx="587100" cy="395137"/>
                <a:chOff x="3604646" y="1948242"/>
                <a:chExt cx="587100" cy="395137"/>
              </a:xfrm>
            </p:grpSpPr>
            <p:sp>
              <p:nvSpPr>
                <p:cNvPr id="2000" name="Google Shape;2000;p48"/>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8"/>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8"/>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8"/>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4" name="Google Shape;2004;p48"/>
              <p:cNvGrpSpPr/>
              <p:nvPr/>
            </p:nvGrpSpPr>
            <p:grpSpPr>
              <a:xfrm>
                <a:off x="3622500" y="1939950"/>
                <a:ext cx="798458" cy="772294"/>
                <a:chOff x="3470100" y="1787550"/>
                <a:chExt cx="798458" cy="772294"/>
              </a:xfrm>
            </p:grpSpPr>
            <p:sp>
              <p:nvSpPr>
                <p:cNvPr id="2005" name="Google Shape;2005;p48"/>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8"/>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8"/>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8"/>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8"/>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8"/>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11" name="Google Shape;2011;p48"/>
          <p:cNvGrpSpPr/>
          <p:nvPr/>
        </p:nvGrpSpPr>
        <p:grpSpPr>
          <a:xfrm rot="4500040">
            <a:off x="6463079" y="2962973"/>
            <a:ext cx="1759069" cy="1759069"/>
            <a:chOff x="2496675" y="3663908"/>
            <a:chExt cx="1759121" cy="1759121"/>
          </a:xfrm>
        </p:grpSpPr>
        <p:sp>
          <p:nvSpPr>
            <p:cNvPr id="2012" name="Google Shape;2012;p48"/>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48"/>
            <p:cNvGrpSpPr/>
            <p:nvPr/>
          </p:nvGrpSpPr>
          <p:grpSpPr>
            <a:xfrm rot="-2700000">
              <a:off x="2896863" y="3918201"/>
              <a:ext cx="958712" cy="1241898"/>
              <a:chOff x="4954025" y="3630775"/>
              <a:chExt cx="176825" cy="229050"/>
            </a:xfrm>
          </p:grpSpPr>
          <p:sp>
            <p:nvSpPr>
              <p:cNvPr id="2014" name="Google Shape;2014;p48"/>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8"/>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8"/>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8"/>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8"/>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8"/>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8"/>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8"/>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8"/>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Arrow: Right 7">
            <a:extLst>
              <a:ext uri="{FF2B5EF4-FFF2-40B4-BE49-F238E27FC236}">
                <a16:creationId xmlns:a16="http://schemas.microsoft.com/office/drawing/2014/main" id="{2D67CC78-3DD2-E915-3157-929F855E9999}"/>
              </a:ext>
            </a:extLst>
          </p:cNvPr>
          <p:cNvSpPr/>
          <p:nvPr/>
        </p:nvSpPr>
        <p:spPr>
          <a:xfrm>
            <a:off x="314472" y="2550792"/>
            <a:ext cx="1084521" cy="48909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6FA5981-9CB3-5D90-649D-262AB7FCA7AF}"/>
              </a:ext>
            </a:extLst>
          </p:cNvPr>
          <p:cNvSpPr txBox="1"/>
          <p:nvPr/>
        </p:nvSpPr>
        <p:spPr>
          <a:xfrm>
            <a:off x="2147231" y="1736104"/>
            <a:ext cx="4933442" cy="1704249"/>
          </a:xfrm>
          <a:prstGeom prst="rect">
            <a:avLst/>
          </a:prstGeom>
          <a:noFill/>
        </p:spPr>
        <p:txBody>
          <a:bodyPr wrap="square" rtlCol="0">
            <a:spAutoFit/>
          </a:bodyPr>
          <a:lstStyle/>
          <a:p>
            <a:pPr algn="just">
              <a:lnSpc>
                <a:spcPct val="150000"/>
              </a:lnSpc>
            </a:pPr>
            <a:r>
              <a:rPr lang="en-US" sz="1800" b="1">
                <a:solidFill>
                  <a:srgbClr val="000000"/>
                </a:solidFill>
                <a:effectLst/>
                <a:latin typeface="+mj-lt"/>
                <a:ea typeface="Times New Roman" panose="02020603050405020304" pitchFamily="18" charset="0"/>
              </a:rPr>
              <a:t>Kết luận</a:t>
            </a:r>
            <a:r>
              <a:rPr lang="en-US" sz="1800">
                <a:solidFill>
                  <a:srgbClr val="000000"/>
                </a:solidFill>
                <a:effectLst/>
                <a:latin typeface="+mj-lt"/>
                <a:ea typeface="Times New Roman" panose="02020603050405020304" pitchFamily="18" charset="0"/>
              </a:rPr>
              <a:t>: Hai quá trình tổng hợp và phân giải chất hữu cơ ở tế bào lá cây có mối quan hệ trái ngược nhau, mâu thuẫn nhau nhưng thống nhất với nhau</a:t>
            </a:r>
            <a:r>
              <a:rPr lang="en-US" sz="1800">
                <a:solidFill>
                  <a:srgbClr val="000000"/>
                </a:solidFill>
                <a:effectLst/>
                <a:latin typeface="Times New Roman" panose="02020603050405020304" pitchFamily="18" charset="0"/>
                <a:ea typeface="Times New Roman" panose="02020603050405020304" pitchFamily="18" charset="0"/>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sp>
        <p:nvSpPr>
          <p:cNvPr id="4" name="TextBox 3">
            <a:extLst>
              <a:ext uri="{FF2B5EF4-FFF2-40B4-BE49-F238E27FC236}">
                <a16:creationId xmlns:a16="http://schemas.microsoft.com/office/drawing/2014/main" id="{0D6F1373-4707-44F0-31CA-6D29E330477D}"/>
              </a:ext>
            </a:extLst>
          </p:cNvPr>
          <p:cNvSpPr txBox="1"/>
          <p:nvPr/>
        </p:nvSpPr>
        <p:spPr>
          <a:xfrm>
            <a:off x="1617936" y="541083"/>
            <a:ext cx="5625144" cy="400110"/>
          </a:xfrm>
          <a:prstGeom prst="rect">
            <a:avLst/>
          </a:prstGeom>
          <a:noFill/>
        </p:spPr>
        <p:txBody>
          <a:bodyPr wrap="square" rtlCol="0">
            <a:spAutoFit/>
          </a:bodyPr>
          <a:lstStyle/>
          <a:p>
            <a:pPr algn="ctr"/>
            <a:r>
              <a:rPr lang="en-US" sz="2000" b="1"/>
              <a:t>Thảo luận và vận dụng </a:t>
            </a:r>
          </a:p>
        </p:txBody>
      </p:sp>
      <p:sp>
        <p:nvSpPr>
          <p:cNvPr id="5" name="TextBox 4">
            <a:extLst>
              <a:ext uri="{FF2B5EF4-FFF2-40B4-BE49-F238E27FC236}">
                <a16:creationId xmlns:a16="http://schemas.microsoft.com/office/drawing/2014/main" id="{4E9D8E00-4D48-9D2F-24C0-E06AC37F29F3}"/>
              </a:ext>
            </a:extLst>
          </p:cNvPr>
          <p:cNvSpPr txBox="1"/>
          <p:nvPr/>
        </p:nvSpPr>
        <p:spPr>
          <a:xfrm>
            <a:off x="767906" y="1476735"/>
            <a:ext cx="4137922" cy="2949525"/>
          </a:xfrm>
          <a:prstGeom prst="rect">
            <a:avLst/>
          </a:prstGeom>
          <a:noFill/>
        </p:spPr>
        <p:txBody>
          <a:bodyPr wrap="square" rtlCol="0">
            <a:spAutoFit/>
          </a:bodyPr>
          <a:lstStyle/>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Quan sát hình 21.4, mô tả mối quan hệ giữa tổng hợp và phân giải chất hữu cơ ở tế bào lá cây?</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Dựa vào kiến thức về hô hấp tế bào, giải thích vì sao trong trồng trọt, người nông dân cần phải làm đất tơi xốp, thoáng khí?</a:t>
            </a:r>
            <a:endParaRPr lang="en-US" sz="1800">
              <a:effectLst/>
              <a:latin typeface="+mj-lt"/>
              <a:ea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CDDF39A8-8ECF-4F07-015B-5A4584D8FEAB}"/>
              </a:ext>
            </a:extLst>
          </p:cNvPr>
          <p:cNvPicPr>
            <a:picLocks noChangeAspect="1"/>
          </p:cNvPicPr>
          <p:nvPr/>
        </p:nvPicPr>
        <p:blipFill rotWithShape="1">
          <a:blip r:embed="rId3"/>
          <a:srcRect l="20468" t="65610" r="19826" b="1798"/>
          <a:stretch/>
        </p:blipFill>
        <p:spPr>
          <a:xfrm>
            <a:off x="5004393" y="1959426"/>
            <a:ext cx="3307372" cy="2053773"/>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1"/>
        <p:cNvGrpSpPr/>
        <p:nvPr/>
      </p:nvGrpSpPr>
      <p:grpSpPr>
        <a:xfrm>
          <a:off x="0" y="0"/>
          <a:ext cx="0" cy="0"/>
          <a:chOff x="0" y="0"/>
          <a:chExt cx="0" cy="0"/>
        </a:xfrm>
      </p:grpSpPr>
      <p:grpSp>
        <p:nvGrpSpPr>
          <p:cNvPr id="1667" name="Google Shape;1667;p40"/>
          <p:cNvGrpSpPr/>
          <p:nvPr/>
        </p:nvGrpSpPr>
        <p:grpSpPr>
          <a:xfrm flipH="1">
            <a:off x="-624148" y="4350404"/>
            <a:ext cx="2438657" cy="843892"/>
            <a:chOff x="6438300" y="4207200"/>
            <a:chExt cx="2705710" cy="936305"/>
          </a:xfrm>
        </p:grpSpPr>
        <p:sp>
          <p:nvSpPr>
            <p:cNvPr id="1668" name="Google Shape;1668;p40"/>
            <p:cNvSpPr/>
            <p:nvPr/>
          </p:nvSpPr>
          <p:spPr>
            <a:xfrm>
              <a:off x="6438300" y="4207200"/>
              <a:ext cx="2705710" cy="935536"/>
            </a:xfrm>
            <a:custGeom>
              <a:avLst/>
              <a:gdLst/>
              <a:ahLst/>
              <a:cxnLst/>
              <a:rect l="l" t="t" r="r" b="b"/>
              <a:pathLst>
                <a:path w="28077" h="9708" extrusionOk="0">
                  <a:moveTo>
                    <a:pt x="22295" y="1"/>
                  </a:moveTo>
                  <a:cubicBezTo>
                    <a:pt x="19988" y="1"/>
                    <a:pt x="17737" y="1729"/>
                    <a:pt x="17336" y="4002"/>
                  </a:cubicBezTo>
                  <a:cubicBezTo>
                    <a:pt x="17227" y="3971"/>
                    <a:pt x="17114" y="3956"/>
                    <a:pt x="17002" y="3956"/>
                  </a:cubicBezTo>
                  <a:cubicBezTo>
                    <a:pt x="16379" y="3956"/>
                    <a:pt x="15762" y="4418"/>
                    <a:pt x="15627" y="5034"/>
                  </a:cubicBezTo>
                  <a:cubicBezTo>
                    <a:pt x="15502" y="3082"/>
                    <a:pt x="14444" y="1449"/>
                    <a:pt x="12596" y="784"/>
                  </a:cubicBezTo>
                  <a:cubicBezTo>
                    <a:pt x="11798" y="498"/>
                    <a:pt x="10946" y="335"/>
                    <a:pt x="10097" y="335"/>
                  </a:cubicBezTo>
                  <a:cubicBezTo>
                    <a:pt x="9613" y="335"/>
                    <a:pt x="9130" y="388"/>
                    <a:pt x="8658" y="501"/>
                  </a:cubicBezTo>
                  <a:cubicBezTo>
                    <a:pt x="6072" y="1123"/>
                    <a:pt x="3914" y="3839"/>
                    <a:pt x="4684" y="6529"/>
                  </a:cubicBezTo>
                  <a:lnTo>
                    <a:pt x="4684" y="6529"/>
                  </a:lnTo>
                  <a:cubicBezTo>
                    <a:pt x="4514" y="5942"/>
                    <a:pt x="3926" y="5731"/>
                    <a:pt x="3263" y="5731"/>
                  </a:cubicBezTo>
                  <a:cubicBezTo>
                    <a:pt x="2420" y="5731"/>
                    <a:pt x="1456" y="6073"/>
                    <a:pt x="1080" y="6418"/>
                  </a:cubicBezTo>
                  <a:cubicBezTo>
                    <a:pt x="285" y="7130"/>
                    <a:pt x="1" y="8369"/>
                    <a:pt x="402" y="9366"/>
                  </a:cubicBezTo>
                  <a:cubicBezTo>
                    <a:pt x="5419" y="9546"/>
                    <a:pt x="10451" y="9636"/>
                    <a:pt x="15475" y="9636"/>
                  </a:cubicBezTo>
                  <a:cubicBezTo>
                    <a:pt x="17987" y="9636"/>
                    <a:pt x="20499" y="9608"/>
                    <a:pt x="23011" y="9566"/>
                  </a:cubicBezTo>
                  <a:cubicBezTo>
                    <a:pt x="23022" y="9566"/>
                    <a:pt x="23034" y="9566"/>
                    <a:pt x="23046" y="9566"/>
                  </a:cubicBezTo>
                  <a:cubicBezTo>
                    <a:pt x="23523" y="9566"/>
                    <a:pt x="24530" y="9707"/>
                    <a:pt x="25465" y="9707"/>
                  </a:cubicBezTo>
                  <a:cubicBezTo>
                    <a:pt x="26303" y="9707"/>
                    <a:pt x="27084" y="9594"/>
                    <a:pt x="27378" y="9165"/>
                  </a:cubicBezTo>
                  <a:cubicBezTo>
                    <a:pt x="27433" y="9089"/>
                    <a:pt x="27475" y="8999"/>
                    <a:pt x="27489" y="8895"/>
                  </a:cubicBezTo>
                  <a:cubicBezTo>
                    <a:pt x="27558" y="8515"/>
                    <a:pt x="27350" y="8099"/>
                    <a:pt x="27018" y="7926"/>
                  </a:cubicBezTo>
                  <a:cubicBezTo>
                    <a:pt x="28001" y="6971"/>
                    <a:pt x="28077" y="5380"/>
                    <a:pt x="27655" y="4072"/>
                  </a:cubicBezTo>
                  <a:cubicBezTo>
                    <a:pt x="26928" y="1829"/>
                    <a:pt x="24783" y="72"/>
                    <a:pt x="22430" y="2"/>
                  </a:cubicBezTo>
                  <a:cubicBezTo>
                    <a:pt x="22385" y="1"/>
                    <a:pt x="22340" y="1"/>
                    <a:pt x="22295"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6719114" y="4429904"/>
              <a:ext cx="2397623" cy="713601"/>
            </a:xfrm>
            <a:custGeom>
              <a:avLst/>
              <a:gdLst/>
              <a:ahLst/>
              <a:cxnLst/>
              <a:rect l="l" t="t" r="r" b="b"/>
              <a:pathLst>
                <a:path w="24880" h="7405" extrusionOk="0">
                  <a:moveTo>
                    <a:pt x="19753" y="1"/>
                  </a:moveTo>
                  <a:cubicBezTo>
                    <a:pt x="19089" y="1"/>
                    <a:pt x="18427" y="124"/>
                    <a:pt x="17813" y="377"/>
                  </a:cubicBezTo>
                  <a:cubicBezTo>
                    <a:pt x="16028" y="1110"/>
                    <a:pt x="14761" y="2930"/>
                    <a:pt x="14658" y="4854"/>
                  </a:cubicBezTo>
                  <a:cubicBezTo>
                    <a:pt x="14242" y="4778"/>
                    <a:pt x="13823" y="4702"/>
                    <a:pt x="13406" y="4702"/>
                  </a:cubicBezTo>
                  <a:cubicBezTo>
                    <a:pt x="13253" y="4702"/>
                    <a:pt x="13100" y="4712"/>
                    <a:pt x="12948" y="4736"/>
                  </a:cubicBezTo>
                  <a:cubicBezTo>
                    <a:pt x="12388" y="4819"/>
                    <a:pt x="11820" y="5117"/>
                    <a:pt x="11564" y="5636"/>
                  </a:cubicBezTo>
                  <a:cubicBezTo>
                    <a:pt x="10824" y="4743"/>
                    <a:pt x="10000" y="3906"/>
                    <a:pt x="8997" y="3318"/>
                  </a:cubicBezTo>
                  <a:cubicBezTo>
                    <a:pt x="8110" y="2791"/>
                    <a:pt x="7082" y="2503"/>
                    <a:pt x="6081" y="2503"/>
                  </a:cubicBezTo>
                  <a:cubicBezTo>
                    <a:pt x="4545" y="2503"/>
                    <a:pt x="3073" y="3182"/>
                    <a:pt x="2277" y="4716"/>
                  </a:cubicBezTo>
                  <a:cubicBezTo>
                    <a:pt x="2215" y="4707"/>
                    <a:pt x="2152" y="4703"/>
                    <a:pt x="2089" y="4703"/>
                  </a:cubicBezTo>
                  <a:cubicBezTo>
                    <a:pt x="1631" y="4703"/>
                    <a:pt x="1173" y="4919"/>
                    <a:pt x="845" y="5242"/>
                  </a:cubicBezTo>
                  <a:cubicBezTo>
                    <a:pt x="478" y="5608"/>
                    <a:pt x="236" y="6100"/>
                    <a:pt x="69" y="6591"/>
                  </a:cubicBezTo>
                  <a:cubicBezTo>
                    <a:pt x="35" y="6695"/>
                    <a:pt x="0" y="6819"/>
                    <a:pt x="49" y="6923"/>
                  </a:cubicBezTo>
                  <a:cubicBezTo>
                    <a:pt x="118" y="7041"/>
                    <a:pt x="277" y="7069"/>
                    <a:pt x="409" y="7089"/>
                  </a:cubicBezTo>
                  <a:cubicBezTo>
                    <a:pt x="2263" y="7297"/>
                    <a:pt x="4083" y="7255"/>
                    <a:pt x="5945" y="7283"/>
                  </a:cubicBezTo>
                  <a:cubicBezTo>
                    <a:pt x="8139" y="7318"/>
                    <a:pt x="10339" y="7338"/>
                    <a:pt x="12526" y="7338"/>
                  </a:cubicBezTo>
                  <a:cubicBezTo>
                    <a:pt x="15031" y="7338"/>
                    <a:pt x="17550" y="7311"/>
                    <a:pt x="20062" y="7269"/>
                  </a:cubicBezTo>
                  <a:cubicBezTo>
                    <a:pt x="20070" y="7269"/>
                    <a:pt x="20078" y="7269"/>
                    <a:pt x="20087" y="7269"/>
                  </a:cubicBezTo>
                  <a:cubicBezTo>
                    <a:pt x="20426" y="7269"/>
                    <a:pt x="21543" y="7404"/>
                    <a:pt x="22549" y="7404"/>
                  </a:cubicBezTo>
                  <a:cubicBezTo>
                    <a:pt x="23475" y="7404"/>
                    <a:pt x="24307" y="7289"/>
                    <a:pt x="24346" y="6847"/>
                  </a:cubicBezTo>
                  <a:cubicBezTo>
                    <a:pt x="24346" y="6813"/>
                    <a:pt x="24346" y="6778"/>
                    <a:pt x="24332" y="6736"/>
                  </a:cubicBezTo>
                  <a:cubicBezTo>
                    <a:pt x="24312" y="6598"/>
                    <a:pt x="24215" y="6480"/>
                    <a:pt x="24159" y="6356"/>
                  </a:cubicBezTo>
                  <a:cubicBezTo>
                    <a:pt x="23979" y="5906"/>
                    <a:pt x="24277" y="5408"/>
                    <a:pt x="24429" y="4951"/>
                  </a:cubicBezTo>
                  <a:cubicBezTo>
                    <a:pt x="24879" y="3664"/>
                    <a:pt x="24242" y="2190"/>
                    <a:pt x="23218" y="1283"/>
                  </a:cubicBezTo>
                  <a:cubicBezTo>
                    <a:pt x="22280" y="444"/>
                    <a:pt x="21014" y="1"/>
                    <a:pt x="1975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0"/>
          <p:cNvGrpSpPr/>
          <p:nvPr/>
        </p:nvGrpSpPr>
        <p:grpSpPr>
          <a:xfrm flipH="1">
            <a:off x="7646047" y="3719082"/>
            <a:ext cx="1418123" cy="1540893"/>
            <a:chOff x="1733471" y="36975"/>
            <a:chExt cx="1607548" cy="1749027"/>
          </a:xfrm>
        </p:grpSpPr>
        <p:sp>
          <p:nvSpPr>
            <p:cNvPr id="1687" name="Google Shape;1687;p40"/>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8" name="Google Shape;1688;p40"/>
            <p:cNvGrpSpPr/>
            <p:nvPr/>
          </p:nvGrpSpPr>
          <p:grpSpPr>
            <a:xfrm rot="-1756561">
              <a:off x="2078903" y="259941"/>
              <a:ext cx="975891" cy="1270586"/>
              <a:chOff x="514350" y="1012125"/>
              <a:chExt cx="1411916" cy="1838281"/>
            </a:xfrm>
          </p:grpSpPr>
          <p:sp>
            <p:nvSpPr>
              <p:cNvPr id="1689" name="Google Shape;1689;p40"/>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0"/>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0"/>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0"/>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0"/>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0"/>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0"/>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a:extLst>
              <a:ext uri="{FF2B5EF4-FFF2-40B4-BE49-F238E27FC236}">
                <a16:creationId xmlns:a16="http://schemas.microsoft.com/office/drawing/2014/main" id="{2323FDF9-8AB7-079B-0DB4-13BD805C0256}"/>
              </a:ext>
            </a:extLst>
          </p:cNvPr>
          <p:cNvSpPr txBox="1"/>
          <p:nvPr/>
        </p:nvSpPr>
        <p:spPr>
          <a:xfrm>
            <a:off x="2018187" y="351301"/>
            <a:ext cx="4778937" cy="679032"/>
          </a:xfrm>
          <a:prstGeom prst="rect">
            <a:avLst/>
          </a:prstGeom>
          <a:noFill/>
        </p:spPr>
        <p:txBody>
          <a:bodyPr wrap="square" rtlCol="0">
            <a:spAutoFit/>
          </a:bodyPr>
          <a:lstStyle/>
          <a:p>
            <a:pPr algn="ctr">
              <a:lnSpc>
                <a:spcPct val="150000"/>
              </a:lnSpc>
            </a:pPr>
            <a:r>
              <a:rPr lang="en-US" sz="2800" b="1"/>
              <a:t>KHỞI ĐỘNG</a:t>
            </a:r>
          </a:p>
        </p:txBody>
      </p:sp>
      <p:pic>
        <p:nvPicPr>
          <p:cNvPr id="34" name="Graphic 33">
            <a:extLst>
              <a:ext uri="{FF2B5EF4-FFF2-40B4-BE49-F238E27FC236}">
                <a16:creationId xmlns:a16="http://schemas.microsoft.com/office/drawing/2014/main" id="{D96D771E-B22C-43EB-A4C2-A41172F56F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676202" y="1546051"/>
            <a:ext cx="4755861" cy="2751154"/>
          </a:xfrm>
          <a:prstGeom prst="rect">
            <a:avLst/>
          </a:prstGeom>
        </p:spPr>
      </p:pic>
      <p:sp>
        <p:nvSpPr>
          <p:cNvPr id="36" name="TextBox 35">
            <a:extLst>
              <a:ext uri="{FF2B5EF4-FFF2-40B4-BE49-F238E27FC236}">
                <a16:creationId xmlns:a16="http://schemas.microsoft.com/office/drawing/2014/main" id="{221EC809-4159-F7E3-59D2-16CE0A12C417}"/>
              </a:ext>
            </a:extLst>
          </p:cNvPr>
          <p:cNvSpPr txBox="1"/>
          <p:nvPr/>
        </p:nvSpPr>
        <p:spPr>
          <a:xfrm>
            <a:off x="4339524" y="1876546"/>
            <a:ext cx="3467599" cy="2385268"/>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Quan sát hình 21.1 và cho biết vì sao khi chạy, con người cần nhiều khí oxygen và glucose, đồng thời giải phóng nhiều khí carbon dioxide, nước và nhiệt?</a:t>
            </a:r>
            <a:endParaRPr lang="en-US" sz="1800">
              <a:effectLst/>
              <a:latin typeface="+mj-lt"/>
              <a:ea typeface="Calibri" panose="020F0502020204030204" pitchFamily="34" charset="0"/>
            </a:endParaRPr>
          </a:p>
          <a:p>
            <a:endParaRPr lang="en-US"/>
          </a:p>
        </p:txBody>
      </p:sp>
      <p:pic>
        <p:nvPicPr>
          <p:cNvPr id="4" name="Picture 3" descr="Graphical user interface, text&#10;&#10;Description automatically generated">
            <a:extLst>
              <a:ext uri="{FF2B5EF4-FFF2-40B4-BE49-F238E27FC236}">
                <a16:creationId xmlns:a16="http://schemas.microsoft.com/office/drawing/2014/main" id="{3050E341-48D9-39C8-BD7B-8027BE9E446D}"/>
              </a:ext>
            </a:extLst>
          </p:cNvPr>
          <p:cNvPicPr>
            <a:picLocks noChangeAspect="1"/>
          </p:cNvPicPr>
          <p:nvPr/>
        </p:nvPicPr>
        <p:blipFill rotWithShape="1">
          <a:blip r:embed="rId5"/>
          <a:srcRect l="54683" t="9797" r="10644" b="8217"/>
          <a:stretch/>
        </p:blipFill>
        <p:spPr>
          <a:xfrm>
            <a:off x="877426" y="2068285"/>
            <a:ext cx="2798776" cy="188087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7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sp>
        <p:nvSpPr>
          <p:cNvPr id="6" name="TextBox 5">
            <a:extLst>
              <a:ext uri="{FF2B5EF4-FFF2-40B4-BE49-F238E27FC236}">
                <a16:creationId xmlns:a16="http://schemas.microsoft.com/office/drawing/2014/main" id="{7490CA80-23BA-DC30-99A1-7D662C32E042}"/>
              </a:ext>
            </a:extLst>
          </p:cNvPr>
          <p:cNvSpPr txBox="1"/>
          <p:nvPr/>
        </p:nvSpPr>
        <p:spPr>
          <a:xfrm>
            <a:off x="850604" y="1365473"/>
            <a:ext cx="7442791" cy="3308598"/>
          </a:xfrm>
          <a:prstGeom prst="rect">
            <a:avLst/>
          </a:prstGeom>
          <a:noFill/>
        </p:spPr>
        <p:txBody>
          <a:bodyPr wrap="square" rtlCol="0">
            <a:spAutoFit/>
          </a:bodyPr>
          <a:lstStyle/>
          <a:p>
            <a:pPr marL="316230" marR="30480" indent="-285750" algn="just">
              <a:lnSpc>
                <a:spcPct val="150000"/>
              </a:lnSpc>
              <a:spcBef>
                <a:spcPts val="1400"/>
              </a:spcBef>
              <a:spcAft>
                <a:spcPts val="14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Cần phải làm đất tơi xốp, thoáng khí nhằm giúp rễ cây hấp thụ được nhiều khí O2. Khi có đủ O2, rễ cây thực hiện quá trình hô hấp tế bào đạt hiệu quả → Tạo ra được nhiều năng lượng và áp suất thẩm thấu tăng → Rễ cây hấp thụ được nước và muối khoáng đầy đủ → Cây sinh trưởng và phát triển tốt hơn.</a:t>
            </a:r>
            <a:endParaRPr lang="en-US" sz="1800">
              <a:latin typeface="+mj-lt"/>
              <a:ea typeface="Times New Roman" panose="02020603050405020304" pitchFamily="18" charset="0"/>
            </a:endParaRPr>
          </a:p>
          <a:p>
            <a:pPr marL="316230" marR="30480" indent="-285750" algn="just">
              <a:lnSpc>
                <a:spcPct val="150000"/>
              </a:lnSpc>
              <a:spcBef>
                <a:spcPts val="1400"/>
              </a:spcBef>
              <a:spcAft>
                <a:spcPts val="1400"/>
              </a:spcAft>
              <a:buFont typeface="Arial" panose="020B0604020202020204" pitchFamily="34" charset="0"/>
              <a:buChar char="•"/>
            </a:pPr>
            <a:r>
              <a:rPr lang="en-US" sz="1800">
                <a:solidFill>
                  <a:srgbClr val="000000"/>
                </a:solidFill>
                <a:effectLst/>
                <a:latin typeface="+mj-lt"/>
                <a:ea typeface="Times New Roman" panose="02020603050405020304" pitchFamily="18" charset="0"/>
              </a:rPr>
              <a:t>Ngoài ra, đất tơi xốp giúp hệ rễ đâm sâu xuống đất để hút được nhiều nước và chất dinh dưỡng hơn.</a:t>
            </a:r>
            <a:endParaRPr lang="en-US">
              <a:latin typeface="+mj-lt"/>
            </a:endParaRPr>
          </a:p>
        </p:txBody>
      </p:sp>
      <p:sp>
        <p:nvSpPr>
          <p:cNvPr id="8" name="TextBox 7">
            <a:extLst>
              <a:ext uri="{FF2B5EF4-FFF2-40B4-BE49-F238E27FC236}">
                <a16:creationId xmlns:a16="http://schemas.microsoft.com/office/drawing/2014/main" id="{133360C1-B96E-912E-C98C-286A872E443C}"/>
              </a:ext>
            </a:extLst>
          </p:cNvPr>
          <p:cNvSpPr txBox="1"/>
          <p:nvPr/>
        </p:nvSpPr>
        <p:spPr>
          <a:xfrm>
            <a:off x="2356884" y="469429"/>
            <a:ext cx="4189228" cy="496996"/>
          </a:xfrm>
          <a:prstGeom prst="rect">
            <a:avLst/>
          </a:prstGeom>
          <a:noFill/>
        </p:spPr>
        <p:txBody>
          <a:bodyPr wrap="square" rtlCol="0">
            <a:spAutoFit/>
          </a:bodyPr>
          <a:lstStyle/>
          <a:p>
            <a:pPr algn="ctr">
              <a:lnSpc>
                <a:spcPct val="150000"/>
              </a:lnSpc>
            </a:pPr>
            <a:r>
              <a:rPr lang="en-US" sz="2000" b="1">
                <a:latin typeface="+mj-lt"/>
                <a:cs typeface="Calibri" panose="020F0502020204030204" pitchFamily="34" charset="0"/>
              </a:rPr>
              <a:t>Trả lời câu hỏi vận dụng</a:t>
            </a:r>
          </a:p>
        </p:txBody>
      </p:sp>
      <p:pic>
        <p:nvPicPr>
          <p:cNvPr id="9" name="Picture 8">
            <a:extLst>
              <a:ext uri="{FF2B5EF4-FFF2-40B4-BE49-F238E27FC236}">
                <a16:creationId xmlns:a16="http://schemas.microsoft.com/office/drawing/2014/main" id="{57B7F685-2755-4A65-A4A1-4F19894862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186685" y="3109125"/>
            <a:ext cx="776446" cy="711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F0A6B1C-204F-4A12-218B-BB71C3F32FCE}"/>
              </a:ext>
            </a:extLst>
          </p:cNvPr>
          <p:cNvSpPr/>
          <p:nvPr/>
        </p:nvSpPr>
        <p:spPr>
          <a:xfrm>
            <a:off x="666307" y="329467"/>
            <a:ext cx="8107357" cy="1093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ts val="4500"/>
              </a:lnSpc>
            </a:pPr>
            <a:r>
              <a:rPr lang="en-US" sz="2800" b="1">
                <a:solidFill>
                  <a:schemeClr val="tx1">
                    <a:lumMod val="10000"/>
                  </a:schemeClr>
                </a:solidFill>
                <a:effectLst/>
                <a:latin typeface="+mj-lt"/>
                <a:ea typeface="Times New Roman" panose="02020603050405020304" pitchFamily="18" charset="0"/>
              </a:rPr>
              <a:t>III. </a:t>
            </a:r>
            <a:r>
              <a:rPr lang="en-US" sz="2800" b="1">
                <a:solidFill>
                  <a:schemeClr val="tx1">
                    <a:lumMod val="10000"/>
                  </a:schemeClr>
                </a:solidFill>
                <a:latin typeface="+mj-lt"/>
                <a:ea typeface="Times New Roman" panose="02020603050405020304" pitchFamily="18" charset="0"/>
              </a:rPr>
              <a:t>T</a:t>
            </a:r>
            <a:r>
              <a:rPr lang="en-US" sz="2800" b="1">
                <a:solidFill>
                  <a:schemeClr val="tx1">
                    <a:lumMod val="10000"/>
                  </a:schemeClr>
                </a:solidFill>
                <a:effectLst/>
                <a:latin typeface="+mj-lt"/>
                <a:ea typeface="Times New Roman" panose="02020603050405020304" pitchFamily="18" charset="0"/>
              </a:rPr>
              <a:t>hí nghiệm về hô hấp tế bào cần oxygen ở hạt nảy mầm</a:t>
            </a:r>
            <a:endParaRPr lang="en-US" sz="2800" b="1">
              <a:solidFill>
                <a:schemeClr val="tx1">
                  <a:lumMod val="10000"/>
                </a:schemeClr>
              </a:solidFill>
              <a:effectLst/>
              <a:latin typeface="+mj-lt"/>
              <a:ea typeface="Calibri" panose="020F0502020204030204" pitchFamily="34" charset="0"/>
            </a:endParaRPr>
          </a:p>
        </p:txBody>
      </p:sp>
      <p:sp>
        <p:nvSpPr>
          <p:cNvPr id="10" name="TextBox 9">
            <a:extLst>
              <a:ext uri="{FF2B5EF4-FFF2-40B4-BE49-F238E27FC236}">
                <a16:creationId xmlns:a16="http://schemas.microsoft.com/office/drawing/2014/main" id="{3E7B45FB-DD5C-1B45-AF09-57BB5903BB9A}"/>
              </a:ext>
            </a:extLst>
          </p:cNvPr>
          <p:cNvSpPr txBox="1"/>
          <p:nvPr/>
        </p:nvSpPr>
        <p:spPr>
          <a:xfrm>
            <a:off x="4819339" y="1730023"/>
            <a:ext cx="3231904" cy="2534027"/>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Dụng cụ: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bình thủy tinh dung tích 1L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nắp đậy</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que kim loại có giá đỡ nến </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hai cây nến nhỏ</a:t>
            </a:r>
          </a:p>
          <a:p>
            <a:pPr marL="28575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bật lửa hoặc diêm</a:t>
            </a:r>
            <a:endParaRPr lang="en-US" sz="1800">
              <a:effectLst/>
              <a:latin typeface="+mj-lt"/>
              <a:ea typeface="Calibri" panose="020F0502020204030204" pitchFamily="34" charset="0"/>
            </a:endParaRPr>
          </a:p>
        </p:txBody>
      </p:sp>
      <p:grpSp>
        <p:nvGrpSpPr>
          <p:cNvPr id="13" name="Group 12">
            <a:extLst>
              <a:ext uri="{FF2B5EF4-FFF2-40B4-BE49-F238E27FC236}">
                <a16:creationId xmlns:a16="http://schemas.microsoft.com/office/drawing/2014/main" id="{9FC3F3B1-8AD0-92C3-B823-B9E5EF73FD4A}"/>
              </a:ext>
            </a:extLst>
          </p:cNvPr>
          <p:cNvGrpSpPr/>
          <p:nvPr/>
        </p:nvGrpSpPr>
        <p:grpSpPr>
          <a:xfrm>
            <a:off x="1219539" y="1709505"/>
            <a:ext cx="3352461" cy="2722470"/>
            <a:chOff x="1219539" y="1709505"/>
            <a:chExt cx="3352461" cy="2722470"/>
          </a:xfrm>
        </p:grpSpPr>
        <p:sp>
          <p:nvSpPr>
            <p:cNvPr id="9" name="TextBox 8">
              <a:extLst>
                <a:ext uri="{FF2B5EF4-FFF2-40B4-BE49-F238E27FC236}">
                  <a16:creationId xmlns:a16="http://schemas.microsoft.com/office/drawing/2014/main" id="{9470F977-BE3B-D9C2-7DF2-EC7E97A26582}"/>
                </a:ext>
              </a:extLst>
            </p:cNvPr>
            <p:cNvSpPr txBox="1"/>
            <p:nvPr/>
          </p:nvSpPr>
          <p:spPr>
            <a:xfrm>
              <a:off x="1219539" y="1709505"/>
              <a:ext cx="3015183"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Mẫu vật: </a:t>
              </a:r>
              <a:r>
                <a:rPr lang="en-US" sz="1800">
                  <a:effectLst/>
                  <a:latin typeface="+mj-lt"/>
                  <a:ea typeface="Times New Roman" panose="02020603050405020304" pitchFamily="18" charset="0"/>
                </a:rPr>
                <a:t>100g hạt đậu (hoặc hạt lúa, hạt ngô,…) đã nảy mầm.</a:t>
              </a:r>
              <a:endParaRPr lang="en-US" sz="1800">
                <a:effectLst/>
                <a:latin typeface="+mj-lt"/>
                <a:ea typeface="Calibri" panose="020F0502020204030204" pitchFamily="34" charset="0"/>
              </a:endParaRPr>
            </a:p>
          </p:txBody>
        </p:sp>
        <p:pic>
          <p:nvPicPr>
            <p:cNvPr id="12" name="Picture 11" descr="A picture containing vector graphics&#10;&#10;Description automatically generated">
              <a:extLst>
                <a:ext uri="{FF2B5EF4-FFF2-40B4-BE49-F238E27FC236}">
                  <a16:creationId xmlns:a16="http://schemas.microsoft.com/office/drawing/2014/main" id="{B6A49399-111E-F1F6-1E8D-15560134DD1B}"/>
                </a:ext>
              </a:extLst>
            </p:cNvPr>
            <p:cNvPicPr>
              <a:picLocks noChangeAspect="1"/>
            </p:cNvPicPr>
            <p:nvPr/>
          </p:nvPicPr>
          <p:blipFill>
            <a:blip r:embed="rId2"/>
            <a:stretch>
              <a:fillRect/>
            </a:stretch>
          </p:blipFill>
          <p:spPr>
            <a:xfrm>
              <a:off x="2711775" y="2571750"/>
              <a:ext cx="1860225" cy="1860225"/>
            </a:xfrm>
            <a:prstGeom prst="rect">
              <a:avLst/>
            </a:prstGeom>
          </p:spPr>
        </p:pic>
      </p:grpSp>
    </p:spTree>
    <p:extLst>
      <p:ext uri="{BB962C8B-B14F-4D97-AF65-F5344CB8AC3E}">
        <p14:creationId xmlns:p14="http://schemas.microsoft.com/office/powerpoint/2010/main" val="75467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
        <p:nvSpPr>
          <p:cNvPr id="2217" name="Google Shape;2217;p53"/>
          <p:cNvSpPr/>
          <p:nvPr/>
        </p:nvSpPr>
        <p:spPr>
          <a:xfrm>
            <a:off x="1781975" y="403625"/>
            <a:ext cx="55800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3" name="Google Shape;2223;p53"/>
          <p:cNvGrpSpPr/>
          <p:nvPr/>
        </p:nvGrpSpPr>
        <p:grpSpPr>
          <a:xfrm rot="2700000">
            <a:off x="7414308" y="3736041"/>
            <a:ext cx="1155219" cy="1284261"/>
            <a:chOff x="1246187" y="3427400"/>
            <a:chExt cx="1155230" cy="1284274"/>
          </a:xfrm>
        </p:grpSpPr>
        <p:sp>
          <p:nvSpPr>
            <p:cNvPr id="2224" name="Google Shape;2224;p53"/>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5" name="Google Shape;2225;p53"/>
            <p:cNvGrpSpPr/>
            <p:nvPr/>
          </p:nvGrpSpPr>
          <p:grpSpPr>
            <a:xfrm>
              <a:off x="1291105" y="3480440"/>
              <a:ext cx="1049166" cy="1178206"/>
              <a:chOff x="1291105" y="3480440"/>
              <a:chExt cx="1049166" cy="1178206"/>
            </a:xfrm>
          </p:grpSpPr>
          <p:sp>
            <p:nvSpPr>
              <p:cNvPr id="2226" name="Google Shape;2226;p53"/>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3"/>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3"/>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3"/>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3"/>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3"/>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3"/>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3"/>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a:extLst>
              <a:ext uri="{FF2B5EF4-FFF2-40B4-BE49-F238E27FC236}">
                <a16:creationId xmlns:a16="http://schemas.microsoft.com/office/drawing/2014/main" id="{6F060761-0893-9A43-E9AF-86D9FAEDB189}"/>
              </a:ext>
            </a:extLst>
          </p:cNvPr>
          <p:cNvSpPr txBox="1"/>
          <p:nvPr/>
        </p:nvSpPr>
        <p:spPr>
          <a:xfrm>
            <a:off x="1152083" y="2241655"/>
            <a:ext cx="3097619" cy="1703030"/>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1</a:t>
            </a:r>
            <a:r>
              <a:rPr lang="en-US" sz="1800">
                <a:effectLst/>
                <a:latin typeface="+mj-lt"/>
                <a:ea typeface="Times New Roman" panose="02020603050405020304" pitchFamily="18" charset="0"/>
              </a:rPr>
              <a:t>. Chia số hạt đầu thành 2 phần (mỗi phần 50g). Cho mỗi phần vào bình A và B</a:t>
            </a:r>
            <a:endParaRPr lang="en-US" sz="1800">
              <a:effectLst/>
              <a:latin typeface="+mj-lt"/>
              <a:ea typeface="Calibri" panose="020F0502020204030204" pitchFamily="34" charset="0"/>
            </a:endParaRPr>
          </a:p>
        </p:txBody>
      </p:sp>
      <p:sp>
        <p:nvSpPr>
          <p:cNvPr id="17" name="TextBox 16">
            <a:extLst>
              <a:ext uri="{FF2B5EF4-FFF2-40B4-BE49-F238E27FC236}">
                <a16:creationId xmlns:a16="http://schemas.microsoft.com/office/drawing/2014/main" id="{7DE82570-86FD-09A8-40AA-4286D89DDEA2}"/>
              </a:ext>
            </a:extLst>
          </p:cNvPr>
          <p:cNvSpPr txBox="1"/>
          <p:nvPr/>
        </p:nvSpPr>
        <p:spPr>
          <a:xfrm>
            <a:off x="5102627" y="2195861"/>
            <a:ext cx="2889290" cy="1287532"/>
          </a:xfrm>
          <a:prstGeom prst="rect">
            <a:avLst/>
          </a:prstGeom>
          <a:noFill/>
        </p:spPr>
        <p:txBody>
          <a:bodyPr wrap="square" rtlCol="0">
            <a:spAutoFit/>
          </a:bodyPr>
          <a:lstStyle/>
          <a:p>
            <a:pPr algn="just">
              <a:lnSpc>
                <a:spcPct val="150000"/>
              </a:lnSpc>
            </a:pPr>
            <a:r>
              <a:rPr lang="en-US" sz="1800" b="1">
                <a:effectLst/>
                <a:latin typeface="Times New Roman" panose="02020603050405020304" pitchFamily="18" charset="0"/>
                <a:ea typeface="Times New Roman" panose="02020603050405020304" pitchFamily="18" charset="0"/>
              </a:rPr>
              <a:t> </a:t>
            </a:r>
            <a:r>
              <a:rPr lang="en-US" sz="1800" b="1">
                <a:effectLst/>
                <a:latin typeface="+mj-lt"/>
                <a:ea typeface="Times New Roman" panose="02020603050405020304" pitchFamily="18" charset="0"/>
              </a:rPr>
              <a:t>Bước 2</a:t>
            </a:r>
            <a:r>
              <a:rPr lang="en-US" sz="1800">
                <a:effectLst/>
                <a:latin typeface="+mj-lt"/>
                <a:ea typeface="Times New Roman" panose="02020603050405020304" pitchFamily="18" charset="0"/>
              </a:rPr>
              <a:t>. Đổ nước sôi vào bình B để làm chết hạt, chắt bỏ nước.</a:t>
            </a:r>
            <a:endParaRPr lang="en-US" sz="1800">
              <a:effectLst/>
              <a:latin typeface="+mj-lt"/>
              <a:ea typeface="Calibri" panose="020F0502020204030204" pitchFamily="34" charset="0"/>
            </a:endParaRPr>
          </a:p>
        </p:txBody>
      </p:sp>
      <p:sp>
        <p:nvSpPr>
          <p:cNvPr id="3" name="TextBox 2">
            <a:extLst>
              <a:ext uri="{FF2B5EF4-FFF2-40B4-BE49-F238E27FC236}">
                <a16:creationId xmlns:a16="http://schemas.microsoft.com/office/drawing/2014/main" id="{2CCA8705-83D2-D273-5FB3-E3B0A0827EB8}"/>
              </a:ext>
            </a:extLst>
          </p:cNvPr>
          <p:cNvSpPr txBox="1"/>
          <p:nvPr/>
        </p:nvSpPr>
        <p:spPr>
          <a:xfrm>
            <a:off x="1781975" y="403625"/>
            <a:ext cx="5456418" cy="496996"/>
          </a:xfrm>
          <a:prstGeom prst="rect">
            <a:avLst/>
          </a:prstGeom>
          <a:noFill/>
        </p:spPr>
        <p:txBody>
          <a:bodyPr wrap="square">
            <a:spAutoFit/>
          </a:bodyPr>
          <a:lstStyle/>
          <a:p>
            <a:pPr algn="ctr">
              <a:lnSpc>
                <a:spcPct val="150000"/>
              </a:lnSpc>
            </a:pPr>
            <a:r>
              <a:rPr lang="en-US" sz="2000" b="1">
                <a:solidFill>
                  <a:schemeClr val="tx1">
                    <a:lumMod val="10000"/>
                  </a:schemeClr>
                </a:solidFill>
                <a:effectLst/>
                <a:latin typeface="+mj-lt"/>
                <a:ea typeface="Times New Roman" panose="02020603050405020304" pitchFamily="18" charset="0"/>
              </a:rPr>
              <a:t>Các bước tiến hành thí nghiệm</a:t>
            </a:r>
            <a:endParaRPr lang="en-US" sz="2000" b="1">
              <a:solidFill>
                <a:schemeClr val="tx1">
                  <a:lumMod val="10000"/>
                </a:schemeClr>
              </a:solidFill>
              <a:effectLst/>
              <a:latin typeface="+mj-lt"/>
              <a:ea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12" name="TextBox 11">
            <a:extLst>
              <a:ext uri="{FF2B5EF4-FFF2-40B4-BE49-F238E27FC236}">
                <a16:creationId xmlns:a16="http://schemas.microsoft.com/office/drawing/2014/main" id="{BD2601EA-E1DA-621F-C22B-7AB873CD3163}"/>
              </a:ext>
            </a:extLst>
          </p:cNvPr>
          <p:cNvSpPr txBox="1"/>
          <p:nvPr/>
        </p:nvSpPr>
        <p:spPr>
          <a:xfrm>
            <a:off x="1119962" y="2303721"/>
            <a:ext cx="3090530" cy="1287532"/>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3.</a:t>
            </a:r>
            <a:r>
              <a:rPr lang="en-US" sz="1800">
                <a:effectLst/>
                <a:latin typeface="+mj-lt"/>
                <a:ea typeface="Times New Roman" panose="02020603050405020304" pitchFamily="18" charset="0"/>
              </a:rPr>
              <a:t> Nút chặt các bình, để ở nhiệt độ phòng khoảng 1,5 – 2 giờ.</a:t>
            </a:r>
            <a:endParaRPr lang="en-US">
              <a:latin typeface="+mj-lt"/>
            </a:endParaRPr>
          </a:p>
        </p:txBody>
      </p:sp>
      <p:sp>
        <p:nvSpPr>
          <p:cNvPr id="14" name="TextBox 13">
            <a:extLst>
              <a:ext uri="{FF2B5EF4-FFF2-40B4-BE49-F238E27FC236}">
                <a16:creationId xmlns:a16="http://schemas.microsoft.com/office/drawing/2014/main" id="{A409FB39-A7EA-BB1E-DD2E-1A5B3CE0D6A5}"/>
              </a:ext>
            </a:extLst>
          </p:cNvPr>
          <p:cNvSpPr txBox="1"/>
          <p:nvPr/>
        </p:nvSpPr>
        <p:spPr>
          <a:xfrm>
            <a:off x="4841358" y="1928037"/>
            <a:ext cx="3182680" cy="2385268"/>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Bước 4.</a:t>
            </a:r>
            <a:r>
              <a:rPr lang="en-US" sz="1800">
                <a:effectLst/>
                <a:latin typeface="+mj-lt"/>
                <a:ea typeface="Times New Roman" panose="02020603050405020304" pitchFamily="18" charset="0"/>
              </a:rPr>
              <a:t> Mở nút bình, đưa nhanh que kim loại có cây nến đang cháy vào trong hai bình. Quan sát hiện tượng với cây nến.</a:t>
            </a:r>
            <a:endParaRPr lang="en-US" sz="1800">
              <a:effectLst/>
              <a:latin typeface="+mj-lt"/>
              <a:ea typeface="Calibri" panose="020F0502020204030204" pitchFamily="34" charset="0"/>
            </a:endParaRPr>
          </a:p>
          <a:p>
            <a:endParaRPr lang="en-US"/>
          </a:p>
        </p:txBody>
      </p:sp>
      <p:pic>
        <p:nvPicPr>
          <p:cNvPr id="16" name="Picture 15">
            <a:extLst>
              <a:ext uri="{FF2B5EF4-FFF2-40B4-BE49-F238E27FC236}">
                <a16:creationId xmlns:a16="http://schemas.microsoft.com/office/drawing/2014/main" id="{8873A3AB-B762-4584-B03E-7A072BE408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579628" y="63605"/>
            <a:ext cx="2119423" cy="12875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8"/>
        <p:cNvGrpSpPr/>
        <p:nvPr/>
      </p:nvGrpSpPr>
      <p:grpSpPr>
        <a:xfrm>
          <a:off x="0" y="0"/>
          <a:ext cx="0" cy="0"/>
          <a:chOff x="0" y="0"/>
          <a:chExt cx="0" cy="0"/>
        </a:xfrm>
      </p:grpSpPr>
      <p:sp>
        <p:nvSpPr>
          <p:cNvPr id="2494" name="Google Shape;2494;p58"/>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58"/>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2496;p58"/>
          <p:cNvGrpSpPr/>
          <p:nvPr/>
        </p:nvGrpSpPr>
        <p:grpSpPr>
          <a:xfrm>
            <a:off x="1409950" y="1351975"/>
            <a:ext cx="902785" cy="880992"/>
            <a:chOff x="1209050" y="1368675"/>
            <a:chExt cx="902785" cy="880992"/>
          </a:xfrm>
        </p:grpSpPr>
        <p:sp>
          <p:nvSpPr>
            <p:cNvPr id="2497" name="Google Shape;2497;p58"/>
            <p:cNvSpPr/>
            <p:nvPr/>
          </p:nvSpPr>
          <p:spPr>
            <a:xfrm>
              <a:off x="1209050" y="1368675"/>
              <a:ext cx="902785" cy="880992"/>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58"/>
            <p:cNvGrpSpPr/>
            <p:nvPr/>
          </p:nvGrpSpPr>
          <p:grpSpPr>
            <a:xfrm>
              <a:off x="1253413" y="1415712"/>
              <a:ext cx="810089" cy="783622"/>
              <a:chOff x="3092601" y="1925032"/>
              <a:chExt cx="512942" cy="496215"/>
            </a:xfrm>
          </p:grpSpPr>
          <p:sp>
            <p:nvSpPr>
              <p:cNvPr id="2499" name="Google Shape;2499;p58"/>
              <p:cNvSpPr/>
              <p:nvPr/>
            </p:nvSpPr>
            <p:spPr>
              <a:xfrm>
                <a:off x="3092601" y="1925032"/>
                <a:ext cx="512942" cy="495372"/>
              </a:xfrm>
              <a:custGeom>
                <a:avLst/>
                <a:gdLst/>
                <a:ahLst/>
                <a:cxnLst/>
                <a:rect l="l" t="t" r="r" b="b"/>
                <a:pathLst>
                  <a:path w="7328" h="7077" extrusionOk="0">
                    <a:moveTo>
                      <a:pt x="3514" y="0"/>
                    </a:moveTo>
                    <a:cubicBezTo>
                      <a:pt x="3365" y="0"/>
                      <a:pt x="3215" y="10"/>
                      <a:pt x="3066" y="29"/>
                    </a:cubicBezTo>
                    <a:cubicBezTo>
                      <a:pt x="2208" y="147"/>
                      <a:pt x="1329" y="472"/>
                      <a:pt x="782" y="1178"/>
                    </a:cubicBezTo>
                    <a:cubicBezTo>
                      <a:pt x="346" y="1745"/>
                      <a:pt x="187" y="2479"/>
                      <a:pt x="97" y="3185"/>
                    </a:cubicBezTo>
                    <a:cubicBezTo>
                      <a:pt x="21" y="3787"/>
                      <a:pt x="0" y="4417"/>
                      <a:pt x="173" y="4984"/>
                    </a:cubicBezTo>
                    <a:cubicBezTo>
                      <a:pt x="443" y="5835"/>
                      <a:pt x="1135" y="6493"/>
                      <a:pt x="1924" y="6804"/>
                    </a:cubicBezTo>
                    <a:cubicBezTo>
                      <a:pt x="2406" y="6999"/>
                      <a:pt x="2921" y="7077"/>
                      <a:pt x="3438" y="7077"/>
                    </a:cubicBezTo>
                    <a:cubicBezTo>
                      <a:pt x="3768" y="7077"/>
                      <a:pt x="4099" y="7045"/>
                      <a:pt x="4423" y="6991"/>
                    </a:cubicBezTo>
                    <a:cubicBezTo>
                      <a:pt x="5910" y="6749"/>
                      <a:pt x="7142" y="5351"/>
                      <a:pt x="7218" y="3759"/>
                    </a:cubicBezTo>
                    <a:cubicBezTo>
                      <a:pt x="7328" y="1582"/>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8"/>
              <p:cNvSpPr/>
              <p:nvPr/>
            </p:nvSpPr>
            <p:spPr>
              <a:xfrm>
                <a:off x="3356152" y="1950512"/>
                <a:ext cx="137405" cy="67478"/>
              </a:xfrm>
              <a:custGeom>
                <a:avLst/>
                <a:gdLst/>
                <a:ahLst/>
                <a:cxnLst/>
                <a:rect l="l" t="t" r="r" b="b"/>
                <a:pathLst>
                  <a:path w="1963" h="964" extrusionOk="0">
                    <a:moveTo>
                      <a:pt x="345" y="0"/>
                    </a:moveTo>
                    <a:cubicBezTo>
                      <a:pt x="257" y="0"/>
                      <a:pt x="174" y="6"/>
                      <a:pt x="97" y="18"/>
                    </a:cubicBezTo>
                    <a:cubicBezTo>
                      <a:pt x="0" y="39"/>
                      <a:pt x="42" y="170"/>
                      <a:pt x="111" y="177"/>
                    </a:cubicBezTo>
                    <a:cubicBezTo>
                      <a:pt x="457" y="219"/>
                      <a:pt x="761" y="288"/>
                      <a:pt x="1073" y="447"/>
                    </a:cubicBezTo>
                    <a:cubicBezTo>
                      <a:pt x="1336" y="572"/>
                      <a:pt x="1516" y="814"/>
                      <a:pt x="1765" y="946"/>
                    </a:cubicBezTo>
                    <a:cubicBezTo>
                      <a:pt x="1787" y="958"/>
                      <a:pt x="1809" y="964"/>
                      <a:pt x="1829" y="964"/>
                    </a:cubicBezTo>
                    <a:cubicBezTo>
                      <a:pt x="1909" y="964"/>
                      <a:pt x="1963" y="876"/>
                      <a:pt x="1924" y="793"/>
                    </a:cubicBezTo>
                    <a:cubicBezTo>
                      <a:pt x="1684" y="259"/>
                      <a:pt x="922" y="0"/>
                      <a:pt x="34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8"/>
              <p:cNvSpPr/>
              <p:nvPr/>
            </p:nvSpPr>
            <p:spPr>
              <a:xfrm>
                <a:off x="3499582" y="2028282"/>
                <a:ext cx="55718" cy="60968"/>
              </a:xfrm>
              <a:custGeom>
                <a:avLst/>
                <a:gdLst/>
                <a:ahLst/>
                <a:cxnLst/>
                <a:rect l="l" t="t" r="r" b="b"/>
                <a:pathLst>
                  <a:path w="796" h="871" extrusionOk="0">
                    <a:moveTo>
                      <a:pt x="97" y="0"/>
                    </a:moveTo>
                    <a:cubicBezTo>
                      <a:pt x="26" y="0"/>
                      <a:pt x="1" y="106"/>
                      <a:pt x="48" y="146"/>
                    </a:cubicBezTo>
                    <a:cubicBezTo>
                      <a:pt x="152" y="250"/>
                      <a:pt x="262" y="326"/>
                      <a:pt x="346" y="443"/>
                    </a:cubicBezTo>
                    <a:cubicBezTo>
                      <a:pt x="442" y="561"/>
                      <a:pt x="498" y="720"/>
                      <a:pt x="588" y="838"/>
                    </a:cubicBezTo>
                    <a:cubicBezTo>
                      <a:pt x="607" y="861"/>
                      <a:pt x="629" y="871"/>
                      <a:pt x="652" y="871"/>
                    </a:cubicBezTo>
                    <a:cubicBezTo>
                      <a:pt x="704" y="871"/>
                      <a:pt x="756" y="820"/>
                      <a:pt x="761" y="762"/>
                    </a:cubicBezTo>
                    <a:cubicBezTo>
                      <a:pt x="795" y="416"/>
                      <a:pt x="429" y="35"/>
                      <a:pt x="103" y="1"/>
                    </a:cubicBezTo>
                    <a:cubicBezTo>
                      <a:pt x="101" y="0"/>
                      <a:pt x="99" y="0"/>
                      <a:pt x="97"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8"/>
              <p:cNvSpPr/>
              <p:nvPr/>
            </p:nvSpPr>
            <p:spPr>
              <a:xfrm>
                <a:off x="3092601" y="1993912"/>
                <a:ext cx="474303" cy="427335"/>
              </a:xfrm>
              <a:custGeom>
                <a:avLst/>
                <a:gdLst/>
                <a:ahLst/>
                <a:cxnLst/>
                <a:rect l="l" t="t" r="r" b="b"/>
                <a:pathLst>
                  <a:path w="6776" h="6105" extrusionOk="0">
                    <a:moveTo>
                      <a:pt x="955" y="0"/>
                    </a:moveTo>
                    <a:cubicBezTo>
                      <a:pt x="893" y="56"/>
                      <a:pt x="831" y="125"/>
                      <a:pt x="782" y="194"/>
                    </a:cubicBezTo>
                    <a:cubicBezTo>
                      <a:pt x="346" y="755"/>
                      <a:pt x="180" y="1495"/>
                      <a:pt x="97" y="2201"/>
                    </a:cubicBezTo>
                    <a:cubicBezTo>
                      <a:pt x="21" y="2796"/>
                      <a:pt x="0" y="3433"/>
                      <a:pt x="173" y="4000"/>
                    </a:cubicBezTo>
                    <a:cubicBezTo>
                      <a:pt x="443" y="4851"/>
                      <a:pt x="1135" y="5509"/>
                      <a:pt x="1924" y="5820"/>
                    </a:cubicBezTo>
                    <a:cubicBezTo>
                      <a:pt x="2414" y="6022"/>
                      <a:pt x="2936" y="6104"/>
                      <a:pt x="3461" y="6104"/>
                    </a:cubicBezTo>
                    <a:cubicBezTo>
                      <a:pt x="3782" y="6104"/>
                      <a:pt x="4105" y="6073"/>
                      <a:pt x="4423" y="6021"/>
                    </a:cubicBezTo>
                    <a:cubicBezTo>
                      <a:pt x="5412" y="5855"/>
                      <a:pt x="6277" y="5191"/>
                      <a:pt x="6775" y="4291"/>
                    </a:cubicBezTo>
                    <a:lnTo>
                      <a:pt x="6775" y="4291"/>
                    </a:lnTo>
                    <a:cubicBezTo>
                      <a:pt x="6118" y="4761"/>
                      <a:pt x="5350" y="5059"/>
                      <a:pt x="4554" y="5101"/>
                    </a:cubicBezTo>
                    <a:cubicBezTo>
                      <a:pt x="4495" y="5103"/>
                      <a:pt x="4437" y="5105"/>
                      <a:pt x="4378" y="5105"/>
                    </a:cubicBezTo>
                    <a:cubicBezTo>
                      <a:pt x="3169" y="5105"/>
                      <a:pt x="1960" y="4496"/>
                      <a:pt x="1274" y="3447"/>
                    </a:cubicBezTo>
                    <a:cubicBezTo>
                      <a:pt x="616" y="2450"/>
                      <a:pt x="485" y="1094"/>
                      <a:pt x="955"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8"/>
              <p:cNvSpPr/>
              <p:nvPr/>
            </p:nvSpPr>
            <p:spPr>
              <a:xfrm>
                <a:off x="3223782" y="2073572"/>
                <a:ext cx="79097" cy="120326"/>
              </a:xfrm>
              <a:custGeom>
                <a:avLst/>
                <a:gdLst/>
                <a:ahLst/>
                <a:cxnLst/>
                <a:rect l="l" t="t" r="r" b="b"/>
                <a:pathLst>
                  <a:path w="1130" h="1719" extrusionOk="0">
                    <a:moveTo>
                      <a:pt x="60" y="1"/>
                    </a:moveTo>
                    <a:cubicBezTo>
                      <a:pt x="17" y="1"/>
                      <a:pt x="1" y="63"/>
                      <a:pt x="43" y="87"/>
                    </a:cubicBezTo>
                    <a:cubicBezTo>
                      <a:pt x="320" y="267"/>
                      <a:pt x="611" y="440"/>
                      <a:pt x="846" y="675"/>
                    </a:cubicBezTo>
                    <a:cubicBezTo>
                      <a:pt x="576" y="938"/>
                      <a:pt x="244" y="1264"/>
                      <a:pt x="126" y="1603"/>
                    </a:cubicBezTo>
                    <a:cubicBezTo>
                      <a:pt x="104" y="1663"/>
                      <a:pt x="161" y="1719"/>
                      <a:pt x="216" y="1719"/>
                    </a:cubicBezTo>
                    <a:cubicBezTo>
                      <a:pt x="230" y="1719"/>
                      <a:pt x="245" y="1715"/>
                      <a:pt x="258" y="1707"/>
                    </a:cubicBezTo>
                    <a:cubicBezTo>
                      <a:pt x="424" y="1596"/>
                      <a:pt x="521" y="1430"/>
                      <a:pt x="645" y="1271"/>
                    </a:cubicBezTo>
                    <a:cubicBezTo>
                      <a:pt x="791" y="1091"/>
                      <a:pt x="950" y="918"/>
                      <a:pt x="1088" y="731"/>
                    </a:cubicBezTo>
                    <a:cubicBezTo>
                      <a:pt x="1130" y="682"/>
                      <a:pt x="1095" y="613"/>
                      <a:pt x="1054" y="592"/>
                    </a:cubicBezTo>
                    <a:cubicBezTo>
                      <a:pt x="735" y="371"/>
                      <a:pt x="438" y="149"/>
                      <a:pt x="78" y="4"/>
                    </a:cubicBezTo>
                    <a:cubicBezTo>
                      <a:pt x="71" y="2"/>
                      <a:pt x="65" y="1"/>
                      <a:pt x="6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8"/>
              <p:cNvSpPr/>
              <p:nvPr/>
            </p:nvSpPr>
            <p:spPr>
              <a:xfrm>
                <a:off x="3394372" y="2073572"/>
                <a:ext cx="78187" cy="120326"/>
              </a:xfrm>
              <a:custGeom>
                <a:avLst/>
                <a:gdLst/>
                <a:ahLst/>
                <a:cxnLst/>
                <a:rect l="l" t="t" r="r" b="b"/>
                <a:pathLst>
                  <a:path w="1117" h="1719" extrusionOk="0">
                    <a:moveTo>
                      <a:pt x="1062" y="1"/>
                    </a:moveTo>
                    <a:cubicBezTo>
                      <a:pt x="1057" y="1"/>
                      <a:pt x="1051" y="2"/>
                      <a:pt x="1046" y="4"/>
                    </a:cubicBezTo>
                    <a:cubicBezTo>
                      <a:pt x="679" y="149"/>
                      <a:pt x="388" y="371"/>
                      <a:pt x="70" y="592"/>
                    </a:cubicBezTo>
                    <a:cubicBezTo>
                      <a:pt x="28" y="613"/>
                      <a:pt x="1" y="682"/>
                      <a:pt x="35" y="731"/>
                    </a:cubicBezTo>
                    <a:cubicBezTo>
                      <a:pt x="174" y="918"/>
                      <a:pt x="326" y="1091"/>
                      <a:pt x="478" y="1271"/>
                    </a:cubicBezTo>
                    <a:cubicBezTo>
                      <a:pt x="596" y="1430"/>
                      <a:pt x="700" y="1596"/>
                      <a:pt x="866" y="1707"/>
                    </a:cubicBezTo>
                    <a:cubicBezTo>
                      <a:pt x="879" y="1715"/>
                      <a:pt x="893" y="1719"/>
                      <a:pt x="907" y="1719"/>
                    </a:cubicBezTo>
                    <a:cubicBezTo>
                      <a:pt x="961" y="1719"/>
                      <a:pt x="1014" y="1663"/>
                      <a:pt x="997" y="1603"/>
                    </a:cubicBezTo>
                    <a:cubicBezTo>
                      <a:pt x="873" y="1264"/>
                      <a:pt x="547" y="938"/>
                      <a:pt x="278" y="675"/>
                    </a:cubicBezTo>
                    <a:cubicBezTo>
                      <a:pt x="513" y="440"/>
                      <a:pt x="804" y="267"/>
                      <a:pt x="1080" y="87"/>
                    </a:cubicBezTo>
                    <a:cubicBezTo>
                      <a:pt x="1117" y="63"/>
                      <a:pt x="1100" y="1"/>
                      <a:pt x="106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8"/>
              <p:cNvSpPr/>
              <p:nvPr/>
            </p:nvSpPr>
            <p:spPr>
              <a:xfrm>
                <a:off x="3200962" y="2218332"/>
                <a:ext cx="291540" cy="108846"/>
              </a:xfrm>
              <a:custGeom>
                <a:avLst/>
                <a:gdLst/>
                <a:ahLst/>
                <a:cxnLst/>
                <a:rect l="l" t="t" r="r" b="b"/>
                <a:pathLst>
                  <a:path w="4165" h="1555" extrusionOk="0">
                    <a:moveTo>
                      <a:pt x="4026" y="1"/>
                    </a:moveTo>
                    <a:cubicBezTo>
                      <a:pt x="3994" y="1"/>
                      <a:pt x="3962" y="17"/>
                      <a:pt x="3940" y="54"/>
                    </a:cubicBezTo>
                    <a:cubicBezTo>
                      <a:pt x="3456" y="760"/>
                      <a:pt x="2909" y="1230"/>
                      <a:pt x="2016" y="1306"/>
                    </a:cubicBezTo>
                    <a:cubicBezTo>
                      <a:pt x="1969" y="1310"/>
                      <a:pt x="1921" y="1312"/>
                      <a:pt x="1875" y="1312"/>
                    </a:cubicBezTo>
                    <a:cubicBezTo>
                      <a:pt x="1111" y="1312"/>
                      <a:pt x="503" y="793"/>
                      <a:pt x="93" y="206"/>
                    </a:cubicBezTo>
                    <a:cubicBezTo>
                      <a:pt x="83" y="194"/>
                      <a:pt x="69" y="189"/>
                      <a:pt x="55" y="189"/>
                    </a:cubicBezTo>
                    <a:cubicBezTo>
                      <a:pt x="27" y="189"/>
                      <a:pt x="0" y="209"/>
                      <a:pt x="9" y="241"/>
                    </a:cubicBezTo>
                    <a:cubicBezTo>
                      <a:pt x="300" y="1009"/>
                      <a:pt x="1048" y="1445"/>
                      <a:pt x="1836" y="1542"/>
                    </a:cubicBezTo>
                    <a:cubicBezTo>
                      <a:pt x="1910" y="1550"/>
                      <a:pt x="1982" y="1555"/>
                      <a:pt x="2054" y="1555"/>
                    </a:cubicBezTo>
                    <a:cubicBezTo>
                      <a:pt x="2940" y="1555"/>
                      <a:pt x="3711" y="907"/>
                      <a:pt x="4127" y="164"/>
                    </a:cubicBezTo>
                    <a:cubicBezTo>
                      <a:pt x="4165" y="75"/>
                      <a:pt x="4096" y="1"/>
                      <a:pt x="4026"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06" name="Google Shape;2506;p58"/>
          <p:cNvGrpSpPr/>
          <p:nvPr/>
        </p:nvGrpSpPr>
        <p:grpSpPr>
          <a:xfrm>
            <a:off x="6585003" y="1342302"/>
            <a:ext cx="1416250" cy="1540893"/>
            <a:chOff x="1733471" y="36975"/>
            <a:chExt cx="1607548" cy="1749027"/>
          </a:xfrm>
        </p:grpSpPr>
        <p:sp>
          <p:nvSpPr>
            <p:cNvPr id="2507" name="Google Shape;2507;p58"/>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8" name="Google Shape;2508;p58"/>
            <p:cNvGrpSpPr/>
            <p:nvPr/>
          </p:nvGrpSpPr>
          <p:grpSpPr>
            <a:xfrm rot="-1756561">
              <a:off x="2078903" y="259941"/>
              <a:ext cx="975891" cy="1270586"/>
              <a:chOff x="514350" y="1012125"/>
              <a:chExt cx="1411916" cy="1838281"/>
            </a:xfrm>
          </p:grpSpPr>
          <p:sp>
            <p:nvSpPr>
              <p:cNvPr id="2509" name="Google Shape;2509;p58"/>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8"/>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8"/>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8"/>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8"/>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8"/>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8"/>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8"/>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Diagram&#10;&#10;Description automatically generated">
            <a:extLst>
              <a:ext uri="{FF2B5EF4-FFF2-40B4-BE49-F238E27FC236}">
                <a16:creationId xmlns:a16="http://schemas.microsoft.com/office/drawing/2014/main" id="{819D33FB-B5D0-FDF0-D96C-8F552EC29F2C}"/>
              </a:ext>
            </a:extLst>
          </p:cNvPr>
          <p:cNvPicPr>
            <a:picLocks noChangeAspect="1"/>
          </p:cNvPicPr>
          <p:nvPr/>
        </p:nvPicPr>
        <p:blipFill rotWithShape="1">
          <a:blip r:embed="rId3"/>
          <a:srcRect l="52377" t="10921" r="3525"/>
          <a:stretch/>
        </p:blipFill>
        <p:spPr>
          <a:xfrm>
            <a:off x="3018494" y="1515453"/>
            <a:ext cx="3132250" cy="27354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6"/>
        <p:cNvGrpSpPr/>
        <p:nvPr/>
      </p:nvGrpSpPr>
      <p:grpSpPr>
        <a:xfrm>
          <a:off x="0" y="0"/>
          <a:ext cx="0" cy="0"/>
          <a:chOff x="0" y="0"/>
          <a:chExt cx="0" cy="0"/>
        </a:xfrm>
      </p:grpSpPr>
      <p:grpSp>
        <p:nvGrpSpPr>
          <p:cNvPr id="2031" name="Google Shape;2031;p49"/>
          <p:cNvGrpSpPr/>
          <p:nvPr/>
        </p:nvGrpSpPr>
        <p:grpSpPr>
          <a:xfrm>
            <a:off x="6957725" y="3786175"/>
            <a:ext cx="974678" cy="951149"/>
            <a:chOff x="1178900" y="1578350"/>
            <a:chExt cx="974678" cy="951150"/>
          </a:xfrm>
        </p:grpSpPr>
        <p:sp>
          <p:nvSpPr>
            <p:cNvPr id="2032" name="Google Shape;2032;p49"/>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3" name="Google Shape;2033;p49"/>
            <p:cNvGrpSpPr/>
            <p:nvPr/>
          </p:nvGrpSpPr>
          <p:grpSpPr>
            <a:xfrm>
              <a:off x="1231072" y="1633028"/>
              <a:ext cx="870319" cy="841801"/>
              <a:chOff x="3622500" y="1939950"/>
              <a:chExt cx="798458" cy="772294"/>
            </a:xfrm>
          </p:grpSpPr>
          <p:grpSp>
            <p:nvGrpSpPr>
              <p:cNvPr id="2034" name="Google Shape;2034;p49"/>
              <p:cNvGrpSpPr/>
              <p:nvPr/>
            </p:nvGrpSpPr>
            <p:grpSpPr>
              <a:xfrm>
                <a:off x="3757046" y="2100642"/>
                <a:ext cx="587100" cy="395137"/>
                <a:chOff x="3604646" y="1948242"/>
                <a:chExt cx="587100" cy="395137"/>
              </a:xfrm>
            </p:grpSpPr>
            <p:sp>
              <p:nvSpPr>
                <p:cNvPr id="2035" name="Google Shape;2035;p49"/>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9"/>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9"/>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9"/>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9" name="Google Shape;2039;p49"/>
              <p:cNvGrpSpPr/>
              <p:nvPr/>
            </p:nvGrpSpPr>
            <p:grpSpPr>
              <a:xfrm>
                <a:off x="3622500" y="1939950"/>
                <a:ext cx="798458" cy="772294"/>
                <a:chOff x="3470100" y="1787550"/>
                <a:chExt cx="798458" cy="772294"/>
              </a:xfrm>
            </p:grpSpPr>
            <p:sp>
              <p:nvSpPr>
                <p:cNvPr id="2040" name="Google Shape;2040;p49"/>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9"/>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9"/>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9"/>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9"/>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9"/>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46" name="Google Shape;2046;p49"/>
          <p:cNvGrpSpPr/>
          <p:nvPr/>
        </p:nvGrpSpPr>
        <p:grpSpPr>
          <a:xfrm rot="2700000">
            <a:off x="6979708" y="586466"/>
            <a:ext cx="1155219" cy="1284261"/>
            <a:chOff x="1246187" y="3427400"/>
            <a:chExt cx="1155230" cy="1284274"/>
          </a:xfrm>
        </p:grpSpPr>
        <p:sp>
          <p:nvSpPr>
            <p:cNvPr id="2047" name="Google Shape;2047;p4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8" name="Google Shape;2048;p49"/>
            <p:cNvGrpSpPr/>
            <p:nvPr/>
          </p:nvGrpSpPr>
          <p:grpSpPr>
            <a:xfrm>
              <a:off x="1291105" y="3480440"/>
              <a:ext cx="1049166" cy="1178206"/>
              <a:chOff x="1291105" y="3480440"/>
              <a:chExt cx="1049166" cy="1178206"/>
            </a:xfrm>
          </p:grpSpPr>
          <p:sp>
            <p:nvSpPr>
              <p:cNvPr id="2049" name="Google Shape;2049;p4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TextBox 11">
            <a:extLst>
              <a:ext uri="{FF2B5EF4-FFF2-40B4-BE49-F238E27FC236}">
                <a16:creationId xmlns:a16="http://schemas.microsoft.com/office/drawing/2014/main" id="{FE1F432D-2BF6-E04E-6F8C-63A8488AB31A}"/>
              </a:ext>
            </a:extLst>
          </p:cNvPr>
          <p:cNvSpPr txBox="1"/>
          <p:nvPr/>
        </p:nvSpPr>
        <p:spPr>
          <a:xfrm>
            <a:off x="1699811" y="1564874"/>
            <a:ext cx="5744377" cy="1420325"/>
          </a:xfrm>
          <a:prstGeom prst="rect">
            <a:avLst/>
          </a:prstGeom>
          <a:noFill/>
        </p:spPr>
        <p:txBody>
          <a:bodyPr wrap="square" rtlCol="0">
            <a:spAutoFit/>
          </a:bodyPr>
          <a:lstStyle/>
          <a:p>
            <a:pPr algn="just">
              <a:lnSpc>
                <a:spcPct val="150000"/>
              </a:lnSpc>
            </a:pPr>
            <a:r>
              <a:rPr lang="en-US" sz="2000" b="1">
                <a:effectLst/>
                <a:latin typeface="+mj-lt"/>
                <a:ea typeface="Times New Roman" panose="02020603050405020304" pitchFamily="18" charset="0"/>
              </a:rPr>
              <a:t>Câu 1: </a:t>
            </a:r>
            <a:r>
              <a:rPr lang="en-US" sz="2000">
                <a:effectLst/>
                <a:latin typeface="+mj-lt"/>
                <a:ea typeface="Times New Roman" panose="02020603050405020304" pitchFamily="18" charset="0"/>
              </a:rPr>
              <a:t>Vì sao lại sử dụng hạt đã nảy mầm?</a:t>
            </a:r>
          </a:p>
          <a:p>
            <a:pPr algn="just">
              <a:lnSpc>
                <a:spcPct val="150000"/>
              </a:lnSpc>
            </a:pPr>
            <a:r>
              <a:rPr lang="en-US" sz="2000" b="1">
                <a:ea typeface="Times New Roman" panose="02020603050405020304" pitchFamily="18" charset="0"/>
              </a:rPr>
              <a:t>Câu 2: </a:t>
            </a:r>
            <a:r>
              <a:rPr lang="en-US" sz="2000">
                <a:ea typeface="Times New Roman" panose="02020603050405020304" pitchFamily="18" charset="0"/>
              </a:rPr>
              <a:t>Thí nghiệm đã chứng minh được điều gì? </a:t>
            </a:r>
          </a:p>
          <a:p>
            <a:pPr algn="just">
              <a:lnSpc>
                <a:spcPct val="150000"/>
              </a:lnSpc>
            </a:pPr>
            <a:r>
              <a:rPr lang="en-US" sz="2000">
                <a:ea typeface="Times New Roman" panose="02020603050405020304" pitchFamily="18" charset="0"/>
              </a:rPr>
              <a:t>Tại sao em lại kết luận như vậy?</a:t>
            </a:r>
            <a:endParaRPr lang="en-US" sz="2000">
              <a:ea typeface="Calibri" panose="020F0502020204030204" pitchFamily="34" charset="0"/>
            </a:endParaRPr>
          </a:p>
        </p:txBody>
      </p:sp>
      <p:pic>
        <p:nvPicPr>
          <p:cNvPr id="4" name="Picture 3">
            <a:extLst>
              <a:ext uri="{FF2B5EF4-FFF2-40B4-BE49-F238E27FC236}">
                <a16:creationId xmlns:a16="http://schemas.microsoft.com/office/drawing/2014/main" id="{43CF479D-5D40-1E8D-6BBF-AEBB2A9632B2}"/>
              </a:ext>
            </a:extLst>
          </p:cNvPr>
          <p:cNvPicPr>
            <a:picLocks noChangeAspect="1"/>
          </p:cNvPicPr>
          <p:nvPr/>
        </p:nvPicPr>
        <p:blipFill>
          <a:blip r:embed="rId3"/>
          <a:stretch>
            <a:fillRect/>
          </a:stretch>
        </p:blipFill>
        <p:spPr>
          <a:xfrm>
            <a:off x="4037698" y="2842849"/>
            <a:ext cx="1264404" cy="1838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0"/>
        <p:cNvGrpSpPr/>
        <p:nvPr/>
      </p:nvGrpSpPr>
      <p:grpSpPr>
        <a:xfrm>
          <a:off x="0" y="0"/>
          <a:ext cx="0" cy="0"/>
          <a:chOff x="0" y="0"/>
          <a:chExt cx="0" cy="0"/>
        </a:xfrm>
      </p:grpSpPr>
      <p:grpSp>
        <p:nvGrpSpPr>
          <p:cNvPr id="2665" name="Google Shape;2665;p63"/>
          <p:cNvGrpSpPr/>
          <p:nvPr/>
        </p:nvGrpSpPr>
        <p:grpSpPr>
          <a:xfrm>
            <a:off x="3250281" y="-408254"/>
            <a:ext cx="1100870" cy="1869179"/>
            <a:chOff x="3440606" y="-408254"/>
            <a:chExt cx="1100870" cy="1869179"/>
          </a:xfrm>
        </p:grpSpPr>
        <p:sp>
          <p:nvSpPr>
            <p:cNvPr id="2666" name="Google Shape;2666;p63"/>
            <p:cNvSpPr/>
            <p:nvPr/>
          </p:nvSpPr>
          <p:spPr>
            <a:xfrm>
              <a:off x="3440606" y="1295325"/>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3"/>
            <p:cNvSpPr/>
            <p:nvPr/>
          </p:nvSpPr>
          <p:spPr>
            <a:xfrm rot="-10210584">
              <a:off x="3507593" y="1230804"/>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3"/>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3"/>
            <p:cNvSpPr/>
            <p:nvPr/>
          </p:nvSpPr>
          <p:spPr>
            <a:xfrm rot="-10210584">
              <a:off x="4265647" y="-253724"/>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3"/>
            <p:cNvSpPr/>
            <p:nvPr/>
          </p:nvSpPr>
          <p:spPr>
            <a:xfrm rot="-10210584">
              <a:off x="4100831" y="-48906"/>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3"/>
            <p:cNvSpPr/>
            <p:nvPr/>
          </p:nvSpPr>
          <p:spPr>
            <a:xfrm rot="-10210584">
              <a:off x="3954272" y="213219"/>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3"/>
            <p:cNvSpPr/>
            <p:nvPr/>
          </p:nvSpPr>
          <p:spPr>
            <a:xfrm rot="-10210584">
              <a:off x="3789897" y="442852"/>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3"/>
            <p:cNvSpPr/>
            <p:nvPr/>
          </p:nvSpPr>
          <p:spPr>
            <a:xfrm rot="-10210584">
              <a:off x="3672788" y="667333"/>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3"/>
            <p:cNvSpPr/>
            <p:nvPr/>
          </p:nvSpPr>
          <p:spPr>
            <a:xfrm rot="-10210584">
              <a:off x="3580021" y="963719"/>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7" name="Google Shape;2677;p63"/>
          <p:cNvGrpSpPr/>
          <p:nvPr/>
        </p:nvGrpSpPr>
        <p:grpSpPr>
          <a:xfrm>
            <a:off x="4737360" y="-447066"/>
            <a:ext cx="1156324" cy="1908016"/>
            <a:chOff x="4546685" y="-447066"/>
            <a:chExt cx="1156324" cy="1908016"/>
          </a:xfrm>
        </p:grpSpPr>
        <p:sp>
          <p:nvSpPr>
            <p:cNvPr id="2678" name="Google Shape;2678;p63"/>
            <p:cNvSpPr/>
            <p:nvPr/>
          </p:nvSpPr>
          <p:spPr>
            <a:xfrm>
              <a:off x="5535308" y="1295350"/>
              <a:ext cx="167700" cy="165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3"/>
            <p:cNvSpPr/>
            <p:nvPr/>
          </p:nvSpPr>
          <p:spPr>
            <a:xfrm rot="10210584" flipH="1">
              <a:off x="5588595" y="1191992"/>
              <a:ext cx="47722" cy="189414"/>
            </a:xfrm>
            <a:custGeom>
              <a:avLst/>
              <a:gdLst/>
              <a:ahLst/>
              <a:cxnLst/>
              <a:rect l="l" t="t" r="r" b="b"/>
              <a:pathLst>
                <a:path w="194" h="770" extrusionOk="0">
                  <a:moveTo>
                    <a:pt x="104" y="0"/>
                  </a:moveTo>
                  <a:cubicBezTo>
                    <a:pt x="55" y="0"/>
                    <a:pt x="21" y="35"/>
                    <a:pt x="21" y="83"/>
                  </a:cubicBezTo>
                  <a:lnTo>
                    <a:pt x="21" y="104"/>
                  </a:lnTo>
                  <a:cubicBezTo>
                    <a:pt x="21" y="291"/>
                    <a:pt x="21" y="491"/>
                    <a:pt x="0" y="692"/>
                  </a:cubicBezTo>
                  <a:cubicBezTo>
                    <a:pt x="0" y="736"/>
                    <a:pt x="29" y="769"/>
                    <a:pt x="71" y="769"/>
                  </a:cubicBezTo>
                  <a:cubicBezTo>
                    <a:pt x="75" y="769"/>
                    <a:pt x="79" y="769"/>
                    <a:pt x="83" y="768"/>
                  </a:cubicBezTo>
                  <a:cubicBezTo>
                    <a:pt x="87" y="769"/>
                    <a:pt x="91" y="769"/>
                    <a:pt x="95" y="769"/>
                  </a:cubicBezTo>
                  <a:cubicBezTo>
                    <a:pt x="138" y="769"/>
                    <a:pt x="173" y="736"/>
                    <a:pt x="173" y="692"/>
                  </a:cubicBezTo>
                  <a:cubicBezTo>
                    <a:pt x="187" y="491"/>
                    <a:pt x="194" y="291"/>
                    <a:pt x="194" y="104"/>
                  </a:cubicBezTo>
                  <a:lnTo>
                    <a:pt x="194" y="83"/>
                  </a:lnTo>
                  <a:cubicBezTo>
                    <a:pt x="194" y="35"/>
                    <a:pt x="159" y="0"/>
                    <a:pt x="10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3"/>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3"/>
            <p:cNvSpPr/>
            <p:nvPr/>
          </p:nvSpPr>
          <p:spPr>
            <a:xfrm rot="10210584" flipH="1">
              <a:off x="4760679" y="-292536"/>
              <a:ext cx="117584" cy="175884"/>
            </a:xfrm>
            <a:custGeom>
              <a:avLst/>
              <a:gdLst/>
              <a:ahLst/>
              <a:cxnLst/>
              <a:rect l="l" t="t" r="r" b="b"/>
              <a:pathLst>
                <a:path w="478" h="715" extrusionOk="0">
                  <a:moveTo>
                    <a:pt x="374" y="0"/>
                  </a:moveTo>
                  <a:cubicBezTo>
                    <a:pt x="343" y="0"/>
                    <a:pt x="312" y="16"/>
                    <a:pt x="298" y="44"/>
                  </a:cubicBezTo>
                  <a:cubicBezTo>
                    <a:pt x="201" y="217"/>
                    <a:pt x="104" y="404"/>
                    <a:pt x="14" y="577"/>
                  </a:cubicBezTo>
                  <a:cubicBezTo>
                    <a:pt x="0" y="591"/>
                    <a:pt x="0" y="598"/>
                    <a:pt x="0" y="619"/>
                  </a:cubicBezTo>
                  <a:cubicBezTo>
                    <a:pt x="0" y="646"/>
                    <a:pt x="21" y="681"/>
                    <a:pt x="49" y="702"/>
                  </a:cubicBezTo>
                  <a:cubicBezTo>
                    <a:pt x="62" y="710"/>
                    <a:pt x="76" y="714"/>
                    <a:pt x="89" y="714"/>
                  </a:cubicBezTo>
                  <a:cubicBezTo>
                    <a:pt x="119" y="714"/>
                    <a:pt x="147" y="696"/>
                    <a:pt x="166" y="667"/>
                  </a:cubicBezTo>
                  <a:cubicBezTo>
                    <a:pt x="263" y="487"/>
                    <a:pt x="360" y="314"/>
                    <a:pt x="450" y="134"/>
                  </a:cubicBezTo>
                  <a:cubicBezTo>
                    <a:pt x="478" y="93"/>
                    <a:pt x="464" y="37"/>
                    <a:pt x="416" y="10"/>
                  </a:cubicBezTo>
                  <a:cubicBezTo>
                    <a:pt x="403" y="3"/>
                    <a:pt x="389" y="0"/>
                    <a:pt x="374"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3"/>
            <p:cNvSpPr/>
            <p:nvPr/>
          </p:nvSpPr>
          <p:spPr>
            <a:xfrm rot="10210584" flipH="1">
              <a:off x="4922052" y="-87719"/>
              <a:ext cx="121028" cy="193842"/>
            </a:xfrm>
            <a:custGeom>
              <a:avLst/>
              <a:gdLst/>
              <a:ahLst/>
              <a:cxnLst/>
              <a:rect l="l" t="t" r="r" b="b"/>
              <a:pathLst>
                <a:path w="492" h="788" extrusionOk="0">
                  <a:moveTo>
                    <a:pt x="397" y="0"/>
                  </a:moveTo>
                  <a:cubicBezTo>
                    <a:pt x="363" y="0"/>
                    <a:pt x="329" y="16"/>
                    <a:pt x="319" y="47"/>
                  </a:cubicBezTo>
                  <a:cubicBezTo>
                    <a:pt x="222" y="247"/>
                    <a:pt x="118" y="455"/>
                    <a:pt x="8" y="663"/>
                  </a:cubicBezTo>
                  <a:cubicBezTo>
                    <a:pt x="1" y="683"/>
                    <a:pt x="1" y="690"/>
                    <a:pt x="1" y="704"/>
                  </a:cubicBezTo>
                  <a:cubicBezTo>
                    <a:pt x="1" y="739"/>
                    <a:pt x="14" y="766"/>
                    <a:pt x="49" y="773"/>
                  </a:cubicBezTo>
                  <a:cubicBezTo>
                    <a:pt x="61" y="783"/>
                    <a:pt x="75" y="788"/>
                    <a:pt x="90" y="788"/>
                  </a:cubicBezTo>
                  <a:cubicBezTo>
                    <a:pt x="118" y="788"/>
                    <a:pt x="146" y="771"/>
                    <a:pt x="160" y="739"/>
                  </a:cubicBezTo>
                  <a:cubicBezTo>
                    <a:pt x="277" y="524"/>
                    <a:pt x="381" y="317"/>
                    <a:pt x="471" y="116"/>
                  </a:cubicBezTo>
                  <a:cubicBezTo>
                    <a:pt x="492" y="74"/>
                    <a:pt x="471" y="26"/>
                    <a:pt x="430" y="5"/>
                  </a:cubicBezTo>
                  <a:cubicBezTo>
                    <a:pt x="419" y="2"/>
                    <a:pt x="408" y="0"/>
                    <a:pt x="397"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3"/>
            <p:cNvSpPr/>
            <p:nvPr/>
          </p:nvSpPr>
          <p:spPr>
            <a:xfrm rot="10210584" flipH="1">
              <a:off x="5102558" y="174406"/>
              <a:ext cx="87081" cy="139723"/>
            </a:xfrm>
            <a:custGeom>
              <a:avLst/>
              <a:gdLst/>
              <a:ahLst/>
              <a:cxnLst/>
              <a:rect l="l" t="t" r="r" b="b"/>
              <a:pathLst>
                <a:path w="354" h="568" extrusionOk="0">
                  <a:moveTo>
                    <a:pt x="257" y="1"/>
                  </a:moveTo>
                  <a:cubicBezTo>
                    <a:pt x="225" y="1"/>
                    <a:pt x="195" y="20"/>
                    <a:pt x="180" y="51"/>
                  </a:cubicBezTo>
                  <a:cubicBezTo>
                    <a:pt x="132" y="189"/>
                    <a:pt x="69" y="320"/>
                    <a:pt x="7" y="452"/>
                  </a:cubicBezTo>
                  <a:cubicBezTo>
                    <a:pt x="0" y="459"/>
                    <a:pt x="0" y="473"/>
                    <a:pt x="0" y="487"/>
                  </a:cubicBezTo>
                  <a:cubicBezTo>
                    <a:pt x="0" y="521"/>
                    <a:pt x="14" y="556"/>
                    <a:pt x="49" y="563"/>
                  </a:cubicBezTo>
                  <a:cubicBezTo>
                    <a:pt x="61" y="566"/>
                    <a:pt x="73" y="568"/>
                    <a:pt x="85" y="568"/>
                  </a:cubicBezTo>
                  <a:cubicBezTo>
                    <a:pt x="120" y="568"/>
                    <a:pt x="151" y="552"/>
                    <a:pt x="166" y="521"/>
                  </a:cubicBezTo>
                  <a:cubicBezTo>
                    <a:pt x="222" y="390"/>
                    <a:pt x="277" y="251"/>
                    <a:pt x="339" y="120"/>
                  </a:cubicBezTo>
                  <a:cubicBezTo>
                    <a:pt x="353" y="78"/>
                    <a:pt x="339" y="23"/>
                    <a:pt x="291" y="9"/>
                  </a:cubicBezTo>
                  <a:cubicBezTo>
                    <a:pt x="280" y="4"/>
                    <a:pt x="268" y="1"/>
                    <a:pt x="257"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3"/>
            <p:cNvSpPr/>
            <p:nvPr/>
          </p:nvSpPr>
          <p:spPr>
            <a:xfrm rot="10210584" flipH="1">
              <a:off x="5256847" y="404040"/>
              <a:ext cx="97167" cy="184248"/>
            </a:xfrm>
            <a:custGeom>
              <a:avLst/>
              <a:gdLst/>
              <a:ahLst/>
              <a:cxnLst/>
              <a:rect l="l" t="t" r="r" b="b"/>
              <a:pathLst>
                <a:path w="395" h="749" extrusionOk="0">
                  <a:moveTo>
                    <a:pt x="292" y="1"/>
                  </a:moveTo>
                  <a:cubicBezTo>
                    <a:pt x="256" y="1"/>
                    <a:pt x="225" y="25"/>
                    <a:pt x="215" y="56"/>
                  </a:cubicBezTo>
                  <a:cubicBezTo>
                    <a:pt x="145" y="243"/>
                    <a:pt x="76" y="430"/>
                    <a:pt x="7" y="624"/>
                  </a:cubicBezTo>
                  <a:cubicBezTo>
                    <a:pt x="0" y="638"/>
                    <a:pt x="0" y="645"/>
                    <a:pt x="0" y="659"/>
                  </a:cubicBezTo>
                  <a:cubicBezTo>
                    <a:pt x="0" y="693"/>
                    <a:pt x="14" y="728"/>
                    <a:pt x="55" y="742"/>
                  </a:cubicBezTo>
                  <a:cubicBezTo>
                    <a:pt x="65" y="746"/>
                    <a:pt x="76" y="749"/>
                    <a:pt x="86" y="749"/>
                  </a:cubicBezTo>
                  <a:cubicBezTo>
                    <a:pt x="121" y="749"/>
                    <a:pt x="156" y="725"/>
                    <a:pt x="166" y="693"/>
                  </a:cubicBezTo>
                  <a:cubicBezTo>
                    <a:pt x="249" y="499"/>
                    <a:pt x="318" y="313"/>
                    <a:pt x="374" y="119"/>
                  </a:cubicBezTo>
                  <a:cubicBezTo>
                    <a:pt x="395" y="70"/>
                    <a:pt x="367" y="22"/>
                    <a:pt x="325" y="8"/>
                  </a:cubicBezTo>
                  <a:cubicBezTo>
                    <a:pt x="314" y="3"/>
                    <a:pt x="303"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3"/>
            <p:cNvSpPr/>
            <p:nvPr/>
          </p:nvSpPr>
          <p:spPr>
            <a:xfrm rot="10210584" flipH="1">
              <a:off x="5380597" y="628521"/>
              <a:ext cx="90525" cy="207863"/>
            </a:xfrm>
            <a:custGeom>
              <a:avLst/>
              <a:gdLst/>
              <a:ahLst/>
              <a:cxnLst/>
              <a:rect l="l" t="t" r="r" b="b"/>
              <a:pathLst>
                <a:path w="368" h="845" extrusionOk="0">
                  <a:moveTo>
                    <a:pt x="261" y="0"/>
                  </a:moveTo>
                  <a:cubicBezTo>
                    <a:pt x="224" y="0"/>
                    <a:pt x="193" y="29"/>
                    <a:pt x="187" y="62"/>
                  </a:cubicBezTo>
                  <a:cubicBezTo>
                    <a:pt x="132" y="283"/>
                    <a:pt x="69" y="505"/>
                    <a:pt x="0" y="733"/>
                  </a:cubicBezTo>
                  <a:lnTo>
                    <a:pt x="0" y="754"/>
                  </a:lnTo>
                  <a:cubicBezTo>
                    <a:pt x="0" y="788"/>
                    <a:pt x="21" y="823"/>
                    <a:pt x="63" y="844"/>
                  </a:cubicBezTo>
                  <a:cubicBezTo>
                    <a:pt x="67" y="845"/>
                    <a:pt x="71" y="845"/>
                    <a:pt x="76" y="845"/>
                  </a:cubicBezTo>
                  <a:cubicBezTo>
                    <a:pt x="114" y="845"/>
                    <a:pt x="154" y="819"/>
                    <a:pt x="166" y="782"/>
                  </a:cubicBezTo>
                  <a:cubicBezTo>
                    <a:pt x="236" y="560"/>
                    <a:pt x="298" y="325"/>
                    <a:pt x="346" y="110"/>
                  </a:cubicBezTo>
                  <a:cubicBezTo>
                    <a:pt x="367" y="62"/>
                    <a:pt x="332" y="13"/>
                    <a:pt x="291" y="6"/>
                  </a:cubicBezTo>
                  <a:cubicBezTo>
                    <a:pt x="281" y="2"/>
                    <a:pt x="271" y="0"/>
                    <a:pt x="261"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3"/>
            <p:cNvSpPr/>
            <p:nvPr/>
          </p:nvSpPr>
          <p:spPr>
            <a:xfrm rot="10210584" flipH="1">
              <a:off x="5504114" y="924907"/>
              <a:ext cx="59776" cy="147595"/>
            </a:xfrm>
            <a:custGeom>
              <a:avLst/>
              <a:gdLst/>
              <a:ahLst/>
              <a:cxnLst/>
              <a:rect l="l" t="t" r="r" b="b"/>
              <a:pathLst>
                <a:path w="243" h="600" extrusionOk="0">
                  <a:moveTo>
                    <a:pt x="156" y="0"/>
                  </a:moveTo>
                  <a:cubicBezTo>
                    <a:pt x="117" y="0"/>
                    <a:pt x="76" y="32"/>
                    <a:pt x="70" y="70"/>
                  </a:cubicBezTo>
                  <a:cubicBezTo>
                    <a:pt x="56" y="209"/>
                    <a:pt x="28" y="354"/>
                    <a:pt x="1" y="493"/>
                  </a:cubicBezTo>
                  <a:lnTo>
                    <a:pt x="1" y="513"/>
                  </a:lnTo>
                  <a:cubicBezTo>
                    <a:pt x="1" y="555"/>
                    <a:pt x="28" y="589"/>
                    <a:pt x="63" y="596"/>
                  </a:cubicBezTo>
                  <a:cubicBezTo>
                    <a:pt x="71" y="598"/>
                    <a:pt x="79" y="599"/>
                    <a:pt x="87" y="599"/>
                  </a:cubicBezTo>
                  <a:cubicBezTo>
                    <a:pt x="130" y="599"/>
                    <a:pt x="161" y="568"/>
                    <a:pt x="167" y="527"/>
                  </a:cubicBezTo>
                  <a:cubicBezTo>
                    <a:pt x="194" y="382"/>
                    <a:pt x="215" y="237"/>
                    <a:pt x="236" y="98"/>
                  </a:cubicBezTo>
                  <a:cubicBezTo>
                    <a:pt x="243" y="57"/>
                    <a:pt x="208" y="8"/>
                    <a:pt x="167" y="1"/>
                  </a:cubicBezTo>
                  <a:cubicBezTo>
                    <a:pt x="163" y="1"/>
                    <a:pt x="160" y="0"/>
                    <a:pt x="156" y="0"/>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9" name="Google Shape;2689;p63"/>
          <p:cNvGrpSpPr/>
          <p:nvPr/>
        </p:nvGrpSpPr>
        <p:grpSpPr>
          <a:xfrm>
            <a:off x="678647" y="3584520"/>
            <a:ext cx="1416250" cy="1540893"/>
            <a:chOff x="1733471" y="36975"/>
            <a:chExt cx="1607548" cy="1749027"/>
          </a:xfrm>
        </p:grpSpPr>
        <p:sp>
          <p:nvSpPr>
            <p:cNvPr id="2690" name="Google Shape;2690;p63"/>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1" name="Google Shape;2691;p63"/>
            <p:cNvGrpSpPr/>
            <p:nvPr/>
          </p:nvGrpSpPr>
          <p:grpSpPr>
            <a:xfrm rot="-1756561">
              <a:off x="2078903" y="259941"/>
              <a:ext cx="975891" cy="1270586"/>
              <a:chOff x="514350" y="1012125"/>
              <a:chExt cx="1411916" cy="1838281"/>
            </a:xfrm>
          </p:grpSpPr>
          <p:sp>
            <p:nvSpPr>
              <p:cNvPr id="2692" name="Google Shape;2692;p63"/>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3"/>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3"/>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3"/>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3"/>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3"/>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3"/>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3"/>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00" name="Google Shape;2700;p63"/>
          <p:cNvGrpSpPr/>
          <p:nvPr/>
        </p:nvGrpSpPr>
        <p:grpSpPr>
          <a:xfrm rot="-638754">
            <a:off x="7117550" y="804887"/>
            <a:ext cx="862623" cy="841799"/>
            <a:chOff x="1178900" y="1578350"/>
            <a:chExt cx="974678" cy="951150"/>
          </a:xfrm>
        </p:grpSpPr>
        <p:sp>
          <p:nvSpPr>
            <p:cNvPr id="2701" name="Google Shape;2701;p63"/>
            <p:cNvSpPr/>
            <p:nvPr/>
          </p:nvSpPr>
          <p:spPr>
            <a:xfrm>
              <a:off x="1178900" y="15783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2" name="Google Shape;2702;p63"/>
            <p:cNvGrpSpPr/>
            <p:nvPr/>
          </p:nvGrpSpPr>
          <p:grpSpPr>
            <a:xfrm>
              <a:off x="1231072" y="1633028"/>
              <a:ext cx="870319" cy="841801"/>
              <a:chOff x="3622500" y="1939950"/>
              <a:chExt cx="798458" cy="772294"/>
            </a:xfrm>
          </p:grpSpPr>
          <p:grpSp>
            <p:nvGrpSpPr>
              <p:cNvPr id="2703" name="Google Shape;2703;p63"/>
              <p:cNvGrpSpPr/>
              <p:nvPr/>
            </p:nvGrpSpPr>
            <p:grpSpPr>
              <a:xfrm>
                <a:off x="3757046" y="2100642"/>
                <a:ext cx="587100" cy="395137"/>
                <a:chOff x="3604646" y="1948242"/>
                <a:chExt cx="587100" cy="395137"/>
              </a:xfrm>
            </p:grpSpPr>
            <p:sp>
              <p:nvSpPr>
                <p:cNvPr id="2704" name="Google Shape;2704;p63"/>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3"/>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3"/>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3"/>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FFFFFF"/>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63"/>
              <p:cNvGrpSpPr/>
              <p:nvPr/>
            </p:nvGrpSpPr>
            <p:grpSpPr>
              <a:xfrm>
                <a:off x="3622500" y="1939950"/>
                <a:ext cx="798458" cy="772294"/>
                <a:chOff x="3470100" y="1787550"/>
                <a:chExt cx="798458" cy="772294"/>
              </a:xfrm>
            </p:grpSpPr>
            <p:sp>
              <p:nvSpPr>
                <p:cNvPr id="2709" name="Google Shape;2709;p63"/>
                <p:cNvSpPr/>
                <p:nvPr/>
              </p:nvSpPr>
              <p:spPr>
                <a:xfrm>
                  <a:off x="3470100" y="1787550"/>
                  <a:ext cx="798458" cy="770986"/>
                </a:xfrm>
                <a:custGeom>
                  <a:avLst/>
                  <a:gdLst/>
                  <a:ahLst/>
                  <a:cxnLst/>
                  <a:rect l="l" t="t" r="r" b="b"/>
                  <a:pathLst>
                    <a:path w="7329" h="7077" extrusionOk="0">
                      <a:moveTo>
                        <a:pt x="3515" y="0"/>
                      </a:moveTo>
                      <a:cubicBezTo>
                        <a:pt x="3365" y="0"/>
                        <a:pt x="3216" y="10"/>
                        <a:pt x="3067" y="29"/>
                      </a:cubicBezTo>
                      <a:cubicBezTo>
                        <a:pt x="2215" y="147"/>
                        <a:pt x="1330" y="472"/>
                        <a:pt x="783" y="1178"/>
                      </a:cubicBezTo>
                      <a:cubicBezTo>
                        <a:pt x="347" y="1745"/>
                        <a:pt x="188" y="2479"/>
                        <a:pt x="98" y="3185"/>
                      </a:cubicBezTo>
                      <a:cubicBezTo>
                        <a:pt x="22" y="3787"/>
                        <a:pt x="1" y="4417"/>
                        <a:pt x="174" y="4984"/>
                      </a:cubicBezTo>
                      <a:cubicBezTo>
                        <a:pt x="444" y="5835"/>
                        <a:pt x="1136" y="6493"/>
                        <a:pt x="1925" y="6804"/>
                      </a:cubicBezTo>
                      <a:cubicBezTo>
                        <a:pt x="2406" y="6999"/>
                        <a:pt x="2922" y="7077"/>
                        <a:pt x="3439" y="7077"/>
                      </a:cubicBezTo>
                      <a:cubicBezTo>
                        <a:pt x="3769" y="7077"/>
                        <a:pt x="4100" y="7045"/>
                        <a:pt x="4423" y="6991"/>
                      </a:cubicBezTo>
                      <a:cubicBezTo>
                        <a:pt x="5911" y="6749"/>
                        <a:pt x="7143" y="5351"/>
                        <a:pt x="7219" y="3759"/>
                      </a:cubicBezTo>
                      <a:cubicBezTo>
                        <a:pt x="7328" y="1582"/>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3"/>
                <p:cNvSpPr/>
                <p:nvPr/>
              </p:nvSpPr>
              <p:spPr>
                <a:xfrm>
                  <a:off x="4105134" y="1948242"/>
                  <a:ext cx="86611" cy="94889"/>
                </a:xfrm>
                <a:custGeom>
                  <a:avLst/>
                  <a:gdLst/>
                  <a:ahLst/>
                  <a:cxnLst/>
                  <a:rect l="l" t="t" r="r" b="b"/>
                  <a:pathLst>
                    <a:path w="795" h="871" extrusionOk="0">
                      <a:moveTo>
                        <a:pt x="95" y="0"/>
                      </a:moveTo>
                      <a:cubicBezTo>
                        <a:pt x="18" y="0"/>
                        <a:pt x="0" y="106"/>
                        <a:pt x="40" y="146"/>
                      </a:cubicBezTo>
                      <a:cubicBezTo>
                        <a:pt x="144" y="250"/>
                        <a:pt x="255" y="326"/>
                        <a:pt x="345" y="443"/>
                      </a:cubicBezTo>
                      <a:cubicBezTo>
                        <a:pt x="435" y="561"/>
                        <a:pt x="490" y="720"/>
                        <a:pt x="587" y="838"/>
                      </a:cubicBezTo>
                      <a:cubicBezTo>
                        <a:pt x="604" y="861"/>
                        <a:pt x="625" y="871"/>
                        <a:pt x="647" y="871"/>
                      </a:cubicBezTo>
                      <a:cubicBezTo>
                        <a:pt x="697" y="871"/>
                        <a:pt x="750" y="820"/>
                        <a:pt x="760" y="762"/>
                      </a:cubicBezTo>
                      <a:cubicBezTo>
                        <a:pt x="795" y="416"/>
                        <a:pt x="414" y="35"/>
                        <a:pt x="103" y="1"/>
                      </a:cubicBezTo>
                      <a:cubicBezTo>
                        <a:pt x="100" y="0"/>
                        <a:pt x="98" y="0"/>
                        <a:pt x="95"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3"/>
                <p:cNvSpPr/>
                <p:nvPr/>
              </p:nvSpPr>
              <p:spPr>
                <a:xfrm>
                  <a:off x="3470100" y="1894750"/>
                  <a:ext cx="738211" cy="665094"/>
                </a:xfrm>
                <a:custGeom>
                  <a:avLst/>
                  <a:gdLst/>
                  <a:ahLst/>
                  <a:cxnLst/>
                  <a:rect l="l" t="t" r="r" b="b"/>
                  <a:pathLst>
                    <a:path w="6776" h="6105" extrusionOk="0">
                      <a:moveTo>
                        <a:pt x="956" y="0"/>
                      </a:moveTo>
                      <a:lnTo>
                        <a:pt x="956" y="0"/>
                      </a:lnTo>
                      <a:cubicBezTo>
                        <a:pt x="894" y="56"/>
                        <a:pt x="831" y="125"/>
                        <a:pt x="783" y="194"/>
                      </a:cubicBezTo>
                      <a:cubicBezTo>
                        <a:pt x="347" y="755"/>
                        <a:pt x="181" y="1495"/>
                        <a:pt x="98" y="2201"/>
                      </a:cubicBezTo>
                      <a:cubicBezTo>
                        <a:pt x="22" y="2796"/>
                        <a:pt x="1" y="3433"/>
                        <a:pt x="174" y="4000"/>
                      </a:cubicBezTo>
                      <a:cubicBezTo>
                        <a:pt x="444" y="4851"/>
                        <a:pt x="1136" y="5509"/>
                        <a:pt x="1925" y="5820"/>
                      </a:cubicBezTo>
                      <a:cubicBezTo>
                        <a:pt x="2419" y="6022"/>
                        <a:pt x="2942" y="6104"/>
                        <a:pt x="3466" y="6104"/>
                      </a:cubicBezTo>
                      <a:cubicBezTo>
                        <a:pt x="3787" y="6104"/>
                        <a:pt x="4108" y="6073"/>
                        <a:pt x="4423" y="6021"/>
                      </a:cubicBezTo>
                      <a:cubicBezTo>
                        <a:pt x="5413" y="5855"/>
                        <a:pt x="6278" y="5191"/>
                        <a:pt x="6776" y="4291"/>
                      </a:cubicBezTo>
                      <a:lnTo>
                        <a:pt x="6776" y="4291"/>
                      </a:lnTo>
                      <a:cubicBezTo>
                        <a:pt x="6119" y="4761"/>
                        <a:pt x="5350" y="5059"/>
                        <a:pt x="4555" y="5101"/>
                      </a:cubicBezTo>
                      <a:cubicBezTo>
                        <a:pt x="4496" y="5103"/>
                        <a:pt x="4437" y="5105"/>
                        <a:pt x="4379" y="5105"/>
                      </a:cubicBezTo>
                      <a:cubicBezTo>
                        <a:pt x="3170" y="5105"/>
                        <a:pt x="1961" y="4496"/>
                        <a:pt x="1274" y="3447"/>
                      </a:cubicBezTo>
                      <a:cubicBezTo>
                        <a:pt x="617" y="2450"/>
                        <a:pt x="485" y="1094"/>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3"/>
                <p:cNvSpPr/>
                <p:nvPr/>
              </p:nvSpPr>
              <p:spPr>
                <a:xfrm>
                  <a:off x="3604646" y="2061870"/>
                  <a:ext cx="210918" cy="100663"/>
                </a:xfrm>
                <a:custGeom>
                  <a:avLst/>
                  <a:gdLst/>
                  <a:ahLst/>
                  <a:cxnLst/>
                  <a:rect l="l" t="t" r="r" b="b"/>
                  <a:pathLst>
                    <a:path w="1936" h="924" extrusionOk="0">
                      <a:moveTo>
                        <a:pt x="1833" y="1"/>
                      </a:moveTo>
                      <a:cubicBezTo>
                        <a:pt x="1806" y="1"/>
                        <a:pt x="1778" y="10"/>
                        <a:pt x="1756" y="30"/>
                      </a:cubicBezTo>
                      <a:cubicBezTo>
                        <a:pt x="1527" y="238"/>
                        <a:pt x="1430" y="480"/>
                        <a:pt x="1119" y="598"/>
                      </a:cubicBezTo>
                      <a:cubicBezTo>
                        <a:pt x="1029" y="634"/>
                        <a:pt x="942" y="650"/>
                        <a:pt x="860" y="650"/>
                      </a:cubicBezTo>
                      <a:cubicBezTo>
                        <a:pt x="559" y="650"/>
                        <a:pt x="308" y="437"/>
                        <a:pt x="129" y="183"/>
                      </a:cubicBezTo>
                      <a:cubicBezTo>
                        <a:pt x="115" y="166"/>
                        <a:pt x="91" y="157"/>
                        <a:pt x="68" y="157"/>
                      </a:cubicBezTo>
                      <a:cubicBezTo>
                        <a:pt x="33" y="157"/>
                        <a:pt x="1" y="176"/>
                        <a:pt x="5" y="217"/>
                      </a:cubicBezTo>
                      <a:cubicBezTo>
                        <a:pt x="66" y="674"/>
                        <a:pt x="532" y="923"/>
                        <a:pt x="949" y="923"/>
                      </a:cubicBezTo>
                      <a:cubicBezTo>
                        <a:pt x="955" y="923"/>
                        <a:pt x="961" y="923"/>
                        <a:pt x="967" y="923"/>
                      </a:cubicBezTo>
                      <a:cubicBezTo>
                        <a:pt x="1375" y="923"/>
                        <a:pt x="1922" y="529"/>
                        <a:pt x="1922" y="99"/>
                      </a:cubicBezTo>
                      <a:cubicBezTo>
                        <a:pt x="1936" y="39"/>
                        <a:pt x="1887" y="1"/>
                        <a:pt x="1833"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3"/>
                <p:cNvSpPr/>
                <p:nvPr/>
              </p:nvSpPr>
              <p:spPr>
                <a:xfrm>
                  <a:off x="3932567" y="2061870"/>
                  <a:ext cx="210591" cy="100663"/>
                </a:xfrm>
                <a:custGeom>
                  <a:avLst/>
                  <a:gdLst/>
                  <a:ahLst/>
                  <a:cxnLst/>
                  <a:rect l="l" t="t" r="r" b="b"/>
                  <a:pathLst>
                    <a:path w="1933" h="924" extrusionOk="0">
                      <a:moveTo>
                        <a:pt x="102" y="1"/>
                      </a:moveTo>
                      <a:cubicBezTo>
                        <a:pt x="49" y="1"/>
                        <a:pt x="0" y="39"/>
                        <a:pt x="5" y="99"/>
                      </a:cubicBezTo>
                      <a:cubicBezTo>
                        <a:pt x="5" y="529"/>
                        <a:pt x="559" y="923"/>
                        <a:pt x="967" y="923"/>
                      </a:cubicBezTo>
                      <a:cubicBezTo>
                        <a:pt x="973" y="923"/>
                        <a:pt x="978" y="923"/>
                        <a:pt x="984" y="923"/>
                      </a:cubicBezTo>
                      <a:cubicBezTo>
                        <a:pt x="1402" y="923"/>
                        <a:pt x="1867" y="674"/>
                        <a:pt x="1929" y="217"/>
                      </a:cubicBezTo>
                      <a:cubicBezTo>
                        <a:pt x="1933" y="176"/>
                        <a:pt x="1900" y="157"/>
                        <a:pt x="1866" y="157"/>
                      </a:cubicBezTo>
                      <a:cubicBezTo>
                        <a:pt x="1843" y="157"/>
                        <a:pt x="1818" y="166"/>
                        <a:pt x="1804" y="183"/>
                      </a:cubicBezTo>
                      <a:cubicBezTo>
                        <a:pt x="1620" y="437"/>
                        <a:pt x="1367" y="650"/>
                        <a:pt x="1067" y="650"/>
                      </a:cubicBezTo>
                      <a:cubicBezTo>
                        <a:pt x="984" y="650"/>
                        <a:pt x="898" y="634"/>
                        <a:pt x="808" y="598"/>
                      </a:cubicBezTo>
                      <a:cubicBezTo>
                        <a:pt x="496" y="480"/>
                        <a:pt x="399" y="238"/>
                        <a:pt x="178" y="30"/>
                      </a:cubicBezTo>
                      <a:cubicBezTo>
                        <a:pt x="155" y="10"/>
                        <a:pt x="128" y="1"/>
                        <a:pt x="102"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3"/>
                <p:cNvSpPr/>
                <p:nvPr/>
              </p:nvSpPr>
              <p:spPr>
                <a:xfrm>
                  <a:off x="3816433" y="2301218"/>
                  <a:ext cx="128337" cy="42161"/>
                </a:xfrm>
                <a:custGeom>
                  <a:avLst/>
                  <a:gdLst/>
                  <a:ahLst/>
                  <a:cxnLst/>
                  <a:rect l="l" t="t" r="r" b="b"/>
                  <a:pathLst>
                    <a:path w="1178" h="387" extrusionOk="0">
                      <a:moveTo>
                        <a:pt x="1091" y="1"/>
                      </a:moveTo>
                      <a:cubicBezTo>
                        <a:pt x="1083" y="1"/>
                        <a:pt x="1074" y="2"/>
                        <a:pt x="1064" y="6"/>
                      </a:cubicBezTo>
                      <a:cubicBezTo>
                        <a:pt x="891" y="75"/>
                        <a:pt x="780" y="179"/>
                        <a:pt x="580" y="193"/>
                      </a:cubicBezTo>
                      <a:cubicBezTo>
                        <a:pt x="561" y="195"/>
                        <a:pt x="544" y="196"/>
                        <a:pt x="526" y="196"/>
                      </a:cubicBezTo>
                      <a:cubicBezTo>
                        <a:pt x="360" y="196"/>
                        <a:pt x="231" y="112"/>
                        <a:pt x="74" y="62"/>
                      </a:cubicBezTo>
                      <a:cubicBezTo>
                        <a:pt x="71" y="61"/>
                        <a:pt x="68" y="61"/>
                        <a:pt x="65" y="61"/>
                      </a:cubicBezTo>
                      <a:cubicBezTo>
                        <a:pt x="28" y="61"/>
                        <a:pt x="0" y="99"/>
                        <a:pt x="26" y="131"/>
                      </a:cubicBezTo>
                      <a:cubicBezTo>
                        <a:pt x="130" y="300"/>
                        <a:pt x="362" y="387"/>
                        <a:pt x="592" y="387"/>
                      </a:cubicBezTo>
                      <a:cubicBezTo>
                        <a:pt x="822" y="387"/>
                        <a:pt x="1050" y="300"/>
                        <a:pt x="1147" y="124"/>
                      </a:cubicBezTo>
                      <a:cubicBezTo>
                        <a:pt x="1177" y="70"/>
                        <a:pt x="1145" y="1"/>
                        <a:pt x="1091"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TextBox 2">
            <a:extLst>
              <a:ext uri="{FF2B5EF4-FFF2-40B4-BE49-F238E27FC236}">
                <a16:creationId xmlns:a16="http://schemas.microsoft.com/office/drawing/2014/main" id="{263C9D0A-F13E-DF1B-32F8-A60553BA95AB}"/>
              </a:ext>
            </a:extLst>
          </p:cNvPr>
          <p:cNvSpPr txBox="1"/>
          <p:nvPr/>
        </p:nvSpPr>
        <p:spPr>
          <a:xfrm>
            <a:off x="1617344" y="1576344"/>
            <a:ext cx="3313754" cy="2534027"/>
          </a:xfrm>
          <a:prstGeom prst="rect">
            <a:avLst/>
          </a:prstGeom>
          <a:noFill/>
        </p:spPr>
        <p:txBody>
          <a:bodyPr wrap="square" rtlCol="0">
            <a:spAutoFit/>
          </a:bodyPr>
          <a:lstStyle/>
          <a:p>
            <a:pPr algn="just">
              <a:lnSpc>
                <a:spcPct val="150000"/>
              </a:lnSpc>
            </a:pPr>
            <a:r>
              <a:rPr lang="en-US" sz="1800" b="1">
                <a:ea typeface="Times New Roman" panose="02020603050405020304" pitchFamily="18" charset="0"/>
              </a:rPr>
              <a:t>Câu 1: </a:t>
            </a:r>
            <a:r>
              <a:rPr lang="en-US" sz="1800">
                <a:ea typeface="Times New Roman" panose="02020603050405020304" pitchFamily="18" charset="0"/>
              </a:rPr>
              <a:t>Thí nghiệm sử dụng hạt nảy mầm vì lúc đó hạt đã diễn ra quá trình hô hấp tế bào mạnh và không có quá trình quang hợp (lấy khí CO2 và đào thải O2).</a:t>
            </a:r>
            <a:endParaRPr lang="en-US" sz="1800">
              <a:ea typeface="Calibri" panose="020F0502020204030204" pitchFamily="34" charset="0"/>
            </a:endParaRPr>
          </a:p>
        </p:txBody>
      </p:sp>
      <p:pic>
        <p:nvPicPr>
          <p:cNvPr id="6" name="Picture 5" descr="A picture containing vegetable&#10;&#10;Description automatically generated">
            <a:extLst>
              <a:ext uri="{FF2B5EF4-FFF2-40B4-BE49-F238E27FC236}">
                <a16:creationId xmlns:a16="http://schemas.microsoft.com/office/drawing/2014/main" id="{B7C0DD6C-83B1-49DB-DD82-666648B36E3E}"/>
              </a:ext>
            </a:extLst>
          </p:cNvPr>
          <p:cNvPicPr>
            <a:picLocks noChangeAspect="1"/>
          </p:cNvPicPr>
          <p:nvPr/>
        </p:nvPicPr>
        <p:blipFill>
          <a:blip r:embed="rId3"/>
          <a:stretch>
            <a:fillRect/>
          </a:stretch>
        </p:blipFill>
        <p:spPr>
          <a:xfrm>
            <a:off x="5105450" y="1997511"/>
            <a:ext cx="2443289" cy="169169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C90943F-7FE7-919B-3EAB-7E810CFBECCA}"/>
              </a:ext>
            </a:extLst>
          </p:cNvPr>
          <p:cNvSpPr/>
          <p:nvPr/>
        </p:nvSpPr>
        <p:spPr>
          <a:xfrm>
            <a:off x="2076890" y="168219"/>
            <a:ext cx="5599814" cy="84222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411101-F404-EF53-5E36-4192F1806046}"/>
              </a:ext>
            </a:extLst>
          </p:cNvPr>
          <p:cNvSpPr txBox="1"/>
          <p:nvPr/>
        </p:nvSpPr>
        <p:spPr>
          <a:xfrm>
            <a:off x="2140688" y="98423"/>
            <a:ext cx="5458047" cy="872034"/>
          </a:xfrm>
          <a:prstGeom prst="rect">
            <a:avLst/>
          </a:prstGeom>
          <a:noFill/>
        </p:spPr>
        <p:txBody>
          <a:bodyPr wrap="square" rtlCol="0">
            <a:spAutoFit/>
          </a:bodyPr>
          <a:lstStyle/>
          <a:p>
            <a:pPr>
              <a:lnSpc>
                <a:spcPct val="150000"/>
              </a:lnSpc>
            </a:pPr>
            <a:r>
              <a:rPr lang="en-US" sz="1800" b="1">
                <a:effectLst/>
                <a:latin typeface="+mj-lt"/>
                <a:ea typeface="Times New Roman" panose="02020603050405020304" pitchFamily="18" charset="0"/>
              </a:rPr>
              <a:t>Câu 2: </a:t>
            </a:r>
            <a:r>
              <a:rPr lang="en-US" sz="1800">
                <a:effectLst/>
                <a:latin typeface="+mj-lt"/>
                <a:ea typeface="Times New Roman" panose="02020603050405020304" pitchFamily="18" charset="0"/>
              </a:rPr>
              <a:t>Thí nghiệm chứng minh quá trình hô hấp ở thực vật cần sử dụng oxygen vì:</a:t>
            </a:r>
            <a:endParaRPr lang="en-US" sz="1800">
              <a:effectLst/>
              <a:latin typeface="+mj-lt"/>
              <a:ea typeface="Calibri" panose="020F0502020204030204" pitchFamily="34" charset="0"/>
            </a:endParaRPr>
          </a:p>
        </p:txBody>
      </p:sp>
      <p:grpSp>
        <p:nvGrpSpPr>
          <p:cNvPr id="3" name="Group 2">
            <a:extLst>
              <a:ext uri="{FF2B5EF4-FFF2-40B4-BE49-F238E27FC236}">
                <a16:creationId xmlns:a16="http://schemas.microsoft.com/office/drawing/2014/main" id="{657FA230-2D39-FEDC-8A14-BDF1DE35E311}"/>
              </a:ext>
            </a:extLst>
          </p:cNvPr>
          <p:cNvGrpSpPr/>
          <p:nvPr/>
        </p:nvGrpSpPr>
        <p:grpSpPr>
          <a:xfrm>
            <a:off x="483869" y="1659655"/>
            <a:ext cx="3955311" cy="3365024"/>
            <a:chOff x="483869" y="1659655"/>
            <a:chExt cx="3955311" cy="3365024"/>
          </a:xfrm>
        </p:grpSpPr>
        <p:sp>
          <p:nvSpPr>
            <p:cNvPr id="8" name="Rectangle: Diagonal Corners Rounded 7">
              <a:extLst>
                <a:ext uri="{FF2B5EF4-FFF2-40B4-BE49-F238E27FC236}">
                  <a16:creationId xmlns:a16="http://schemas.microsoft.com/office/drawing/2014/main" id="{F54B33E6-C247-6FC2-D872-01A5D6F9A12E}"/>
                </a:ext>
              </a:extLst>
            </p:cNvPr>
            <p:cNvSpPr/>
            <p:nvPr/>
          </p:nvSpPr>
          <p:spPr>
            <a:xfrm>
              <a:off x="483869" y="1747283"/>
              <a:ext cx="3955311" cy="3189768"/>
            </a:xfrm>
            <a:prstGeom prst="round2DiagRect">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a:extLst>
                <a:ext uri="{FF2B5EF4-FFF2-40B4-BE49-F238E27FC236}">
                  <a16:creationId xmlns:a16="http://schemas.microsoft.com/office/drawing/2014/main" id="{DA77BB75-09A0-85C6-BD7D-45DD635536F3}"/>
                </a:ext>
              </a:extLst>
            </p:cNvPr>
            <p:cNvSpPr txBox="1"/>
            <p:nvPr/>
          </p:nvSpPr>
          <p:spPr>
            <a:xfrm>
              <a:off x="590193" y="1659655"/>
              <a:ext cx="3700130" cy="3365024"/>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H</a:t>
              </a:r>
              <a:r>
                <a:rPr lang="en-US" sz="1800">
                  <a:effectLst/>
                  <a:latin typeface="+mj-lt"/>
                  <a:ea typeface="Times New Roman" panose="02020603050405020304" pitchFamily="18" charset="0"/>
                </a:rPr>
                <a:t>ạt nảy mầm </a:t>
              </a:r>
              <a:r>
                <a:rPr lang="en-US" sz="1800">
                  <a:latin typeface="+mj-lt"/>
                  <a:ea typeface="Times New Roman" panose="02020603050405020304" pitchFamily="18" charset="0"/>
                </a:rPr>
                <a:t>→</a:t>
              </a:r>
              <a:r>
                <a:rPr lang="en-US" sz="1800">
                  <a:effectLst/>
                  <a:latin typeface="+mj-lt"/>
                  <a:ea typeface="Times New Roman" panose="02020603050405020304" pitchFamily="18" charset="0"/>
                </a:rPr>
                <a:t> quá trình hô hấp tế bào diễn ra mạnh </a:t>
              </a:r>
              <a:r>
                <a:rPr lang="en-US" sz="1800">
                  <a:latin typeface="+mj-lt"/>
                  <a:ea typeface="Times New Roman" panose="02020603050405020304" pitchFamily="18" charset="0"/>
                </a:rPr>
                <a:t>→ </a:t>
              </a:r>
              <a:r>
                <a:rPr lang="en-US" sz="1800">
                  <a:effectLst/>
                  <a:latin typeface="+mj-lt"/>
                  <a:ea typeface="Times New Roman" panose="02020603050405020304" pitchFamily="18" charset="0"/>
                </a:rPr>
                <a:t>các tế bào của hạt sẽ hấp thụ oxygen trong bình → Oxygen trong bình A bị hấp thụ nhiều (không đủ hàm lượng để duy trì sự cháy) → Khi cho cây nến vào bình A thì cây nến tắt.</a:t>
              </a:r>
              <a:endParaRPr lang="en-US" sz="1800">
                <a:latin typeface="+mj-lt"/>
              </a:endParaRPr>
            </a:p>
          </p:txBody>
        </p:sp>
      </p:grpSp>
      <p:grpSp>
        <p:nvGrpSpPr>
          <p:cNvPr id="2" name="Group 1">
            <a:extLst>
              <a:ext uri="{FF2B5EF4-FFF2-40B4-BE49-F238E27FC236}">
                <a16:creationId xmlns:a16="http://schemas.microsoft.com/office/drawing/2014/main" id="{D14A04CD-EA85-AFE4-2442-D49AF3124814}"/>
              </a:ext>
            </a:extLst>
          </p:cNvPr>
          <p:cNvGrpSpPr/>
          <p:nvPr/>
        </p:nvGrpSpPr>
        <p:grpSpPr>
          <a:xfrm>
            <a:off x="4704820" y="1747283"/>
            <a:ext cx="3955311" cy="3101066"/>
            <a:chOff x="4704820" y="1747283"/>
            <a:chExt cx="3955311" cy="3101066"/>
          </a:xfrm>
        </p:grpSpPr>
        <p:sp>
          <p:nvSpPr>
            <p:cNvPr id="9" name="Rectangle: Diagonal Corners Rounded 8">
              <a:extLst>
                <a:ext uri="{FF2B5EF4-FFF2-40B4-BE49-F238E27FC236}">
                  <a16:creationId xmlns:a16="http://schemas.microsoft.com/office/drawing/2014/main" id="{E537D9F6-3636-F6FD-BEA3-1C49DE40F26E}"/>
                </a:ext>
              </a:extLst>
            </p:cNvPr>
            <p:cNvSpPr/>
            <p:nvPr/>
          </p:nvSpPr>
          <p:spPr>
            <a:xfrm>
              <a:off x="4704820" y="1747283"/>
              <a:ext cx="3955311" cy="3101066"/>
            </a:xfrm>
            <a:prstGeom prst="round2DiagRect">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5AD1EA7-DCB8-07A7-8B12-3C23FEE8E902}"/>
                </a:ext>
              </a:extLst>
            </p:cNvPr>
            <p:cNvSpPr txBox="1"/>
            <p:nvPr/>
          </p:nvSpPr>
          <p:spPr>
            <a:xfrm>
              <a:off x="4782791" y="1867403"/>
              <a:ext cx="3799367" cy="2949525"/>
            </a:xfrm>
            <a:prstGeom prst="rect">
              <a:avLst/>
            </a:prstGeom>
            <a:noFill/>
          </p:spPr>
          <p:txBody>
            <a:bodyPr wrap="square" rtlCol="0">
              <a:spAutoFit/>
            </a:bodyPr>
            <a:lstStyle/>
            <a:p>
              <a:pPr algn="just">
                <a:lnSpc>
                  <a:spcPct val="150000"/>
                </a:lnSpc>
              </a:pPr>
              <a:r>
                <a:rPr lang="en-US" sz="1800">
                  <a:latin typeface="+mj-lt"/>
                  <a:ea typeface="Times New Roman" panose="02020603050405020304" pitchFamily="18" charset="0"/>
                </a:rPr>
                <a:t>H</a:t>
              </a:r>
              <a:r>
                <a:rPr lang="en-US" sz="1800">
                  <a:effectLst/>
                  <a:latin typeface="+mj-lt"/>
                  <a:ea typeface="Times New Roman" panose="02020603050405020304" pitchFamily="18" charset="0"/>
                </a:rPr>
                <a:t>ạt đã được luộc chín (các tế bào đã chết) nên không diễn ra quá trình hô hấp tế bào → Hàm lượng oxygen trong bình B không bị giảm vẫn duy trì được sự cháy </a:t>
              </a:r>
            </a:p>
            <a:p>
              <a:pPr algn="just">
                <a:lnSpc>
                  <a:spcPct val="150000"/>
                </a:lnSpc>
              </a:pPr>
              <a:r>
                <a:rPr lang="en-US" sz="1800">
                  <a:effectLst/>
                  <a:latin typeface="+mj-lt"/>
                  <a:ea typeface="Times New Roman" panose="02020603050405020304" pitchFamily="18" charset="0"/>
                </a:rPr>
                <a:t>→ Khi cho cây nến vào bình B thì nến vẫn cháy.</a:t>
              </a:r>
              <a:endParaRPr lang="en-US" sz="1800">
                <a:latin typeface="+mj-lt"/>
              </a:endParaRPr>
            </a:p>
          </p:txBody>
        </p:sp>
      </p:grpSp>
      <p:sp>
        <p:nvSpPr>
          <p:cNvPr id="12" name="Oval 11">
            <a:extLst>
              <a:ext uri="{FF2B5EF4-FFF2-40B4-BE49-F238E27FC236}">
                <a16:creationId xmlns:a16="http://schemas.microsoft.com/office/drawing/2014/main" id="{ECE7CF54-CA73-F395-90AA-0D6FCA9BBD3C}"/>
              </a:ext>
            </a:extLst>
          </p:cNvPr>
          <p:cNvSpPr/>
          <p:nvPr/>
        </p:nvSpPr>
        <p:spPr>
          <a:xfrm>
            <a:off x="1552235" y="1122886"/>
            <a:ext cx="1828800" cy="511957"/>
          </a:xfrm>
          <a:prstGeom prst="ellipse">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chemeClr val="accent6">
                    <a:lumMod val="75000"/>
                  </a:schemeClr>
                </a:solidFill>
              </a:rPr>
              <a:t>Bình A</a:t>
            </a:r>
          </a:p>
        </p:txBody>
      </p:sp>
      <p:sp>
        <p:nvSpPr>
          <p:cNvPr id="13" name="Oval 12">
            <a:extLst>
              <a:ext uri="{FF2B5EF4-FFF2-40B4-BE49-F238E27FC236}">
                <a16:creationId xmlns:a16="http://schemas.microsoft.com/office/drawing/2014/main" id="{4B3F1590-0E0F-1DC7-49B9-6B24D238C137}"/>
              </a:ext>
            </a:extLst>
          </p:cNvPr>
          <p:cNvSpPr/>
          <p:nvPr/>
        </p:nvSpPr>
        <p:spPr>
          <a:xfrm>
            <a:off x="5847904" y="1130566"/>
            <a:ext cx="1828800" cy="511957"/>
          </a:xfrm>
          <a:prstGeom prst="ellipse">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a:solidFill>
                  <a:schemeClr val="accent6">
                    <a:lumMod val="75000"/>
                  </a:schemeClr>
                </a:solidFill>
              </a:rPr>
              <a:t>Bình B</a:t>
            </a:r>
          </a:p>
        </p:txBody>
      </p:sp>
    </p:spTree>
    <p:extLst>
      <p:ext uri="{BB962C8B-B14F-4D97-AF65-F5344CB8AC3E}">
        <p14:creationId xmlns:p14="http://schemas.microsoft.com/office/powerpoint/2010/main" val="337092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75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75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4">
            <a:extLst>
              <a:ext uri="{FF2B5EF4-FFF2-40B4-BE49-F238E27FC236}">
                <a16:creationId xmlns:a16="http://schemas.microsoft.com/office/drawing/2014/main" id="{03DB20C1-E95F-68B7-2131-CD594154EAB3}"/>
              </a:ext>
            </a:extLst>
          </p:cNvPr>
          <p:cNvSpPr/>
          <p:nvPr/>
        </p:nvSpPr>
        <p:spPr>
          <a:xfrm>
            <a:off x="1546786" y="312351"/>
            <a:ext cx="6512694" cy="4550271"/>
          </a:xfrm>
          <a:prstGeom prst="roundRect">
            <a:avLst/>
          </a:prstGeom>
          <a:solidFill>
            <a:schemeClr val="accent6">
              <a:lumMod val="20000"/>
              <a:lumOff val="8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3500" dirty="0">
              <a:solidFill>
                <a:schemeClr val="tx1"/>
              </a:solidFill>
              <a:latin typeface="Arial" panose="020B0604020202020204" pitchFamily="34" charset="0"/>
              <a:cs typeface="Arial" panose="020B0604020202020204" pitchFamily="34" charset="0"/>
            </a:endParaRPr>
          </a:p>
        </p:txBody>
      </p:sp>
      <p:pic>
        <p:nvPicPr>
          <p:cNvPr id="4" name="Picture 3" descr="Table&#10;&#10;Description automatically generated">
            <a:extLst>
              <a:ext uri="{FF2B5EF4-FFF2-40B4-BE49-F238E27FC236}">
                <a16:creationId xmlns:a16="http://schemas.microsoft.com/office/drawing/2014/main" id="{18E9D99A-F026-4099-32BE-1FA04E31ED57}"/>
              </a:ext>
            </a:extLst>
          </p:cNvPr>
          <p:cNvPicPr>
            <a:picLocks noChangeAspect="1"/>
          </p:cNvPicPr>
          <p:nvPr/>
        </p:nvPicPr>
        <p:blipFill rotWithShape="1">
          <a:blip r:embed="rId2"/>
          <a:srcRect l="42764" t="5907" r="7522" b="6097"/>
          <a:stretch/>
        </p:blipFill>
        <p:spPr>
          <a:xfrm>
            <a:off x="2524628" y="386933"/>
            <a:ext cx="4557009" cy="4369633"/>
          </a:xfrm>
          <a:prstGeom prst="rect">
            <a:avLst/>
          </a:prstGeom>
        </p:spPr>
      </p:pic>
    </p:spTree>
    <p:extLst>
      <p:ext uri="{BB962C8B-B14F-4D97-AF65-F5344CB8AC3E}">
        <p14:creationId xmlns:p14="http://schemas.microsoft.com/office/powerpoint/2010/main" val="12855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8"/>
        <p:cNvGrpSpPr/>
        <p:nvPr/>
      </p:nvGrpSpPr>
      <p:grpSpPr>
        <a:xfrm>
          <a:off x="0" y="0"/>
          <a:ext cx="0" cy="0"/>
          <a:chOff x="0" y="0"/>
          <a:chExt cx="0" cy="0"/>
        </a:xfrm>
      </p:grpSpPr>
      <p:sp>
        <p:nvSpPr>
          <p:cNvPr id="2549" name="Google Shape;2549;p60"/>
          <p:cNvSpPr txBox="1">
            <a:spLocks noGrp="1"/>
          </p:cNvSpPr>
          <p:nvPr>
            <p:ph type="title"/>
          </p:nvPr>
        </p:nvSpPr>
        <p:spPr>
          <a:xfrm>
            <a:off x="720000" y="317863"/>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b="1">
                <a:solidFill>
                  <a:schemeClr val="accent6">
                    <a:lumMod val="50000"/>
                  </a:schemeClr>
                </a:solidFill>
                <a:latin typeface="+mj-lt"/>
              </a:rPr>
              <a:t>LUYỆN TẬP</a:t>
            </a:r>
            <a:endParaRPr sz="2800" b="1">
              <a:solidFill>
                <a:schemeClr val="accent6">
                  <a:lumMod val="50000"/>
                </a:schemeClr>
              </a:solidFill>
              <a:latin typeface="+mj-lt"/>
            </a:endParaRPr>
          </a:p>
        </p:txBody>
      </p:sp>
      <p:sp>
        <p:nvSpPr>
          <p:cNvPr id="10" name="TextBox 9">
            <a:extLst>
              <a:ext uri="{FF2B5EF4-FFF2-40B4-BE49-F238E27FC236}">
                <a16:creationId xmlns:a16="http://schemas.microsoft.com/office/drawing/2014/main" id="{80DF3069-00DC-B9ED-4ED6-2D31F16C455A}"/>
              </a:ext>
            </a:extLst>
          </p:cNvPr>
          <p:cNvSpPr txBox="1"/>
          <p:nvPr/>
        </p:nvSpPr>
        <p:spPr>
          <a:xfrm>
            <a:off x="1560286" y="1180574"/>
            <a:ext cx="6023428" cy="872034"/>
          </a:xfrm>
          <a:prstGeom prst="rect">
            <a:avLst/>
          </a:prstGeom>
          <a:noFill/>
        </p:spPr>
        <p:txBody>
          <a:bodyPr wrap="square" rtlCol="0">
            <a:spAutoFit/>
          </a:bodyPr>
          <a:lstStyle/>
          <a:p>
            <a:pPr algn="ctr">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Kết nối các thông tin ở cột A với cột B trong bảng để được nội dung phù hợp</a:t>
            </a:r>
            <a:endParaRPr lang="en-US">
              <a:latin typeface="+mj-lt"/>
            </a:endParaRPr>
          </a:p>
        </p:txBody>
      </p:sp>
      <p:graphicFrame>
        <p:nvGraphicFramePr>
          <p:cNvPr id="2" name="Table 1">
            <a:extLst>
              <a:ext uri="{FF2B5EF4-FFF2-40B4-BE49-F238E27FC236}">
                <a16:creationId xmlns:a16="http://schemas.microsoft.com/office/drawing/2014/main" id="{B6C2E0F0-83CC-6817-F3AF-A70F8062430B}"/>
              </a:ext>
            </a:extLst>
          </p:cNvPr>
          <p:cNvGraphicFramePr>
            <a:graphicFrameLocks noGrp="1"/>
          </p:cNvGraphicFramePr>
          <p:nvPr>
            <p:extLst>
              <p:ext uri="{D42A27DB-BD31-4B8C-83A1-F6EECF244321}">
                <p14:modId xmlns:p14="http://schemas.microsoft.com/office/powerpoint/2010/main" val="486246714"/>
              </p:ext>
            </p:extLst>
          </p:nvPr>
        </p:nvGraphicFramePr>
        <p:xfrm>
          <a:off x="804846" y="2067122"/>
          <a:ext cx="7534307" cy="2602904"/>
        </p:xfrm>
        <a:graphic>
          <a:graphicData uri="http://schemas.openxmlformats.org/drawingml/2006/table">
            <a:tbl>
              <a:tblPr bandRow="1">
                <a:tableStyleId>{CA0BAB89-623B-43B8-889D-8D13CFCAD9B7}</a:tableStyleId>
              </a:tblPr>
              <a:tblGrid>
                <a:gridCol w="3150992">
                  <a:extLst>
                    <a:ext uri="{9D8B030D-6E8A-4147-A177-3AD203B41FA5}">
                      <a16:colId xmlns:a16="http://schemas.microsoft.com/office/drawing/2014/main" val="3201004425"/>
                    </a:ext>
                  </a:extLst>
                </a:gridCol>
                <a:gridCol w="4383315">
                  <a:extLst>
                    <a:ext uri="{9D8B030D-6E8A-4147-A177-3AD203B41FA5}">
                      <a16:colId xmlns:a16="http://schemas.microsoft.com/office/drawing/2014/main" val="3646648992"/>
                    </a:ext>
                  </a:extLst>
                </a:gridCol>
              </a:tblGrid>
              <a:tr h="236026">
                <a:tc>
                  <a:txBody>
                    <a:bodyPr/>
                    <a:lstStyle/>
                    <a:p>
                      <a:pPr marL="0" marR="0" algn="ctr">
                        <a:lnSpc>
                          <a:spcPct val="150000"/>
                        </a:lnSpc>
                        <a:spcBef>
                          <a:spcPts val="600"/>
                        </a:spcBef>
                        <a:spcAft>
                          <a:spcPts val="1000"/>
                        </a:spcAft>
                      </a:pPr>
                      <a:r>
                        <a:rPr lang="en-US" sz="1400">
                          <a:effectLst/>
                        </a:rPr>
                        <a:t>A</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B</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49381806"/>
                  </a:ext>
                </a:extLst>
              </a:tr>
              <a:tr h="500544">
                <a:tc>
                  <a:txBody>
                    <a:bodyPr/>
                    <a:lstStyle/>
                    <a:p>
                      <a:pPr marL="0" marR="0" algn="ctr">
                        <a:lnSpc>
                          <a:spcPct val="150000"/>
                        </a:lnSpc>
                        <a:spcBef>
                          <a:spcPts val="600"/>
                        </a:spcBef>
                        <a:spcAft>
                          <a:spcPts val="1000"/>
                        </a:spcAft>
                      </a:pPr>
                      <a:r>
                        <a:rPr lang="en-US" sz="1400">
                          <a:effectLst/>
                        </a:rPr>
                        <a:t>1.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a, được tích lũy dưới dạng hợp chất hóa học (ATP)</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27731942"/>
                  </a:ext>
                </a:extLst>
              </a:tr>
              <a:tr h="500544">
                <a:tc>
                  <a:txBody>
                    <a:bodyPr/>
                    <a:lstStyle/>
                    <a:p>
                      <a:pPr marL="0" marR="0" algn="ctr">
                        <a:lnSpc>
                          <a:spcPct val="150000"/>
                        </a:lnSpc>
                        <a:spcBef>
                          <a:spcPts val="600"/>
                        </a:spcBef>
                        <a:spcAft>
                          <a:spcPts val="1000"/>
                        </a:spcAft>
                      </a:pPr>
                      <a:r>
                        <a:rPr lang="en-US" sz="1400">
                          <a:effectLst/>
                        </a:rPr>
                        <a:t>2. Phần lớn năng lượng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b, dễ sử dụng cho các hoạt động sống của cơ thể sinh vật.</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14362915"/>
                  </a:ext>
                </a:extLst>
              </a:tr>
              <a:tr h="500544">
                <a:tc>
                  <a:txBody>
                    <a:bodyPr/>
                    <a:lstStyle/>
                    <a:p>
                      <a:pPr marL="0" marR="0" algn="ctr">
                        <a:lnSpc>
                          <a:spcPct val="150000"/>
                        </a:lnSpc>
                        <a:spcBef>
                          <a:spcPts val="600"/>
                        </a:spcBef>
                        <a:spcAft>
                          <a:spcPts val="1000"/>
                        </a:spcAft>
                      </a:pPr>
                      <a:r>
                        <a:rPr lang="en-US" sz="1400">
                          <a:effectLst/>
                        </a:rPr>
                        <a:t>3. Năng lượng tích lũy dưới dạng hợp chất hóa học (ATP) trong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c, dưới dạng nhiệt</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00989281"/>
                  </a:ext>
                </a:extLst>
              </a:tr>
              <a:tr h="500544">
                <a:tc>
                  <a:txBody>
                    <a:bodyPr/>
                    <a:lstStyle/>
                    <a:p>
                      <a:pPr marL="0" marR="0" algn="ctr">
                        <a:lnSpc>
                          <a:spcPct val="150000"/>
                        </a:lnSpc>
                        <a:spcBef>
                          <a:spcPts val="600"/>
                        </a:spcBef>
                        <a:spcAft>
                          <a:spcPts val="1000"/>
                        </a:spcAft>
                      </a:pPr>
                      <a:r>
                        <a:rPr lang="en-US" sz="1400">
                          <a:effectLst/>
                        </a:rPr>
                        <a:t>4. Một phần năng lượng được giải phóng trong hô hấp tế bào.</a:t>
                      </a:r>
                      <a:endParaRPr lang="en-US" sz="1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50000"/>
                        </a:lnSpc>
                        <a:spcBef>
                          <a:spcPts val="600"/>
                        </a:spcBef>
                        <a:spcAft>
                          <a:spcPts val="1000"/>
                        </a:spcAft>
                      </a:pPr>
                      <a:r>
                        <a:rPr lang="en-US" sz="1400">
                          <a:effectLst/>
                        </a:rPr>
                        <a:t>d, gồm một chuỗi các phản ứng sản sinh ra năng lượng.</a:t>
                      </a:r>
                      <a:endParaRPr lang="en-US" sz="1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177576818"/>
                  </a:ext>
                </a:extLst>
              </a:tr>
            </a:tbl>
          </a:graphicData>
        </a:graphic>
      </p:graphicFrame>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6003DAD-5306-9EB0-B96F-D7CB7235A1DC}"/>
              </a:ext>
            </a:extLst>
          </p:cNvPr>
          <p:cNvSpPr txBox="1"/>
          <p:nvPr/>
        </p:nvSpPr>
        <p:spPr>
          <a:xfrm>
            <a:off x="3480391" y="1381831"/>
            <a:ext cx="4784650" cy="3216265"/>
          </a:xfrm>
          <a:prstGeom prst="rect">
            <a:avLst/>
          </a:prstGeom>
          <a:noFill/>
        </p:spPr>
        <p:txBody>
          <a:bodyPr wrap="square" rtlCol="0">
            <a:spAutoFit/>
          </a:bodyPr>
          <a:lstStyle/>
          <a:p>
            <a:pPr>
              <a:lnSpc>
                <a:spcPct val="150000"/>
              </a:lnSpc>
            </a:pPr>
            <a:r>
              <a:rPr lang="en-US" sz="1800">
                <a:effectLst/>
                <a:latin typeface="+mj-lt"/>
                <a:ea typeface="Times New Roman" panose="02020603050405020304" pitchFamily="18" charset="0"/>
              </a:rPr>
              <a:t>Khi chạy, cơ thể tiêu tốn nhiều năng lượng → Khi đó, quá trình chuyển hóa năng lượng diễn ra mạnh hơn để cung cấp đủ năng lượng cho cơ thể → Cơ thể cần nhiều oxygen và glucose để thực hiện quá trình chuyển hóa năng lượng, đồng thời cũng giải phóng nhiều carbon dioxide, nước và nhiệt.</a:t>
            </a:r>
            <a:endParaRPr lang="en-US" sz="1800">
              <a:effectLst/>
              <a:latin typeface="+mj-lt"/>
              <a:ea typeface="Calibri" panose="020F0502020204030204" pitchFamily="34" charset="0"/>
            </a:endParaRPr>
          </a:p>
          <a:p>
            <a:endParaRPr lang="en-US"/>
          </a:p>
        </p:txBody>
      </p:sp>
      <p:sp>
        <p:nvSpPr>
          <p:cNvPr id="21" name="Arrow: Right 20">
            <a:extLst>
              <a:ext uri="{FF2B5EF4-FFF2-40B4-BE49-F238E27FC236}">
                <a16:creationId xmlns:a16="http://schemas.microsoft.com/office/drawing/2014/main" id="{BF254E9F-C0E2-E6F2-1BE1-37EB0624A25A}"/>
              </a:ext>
            </a:extLst>
          </p:cNvPr>
          <p:cNvSpPr/>
          <p:nvPr/>
        </p:nvSpPr>
        <p:spPr>
          <a:xfrm>
            <a:off x="2402959" y="2641303"/>
            <a:ext cx="793899" cy="447897"/>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6B0A3D64-E012-5DAE-CADD-A58858C9E09E}"/>
              </a:ext>
            </a:extLst>
          </p:cNvPr>
          <p:cNvPicPr>
            <a:picLocks noChangeAspect="1"/>
          </p:cNvPicPr>
          <p:nvPr/>
        </p:nvPicPr>
        <p:blipFill rotWithShape="1">
          <a:blip r:embed="rId2"/>
          <a:srcRect t="13880" r="33708" b="13844"/>
          <a:stretch/>
        </p:blipFill>
        <p:spPr>
          <a:xfrm>
            <a:off x="687573" y="1779182"/>
            <a:ext cx="1488557" cy="2339163"/>
          </a:xfrm>
          <a:prstGeom prst="rect">
            <a:avLst/>
          </a:prstGeom>
        </p:spPr>
      </p:pic>
      <p:sp>
        <p:nvSpPr>
          <p:cNvPr id="24" name="TextBox 23">
            <a:extLst>
              <a:ext uri="{FF2B5EF4-FFF2-40B4-BE49-F238E27FC236}">
                <a16:creationId xmlns:a16="http://schemas.microsoft.com/office/drawing/2014/main" id="{BD62DA4E-5B9C-B9FE-95CA-1988848FF3C3}"/>
              </a:ext>
            </a:extLst>
          </p:cNvPr>
          <p:cNvSpPr txBox="1"/>
          <p:nvPr/>
        </p:nvSpPr>
        <p:spPr>
          <a:xfrm>
            <a:off x="2402959" y="418213"/>
            <a:ext cx="3827721" cy="496996"/>
          </a:xfrm>
          <a:prstGeom prst="rect">
            <a:avLst/>
          </a:prstGeom>
          <a:noFill/>
        </p:spPr>
        <p:txBody>
          <a:bodyPr wrap="square" rtlCol="0">
            <a:spAutoFit/>
          </a:bodyPr>
          <a:lstStyle/>
          <a:p>
            <a:pPr algn="ctr">
              <a:lnSpc>
                <a:spcPct val="150000"/>
              </a:lnSpc>
            </a:pPr>
            <a:r>
              <a:rPr lang="en-US" sz="2000" b="1"/>
              <a:t>TRẢ LỜI</a:t>
            </a:r>
          </a:p>
        </p:txBody>
      </p:sp>
    </p:spTree>
    <p:extLst>
      <p:ext uri="{BB962C8B-B14F-4D97-AF65-F5344CB8AC3E}">
        <p14:creationId xmlns:p14="http://schemas.microsoft.com/office/powerpoint/2010/main" val="281132320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heel(1)">
                                      <p:cBhvr>
                                        <p:cTn id="19" dur="7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3BB0244-E2DB-B980-34E9-E9F65522D01C}"/>
              </a:ext>
            </a:extLst>
          </p:cNvPr>
          <p:cNvSpPr/>
          <p:nvPr/>
        </p:nvSpPr>
        <p:spPr>
          <a:xfrm>
            <a:off x="382771" y="453655"/>
            <a:ext cx="8378457" cy="4352261"/>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06C7F883-58F7-A0C9-35DA-3D4F1A6A0E60}"/>
              </a:ext>
            </a:extLst>
          </p:cNvPr>
          <p:cNvSpPr/>
          <p:nvPr/>
        </p:nvSpPr>
        <p:spPr>
          <a:xfrm>
            <a:off x="510363" y="746382"/>
            <a:ext cx="309761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Hô hấp tế bào</a:t>
            </a:r>
            <a:endParaRPr lang="en-US">
              <a:solidFill>
                <a:schemeClr val="tx1">
                  <a:lumMod val="10000"/>
                </a:schemeClr>
              </a:solidFill>
            </a:endParaRPr>
          </a:p>
        </p:txBody>
      </p:sp>
      <p:sp>
        <p:nvSpPr>
          <p:cNvPr id="6" name="Rectangle: Rounded Corners 5">
            <a:extLst>
              <a:ext uri="{FF2B5EF4-FFF2-40B4-BE49-F238E27FC236}">
                <a16:creationId xmlns:a16="http://schemas.microsoft.com/office/drawing/2014/main" id="{07A13E2B-B15C-9D58-F269-820A6CB368B1}"/>
              </a:ext>
            </a:extLst>
          </p:cNvPr>
          <p:cNvSpPr/>
          <p:nvPr/>
        </p:nvSpPr>
        <p:spPr>
          <a:xfrm>
            <a:off x="510363" y="1749552"/>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Phần lớn năng lượng hô hấp tế bào</a:t>
            </a:r>
            <a:endParaRPr lang="en-US">
              <a:solidFill>
                <a:schemeClr val="tx1">
                  <a:lumMod val="10000"/>
                </a:schemeClr>
              </a:solidFill>
            </a:endParaRPr>
          </a:p>
        </p:txBody>
      </p:sp>
      <p:sp>
        <p:nvSpPr>
          <p:cNvPr id="7" name="Rectangle: Rounded Corners 6">
            <a:extLst>
              <a:ext uri="{FF2B5EF4-FFF2-40B4-BE49-F238E27FC236}">
                <a16:creationId xmlns:a16="http://schemas.microsoft.com/office/drawing/2014/main" id="{A68A3670-5ACD-5FCD-9421-940D511BCB53}"/>
              </a:ext>
            </a:extLst>
          </p:cNvPr>
          <p:cNvSpPr/>
          <p:nvPr/>
        </p:nvSpPr>
        <p:spPr>
          <a:xfrm>
            <a:off x="510363" y="2848664"/>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Năng lượng tích lũy dưới dạng hợp chất hóa học (ATP) trong tế bào</a:t>
            </a:r>
            <a:endParaRPr lang="en-US">
              <a:solidFill>
                <a:schemeClr val="tx1">
                  <a:lumMod val="10000"/>
                </a:schemeClr>
              </a:solidFill>
            </a:endParaRPr>
          </a:p>
        </p:txBody>
      </p:sp>
      <p:sp>
        <p:nvSpPr>
          <p:cNvPr id="9" name="Rectangle: Rounded Corners 8">
            <a:extLst>
              <a:ext uri="{FF2B5EF4-FFF2-40B4-BE49-F238E27FC236}">
                <a16:creationId xmlns:a16="http://schemas.microsoft.com/office/drawing/2014/main" id="{B92FCCE8-9790-87B3-8727-2CFF68BD0FFA}"/>
              </a:ext>
            </a:extLst>
          </p:cNvPr>
          <p:cNvSpPr/>
          <p:nvPr/>
        </p:nvSpPr>
        <p:spPr>
          <a:xfrm>
            <a:off x="510363" y="3947777"/>
            <a:ext cx="309761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Một phần năng lượng được giải phóng trong hô hấp tế bào.</a:t>
            </a:r>
            <a:endParaRPr lang="en-US">
              <a:solidFill>
                <a:schemeClr val="tx1">
                  <a:lumMod val="10000"/>
                </a:schemeClr>
              </a:solidFill>
            </a:endParaRPr>
          </a:p>
        </p:txBody>
      </p:sp>
      <p:sp>
        <p:nvSpPr>
          <p:cNvPr id="10" name="Rectangle: Rounded Corners 9">
            <a:extLst>
              <a:ext uri="{FF2B5EF4-FFF2-40B4-BE49-F238E27FC236}">
                <a16:creationId xmlns:a16="http://schemas.microsoft.com/office/drawing/2014/main" id="{7817FA60-BA63-5012-FACB-F26AD20FBED8}"/>
              </a:ext>
            </a:extLst>
          </p:cNvPr>
          <p:cNvSpPr/>
          <p:nvPr/>
        </p:nvSpPr>
        <p:spPr>
          <a:xfrm>
            <a:off x="5536021" y="3983442"/>
            <a:ext cx="292749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gồm một chuỗi các phản ứng sản sinh ra năng lượng.</a:t>
            </a:r>
            <a:endParaRPr lang="en-US">
              <a:solidFill>
                <a:schemeClr val="tx1">
                  <a:lumMod val="10000"/>
                </a:schemeClr>
              </a:solidFill>
            </a:endParaRPr>
          </a:p>
        </p:txBody>
      </p:sp>
      <p:sp>
        <p:nvSpPr>
          <p:cNvPr id="11" name="Rectangle: Rounded Corners 10">
            <a:extLst>
              <a:ext uri="{FF2B5EF4-FFF2-40B4-BE49-F238E27FC236}">
                <a16:creationId xmlns:a16="http://schemas.microsoft.com/office/drawing/2014/main" id="{8C06F623-9EB6-3511-9BB1-33BFD0F6B139}"/>
              </a:ext>
            </a:extLst>
          </p:cNvPr>
          <p:cNvSpPr/>
          <p:nvPr/>
        </p:nvSpPr>
        <p:spPr>
          <a:xfrm>
            <a:off x="5536021" y="2837341"/>
            <a:ext cx="2927497"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dưới dạng nhiệt</a:t>
            </a:r>
            <a:endParaRPr lang="en-US">
              <a:solidFill>
                <a:schemeClr val="tx1">
                  <a:lumMod val="10000"/>
                </a:schemeClr>
              </a:solidFill>
            </a:endParaRPr>
          </a:p>
        </p:txBody>
      </p:sp>
      <p:sp>
        <p:nvSpPr>
          <p:cNvPr id="12" name="Rectangle: Rounded Corners 11">
            <a:extLst>
              <a:ext uri="{FF2B5EF4-FFF2-40B4-BE49-F238E27FC236}">
                <a16:creationId xmlns:a16="http://schemas.microsoft.com/office/drawing/2014/main" id="{B5515C41-D8B8-8F47-0518-75470FD04ED1}"/>
              </a:ext>
            </a:extLst>
          </p:cNvPr>
          <p:cNvSpPr/>
          <p:nvPr/>
        </p:nvSpPr>
        <p:spPr>
          <a:xfrm>
            <a:off x="5536021" y="1763231"/>
            <a:ext cx="292749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dễ sử dụng cho các hoạt động sống của cơ thể sinh vật</a:t>
            </a:r>
            <a:endParaRPr lang="en-US">
              <a:solidFill>
                <a:schemeClr val="tx1">
                  <a:lumMod val="10000"/>
                </a:schemeClr>
              </a:solidFill>
            </a:endParaRPr>
          </a:p>
        </p:txBody>
      </p:sp>
      <p:sp>
        <p:nvSpPr>
          <p:cNvPr id="13" name="Rectangle: Rounded Corners 12">
            <a:extLst>
              <a:ext uri="{FF2B5EF4-FFF2-40B4-BE49-F238E27FC236}">
                <a16:creationId xmlns:a16="http://schemas.microsoft.com/office/drawing/2014/main" id="{FB9ACD0D-5C76-D00B-A798-EBBA42D1407C}"/>
              </a:ext>
            </a:extLst>
          </p:cNvPr>
          <p:cNvSpPr/>
          <p:nvPr/>
        </p:nvSpPr>
        <p:spPr>
          <a:xfrm>
            <a:off x="5536022" y="721127"/>
            <a:ext cx="2927498" cy="602512"/>
          </a:xfrm>
          <a:prstGeom prst="roundRect">
            <a:avLst/>
          </a:prstGeom>
          <a:solidFill>
            <a:schemeClr val="bg2">
              <a:lumMod val="20000"/>
              <a:lumOff val="8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1400">
                <a:solidFill>
                  <a:schemeClr val="tx1">
                    <a:lumMod val="10000"/>
                  </a:schemeClr>
                </a:solidFill>
                <a:effectLst/>
              </a:rPr>
              <a:t>được tích lũy dưới dạng hợp chất hóa học (ATP)</a:t>
            </a:r>
            <a:endParaRPr lang="en-US">
              <a:solidFill>
                <a:schemeClr val="tx1">
                  <a:lumMod val="10000"/>
                </a:schemeClr>
              </a:solidFill>
            </a:endParaRPr>
          </a:p>
        </p:txBody>
      </p:sp>
      <p:cxnSp>
        <p:nvCxnSpPr>
          <p:cNvPr id="18" name="Straight Arrow Connector 17">
            <a:extLst>
              <a:ext uri="{FF2B5EF4-FFF2-40B4-BE49-F238E27FC236}">
                <a16:creationId xmlns:a16="http://schemas.microsoft.com/office/drawing/2014/main" id="{D236F090-B5FB-05C7-9362-9ECCCE9C80E7}"/>
              </a:ext>
            </a:extLst>
          </p:cNvPr>
          <p:cNvCxnSpPr>
            <a:stCxn id="2" idx="3"/>
            <a:endCxn id="10" idx="1"/>
          </p:cNvCxnSpPr>
          <p:nvPr/>
        </p:nvCxnSpPr>
        <p:spPr>
          <a:xfrm>
            <a:off x="3607980" y="1047638"/>
            <a:ext cx="1928041" cy="32370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5" name="Straight Arrow Connector 24">
            <a:extLst>
              <a:ext uri="{FF2B5EF4-FFF2-40B4-BE49-F238E27FC236}">
                <a16:creationId xmlns:a16="http://schemas.microsoft.com/office/drawing/2014/main" id="{1D620D0F-4EEF-D606-E226-484390A3528C}"/>
              </a:ext>
            </a:extLst>
          </p:cNvPr>
          <p:cNvCxnSpPr>
            <a:stCxn id="7" idx="3"/>
            <a:endCxn id="12" idx="1"/>
          </p:cNvCxnSpPr>
          <p:nvPr/>
        </p:nvCxnSpPr>
        <p:spPr>
          <a:xfrm flipV="1">
            <a:off x="3607981" y="2050808"/>
            <a:ext cx="1928040" cy="109911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a:extLst>
              <a:ext uri="{FF2B5EF4-FFF2-40B4-BE49-F238E27FC236}">
                <a16:creationId xmlns:a16="http://schemas.microsoft.com/office/drawing/2014/main" id="{323084C7-8375-4ED9-33A2-CFD97AC0E11D}"/>
              </a:ext>
            </a:extLst>
          </p:cNvPr>
          <p:cNvCxnSpPr>
            <a:stCxn id="6" idx="3"/>
            <a:endCxn id="13" idx="1"/>
          </p:cNvCxnSpPr>
          <p:nvPr/>
        </p:nvCxnSpPr>
        <p:spPr>
          <a:xfrm flipV="1">
            <a:off x="3607981" y="1022383"/>
            <a:ext cx="1928041" cy="10284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9" name="Straight Arrow Connector 28">
            <a:extLst>
              <a:ext uri="{FF2B5EF4-FFF2-40B4-BE49-F238E27FC236}">
                <a16:creationId xmlns:a16="http://schemas.microsoft.com/office/drawing/2014/main" id="{4E74ED99-110D-8174-0D57-1A920465DBD7}"/>
              </a:ext>
            </a:extLst>
          </p:cNvPr>
          <p:cNvCxnSpPr>
            <a:stCxn id="9" idx="3"/>
            <a:endCxn id="11" idx="1"/>
          </p:cNvCxnSpPr>
          <p:nvPr/>
        </p:nvCxnSpPr>
        <p:spPr>
          <a:xfrm flipV="1">
            <a:off x="3607981" y="3138597"/>
            <a:ext cx="1928040" cy="111043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37793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14E9-6478-1F1A-432F-A584FA01E12E}"/>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DC838467-99CA-5D96-9C94-DF3708EA13DA}"/>
              </a:ext>
            </a:extLst>
          </p:cNvPr>
          <p:cNvSpPr>
            <a:spLocks noGrp="1"/>
          </p:cNvSpPr>
          <p:nvPr>
            <p:ph type="subTitle" idx="1"/>
          </p:nvPr>
        </p:nvSpPr>
        <p:spPr/>
        <p:txBody>
          <a:bodyPr/>
          <a:lstStyle/>
          <a:p>
            <a:endParaRPr lang="en-US"/>
          </a:p>
        </p:txBody>
      </p:sp>
      <p:sp>
        <p:nvSpPr>
          <p:cNvPr id="4" name="Rectangle: Rounded Corners 3">
            <a:extLst>
              <a:ext uri="{FF2B5EF4-FFF2-40B4-BE49-F238E27FC236}">
                <a16:creationId xmlns:a16="http://schemas.microsoft.com/office/drawing/2014/main" id="{567FB865-E609-DEDA-9F3C-15B0B8E9A6D3}"/>
              </a:ext>
            </a:extLst>
          </p:cNvPr>
          <p:cNvSpPr/>
          <p:nvPr/>
        </p:nvSpPr>
        <p:spPr>
          <a:xfrm>
            <a:off x="584790" y="392076"/>
            <a:ext cx="7974419" cy="4359348"/>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64392E-AFCD-7D86-8837-3324EA54211D}"/>
              </a:ext>
            </a:extLst>
          </p:cNvPr>
          <p:cNvSpPr txBox="1"/>
          <p:nvPr/>
        </p:nvSpPr>
        <p:spPr>
          <a:xfrm>
            <a:off x="886046" y="637954"/>
            <a:ext cx="7173433" cy="2718693"/>
          </a:xfrm>
          <a:prstGeom prst="rect">
            <a:avLst/>
          </a:prstGeom>
          <a:noFill/>
        </p:spPr>
        <p:txBody>
          <a:bodyPr wrap="square" rtlCol="0">
            <a:spAutoFit/>
          </a:bodyPr>
          <a:lstStyle/>
          <a:p>
            <a:pPr marL="0" marR="0" algn="just">
              <a:lnSpc>
                <a:spcPct val="150000"/>
              </a:lnSpc>
              <a:spcBef>
                <a:spcPts val="600"/>
              </a:spcBef>
              <a:spcAft>
                <a:spcPts val="1000"/>
              </a:spcAft>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Chọn từ/ cụm từ thích hợp để hoàn thành đoạn thông tin sau:</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Quá trình hô hấp ở cơ thể sinh vật xảy ra trong (1)….……..của tế bào, tại đó các chất (2)……………tổng hợp được từ quá trình (3)….................. hoặc từ thức ăn được phân giải thành (4)….…….   và carbon dioxide, đồng thời giải phóng ra (5)…….</a:t>
            </a:r>
            <a:endParaRPr lang="en-US" sz="1800">
              <a:effectLst/>
              <a:latin typeface="+mj-lt"/>
              <a:ea typeface="Calibri" panose="020F0502020204030204" pitchFamily="34" charset="0"/>
            </a:endParaRPr>
          </a:p>
          <a:p>
            <a:endParaRPr lang="en-US"/>
          </a:p>
        </p:txBody>
      </p:sp>
      <p:pic>
        <p:nvPicPr>
          <p:cNvPr id="7" name="Picture 6">
            <a:extLst>
              <a:ext uri="{FF2B5EF4-FFF2-40B4-BE49-F238E27FC236}">
                <a16:creationId xmlns:a16="http://schemas.microsoft.com/office/drawing/2014/main" id="{8749AA06-1A84-4FEC-AC7A-7C4E4D52FC39}"/>
              </a:ext>
            </a:extLst>
          </p:cNvPr>
          <p:cNvPicPr>
            <a:picLocks noChangeAspect="1"/>
          </p:cNvPicPr>
          <p:nvPr/>
        </p:nvPicPr>
        <p:blipFill>
          <a:blip r:embed="rId2">
            <a:extLst>
              <a:ext uri="{28A0092B-C50C-407E-A947-70E740481C1C}">
                <a14:useLocalDpi xmlns:a14="http://schemas.microsoft.com/office/drawing/2010/main" val="0"/>
              </a:ext>
            </a:extLst>
          </a:blip>
          <a:srcRect b="14814"/>
          <a:stretch>
            <a:fillRect/>
          </a:stretch>
        </p:blipFill>
        <p:spPr>
          <a:xfrm>
            <a:off x="6306111" y="3098428"/>
            <a:ext cx="1568302" cy="1643800"/>
          </a:xfrm>
          <a:prstGeom prst="rect">
            <a:avLst/>
          </a:prstGeom>
        </p:spPr>
      </p:pic>
      <p:sp>
        <p:nvSpPr>
          <p:cNvPr id="6" name="Rectangle: Rounded Corners 5">
            <a:extLst>
              <a:ext uri="{FF2B5EF4-FFF2-40B4-BE49-F238E27FC236}">
                <a16:creationId xmlns:a16="http://schemas.microsoft.com/office/drawing/2014/main" id="{8BC7D657-3E12-ACEF-F4DD-A19F4C1B454A}"/>
              </a:ext>
            </a:extLst>
          </p:cNvPr>
          <p:cNvSpPr/>
          <p:nvPr/>
        </p:nvSpPr>
        <p:spPr>
          <a:xfrm>
            <a:off x="6463889" y="1321003"/>
            <a:ext cx="821676" cy="272976"/>
          </a:xfrm>
          <a:prstGeom prst="round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a:solidFill>
                  <a:srgbClr val="FF0000"/>
                </a:solidFill>
              </a:rPr>
              <a:t>ti thể</a:t>
            </a:r>
          </a:p>
        </p:txBody>
      </p:sp>
      <p:sp>
        <p:nvSpPr>
          <p:cNvPr id="9" name="Rectangle: Rounded Corners 8">
            <a:extLst>
              <a:ext uri="{FF2B5EF4-FFF2-40B4-BE49-F238E27FC236}">
                <a16:creationId xmlns:a16="http://schemas.microsoft.com/office/drawing/2014/main" id="{97428266-E9FF-FD6E-E5EC-12D131C415A2}"/>
              </a:ext>
            </a:extLst>
          </p:cNvPr>
          <p:cNvSpPr/>
          <p:nvPr/>
        </p:nvSpPr>
        <p:spPr>
          <a:xfrm>
            <a:off x="3680847" y="1752530"/>
            <a:ext cx="1121795" cy="28730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hữu cơ</a:t>
            </a:r>
          </a:p>
        </p:txBody>
      </p:sp>
      <p:sp>
        <p:nvSpPr>
          <p:cNvPr id="10" name="Rectangle: Rounded Corners 9">
            <a:extLst>
              <a:ext uri="{FF2B5EF4-FFF2-40B4-BE49-F238E27FC236}">
                <a16:creationId xmlns:a16="http://schemas.microsoft.com/office/drawing/2014/main" id="{DB378E3A-AECB-081D-A18A-3A12FC5FC32E}"/>
              </a:ext>
            </a:extLst>
          </p:cNvPr>
          <p:cNvSpPr/>
          <p:nvPr/>
        </p:nvSpPr>
        <p:spPr>
          <a:xfrm>
            <a:off x="1232490" y="2132093"/>
            <a:ext cx="1419364" cy="26227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quang hợp</a:t>
            </a:r>
          </a:p>
        </p:txBody>
      </p:sp>
      <p:sp>
        <p:nvSpPr>
          <p:cNvPr id="11" name="Rectangle: Rounded Corners 10">
            <a:extLst>
              <a:ext uri="{FF2B5EF4-FFF2-40B4-BE49-F238E27FC236}">
                <a16:creationId xmlns:a16="http://schemas.microsoft.com/office/drawing/2014/main" id="{909641B1-51EE-681B-F8BA-D6F5F8B35051}"/>
              </a:ext>
            </a:extLst>
          </p:cNvPr>
          <p:cNvSpPr/>
          <p:nvPr/>
        </p:nvSpPr>
        <p:spPr>
          <a:xfrm>
            <a:off x="7118912" y="2118589"/>
            <a:ext cx="884063" cy="31687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a:solidFill>
                  <a:srgbClr val="FF0000"/>
                </a:solidFill>
              </a:rPr>
              <a:t>nước</a:t>
            </a:r>
          </a:p>
        </p:txBody>
      </p:sp>
      <p:sp>
        <p:nvSpPr>
          <p:cNvPr id="12" name="Rectangle: Rounded Corners 11">
            <a:extLst>
              <a:ext uri="{FF2B5EF4-FFF2-40B4-BE49-F238E27FC236}">
                <a16:creationId xmlns:a16="http://schemas.microsoft.com/office/drawing/2014/main" id="{35696029-A0BE-282D-2946-54A0DF6751B2}"/>
              </a:ext>
            </a:extLst>
          </p:cNvPr>
          <p:cNvSpPr/>
          <p:nvPr/>
        </p:nvSpPr>
        <p:spPr>
          <a:xfrm>
            <a:off x="5522644" y="2545099"/>
            <a:ext cx="1582401" cy="2729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rgbClr val="FF0000"/>
                </a:solidFill>
              </a:rPr>
              <a:t>năng lượng</a:t>
            </a:r>
          </a:p>
        </p:txBody>
      </p:sp>
      <p:sp>
        <p:nvSpPr>
          <p:cNvPr id="13" name="TextBox 12">
            <a:extLst>
              <a:ext uri="{FF2B5EF4-FFF2-40B4-BE49-F238E27FC236}">
                <a16:creationId xmlns:a16="http://schemas.microsoft.com/office/drawing/2014/main" id="{692221E6-468B-F01E-A3DD-8FE171729AE9}"/>
              </a:ext>
            </a:extLst>
          </p:cNvPr>
          <p:cNvSpPr txBox="1"/>
          <p:nvPr/>
        </p:nvSpPr>
        <p:spPr>
          <a:xfrm>
            <a:off x="863049" y="3010753"/>
            <a:ext cx="4758266" cy="523220"/>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946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9"/>
        <p:cNvGrpSpPr/>
        <p:nvPr/>
      </p:nvGrpSpPr>
      <p:grpSpPr>
        <a:xfrm>
          <a:off x="0" y="0"/>
          <a:ext cx="0" cy="0"/>
          <a:chOff x="0" y="0"/>
          <a:chExt cx="0" cy="0"/>
        </a:xfrm>
      </p:grpSpPr>
      <p:sp>
        <p:nvSpPr>
          <p:cNvPr id="6" name="TextBox 5">
            <a:extLst>
              <a:ext uri="{FF2B5EF4-FFF2-40B4-BE49-F238E27FC236}">
                <a16:creationId xmlns:a16="http://schemas.microsoft.com/office/drawing/2014/main" id="{E250723F-E812-6F9C-AC23-332585BD0D0A}"/>
              </a:ext>
            </a:extLst>
          </p:cNvPr>
          <p:cNvSpPr txBox="1"/>
          <p:nvPr/>
        </p:nvSpPr>
        <p:spPr>
          <a:xfrm>
            <a:off x="2374605" y="496185"/>
            <a:ext cx="4529470" cy="523220"/>
          </a:xfrm>
          <a:prstGeom prst="rect">
            <a:avLst/>
          </a:prstGeom>
          <a:noFill/>
        </p:spPr>
        <p:txBody>
          <a:bodyPr wrap="square" rtlCol="0">
            <a:spAutoFit/>
          </a:bodyPr>
          <a:lstStyle/>
          <a:p>
            <a:pPr algn="ctr"/>
            <a:r>
              <a:rPr lang="en-US" sz="2800" b="1"/>
              <a:t>VẬN DỤNG</a:t>
            </a:r>
          </a:p>
        </p:txBody>
      </p:sp>
      <p:sp>
        <p:nvSpPr>
          <p:cNvPr id="8" name="Speech Bubble: Rectangle with Corners Rounded 7">
            <a:extLst>
              <a:ext uri="{FF2B5EF4-FFF2-40B4-BE49-F238E27FC236}">
                <a16:creationId xmlns:a16="http://schemas.microsoft.com/office/drawing/2014/main" id="{FF5DA8FB-02F7-4735-B30F-3800C0456F97}"/>
              </a:ext>
            </a:extLst>
          </p:cNvPr>
          <p:cNvSpPr/>
          <p:nvPr/>
        </p:nvSpPr>
        <p:spPr>
          <a:xfrm>
            <a:off x="747823" y="1550262"/>
            <a:ext cx="2538610" cy="2920444"/>
          </a:xfrm>
          <a:prstGeom prst="wedgeRoundRectCallout">
            <a:avLst>
              <a:gd name="adj1" fmla="val 56765"/>
              <a:gd name="adj2" fmla="val -8274"/>
              <a:gd name="adj3" fmla="val 16667"/>
            </a:avLst>
          </a:prstGeom>
          <a:solidFill>
            <a:schemeClr val="accent2">
              <a:lumMod val="60000"/>
              <a:lumOff val="4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pPr>
            <a:endParaRPr lang="en-US" sz="3800" dirty="0">
              <a:solidFill>
                <a:schemeClr val="tx1"/>
              </a:solidFill>
            </a:endParaRPr>
          </a:p>
        </p:txBody>
      </p:sp>
      <p:sp>
        <p:nvSpPr>
          <p:cNvPr id="9" name="Speech Bubble: Rectangle with Corners Rounded 8">
            <a:extLst>
              <a:ext uri="{FF2B5EF4-FFF2-40B4-BE49-F238E27FC236}">
                <a16:creationId xmlns:a16="http://schemas.microsoft.com/office/drawing/2014/main" id="{19B1675A-1A8A-A5AC-B90F-636CAE124693}"/>
              </a:ext>
            </a:extLst>
          </p:cNvPr>
          <p:cNvSpPr/>
          <p:nvPr/>
        </p:nvSpPr>
        <p:spPr>
          <a:xfrm>
            <a:off x="3857189" y="1415588"/>
            <a:ext cx="4254759" cy="3189791"/>
          </a:xfrm>
          <a:prstGeom prst="wedgeRoundRectCallout">
            <a:avLst>
              <a:gd name="adj1" fmla="val 56765"/>
              <a:gd name="adj2" fmla="val -8274"/>
              <a:gd name="adj3" fmla="val 16667"/>
            </a:avLst>
          </a:prstGeom>
          <a:solidFill>
            <a:schemeClr val="accent2">
              <a:lumMod val="60000"/>
              <a:lumOff val="4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pPr>
            <a:endParaRPr lang="en-US" sz="3800" dirty="0">
              <a:solidFill>
                <a:schemeClr val="tx1"/>
              </a:solidFill>
            </a:endParaRPr>
          </a:p>
        </p:txBody>
      </p:sp>
      <p:sp>
        <p:nvSpPr>
          <p:cNvPr id="10" name="TextBox 9">
            <a:extLst>
              <a:ext uri="{FF2B5EF4-FFF2-40B4-BE49-F238E27FC236}">
                <a16:creationId xmlns:a16="http://schemas.microsoft.com/office/drawing/2014/main" id="{9F3822A9-F382-9C49-29FB-A1C1E917C55D}"/>
              </a:ext>
            </a:extLst>
          </p:cNvPr>
          <p:cNvSpPr txBox="1"/>
          <p:nvPr/>
        </p:nvSpPr>
        <p:spPr>
          <a:xfrm>
            <a:off x="780764" y="1861144"/>
            <a:ext cx="2389754" cy="2118529"/>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1</a:t>
            </a:r>
            <a:r>
              <a:rPr lang="en-US" sz="1800">
                <a:effectLst/>
                <a:latin typeface="+mj-lt"/>
                <a:ea typeface="Times New Roman" panose="02020603050405020304" pitchFamily="18" charset="0"/>
              </a:rPr>
              <a:t>. Hãy giải thích vì sao khi đói, cơ thể người thường cử động chậm và không muốn hoạt động</a:t>
            </a:r>
            <a:endParaRPr lang="en-US">
              <a:latin typeface="+mj-lt"/>
            </a:endParaRPr>
          </a:p>
        </p:txBody>
      </p:sp>
      <p:sp>
        <p:nvSpPr>
          <p:cNvPr id="12" name="TextBox 11">
            <a:extLst>
              <a:ext uri="{FF2B5EF4-FFF2-40B4-BE49-F238E27FC236}">
                <a16:creationId xmlns:a16="http://schemas.microsoft.com/office/drawing/2014/main" id="{F5D7C17B-A3D2-9836-A7EE-8D4CF2D13721}"/>
              </a:ext>
            </a:extLst>
          </p:cNvPr>
          <p:cNvSpPr txBox="1"/>
          <p:nvPr/>
        </p:nvSpPr>
        <p:spPr>
          <a:xfrm>
            <a:off x="3923484" y="1521181"/>
            <a:ext cx="4038844" cy="2949525"/>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Khi đói, lượng đường glucose trong máu giảm, khi đó cơ thể sẽ thiếu nguyên liệu (glucose) cho hô hấp tế bào dẫn đến tình trạng thiếu năng lượng cung cấp cho các hoạt động sống, vì vậy cơ thể có biểu hiện mệt mỏi, tay chân cử động chậm chạp</a:t>
            </a:r>
            <a:endParaRPr lang="en-US">
              <a:latin typeface="+mj-lt"/>
            </a:endParaRPr>
          </a:p>
        </p:txBody>
      </p:sp>
      <p:sp>
        <p:nvSpPr>
          <p:cNvPr id="14" name="Arrow: Right 13">
            <a:extLst>
              <a:ext uri="{FF2B5EF4-FFF2-40B4-BE49-F238E27FC236}">
                <a16:creationId xmlns:a16="http://schemas.microsoft.com/office/drawing/2014/main" id="{BCF50F83-6B53-8E4B-9FE1-FB1658CF0371}"/>
              </a:ext>
            </a:extLst>
          </p:cNvPr>
          <p:cNvSpPr/>
          <p:nvPr/>
        </p:nvSpPr>
        <p:spPr>
          <a:xfrm>
            <a:off x="3319374" y="3122428"/>
            <a:ext cx="520023" cy="23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6"/>
        <p:cNvGrpSpPr/>
        <p:nvPr/>
      </p:nvGrpSpPr>
      <p:grpSpPr>
        <a:xfrm>
          <a:off x="0" y="0"/>
          <a:ext cx="0" cy="0"/>
          <a:chOff x="0" y="0"/>
          <a:chExt cx="0" cy="0"/>
        </a:xfrm>
      </p:grpSpPr>
      <p:sp>
        <p:nvSpPr>
          <p:cNvPr id="2317" name="Google Shape;2317;p56"/>
          <p:cNvSpPr/>
          <p:nvPr/>
        </p:nvSpPr>
        <p:spPr>
          <a:xfrm>
            <a:off x="2389375" y="403625"/>
            <a:ext cx="43653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6"/>
          <p:cNvSpPr/>
          <p:nvPr/>
        </p:nvSpPr>
        <p:spPr>
          <a:xfrm>
            <a:off x="3384576" y="1253575"/>
            <a:ext cx="5605870" cy="34863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6"/>
          <p:cNvSpPr/>
          <p:nvPr/>
        </p:nvSpPr>
        <p:spPr>
          <a:xfrm>
            <a:off x="347330" y="3739713"/>
            <a:ext cx="2573631" cy="1307207"/>
          </a:xfrm>
          <a:prstGeom prst="roundRect">
            <a:avLst>
              <a:gd name="adj" fmla="val 1204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56"/>
          <p:cNvSpPr/>
          <p:nvPr/>
        </p:nvSpPr>
        <p:spPr>
          <a:xfrm>
            <a:off x="347330" y="1134140"/>
            <a:ext cx="2609161" cy="2605574"/>
          </a:xfrm>
          <a:prstGeom prst="roundRect">
            <a:avLst>
              <a:gd name="adj" fmla="val 6947"/>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4" name="TextBox 3">
            <a:extLst>
              <a:ext uri="{FF2B5EF4-FFF2-40B4-BE49-F238E27FC236}">
                <a16:creationId xmlns:a16="http://schemas.microsoft.com/office/drawing/2014/main" id="{0599A8B5-A923-70CF-CB40-42946D127F17}"/>
              </a:ext>
            </a:extLst>
          </p:cNvPr>
          <p:cNvSpPr txBox="1"/>
          <p:nvPr/>
        </p:nvSpPr>
        <p:spPr>
          <a:xfrm>
            <a:off x="463101" y="1359142"/>
            <a:ext cx="2377618" cy="3631763"/>
          </a:xfrm>
          <a:prstGeom prst="rect">
            <a:avLst/>
          </a:prstGeom>
          <a:noFill/>
        </p:spPr>
        <p:txBody>
          <a:bodyPr wrap="square" rtlCol="0">
            <a:spAutoFit/>
          </a:bodyPr>
          <a:lstStyle/>
          <a:p>
            <a:pPr algn="just">
              <a:lnSpc>
                <a:spcPct val="150000"/>
              </a:lnSpc>
            </a:pPr>
            <a:r>
              <a:rPr lang="en-US" sz="1800" b="1">
                <a:effectLst/>
                <a:latin typeface="+mj-lt"/>
                <a:ea typeface="Times New Roman" panose="02020603050405020304" pitchFamily="18" charset="0"/>
              </a:rPr>
              <a:t>Câu 2</a:t>
            </a:r>
            <a:r>
              <a:rPr lang="en-US" sz="1800">
                <a:effectLst/>
                <a:latin typeface="+mj-lt"/>
                <a:ea typeface="Times New Roman" panose="02020603050405020304" pitchFamily="18" charset="0"/>
              </a:rPr>
              <a:t>. Vận dụng kiến thức về hô hấp tế bào, giải thích hiện tượng con người khi ở trên đỉnh núi cao thường thở nhanh hơn so với khi ở vùng đồng bằng.</a:t>
            </a:r>
            <a:endParaRPr lang="en-US" sz="1800">
              <a:effectLst/>
              <a:latin typeface="+mj-lt"/>
              <a:ea typeface="Calibri" panose="020F0502020204030204" pitchFamily="34" charset="0"/>
            </a:endParaRPr>
          </a:p>
          <a:p>
            <a:endParaRPr lang="en-US"/>
          </a:p>
        </p:txBody>
      </p:sp>
      <p:sp>
        <p:nvSpPr>
          <p:cNvPr id="6" name="TextBox 5">
            <a:extLst>
              <a:ext uri="{FF2B5EF4-FFF2-40B4-BE49-F238E27FC236}">
                <a16:creationId xmlns:a16="http://schemas.microsoft.com/office/drawing/2014/main" id="{A2A2C8BF-CE82-1093-CCF3-E8BD06A3EC70}"/>
              </a:ext>
            </a:extLst>
          </p:cNvPr>
          <p:cNvSpPr txBox="1"/>
          <p:nvPr/>
        </p:nvSpPr>
        <p:spPr>
          <a:xfrm>
            <a:off x="3527582" y="1741411"/>
            <a:ext cx="5319857" cy="2385268"/>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Khi ở trên đỉnh núi cao, không khí loãng, nồng độ oxygen thấp hơn so với ở vùng đồng bằng. Vì vậy, để lấy đủ lượng oxygen cần thiết cho hoạt động hô hấp tế bào, con người thường phải thở nhanh hơn so với khi ở vùng đồng bằng.</a:t>
            </a:r>
            <a:endParaRPr lang="en-US" sz="1800">
              <a:effectLst/>
              <a:latin typeface="+mj-lt"/>
              <a:ea typeface="Calibri" panose="020F0502020204030204" pitchFamily="34" charset="0"/>
            </a:endParaRPr>
          </a:p>
          <a:p>
            <a:endParaRPr lang="en-US"/>
          </a:p>
        </p:txBody>
      </p:sp>
      <p:pic>
        <p:nvPicPr>
          <p:cNvPr id="8" name="Picture 7">
            <a:extLst>
              <a:ext uri="{FF2B5EF4-FFF2-40B4-BE49-F238E27FC236}">
                <a16:creationId xmlns:a16="http://schemas.microsoft.com/office/drawing/2014/main" id="{F6276AFF-75A5-FDDA-ADF6-B77BD69000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433362" y="3513483"/>
            <a:ext cx="1171435" cy="1226392"/>
          </a:xfrm>
          <a:prstGeom prst="rect">
            <a:avLst/>
          </a:prstGeom>
        </p:spPr>
      </p:pic>
      <p:pic>
        <p:nvPicPr>
          <p:cNvPr id="9" name="Graphic 8">
            <a:extLst>
              <a:ext uri="{FF2B5EF4-FFF2-40B4-BE49-F238E27FC236}">
                <a16:creationId xmlns:a16="http://schemas.microsoft.com/office/drawing/2014/main" id="{4276FE6C-64C0-488B-AE09-D71DEA044A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40719" y="122683"/>
            <a:ext cx="2918428" cy="952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0"/>
        <p:cNvGrpSpPr/>
        <p:nvPr/>
      </p:nvGrpSpPr>
      <p:grpSpPr>
        <a:xfrm>
          <a:off x="0" y="0"/>
          <a:ext cx="0" cy="0"/>
          <a:chOff x="0" y="0"/>
          <a:chExt cx="0" cy="0"/>
        </a:xfrm>
      </p:grpSpPr>
      <p:grpSp>
        <p:nvGrpSpPr>
          <p:cNvPr id="2068" name="Google Shape;2068;p50"/>
          <p:cNvGrpSpPr/>
          <p:nvPr/>
        </p:nvGrpSpPr>
        <p:grpSpPr>
          <a:xfrm>
            <a:off x="3974516" y="1380870"/>
            <a:ext cx="717066" cy="632161"/>
            <a:chOff x="4469816" y="1377671"/>
            <a:chExt cx="717066" cy="632161"/>
          </a:xfrm>
        </p:grpSpPr>
        <p:sp>
          <p:nvSpPr>
            <p:cNvPr id="2069" name="Google Shape;2069;p50"/>
            <p:cNvSpPr/>
            <p:nvPr/>
          </p:nvSpPr>
          <p:spPr>
            <a:xfrm>
              <a:off x="4469816" y="1377671"/>
              <a:ext cx="717066" cy="631233"/>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0" name="Google Shape;2070;p50"/>
            <p:cNvGrpSpPr/>
            <p:nvPr/>
          </p:nvGrpSpPr>
          <p:grpSpPr>
            <a:xfrm>
              <a:off x="4469816" y="1378601"/>
              <a:ext cx="717063" cy="631230"/>
              <a:chOff x="4469816" y="1378601"/>
              <a:chExt cx="717063" cy="631230"/>
            </a:xfrm>
          </p:grpSpPr>
          <p:sp>
            <p:nvSpPr>
              <p:cNvPr id="2071" name="Google Shape;2071;p50"/>
              <p:cNvSpPr/>
              <p:nvPr/>
            </p:nvSpPr>
            <p:spPr>
              <a:xfrm>
                <a:off x="4469816" y="137860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0"/>
              <p:cNvSpPr/>
              <p:nvPr/>
            </p:nvSpPr>
            <p:spPr>
              <a:xfrm>
                <a:off x="4571791" y="1438660"/>
                <a:ext cx="142137" cy="126247"/>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0"/>
              <p:cNvSpPr/>
              <p:nvPr/>
            </p:nvSpPr>
            <p:spPr>
              <a:xfrm>
                <a:off x="4530376" y="1589932"/>
                <a:ext cx="41790" cy="66314"/>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0"/>
              <p:cNvSpPr/>
              <p:nvPr/>
            </p:nvSpPr>
            <p:spPr>
              <a:xfrm>
                <a:off x="4648240" y="1576294"/>
                <a:ext cx="523004" cy="405265"/>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5" name="Google Shape;2075;p50"/>
          <p:cNvGrpSpPr/>
          <p:nvPr/>
        </p:nvGrpSpPr>
        <p:grpSpPr>
          <a:xfrm>
            <a:off x="6685730" y="1547284"/>
            <a:ext cx="937522" cy="955580"/>
            <a:chOff x="6772721" y="1932211"/>
            <a:chExt cx="986450" cy="1005450"/>
          </a:xfrm>
        </p:grpSpPr>
        <p:sp>
          <p:nvSpPr>
            <p:cNvPr id="2076" name="Google Shape;2076;p50"/>
            <p:cNvSpPr/>
            <p:nvPr/>
          </p:nvSpPr>
          <p:spPr>
            <a:xfrm>
              <a:off x="6772721" y="1932211"/>
              <a:ext cx="986450" cy="1005450"/>
            </a:xfrm>
            <a:custGeom>
              <a:avLst/>
              <a:gdLst/>
              <a:ahLst/>
              <a:cxnLst/>
              <a:rect l="l" t="t" r="r" b="b"/>
              <a:pathLst>
                <a:path w="39458" h="40218" extrusionOk="0">
                  <a:moveTo>
                    <a:pt x="18273" y="42"/>
                  </a:moveTo>
                  <a:cubicBezTo>
                    <a:pt x="16025" y="151"/>
                    <a:pt x="12888" y="79"/>
                    <a:pt x="10114" y="2001"/>
                  </a:cubicBezTo>
                  <a:cubicBezTo>
                    <a:pt x="7340" y="3923"/>
                    <a:pt x="3188" y="7260"/>
                    <a:pt x="1628" y="11575"/>
                  </a:cubicBezTo>
                  <a:cubicBezTo>
                    <a:pt x="69" y="15891"/>
                    <a:pt x="-657" y="23379"/>
                    <a:pt x="757" y="27894"/>
                  </a:cubicBezTo>
                  <a:cubicBezTo>
                    <a:pt x="2171" y="32409"/>
                    <a:pt x="5835" y="36706"/>
                    <a:pt x="10114" y="38664"/>
                  </a:cubicBezTo>
                  <a:cubicBezTo>
                    <a:pt x="14393" y="40622"/>
                    <a:pt x="22245" y="40460"/>
                    <a:pt x="26433" y="39644"/>
                  </a:cubicBezTo>
                  <a:cubicBezTo>
                    <a:pt x="30622" y="38828"/>
                    <a:pt x="33106" y="36181"/>
                    <a:pt x="35245" y="33769"/>
                  </a:cubicBezTo>
                  <a:cubicBezTo>
                    <a:pt x="37385" y="31357"/>
                    <a:pt x="38871" y="26661"/>
                    <a:pt x="39270" y="25174"/>
                  </a:cubicBezTo>
                  <a:cubicBezTo>
                    <a:pt x="39669" y="23687"/>
                    <a:pt x="39561" y="23904"/>
                    <a:pt x="37639" y="24847"/>
                  </a:cubicBezTo>
                  <a:cubicBezTo>
                    <a:pt x="35717" y="25790"/>
                    <a:pt x="31220" y="30160"/>
                    <a:pt x="27738" y="30831"/>
                  </a:cubicBezTo>
                  <a:cubicBezTo>
                    <a:pt x="24257" y="31502"/>
                    <a:pt x="19506" y="30904"/>
                    <a:pt x="16750" y="28873"/>
                  </a:cubicBezTo>
                  <a:cubicBezTo>
                    <a:pt x="13994" y="26842"/>
                    <a:pt x="11637" y="22037"/>
                    <a:pt x="11202" y="18646"/>
                  </a:cubicBezTo>
                  <a:cubicBezTo>
                    <a:pt x="10767" y="15255"/>
                    <a:pt x="12072" y="11411"/>
                    <a:pt x="14139" y="8528"/>
                  </a:cubicBezTo>
                  <a:cubicBezTo>
                    <a:pt x="16206" y="5645"/>
                    <a:pt x="22915" y="2762"/>
                    <a:pt x="23604" y="1348"/>
                  </a:cubicBezTo>
                  <a:cubicBezTo>
                    <a:pt x="24293" y="-66"/>
                    <a:pt x="20521" y="-67"/>
                    <a:pt x="18273" y="42"/>
                  </a:cubicBezTo>
                  <a:close/>
                </a:path>
              </a:pathLst>
            </a:custGeom>
            <a:solidFill>
              <a:srgbClr val="FFFFFF"/>
            </a:solidFill>
            <a:ln w="114300" cap="flat" cmpd="sng">
              <a:solidFill>
                <a:srgbClr val="FFFFFF"/>
              </a:solidFill>
              <a:prstDash val="solid"/>
              <a:round/>
              <a:headEnd type="none" w="med" len="med"/>
              <a:tailEnd type="none" w="med" len="med"/>
            </a:ln>
            <a:effectLst>
              <a:outerShdw blurRad="57150" dist="19050" dir="5400000" algn="bl" rotWithShape="0">
                <a:srgbClr val="000000">
                  <a:alpha val="25000"/>
                </a:srgbClr>
              </a:outerShdw>
            </a:effectLst>
          </p:spPr>
        </p:sp>
        <p:sp>
          <p:nvSpPr>
            <p:cNvPr id="2077" name="Google Shape;2077;p50"/>
            <p:cNvSpPr/>
            <p:nvPr/>
          </p:nvSpPr>
          <p:spPr>
            <a:xfrm>
              <a:off x="6772721" y="1932211"/>
              <a:ext cx="986450" cy="1005450"/>
            </a:xfrm>
            <a:custGeom>
              <a:avLst/>
              <a:gdLst/>
              <a:ahLst/>
              <a:cxnLst/>
              <a:rect l="l" t="t" r="r" b="b"/>
              <a:pathLst>
                <a:path w="39458" h="40218" extrusionOk="0">
                  <a:moveTo>
                    <a:pt x="18273" y="42"/>
                  </a:moveTo>
                  <a:cubicBezTo>
                    <a:pt x="16025" y="151"/>
                    <a:pt x="12888" y="79"/>
                    <a:pt x="10114" y="2001"/>
                  </a:cubicBezTo>
                  <a:cubicBezTo>
                    <a:pt x="7340" y="3923"/>
                    <a:pt x="3188" y="7260"/>
                    <a:pt x="1628" y="11575"/>
                  </a:cubicBezTo>
                  <a:cubicBezTo>
                    <a:pt x="69" y="15891"/>
                    <a:pt x="-657" y="23379"/>
                    <a:pt x="757" y="27894"/>
                  </a:cubicBezTo>
                  <a:cubicBezTo>
                    <a:pt x="2171" y="32409"/>
                    <a:pt x="5835" y="36706"/>
                    <a:pt x="10114" y="38664"/>
                  </a:cubicBezTo>
                  <a:cubicBezTo>
                    <a:pt x="14393" y="40622"/>
                    <a:pt x="22245" y="40460"/>
                    <a:pt x="26433" y="39644"/>
                  </a:cubicBezTo>
                  <a:cubicBezTo>
                    <a:pt x="30622" y="38828"/>
                    <a:pt x="33106" y="36181"/>
                    <a:pt x="35245" y="33769"/>
                  </a:cubicBezTo>
                  <a:cubicBezTo>
                    <a:pt x="37385" y="31357"/>
                    <a:pt x="38871" y="26661"/>
                    <a:pt x="39270" y="25174"/>
                  </a:cubicBezTo>
                  <a:cubicBezTo>
                    <a:pt x="39669" y="23687"/>
                    <a:pt x="39561" y="23904"/>
                    <a:pt x="37639" y="24847"/>
                  </a:cubicBezTo>
                  <a:cubicBezTo>
                    <a:pt x="35717" y="25790"/>
                    <a:pt x="31220" y="30160"/>
                    <a:pt x="27738" y="30831"/>
                  </a:cubicBezTo>
                  <a:cubicBezTo>
                    <a:pt x="24257" y="31502"/>
                    <a:pt x="19506" y="30904"/>
                    <a:pt x="16750" y="28873"/>
                  </a:cubicBezTo>
                  <a:cubicBezTo>
                    <a:pt x="13994" y="26842"/>
                    <a:pt x="11637" y="22037"/>
                    <a:pt x="11202" y="18646"/>
                  </a:cubicBezTo>
                  <a:cubicBezTo>
                    <a:pt x="10767" y="15255"/>
                    <a:pt x="12072" y="11411"/>
                    <a:pt x="14139" y="8528"/>
                  </a:cubicBezTo>
                  <a:cubicBezTo>
                    <a:pt x="16206" y="5645"/>
                    <a:pt x="22915" y="2762"/>
                    <a:pt x="23604" y="1348"/>
                  </a:cubicBezTo>
                  <a:cubicBezTo>
                    <a:pt x="24293" y="-66"/>
                    <a:pt x="20521" y="-67"/>
                    <a:pt x="18273" y="42"/>
                  </a:cubicBezTo>
                  <a:close/>
                </a:path>
              </a:pathLst>
            </a:custGeom>
            <a:solidFill>
              <a:srgbClr val="8585A0">
                <a:alpha val="34820"/>
              </a:srgbClr>
            </a:solidFill>
            <a:ln>
              <a:noFill/>
            </a:ln>
          </p:spPr>
        </p:sp>
        <p:sp>
          <p:nvSpPr>
            <p:cNvPr id="2078" name="Google Shape;2078;p50"/>
            <p:cNvSpPr/>
            <p:nvPr/>
          </p:nvSpPr>
          <p:spPr>
            <a:xfrm>
              <a:off x="6813823" y="2321856"/>
              <a:ext cx="648675" cy="590175"/>
            </a:xfrm>
            <a:custGeom>
              <a:avLst/>
              <a:gdLst/>
              <a:ahLst/>
              <a:cxnLst/>
              <a:rect l="l" t="t" r="r" b="b"/>
              <a:pathLst>
                <a:path w="25947" h="23607" extrusionOk="0">
                  <a:moveTo>
                    <a:pt x="3195" y="41"/>
                  </a:moveTo>
                  <a:cubicBezTo>
                    <a:pt x="3685" y="440"/>
                    <a:pt x="2887" y="4538"/>
                    <a:pt x="3195" y="6677"/>
                  </a:cubicBezTo>
                  <a:cubicBezTo>
                    <a:pt x="3503" y="8817"/>
                    <a:pt x="3794" y="10884"/>
                    <a:pt x="5045" y="12878"/>
                  </a:cubicBezTo>
                  <a:cubicBezTo>
                    <a:pt x="6296" y="14873"/>
                    <a:pt x="8726" y="17302"/>
                    <a:pt x="10702" y="18644"/>
                  </a:cubicBezTo>
                  <a:cubicBezTo>
                    <a:pt x="12678" y="19986"/>
                    <a:pt x="14909" y="20439"/>
                    <a:pt x="16903" y="20929"/>
                  </a:cubicBezTo>
                  <a:cubicBezTo>
                    <a:pt x="18898" y="21419"/>
                    <a:pt x="21164" y="21419"/>
                    <a:pt x="22669" y="21582"/>
                  </a:cubicBezTo>
                  <a:cubicBezTo>
                    <a:pt x="24174" y="21745"/>
                    <a:pt x="26133" y="21618"/>
                    <a:pt x="25933" y="21908"/>
                  </a:cubicBezTo>
                  <a:cubicBezTo>
                    <a:pt x="25734" y="22198"/>
                    <a:pt x="23430" y="23104"/>
                    <a:pt x="21472" y="23322"/>
                  </a:cubicBezTo>
                  <a:cubicBezTo>
                    <a:pt x="19514" y="23540"/>
                    <a:pt x="16758" y="23885"/>
                    <a:pt x="14183" y="23214"/>
                  </a:cubicBezTo>
                  <a:cubicBezTo>
                    <a:pt x="11608" y="22543"/>
                    <a:pt x="8254" y="21129"/>
                    <a:pt x="6024" y="19297"/>
                  </a:cubicBezTo>
                  <a:cubicBezTo>
                    <a:pt x="3794" y="17466"/>
                    <a:pt x="1763" y="14727"/>
                    <a:pt x="802" y="12225"/>
                  </a:cubicBezTo>
                  <a:cubicBezTo>
                    <a:pt x="-159" y="9723"/>
                    <a:pt x="-141" y="6315"/>
                    <a:pt x="258" y="4284"/>
                  </a:cubicBezTo>
                  <a:cubicBezTo>
                    <a:pt x="657" y="2253"/>
                    <a:pt x="2706" y="-358"/>
                    <a:pt x="3195" y="41"/>
                  </a:cubicBezTo>
                  <a:close/>
                </a:path>
              </a:pathLst>
            </a:custGeom>
            <a:solidFill>
              <a:srgbClr val="FFFFFF">
                <a:alpha val="34960"/>
              </a:srgbClr>
            </a:solidFill>
            <a:ln>
              <a:noFill/>
            </a:ln>
          </p:spPr>
        </p:sp>
      </p:grpSp>
      <p:grpSp>
        <p:nvGrpSpPr>
          <p:cNvPr id="2079" name="Google Shape;2079;p50"/>
          <p:cNvGrpSpPr/>
          <p:nvPr/>
        </p:nvGrpSpPr>
        <p:grpSpPr>
          <a:xfrm>
            <a:off x="1423685" y="1310134"/>
            <a:ext cx="1195202" cy="1206249"/>
            <a:chOff x="484800" y="3137100"/>
            <a:chExt cx="1213403" cy="1224618"/>
          </a:xfrm>
        </p:grpSpPr>
        <p:sp>
          <p:nvSpPr>
            <p:cNvPr id="2080" name="Google Shape;2080;p50"/>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1" name="Google Shape;2081;p50"/>
            <p:cNvGrpSpPr/>
            <p:nvPr/>
          </p:nvGrpSpPr>
          <p:grpSpPr>
            <a:xfrm>
              <a:off x="531530" y="3187041"/>
              <a:ext cx="1119976" cy="1124767"/>
              <a:chOff x="4625475" y="633600"/>
              <a:chExt cx="751409" cy="754624"/>
            </a:xfrm>
          </p:grpSpPr>
          <p:sp>
            <p:nvSpPr>
              <p:cNvPr id="2082" name="Google Shape;2082;p50"/>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0"/>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0"/>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0"/>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0"/>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0"/>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0"/>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0"/>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0"/>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0"/>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0"/>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0"/>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50"/>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0"/>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0"/>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0"/>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0"/>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0"/>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0"/>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0"/>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0"/>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0"/>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0"/>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0"/>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0"/>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0"/>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0"/>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0"/>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0" name="Google Shape;2110;p50"/>
          <p:cNvGrpSpPr/>
          <p:nvPr/>
        </p:nvGrpSpPr>
        <p:grpSpPr>
          <a:xfrm>
            <a:off x="4046871" y="1777595"/>
            <a:ext cx="1210875" cy="725269"/>
            <a:chOff x="5372925" y="1756547"/>
            <a:chExt cx="1210875" cy="725269"/>
          </a:xfrm>
        </p:grpSpPr>
        <p:sp>
          <p:nvSpPr>
            <p:cNvPr id="2111" name="Google Shape;2111;p50"/>
            <p:cNvSpPr/>
            <p:nvPr/>
          </p:nvSpPr>
          <p:spPr>
            <a:xfrm>
              <a:off x="5372925" y="1756547"/>
              <a:ext cx="1195176" cy="725269"/>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2" name="Google Shape;2112;p50"/>
            <p:cNvGrpSpPr/>
            <p:nvPr/>
          </p:nvGrpSpPr>
          <p:grpSpPr>
            <a:xfrm>
              <a:off x="5388611" y="1803304"/>
              <a:ext cx="1195189" cy="632129"/>
              <a:chOff x="6164200" y="2460350"/>
              <a:chExt cx="277925" cy="147000"/>
            </a:xfrm>
          </p:grpSpPr>
          <p:sp>
            <p:nvSpPr>
              <p:cNvPr id="2113" name="Google Shape;2113;p50"/>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0"/>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0"/>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0"/>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66048758-0184-3FDF-D6EC-2AF6F4F5EBF0}"/>
              </a:ext>
            </a:extLst>
          </p:cNvPr>
          <p:cNvSpPr txBox="1"/>
          <p:nvPr/>
        </p:nvSpPr>
        <p:spPr>
          <a:xfrm>
            <a:off x="2110111" y="314445"/>
            <a:ext cx="4916981" cy="658835"/>
          </a:xfrm>
          <a:prstGeom prst="rect">
            <a:avLst/>
          </a:prstGeom>
          <a:noFill/>
        </p:spPr>
        <p:txBody>
          <a:bodyPr wrap="square" rtlCol="0">
            <a:spAutoFit/>
          </a:bodyPr>
          <a:lstStyle/>
          <a:p>
            <a:pPr algn="ctr">
              <a:lnSpc>
                <a:spcPct val="150000"/>
              </a:lnSpc>
            </a:pPr>
            <a:r>
              <a:rPr lang="en-US" sz="2800" b="1"/>
              <a:t>HƯỚNG DẪN VỀ NHÀ</a:t>
            </a:r>
          </a:p>
        </p:txBody>
      </p:sp>
      <p:sp>
        <p:nvSpPr>
          <p:cNvPr id="9" name="TextBox 8">
            <a:extLst>
              <a:ext uri="{FF2B5EF4-FFF2-40B4-BE49-F238E27FC236}">
                <a16:creationId xmlns:a16="http://schemas.microsoft.com/office/drawing/2014/main" id="{ED8E82F0-4604-B5A3-F03E-16A588441572}"/>
              </a:ext>
            </a:extLst>
          </p:cNvPr>
          <p:cNvSpPr txBox="1"/>
          <p:nvPr/>
        </p:nvSpPr>
        <p:spPr>
          <a:xfrm>
            <a:off x="898696" y="3052876"/>
            <a:ext cx="2274173"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Củng cố nội dung bài học</a:t>
            </a:r>
            <a:endParaRPr lang="en-US" sz="1800">
              <a:effectLst/>
              <a:latin typeface="+mj-lt"/>
              <a:ea typeface="Noto Sans Symbols"/>
              <a:cs typeface="Noto Sans Symbols"/>
            </a:endParaRPr>
          </a:p>
        </p:txBody>
      </p:sp>
      <p:sp>
        <p:nvSpPr>
          <p:cNvPr id="15" name="TextBox 14">
            <a:extLst>
              <a:ext uri="{FF2B5EF4-FFF2-40B4-BE49-F238E27FC236}">
                <a16:creationId xmlns:a16="http://schemas.microsoft.com/office/drawing/2014/main" id="{800DF9D7-5B24-AE9B-A546-5040A46129D9}"/>
              </a:ext>
            </a:extLst>
          </p:cNvPr>
          <p:cNvSpPr txBox="1"/>
          <p:nvPr/>
        </p:nvSpPr>
        <p:spPr>
          <a:xfrm>
            <a:off x="3497009" y="3052876"/>
            <a:ext cx="2173728" cy="872034"/>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ahoma" panose="020B0604030504040204" pitchFamily="34" charset="0"/>
                <a:cs typeface="Tahoma" panose="020B0604030504040204" pitchFamily="34" charset="0"/>
              </a:rPr>
              <a:t>Hoàn thành bài tập trong SBT</a:t>
            </a:r>
            <a:endParaRPr lang="en-US" sz="1800">
              <a:effectLst/>
              <a:latin typeface="+mj-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7CF22B19-0CD1-0F91-C840-DB641FC9ECC6}"/>
              </a:ext>
            </a:extLst>
          </p:cNvPr>
          <p:cNvSpPr txBox="1"/>
          <p:nvPr/>
        </p:nvSpPr>
        <p:spPr>
          <a:xfrm>
            <a:off x="5971133" y="2640637"/>
            <a:ext cx="2453300" cy="1703030"/>
          </a:xfrm>
          <a:prstGeom prst="rect">
            <a:avLst/>
          </a:prstGeom>
          <a:noFill/>
        </p:spPr>
        <p:txBody>
          <a:bodyPr wrap="square" rtlCol="0">
            <a:spAutoFit/>
          </a:bodyPr>
          <a:lstStyle/>
          <a:p>
            <a:pPr algn="ctr">
              <a:lnSpc>
                <a:spcPct val="150000"/>
              </a:lnSpc>
            </a:pPr>
            <a:r>
              <a:rPr lang="en-US" sz="1800">
                <a:solidFill>
                  <a:srgbClr val="000000"/>
                </a:solidFill>
                <a:effectLst/>
                <a:latin typeface="+mj-lt"/>
                <a:ea typeface="Times New Roman" panose="02020603050405020304" pitchFamily="18" charset="0"/>
                <a:cs typeface="Noto Sans Symbols"/>
              </a:rPr>
              <a:t>Xem trước nội dung </a:t>
            </a:r>
            <a:r>
              <a:rPr lang="en-US" sz="1800" b="1">
                <a:solidFill>
                  <a:srgbClr val="000000"/>
                </a:solidFill>
                <a:effectLst/>
                <a:latin typeface="+mj-lt"/>
                <a:ea typeface="Times New Roman" panose="02020603050405020304" pitchFamily="18" charset="0"/>
                <a:cs typeface="Noto Sans Symbols"/>
              </a:rPr>
              <a:t>Bài 22. Các yếu tố </a:t>
            </a:r>
          </a:p>
          <a:p>
            <a:pPr algn="ctr">
              <a:lnSpc>
                <a:spcPct val="150000"/>
              </a:lnSpc>
            </a:pPr>
            <a:r>
              <a:rPr lang="en-US" sz="1800" b="1">
                <a:solidFill>
                  <a:srgbClr val="000000"/>
                </a:solidFill>
                <a:effectLst/>
                <a:latin typeface="+mj-lt"/>
                <a:ea typeface="Times New Roman" panose="02020603050405020304" pitchFamily="18" charset="0"/>
                <a:cs typeface="Noto Sans Symbols"/>
              </a:rPr>
              <a:t>ảnh hưởng đến </a:t>
            </a:r>
          </a:p>
          <a:p>
            <a:pPr algn="ctr">
              <a:lnSpc>
                <a:spcPct val="150000"/>
              </a:lnSpc>
            </a:pPr>
            <a:r>
              <a:rPr lang="en-US" sz="1800" b="1">
                <a:solidFill>
                  <a:srgbClr val="000000"/>
                </a:solidFill>
                <a:effectLst/>
                <a:latin typeface="+mj-lt"/>
                <a:ea typeface="Times New Roman" panose="02020603050405020304" pitchFamily="18" charset="0"/>
                <a:cs typeface="Noto Sans Symbols"/>
              </a:rPr>
              <a:t>hô hấp tế bào.</a:t>
            </a:r>
            <a:endParaRPr lang="en-US" sz="1800" b="1">
              <a:effectLst/>
              <a:latin typeface="+mj-lt"/>
              <a:ea typeface="Noto Sans Symbols"/>
              <a:cs typeface="Noto Sans Symbol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7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2"/>
        <p:cNvGrpSpPr/>
        <p:nvPr/>
      </p:nvGrpSpPr>
      <p:grpSpPr>
        <a:xfrm>
          <a:off x="0" y="0"/>
          <a:ext cx="0" cy="0"/>
          <a:chOff x="0" y="0"/>
          <a:chExt cx="0" cy="0"/>
        </a:xfrm>
      </p:grpSpPr>
      <p:sp>
        <p:nvSpPr>
          <p:cNvPr id="2393" name="Google Shape;2393;p57"/>
          <p:cNvSpPr/>
          <p:nvPr/>
        </p:nvSpPr>
        <p:spPr>
          <a:xfrm>
            <a:off x="2432732" y="3681775"/>
            <a:ext cx="3634200" cy="1076100"/>
          </a:xfrm>
          <a:prstGeom prst="roundRect">
            <a:avLst>
              <a:gd name="adj" fmla="val 1089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57"/>
          <p:cNvSpPr/>
          <p:nvPr/>
        </p:nvSpPr>
        <p:spPr>
          <a:xfrm>
            <a:off x="2614650" y="403625"/>
            <a:ext cx="3914700" cy="648300"/>
          </a:xfrm>
          <a:prstGeom prst="roundRect">
            <a:avLst>
              <a:gd name="adj" fmla="val 23245"/>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57"/>
          <p:cNvSpPr/>
          <p:nvPr/>
        </p:nvSpPr>
        <p:spPr>
          <a:xfrm>
            <a:off x="724300" y="1386175"/>
            <a:ext cx="7695600" cy="21744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9" name="Google Shape;2399;p57"/>
          <p:cNvGrpSpPr/>
          <p:nvPr/>
        </p:nvGrpSpPr>
        <p:grpSpPr>
          <a:xfrm>
            <a:off x="4273131" y="4224134"/>
            <a:ext cx="544422" cy="429003"/>
            <a:chOff x="7661996" y="4182736"/>
            <a:chExt cx="544422" cy="429003"/>
          </a:xfrm>
        </p:grpSpPr>
        <p:sp>
          <p:nvSpPr>
            <p:cNvPr id="2400" name="Google Shape;2400;p57"/>
            <p:cNvSpPr/>
            <p:nvPr/>
          </p:nvSpPr>
          <p:spPr>
            <a:xfrm>
              <a:off x="7677100" y="4190593"/>
              <a:ext cx="514221" cy="267935"/>
            </a:xfrm>
            <a:custGeom>
              <a:avLst/>
              <a:gdLst/>
              <a:ahLst/>
              <a:cxnLst/>
              <a:rect l="l" t="t" r="r" b="b"/>
              <a:pathLst>
                <a:path w="11396" h="6036" extrusionOk="0">
                  <a:moveTo>
                    <a:pt x="5923" y="0"/>
                  </a:moveTo>
                  <a:cubicBezTo>
                    <a:pt x="4297" y="0"/>
                    <a:pt x="3714" y="2365"/>
                    <a:pt x="3714" y="2365"/>
                  </a:cubicBezTo>
                  <a:cubicBezTo>
                    <a:pt x="3714" y="2365"/>
                    <a:pt x="3019" y="1919"/>
                    <a:pt x="2277" y="1919"/>
                  </a:cubicBezTo>
                  <a:cubicBezTo>
                    <a:pt x="1761" y="1919"/>
                    <a:pt x="1222" y="2134"/>
                    <a:pt x="876" y="2863"/>
                  </a:cubicBezTo>
                  <a:cubicBezTo>
                    <a:pt x="1" y="4668"/>
                    <a:pt x="2772" y="6034"/>
                    <a:pt x="5281" y="6034"/>
                  </a:cubicBezTo>
                  <a:cubicBezTo>
                    <a:pt x="5331" y="6034"/>
                    <a:pt x="5380" y="6034"/>
                    <a:pt x="5430" y="6033"/>
                  </a:cubicBezTo>
                  <a:cubicBezTo>
                    <a:pt x="5430" y="6033"/>
                    <a:pt x="5505" y="6035"/>
                    <a:pt x="5638" y="6035"/>
                  </a:cubicBezTo>
                  <a:cubicBezTo>
                    <a:pt x="6380" y="6035"/>
                    <a:pt x="8922" y="5956"/>
                    <a:pt x="10184" y="4905"/>
                  </a:cubicBezTo>
                  <a:cubicBezTo>
                    <a:pt x="11396" y="3886"/>
                    <a:pt x="10676" y="3158"/>
                    <a:pt x="9912" y="3158"/>
                  </a:cubicBezTo>
                  <a:cubicBezTo>
                    <a:pt x="9747" y="3158"/>
                    <a:pt x="9580" y="3192"/>
                    <a:pt x="9430" y="3265"/>
                  </a:cubicBezTo>
                  <a:cubicBezTo>
                    <a:pt x="9430" y="3265"/>
                    <a:pt x="10066" y="2171"/>
                    <a:pt x="9167" y="1728"/>
                  </a:cubicBezTo>
                  <a:cubicBezTo>
                    <a:pt x="9008" y="1651"/>
                    <a:pt x="8857" y="1620"/>
                    <a:pt x="8717" y="1620"/>
                  </a:cubicBezTo>
                  <a:cubicBezTo>
                    <a:pt x="8060" y="1620"/>
                    <a:pt x="7624" y="2310"/>
                    <a:pt x="7624" y="2310"/>
                  </a:cubicBezTo>
                  <a:cubicBezTo>
                    <a:pt x="7624" y="2310"/>
                    <a:pt x="7983" y="275"/>
                    <a:pt x="6177" y="19"/>
                  </a:cubicBezTo>
                  <a:cubicBezTo>
                    <a:pt x="6090" y="6"/>
                    <a:pt x="6005" y="0"/>
                    <a:pt x="592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57"/>
            <p:cNvSpPr/>
            <p:nvPr/>
          </p:nvSpPr>
          <p:spPr>
            <a:xfrm>
              <a:off x="7716075" y="4340358"/>
              <a:ext cx="413619" cy="102262"/>
            </a:xfrm>
            <a:custGeom>
              <a:avLst/>
              <a:gdLst/>
              <a:ahLst/>
              <a:cxnLst/>
              <a:rect l="l" t="t" r="r" b="b"/>
              <a:pathLst>
                <a:path w="8658" h="2176" extrusionOk="0">
                  <a:moveTo>
                    <a:pt x="735" y="0"/>
                  </a:moveTo>
                  <a:cubicBezTo>
                    <a:pt x="459" y="0"/>
                    <a:pt x="144" y="108"/>
                    <a:pt x="0" y="312"/>
                  </a:cubicBezTo>
                  <a:cubicBezTo>
                    <a:pt x="203" y="630"/>
                    <a:pt x="1554" y="2176"/>
                    <a:pt x="4156" y="2176"/>
                  </a:cubicBezTo>
                  <a:cubicBezTo>
                    <a:pt x="4212" y="2176"/>
                    <a:pt x="4268" y="2175"/>
                    <a:pt x="4325" y="2174"/>
                  </a:cubicBezTo>
                  <a:cubicBezTo>
                    <a:pt x="7045" y="2111"/>
                    <a:pt x="8658" y="1142"/>
                    <a:pt x="8658" y="1142"/>
                  </a:cubicBezTo>
                  <a:cubicBezTo>
                    <a:pt x="8532" y="876"/>
                    <a:pt x="8205" y="772"/>
                    <a:pt x="7873" y="772"/>
                  </a:cubicBezTo>
                  <a:cubicBezTo>
                    <a:pt x="7731" y="772"/>
                    <a:pt x="7589" y="791"/>
                    <a:pt x="7460" y="824"/>
                  </a:cubicBezTo>
                  <a:cubicBezTo>
                    <a:pt x="7043" y="950"/>
                    <a:pt x="6638" y="1171"/>
                    <a:pt x="6215" y="1171"/>
                  </a:cubicBezTo>
                  <a:cubicBezTo>
                    <a:pt x="6196" y="1171"/>
                    <a:pt x="6178" y="1171"/>
                    <a:pt x="6159" y="1170"/>
                  </a:cubicBezTo>
                  <a:cubicBezTo>
                    <a:pt x="5710" y="1149"/>
                    <a:pt x="5329" y="859"/>
                    <a:pt x="4886" y="783"/>
                  </a:cubicBezTo>
                  <a:cubicBezTo>
                    <a:pt x="4788" y="764"/>
                    <a:pt x="4689" y="756"/>
                    <a:pt x="4588" y="756"/>
                  </a:cubicBezTo>
                  <a:cubicBezTo>
                    <a:pt x="4045" y="756"/>
                    <a:pt x="3471" y="983"/>
                    <a:pt x="2932" y="983"/>
                  </a:cubicBezTo>
                  <a:cubicBezTo>
                    <a:pt x="2782" y="983"/>
                    <a:pt x="2635" y="966"/>
                    <a:pt x="2492" y="921"/>
                  </a:cubicBezTo>
                  <a:cubicBezTo>
                    <a:pt x="2201" y="831"/>
                    <a:pt x="1959" y="637"/>
                    <a:pt x="1723" y="450"/>
                  </a:cubicBezTo>
                  <a:cubicBezTo>
                    <a:pt x="1481" y="270"/>
                    <a:pt x="1239" y="91"/>
                    <a:pt x="934" y="21"/>
                  </a:cubicBezTo>
                  <a:cubicBezTo>
                    <a:pt x="873" y="7"/>
                    <a:pt x="805" y="0"/>
                    <a:pt x="735" y="0"/>
                  </a:cubicBezTo>
                  <a:close/>
                </a:path>
              </a:pathLst>
            </a:custGeom>
            <a:solidFill>
              <a:srgbClr val="FFFFF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57"/>
            <p:cNvSpPr/>
            <p:nvPr/>
          </p:nvSpPr>
          <p:spPr>
            <a:xfrm>
              <a:off x="7661996" y="4182736"/>
              <a:ext cx="544422" cy="283663"/>
            </a:xfrm>
            <a:custGeom>
              <a:avLst/>
              <a:gdLst/>
              <a:ahLst/>
              <a:cxnLst/>
              <a:rect l="l" t="t" r="r" b="b"/>
              <a:pathLst>
                <a:path w="11396" h="6036" extrusionOk="0">
                  <a:moveTo>
                    <a:pt x="5923" y="0"/>
                  </a:moveTo>
                  <a:cubicBezTo>
                    <a:pt x="4297" y="0"/>
                    <a:pt x="3714" y="2365"/>
                    <a:pt x="3714" y="2365"/>
                  </a:cubicBezTo>
                  <a:cubicBezTo>
                    <a:pt x="3714" y="2365"/>
                    <a:pt x="3019" y="1919"/>
                    <a:pt x="2277" y="1919"/>
                  </a:cubicBezTo>
                  <a:cubicBezTo>
                    <a:pt x="1761" y="1919"/>
                    <a:pt x="1222" y="2134"/>
                    <a:pt x="876" y="2863"/>
                  </a:cubicBezTo>
                  <a:cubicBezTo>
                    <a:pt x="1" y="4668"/>
                    <a:pt x="2772" y="6034"/>
                    <a:pt x="5281" y="6034"/>
                  </a:cubicBezTo>
                  <a:cubicBezTo>
                    <a:pt x="5331" y="6034"/>
                    <a:pt x="5380" y="6034"/>
                    <a:pt x="5430" y="6033"/>
                  </a:cubicBezTo>
                  <a:cubicBezTo>
                    <a:pt x="5430" y="6033"/>
                    <a:pt x="5505" y="6035"/>
                    <a:pt x="5638" y="6035"/>
                  </a:cubicBezTo>
                  <a:cubicBezTo>
                    <a:pt x="6380" y="6035"/>
                    <a:pt x="8922" y="5956"/>
                    <a:pt x="10184" y="4905"/>
                  </a:cubicBezTo>
                  <a:cubicBezTo>
                    <a:pt x="11396" y="3886"/>
                    <a:pt x="10676" y="3158"/>
                    <a:pt x="9912" y="3158"/>
                  </a:cubicBezTo>
                  <a:cubicBezTo>
                    <a:pt x="9747" y="3158"/>
                    <a:pt x="9580" y="3192"/>
                    <a:pt x="9430" y="3265"/>
                  </a:cubicBezTo>
                  <a:cubicBezTo>
                    <a:pt x="9430" y="3265"/>
                    <a:pt x="10066" y="2171"/>
                    <a:pt x="9167" y="1728"/>
                  </a:cubicBezTo>
                  <a:cubicBezTo>
                    <a:pt x="9008" y="1651"/>
                    <a:pt x="8857" y="1620"/>
                    <a:pt x="8717" y="1620"/>
                  </a:cubicBezTo>
                  <a:cubicBezTo>
                    <a:pt x="8060" y="1620"/>
                    <a:pt x="7624" y="2310"/>
                    <a:pt x="7624" y="2310"/>
                  </a:cubicBezTo>
                  <a:cubicBezTo>
                    <a:pt x="7624" y="2310"/>
                    <a:pt x="7983" y="275"/>
                    <a:pt x="6177" y="19"/>
                  </a:cubicBezTo>
                  <a:cubicBezTo>
                    <a:pt x="6090" y="6"/>
                    <a:pt x="6005" y="0"/>
                    <a:pt x="5923"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57"/>
            <p:cNvSpPr/>
            <p:nvPr/>
          </p:nvSpPr>
          <p:spPr>
            <a:xfrm>
              <a:off x="7716075" y="4340358"/>
              <a:ext cx="413619" cy="102262"/>
            </a:xfrm>
            <a:custGeom>
              <a:avLst/>
              <a:gdLst/>
              <a:ahLst/>
              <a:cxnLst/>
              <a:rect l="l" t="t" r="r" b="b"/>
              <a:pathLst>
                <a:path w="8658" h="2176" extrusionOk="0">
                  <a:moveTo>
                    <a:pt x="735" y="0"/>
                  </a:moveTo>
                  <a:cubicBezTo>
                    <a:pt x="459" y="0"/>
                    <a:pt x="144" y="108"/>
                    <a:pt x="0" y="312"/>
                  </a:cubicBezTo>
                  <a:cubicBezTo>
                    <a:pt x="203" y="630"/>
                    <a:pt x="1554" y="2176"/>
                    <a:pt x="4156" y="2176"/>
                  </a:cubicBezTo>
                  <a:cubicBezTo>
                    <a:pt x="4212" y="2176"/>
                    <a:pt x="4268" y="2175"/>
                    <a:pt x="4325" y="2174"/>
                  </a:cubicBezTo>
                  <a:cubicBezTo>
                    <a:pt x="7045" y="2111"/>
                    <a:pt x="8658" y="1142"/>
                    <a:pt x="8658" y="1142"/>
                  </a:cubicBezTo>
                  <a:cubicBezTo>
                    <a:pt x="8532" y="876"/>
                    <a:pt x="8205" y="772"/>
                    <a:pt x="7873" y="772"/>
                  </a:cubicBezTo>
                  <a:cubicBezTo>
                    <a:pt x="7731" y="772"/>
                    <a:pt x="7589" y="791"/>
                    <a:pt x="7460" y="824"/>
                  </a:cubicBezTo>
                  <a:cubicBezTo>
                    <a:pt x="7043" y="950"/>
                    <a:pt x="6638" y="1171"/>
                    <a:pt x="6215" y="1171"/>
                  </a:cubicBezTo>
                  <a:cubicBezTo>
                    <a:pt x="6196" y="1171"/>
                    <a:pt x="6178" y="1171"/>
                    <a:pt x="6159" y="1170"/>
                  </a:cubicBezTo>
                  <a:cubicBezTo>
                    <a:pt x="5710" y="1149"/>
                    <a:pt x="5329" y="859"/>
                    <a:pt x="4886" y="783"/>
                  </a:cubicBezTo>
                  <a:cubicBezTo>
                    <a:pt x="4788" y="764"/>
                    <a:pt x="4689" y="756"/>
                    <a:pt x="4588" y="756"/>
                  </a:cubicBezTo>
                  <a:cubicBezTo>
                    <a:pt x="4045" y="756"/>
                    <a:pt x="3471" y="983"/>
                    <a:pt x="2932" y="983"/>
                  </a:cubicBezTo>
                  <a:cubicBezTo>
                    <a:pt x="2782" y="983"/>
                    <a:pt x="2635" y="966"/>
                    <a:pt x="2492" y="921"/>
                  </a:cubicBezTo>
                  <a:cubicBezTo>
                    <a:pt x="2201" y="831"/>
                    <a:pt x="1959" y="637"/>
                    <a:pt x="1723" y="450"/>
                  </a:cubicBezTo>
                  <a:cubicBezTo>
                    <a:pt x="1481" y="270"/>
                    <a:pt x="1239" y="91"/>
                    <a:pt x="934" y="21"/>
                  </a:cubicBezTo>
                  <a:cubicBezTo>
                    <a:pt x="873" y="7"/>
                    <a:pt x="805" y="0"/>
                    <a:pt x="735"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57"/>
            <p:cNvSpPr/>
            <p:nvPr/>
          </p:nvSpPr>
          <p:spPr>
            <a:xfrm>
              <a:off x="7886260" y="4532569"/>
              <a:ext cx="70252" cy="79170"/>
            </a:xfrm>
            <a:custGeom>
              <a:avLst/>
              <a:gdLst/>
              <a:ahLst/>
              <a:cxnLst/>
              <a:rect l="l" t="t" r="r" b="b"/>
              <a:pathLst>
                <a:path w="659" h="755" extrusionOk="0">
                  <a:moveTo>
                    <a:pt x="430" y="1"/>
                  </a:moveTo>
                  <a:cubicBezTo>
                    <a:pt x="430" y="1"/>
                    <a:pt x="1" y="755"/>
                    <a:pt x="326" y="755"/>
                  </a:cubicBezTo>
                  <a:cubicBezTo>
                    <a:pt x="658" y="755"/>
                    <a:pt x="430" y="1"/>
                    <a:pt x="43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57"/>
            <p:cNvSpPr/>
            <p:nvPr/>
          </p:nvSpPr>
          <p:spPr>
            <a:xfrm>
              <a:off x="7755029" y="4495107"/>
              <a:ext cx="70145" cy="78541"/>
            </a:xfrm>
            <a:custGeom>
              <a:avLst/>
              <a:gdLst/>
              <a:ahLst/>
              <a:cxnLst/>
              <a:rect l="l" t="t" r="r" b="b"/>
              <a:pathLst>
                <a:path w="658" h="749" extrusionOk="0">
                  <a:moveTo>
                    <a:pt x="436" y="1"/>
                  </a:moveTo>
                  <a:cubicBezTo>
                    <a:pt x="436" y="1"/>
                    <a:pt x="0" y="748"/>
                    <a:pt x="332" y="748"/>
                  </a:cubicBezTo>
                  <a:cubicBezTo>
                    <a:pt x="657" y="748"/>
                    <a:pt x="436" y="1"/>
                    <a:pt x="43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57"/>
            <p:cNvSpPr/>
            <p:nvPr/>
          </p:nvSpPr>
          <p:spPr>
            <a:xfrm>
              <a:off x="8017596" y="4499223"/>
              <a:ext cx="71638" cy="79170"/>
            </a:xfrm>
            <a:custGeom>
              <a:avLst/>
              <a:gdLst/>
              <a:ahLst/>
              <a:cxnLst/>
              <a:rect l="l" t="t" r="r" b="b"/>
              <a:pathLst>
                <a:path w="672" h="755" extrusionOk="0">
                  <a:moveTo>
                    <a:pt x="437" y="0"/>
                  </a:moveTo>
                  <a:cubicBezTo>
                    <a:pt x="437" y="0"/>
                    <a:pt x="1" y="755"/>
                    <a:pt x="333" y="755"/>
                  </a:cubicBezTo>
                  <a:cubicBezTo>
                    <a:pt x="672" y="755"/>
                    <a:pt x="437" y="0"/>
                    <a:pt x="437"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57"/>
            <p:cNvSpPr/>
            <p:nvPr/>
          </p:nvSpPr>
          <p:spPr>
            <a:xfrm>
              <a:off x="7887008" y="4532569"/>
              <a:ext cx="70252" cy="79170"/>
            </a:xfrm>
            <a:custGeom>
              <a:avLst/>
              <a:gdLst/>
              <a:ahLst/>
              <a:cxnLst/>
              <a:rect l="l" t="t" r="r" b="b"/>
              <a:pathLst>
                <a:path w="659" h="755" extrusionOk="0">
                  <a:moveTo>
                    <a:pt x="430" y="1"/>
                  </a:moveTo>
                  <a:cubicBezTo>
                    <a:pt x="430" y="1"/>
                    <a:pt x="1" y="755"/>
                    <a:pt x="326" y="755"/>
                  </a:cubicBezTo>
                  <a:cubicBezTo>
                    <a:pt x="658" y="755"/>
                    <a:pt x="430"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57"/>
            <p:cNvSpPr/>
            <p:nvPr/>
          </p:nvSpPr>
          <p:spPr>
            <a:xfrm>
              <a:off x="7755777" y="4495107"/>
              <a:ext cx="70145" cy="78541"/>
            </a:xfrm>
            <a:custGeom>
              <a:avLst/>
              <a:gdLst/>
              <a:ahLst/>
              <a:cxnLst/>
              <a:rect l="l" t="t" r="r" b="b"/>
              <a:pathLst>
                <a:path w="658" h="749" extrusionOk="0">
                  <a:moveTo>
                    <a:pt x="436" y="1"/>
                  </a:moveTo>
                  <a:cubicBezTo>
                    <a:pt x="436" y="1"/>
                    <a:pt x="0" y="748"/>
                    <a:pt x="332" y="748"/>
                  </a:cubicBezTo>
                  <a:cubicBezTo>
                    <a:pt x="657" y="748"/>
                    <a:pt x="436" y="1"/>
                    <a:pt x="4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57"/>
            <p:cNvSpPr/>
            <p:nvPr/>
          </p:nvSpPr>
          <p:spPr>
            <a:xfrm>
              <a:off x="8018344" y="4499223"/>
              <a:ext cx="71638" cy="79170"/>
            </a:xfrm>
            <a:custGeom>
              <a:avLst/>
              <a:gdLst/>
              <a:ahLst/>
              <a:cxnLst/>
              <a:rect l="l" t="t" r="r" b="b"/>
              <a:pathLst>
                <a:path w="672" h="755" extrusionOk="0">
                  <a:moveTo>
                    <a:pt x="437" y="0"/>
                  </a:moveTo>
                  <a:cubicBezTo>
                    <a:pt x="437" y="0"/>
                    <a:pt x="1" y="755"/>
                    <a:pt x="333" y="755"/>
                  </a:cubicBezTo>
                  <a:cubicBezTo>
                    <a:pt x="672" y="755"/>
                    <a:pt x="437" y="0"/>
                    <a:pt x="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0" name="Google Shape;2410;p57"/>
          <p:cNvSpPr/>
          <p:nvPr/>
        </p:nvSpPr>
        <p:spPr>
          <a:xfrm>
            <a:off x="724300" y="3687025"/>
            <a:ext cx="1627800" cy="1076100"/>
          </a:xfrm>
          <a:prstGeom prst="roundRect">
            <a:avLst>
              <a:gd name="adj" fmla="val 10898"/>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3" name="Google Shape;2413;p57"/>
          <p:cNvGrpSpPr/>
          <p:nvPr/>
        </p:nvGrpSpPr>
        <p:grpSpPr>
          <a:xfrm rot="629553">
            <a:off x="2441821" y="3703865"/>
            <a:ext cx="724213" cy="525175"/>
            <a:chOff x="7205725" y="1352880"/>
            <a:chExt cx="1868057" cy="1354308"/>
          </a:xfrm>
        </p:grpSpPr>
        <p:sp>
          <p:nvSpPr>
            <p:cNvPr id="2414" name="Google Shape;2414;p57"/>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57"/>
            <p:cNvGrpSpPr/>
            <p:nvPr/>
          </p:nvGrpSpPr>
          <p:grpSpPr>
            <a:xfrm rot="-730355">
              <a:off x="7338121" y="1574177"/>
              <a:ext cx="1608947" cy="907414"/>
              <a:chOff x="4917725" y="2843500"/>
              <a:chExt cx="277625" cy="156575"/>
            </a:xfrm>
          </p:grpSpPr>
          <p:sp>
            <p:nvSpPr>
              <p:cNvPr id="2416" name="Google Shape;2416;p57"/>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57"/>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57"/>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57"/>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57"/>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57"/>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57"/>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57"/>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57"/>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7"/>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7"/>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7"/>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7"/>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7"/>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7"/>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1" name="Google Shape;2431;p57"/>
          <p:cNvGrpSpPr/>
          <p:nvPr/>
        </p:nvGrpSpPr>
        <p:grpSpPr>
          <a:xfrm>
            <a:off x="4963898" y="3814274"/>
            <a:ext cx="333793" cy="294271"/>
            <a:chOff x="4469816" y="1377671"/>
            <a:chExt cx="717063" cy="632161"/>
          </a:xfrm>
        </p:grpSpPr>
        <p:sp>
          <p:nvSpPr>
            <p:cNvPr id="2432" name="Google Shape;2432;p57"/>
            <p:cNvSpPr/>
            <p:nvPr/>
          </p:nvSpPr>
          <p:spPr>
            <a:xfrm>
              <a:off x="4469816" y="137767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3" name="Google Shape;2433;p57"/>
            <p:cNvGrpSpPr/>
            <p:nvPr/>
          </p:nvGrpSpPr>
          <p:grpSpPr>
            <a:xfrm>
              <a:off x="4469816" y="1378601"/>
              <a:ext cx="717063" cy="631230"/>
              <a:chOff x="4469816" y="1378601"/>
              <a:chExt cx="717063" cy="631230"/>
            </a:xfrm>
          </p:grpSpPr>
          <p:sp>
            <p:nvSpPr>
              <p:cNvPr id="2434" name="Google Shape;2434;p57"/>
              <p:cNvSpPr/>
              <p:nvPr/>
            </p:nvSpPr>
            <p:spPr>
              <a:xfrm>
                <a:off x="4469816" y="1378601"/>
                <a:ext cx="717063" cy="6312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7"/>
              <p:cNvSpPr/>
              <p:nvPr/>
            </p:nvSpPr>
            <p:spPr>
              <a:xfrm>
                <a:off x="4571791" y="1438660"/>
                <a:ext cx="142136" cy="12624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7"/>
              <p:cNvSpPr/>
              <p:nvPr/>
            </p:nvSpPr>
            <p:spPr>
              <a:xfrm>
                <a:off x="4530376" y="1589932"/>
                <a:ext cx="41790" cy="66314"/>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7"/>
              <p:cNvSpPr/>
              <p:nvPr/>
            </p:nvSpPr>
            <p:spPr>
              <a:xfrm>
                <a:off x="4648240" y="1576294"/>
                <a:ext cx="523002" cy="405264"/>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38" name="Google Shape;2438;p57"/>
          <p:cNvGrpSpPr/>
          <p:nvPr/>
        </p:nvGrpSpPr>
        <p:grpSpPr>
          <a:xfrm>
            <a:off x="3626535" y="3823627"/>
            <a:ext cx="477353" cy="481765"/>
            <a:chOff x="484800" y="3137100"/>
            <a:chExt cx="1213403" cy="1224618"/>
          </a:xfrm>
        </p:grpSpPr>
        <p:sp>
          <p:nvSpPr>
            <p:cNvPr id="2439" name="Google Shape;2439;p57"/>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0" name="Google Shape;2440;p57"/>
            <p:cNvGrpSpPr/>
            <p:nvPr/>
          </p:nvGrpSpPr>
          <p:grpSpPr>
            <a:xfrm>
              <a:off x="531530" y="3187041"/>
              <a:ext cx="1119976" cy="1124767"/>
              <a:chOff x="4625475" y="633600"/>
              <a:chExt cx="751409" cy="754624"/>
            </a:xfrm>
          </p:grpSpPr>
          <p:sp>
            <p:nvSpPr>
              <p:cNvPr id="2441" name="Google Shape;2441;p57"/>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7"/>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7"/>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7"/>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7"/>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7"/>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7"/>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7"/>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7"/>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7"/>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7"/>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7"/>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7"/>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7"/>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7"/>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7"/>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7"/>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7"/>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7"/>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7"/>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7"/>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7"/>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7"/>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7"/>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7"/>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7"/>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7"/>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7"/>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9" name="Google Shape;2469;p57"/>
          <p:cNvGrpSpPr/>
          <p:nvPr/>
        </p:nvGrpSpPr>
        <p:grpSpPr>
          <a:xfrm>
            <a:off x="3005938" y="4318891"/>
            <a:ext cx="599704" cy="363894"/>
            <a:chOff x="5347910" y="1741399"/>
            <a:chExt cx="1245233" cy="755594"/>
          </a:xfrm>
        </p:grpSpPr>
        <p:sp>
          <p:nvSpPr>
            <p:cNvPr id="2470" name="Google Shape;2470;p57"/>
            <p:cNvSpPr/>
            <p:nvPr/>
          </p:nvSpPr>
          <p:spPr>
            <a:xfrm>
              <a:off x="5347910" y="1741399"/>
              <a:ext cx="1245233" cy="755594"/>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1" name="Google Shape;2471;p57"/>
            <p:cNvGrpSpPr/>
            <p:nvPr/>
          </p:nvGrpSpPr>
          <p:grpSpPr>
            <a:xfrm>
              <a:off x="5388611" y="1803304"/>
              <a:ext cx="1195189" cy="632129"/>
              <a:chOff x="6164200" y="2460350"/>
              <a:chExt cx="277925" cy="147000"/>
            </a:xfrm>
          </p:grpSpPr>
          <p:sp>
            <p:nvSpPr>
              <p:cNvPr id="2472" name="Google Shape;2472;p57"/>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7"/>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7"/>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7"/>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76" name="Google Shape;2476;p57"/>
          <p:cNvGrpSpPr/>
          <p:nvPr/>
        </p:nvGrpSpPr>
        <p:grpSpPr>
          <a:xfrm>
            <a:off x="5401027" y="4350758"/>
            <a:ext cx="514233" cy="312052"/>
            <a:chOff x="5336866" y="1734684"/>
            <a:chExt cx="1267208" cy="768980"/>
          </a:xfrm>
        </p:grpSpPr>
        <p:sp>
          <p:nvSpPr>
            <p:cNvPr id="2477" name="Google Shape;2477;p57"/>
            <p:cNvSpPr/>
            <p:nvPr/>
          </p:nvSpPr>
          <p:spPr>
            <a:xfrm>
              <a:off x="5336866" y="1734684"/>
              <a:ext cx="1267208" cy="768980"/>
            </a:xfrm>
            <a:custGeom>
              <a:avLst/>
              <a:gdLst/>
              <a:ahLst/>
              <a:cxnLst/>
              <a:rect l="l" t="t" r="r" b="b"/>
              <a:pathLst>
                <a:path w="33937" h="20594" extrusionOk="0">
                  <a:moveTo>
                    <a:pt x="16827" y="0"/>
                  </a:moveTo>
                  <a:cubicBezTo>
                    <a:pt x="16497" y="0"/>
                    <a:pt x="16154" y="26"/>
                    <a:pt x="15798" y="80"/>
                  </a:cubicBezTo>
                  <a:cubicBezTo>
                    <a:pt x="13951" y="377"/>
                    <a:pt x="12533" y="1202"/>
                    <a:pt x="11560" y="2537"/>
                  </a:cubicBezTo>
                  <a:cubicBezTo>
                    <a:pt x="10917" y="3444"/>
                    <a:pt x="10587" y="4434"/>
                    <a:pt x="10422" y="5374"/>
                  </a:cubicBezTo>
                  <a:cubicBezTo>
                    <a:pt x="9833" y="5079"/>
                    <a:pt x="9162" y="4886"/>
                    <a:pt x="8439" y="4886"/>
                  </a:cubicBezTo>
                  <a:cubicBezTo>
                    <a:pt x="7828" y="4886"/>
                    <a:pt x="7180" y="5024"/>
                    <a:pt x="6514" y="5357"/>
                  </a:cubicBezTo>
                  <a:cubicBezTo>
                    <a:pt x="5492" y="5852"/>
                    <a:pt x="4816" y="6643"/>
                    <a:pt x="4535" y="7633"/>
                  </a:cubicBezTo>
                  <a:cubicBezTo>
                    <a:pt x="4338" y="8259"/>
                    <a:pt x="4338" y="8919"/>
                    <a:pt x="4420" y="9496"/>
                  </a:cubicBezTo>
                  <a:cubicBezTo>
                    <a:pt x="3167" y="9644"/>
                    <a:pt x="1980" y="10271"/>
                    <a:pt x="1353" y="11260"/>
                  </a:cubicBezTo>
                  <a:cubicBezTo>
                    <a:pt x="842" y="12085"/>
                    <a:pt x="1" y="14261"/>
                    <a:pt x="3315" y="17032"/>
                  </a:cubicBezTo>
                  <a:cubicBezTo>
                    <a:pt x="7273" y="20280"/>
                    <a:pt x="14759" y="20593"/>
                    <a:pt x="17414" y="20593"/>
                  </a:cubicBezTo>
                  <a:cubicBezTo>
                    <a:pt x="17892" y="20593"/>
                    <a:pt x="18189" y="20593"/>
                    <a:pt x="18321" y="20577"/>
                  </a:cubicBezTo>
                  <a:cubicBezTo>
                    <a:pt x="18428" y="20579"/>
                    <a:pt x="18535" y="20579"/>
                    <a:pt x="18643" y="20579"/>
                  </a:cubicBezTo>
                  <a:cubicBezTo>
                    <a:pt x="23848" y="20579"/>
                    <a:pt x="30244" y="18634"/>
                    <a:pt x="32683" y="14822"/>
                  </a:cubicBezTo>
                  <a:cubicBezTo>
                    <a:pt x="33821" y="13058"/>
                    <a:pt x="33936" y="11112"/>
                    <a:pt x="33013" y="9183"/>
                  </a:cubicBezTo>
                  <a:cubicBezTo>
                    <a:pt x="32172" y="7451"/>
                    <a:pt x="30902" y="6330"/>
                    <a:pt x="29303" y="5885"/>
                  </a:cubicBezTo>
                  <a:cubicBezTo>
                    <a:pt x="28753" y="5728"/>
                    <a:pt x="28198" y="5663"/>
                    <a:pt x="27657" y="5663"/>
                  </a:cubicBezTo>
                  <a:cubicBezTo>
                    <a:pt x="26316" y="5663"/>
                    <a:pt x="25053" y="6062"/>
                    <a:pt x="24125" y="6462"/>
                  </a:cubicBezTo>
                  <a:cubicBezTo>
                    <a:pt x="23208" y="4124"/>
                    <a:pt x="21016" y="0"/>
                    <a:pt x="16827" y="0"/>
                  </a:cubicBezTo>
                  <a:close/>
                </a:path>
              </a:pathLst>
            </a:custGeom>
            <a:solidFill>
              <a:srgbClr val="FFFFFF"/>
            </a:solidFill>
            <a:ln>
              <a:noFill/>
            </a:ln>
            <a:effectLst>
              <a:outerShdw blurRad="57150" dist="19050" dir="5400000" algn="bl" rotWithShape="0">
                <a:srgbClr val="000000">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8" name="Google Shape;2478;p57"/>
            <p:cNvGrpSpPr/>
            <p:nvPr/>
          </p:nvGrpSpPr>
          <p:grpSpPr>
            <a:xfrm>
              <a:off x="5388611" y="1803304"/>
              <a:ext cx="1195189" cy="632129"/>
              <a:chOff x="6164200" y="2460350"/>
              <a:chExt cx="277925" cy="147000"/>
            </a:xfrm>
          </p:grpSpPr>
          <p:sp>
            <p:nvSpPr>
              <p:cNvPr id="2479" name="Google Shape;2479;p57"/>
              <p:cNvSpPr/>
              <p:nvPr/>
            </p:nvSpPr>
            <p:spPr>
              <a:xfrm>
                <a:off x="6164200" y="2460350"/>
                <a:ext cx="277925" cy="147000"/>
              </a:xfrm>
              <a:custGeom>
                <a:avLst/>
                <a:gdLst/>
                <a:ahLst/>
                <a:cxnLst/>
                <a:rect l="l" t="t" r="r" b="b"/>
                <a:pathLst>
                  <a:path w="11117" h="5880" extrusionOk="0">
                    <a:moveTo>
                      <a:pt x="5346" y="0"/>
                    </a:moveTo>
                    <a:cubicBezTo>
                      <a:pt x="5263" y="0"/>
                      <a:pt x="5177" y="7"/>
                      <a:pt x="5088" y="21"/>
                    </a:cubicBezTo>
                    <a:cubicBezTo>
                      <a:pt x="3309" y="284"/>
                      <a:pt x="3683" y="2270"/>
                      <a:pt x="3683" y="2270"/>
                    </a:cubicBezTo>
                    <a:cubicBezTo>
                      <a:pt x="3683" y="2270"/>
                      <a:pt x="3252" y="1595"/>
                      <a:pt x="2609" y="1595"/>
                    </a:cubicBezTo>
                    <a:cubicBezTo>
                      <a:pt x="2471" y="1595"/>
                      <a:pt x="2323" y="1626"/>
                      <a:pt x="2167" y="1702"/>
                    </a:cubicBezTo>
                    <a:cubicBezTo>
                      <a:pt x="1295" y="2138"/>
                      <a:pt x="1925" y="3204"/>
                      <a:pt x="1925" y="3204"/>
                    </a:cubicBezTo>
                    <a:cubicBezTo>
                      <a:pt x="1779" y="3135"/>
                      <a:pt x="1617" y="3102"/>
                      <a:pt x="1457" y="3102"/>
                    </a:cubicBezTo>
                    <a:cubicBezTo>
                      <a:pt x="707" y="3102"/>
                      <a:pt x="1" y="3817"/>
                      <a:pt x="1199" y="4809"/>
                    </a:cubicBezTo>
                    <a:cubicBezTo>
                      <a:pt x="2390" y="5791"/>
                      <a:pt x="4745" y="5879"/>
                      <a:pt x="5554" y="5879"/>
                    </a:cubicBezTo>
                    <a:cubicBezTo>
                      <a:pt x="5732" y="5879"/>
                      <a:pt x="5835" y="5875"/>
                      <a:pt x="5835" y="5875"/>
                    </a:cubicBezTo>
                    <a:cubicBezTo>
                      <a:pt x="5872" y="5876"/>
                      <a:pt x="5909" y="5876"/>
                      <a:pt x="5946" y="5876"/>
                    </a:cubicBezTo>
                    <a:cubicBezTo>
                      <a:pt x="8402" y="5876"/>
                      <a:pt x="11117" y="4527"/>
                      <a:pt x="10278" y="2761"/>
                    </a:cubicBezTo>
                    <a:cubicBezTo>
                      <a:pt x="9934" y="2059"/>
                      <a:pt x="9408" y="1851"/>
                      <a:pt x="8906" y="1851"/>
                    </a:cubicBezTo>
                    <a:cubicBezTo>
                      <a:pt x="8176" y="1851"/>
                      <a:pt x="7496" y="2290"/>
                      <a:pt x="7496" y="2290"/>
                    </a:cubicBezTo>
                    <a:cubicBezTo>
                      <a:pt x="7496" y="2290"/>
                      <a:pt x="6916" y="0"/>
                      <a:pt x="534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7"/>
              <p:cNvSpPr/>
              <p:nvPr/>
            </p:nvSpPr>
            <p:spPr>
              <a:xfrm>
                <a:off x="6263000" y="2481025"/>
                <a:ext cx="15750" cy="34100"/>
              </a:xfrm>
              <a:custGeom>
                <a:avLst/>
                <a:gdLst/>
                <a:ahLst/>
                <a:cxnLst/>
                <a:rect l="l" t="t" r="r" b="b"/>
                <a:pathLst>
                  <a:path w="630" h="1364" extrusionOk="0">
                    <a:moveTo>
                      <a:pt x="493" y="0"/>
                    </a:moveTo>
                    <a:cubicBezTo>
                      <a:pt x="454" y="0"/>
                      <a:pt x="413" y="15"/>
                      <a:pt x="388" y="45"/>
                    </a:cubicBezTo>
                    <a:cubicBezTo>
                      <a:pt x="139" y="349"/>
                      <a:pt x="1" y="1048"/>
                      <a:pt x="77" y="1318"/>
                    </a:cubicBezTo>
                    <a:cubicBezTo>
                      <a:pt x="81" y="1348"/>
                      <a:pt x="102" y="1363"/>
                      <a:pt x="124" y="1363"/>
                    </a:cubicBezTo>
                    <a:cubicBezTo>
                      <a:pt x="144" y="1363"/>
                      <a:pt x="164" y="1351"/>
                      <a:pt x="174" y="1325"/>
                    </a:cubicBezTo>
                    <a:cubicBezTo>
                      <a:pt x="243" y="730"/>
                      <a:pt x="527" y="301"/>
                      <a:pt x="589" y="142"/>
                    </a:cubicBezTo>
                    <a:cubicBezTo>
                      <a:pt x="629" y="48"/>
                      <a:pt x="563"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7"/>
              <p:cNvSpPr/>
              <p:nvPr/>
            </p:nvSpPr>
            <p:spPr>
              <a:xfrm>
                <a:off x="6279450" y="2466550"/>
                <a:ext cx="11950" cy="10925"/>
              </a:xfrm>
              <a:custGeom>
                <a:avLst/>
                <a:gdLst/>
                <a:ahLst/>
                <a:cxnLst/>
                <a:rect l="l" t="t" r="r" b="b"/>
                <a:pathLst>
                  <a:path w="478" h="437" extrusionOk="0">
                    <a:moveTo>
                      <a:pt x="368" y="1"/>
                    </a:moveTo>
                    <a:cubicBezTo>
                      <a:pt x="263" y="1"/>
                      <a:pt x="178" y="80"/>
                      <a:pt x="118" y="160"/>
                    </a:cubicBezTo>
                    <a:cubicBezTo>
                      <a:pt x="76" y="222"/>
                      <a:pt x="0" y="319"/>
                      <a:pt x="35" y="402"/>
                    </a:cubicBezTo>
                    <a:cubicBezTo>
                      <a:pt x="42" y="416"/>
                      <a:pt x="63" y="437"/>
                      <a:pt x="83" y="437"/>
                    </a:cubicBezTo>
                    <a:cubicBezTo>
                      <a:pt x="153" y="423"/>
                      <a:pt x="429" y="209"/>
                      <a:pt x="457" y="139"/>
                    </a:cubicBezTo>
                    <a:cubicBezTo>
                      <a:pt x="478" y="91"/>
                      <a:pt x="450" y="15"/>
                      <a:pt x="381" y="1"/>
                    </a:cubicBezTo>
                    <a:cubicBezTo>
                      <a:pt x="377" y="1"/>
                      <a:pt x="372" y="1"/>
                      <a:pt x="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7"/>
              <p:cNvSpPr/>
              <p:nvPr/>
            </p:nvSpPr>
            <p:spPr>
              <a:xfrm>
                <a:off x="6203325" y="2541425"/>
                <a:ext cx="210925" cy="53725"/>
              </a:xfrm>
              <a:custGeom>
                <a:avLst/>
                <a:gdLst/>
                <a:ahLst/>
                <a:cxnLst/>
                <a:rect l="l" t="t" r="r" b="b"/>
                <a:pathLst>
                  <a:path w="8437" h="2149" extrusionOk="0">
                    <a:moveTo>
                      <a:pt x="7702" y="1"/>
                    </a:moveTo>
                    <a:cubicBezTo>
                      <a:pt x="7639" y="1"/>
                      <a:pt x="7579" y="6"/>
                      <a:pt x="7523" y="16"/>
                    </a:cubicBezTo>
                    <a:cubicBezTo>
                      <a:pt x="7232" y="85"/>
                      <a:pt x="6990" y="272"/>
                      <a:pt x="6762" y="452"/>
                    </a:cubicBezTo>
                    <a:cubicBezTo>
                      <a:pt x="6540" y="632"/>
                      <a:pt x="6305" y="826"/>
                      <a:pt x="6021" y="909"/>
                    </a:cubicBezTo>
                    <a:cubicBezTo>
                      <a:pt x="5878" y="955"/>
                      <a:pt x="5731" y="973"/>
                      <a:pt x="5582" y="973"/>
                    </a:cubicBezTo>
                    <a:cubicBezTo>
                      <a:pt x="5066" y="973"/>
                      <a:pt x="4518" y="762"/>
                      <a:pt x="3995" y="762"/>
                    </a:cubicBezTo>
                    <a:cubicBezTo>
                      <a:pt x="3889" y="762"/>
                      <a:pt x="3785" y="771"/>
                      <a:pt x="3682" y="791"/>
                    </a:cubicBezTo>
                    <a:cubicBezTo>
                      <a:pt x="3253" y="874"/>
                      <a:pt x="2886" y="1151"/>
                      <a:pt x="2450" y="1179"/>
                    </a:cubicBezTo>
                    <a:cubicBezTo>
                      <a:pt x="2426" y="1180"/>
                      <a:pt x="2402" y="1181"/>
                      <a:pt x="2379" y="1181"/>
                    </a:cubicBezTo>
                    <a:cubicBezTo>
                      <a:pt x="1969" y="1181"/>
                      <a:pt x="1576" y="964"/>
                      <a:pt x="1177" y="847"/>
                    </a:cubicBezTo>
                    <a:cubicBezTo>
                      <a:pt x="1053" y="814"/>
                      <a:pt x="917" y="796"/>
                      <a:pt x="781" y="796"/>
                    </a:cubicBezTo>
                    <a:cubicBezTo>
                      <a:pt x="452" y="796"/>
                      <a:pt x="128" y="903"/>
                      <a:pt x="0" y="1172"/>
                    </a:cubicBezTo>
                    <a:cubicBezTo>
                      <a:pt x="0" y="1172"/>
                      <a:pt x="1585" y="2106"/>
                      <a:pt x="4229" y="2148"/>
                    </a:cubicBezTo>
                    <a:cubicBezTo>
                      <a:pt x="4263" y="2148"/>
                      <a:pt x="4298" y="2149"/>
                      <a:pt x="4332" y="2149"/>
                    </a:cubicBezTo>
                    <a:cubicBezTo>
                      <a:pt x="6915" y="2149"/>
                      <a:pt x="8245" y="621"/>
                      <a:pt x="8436" y="307"/>
                    </a:cubicBezTo>
                    <a:cubicBezTo>
                      <a:pt x="8285" y="99"/>
                      <a:pt x="7973" y="1"/>
                      <a:pt x="7702" y="1"/>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83" name="Google Shape;2483;p57"/>
          <p:cNvSpPr/>
          <p:nvPr/>
        </p:nvSpPr>
        <p:spPr>
          <a:xfrm>
            <a:off x="6230006" y="3700714"/>
            <a:ext cx="2238000" cy="1076100"/>
          </a:xfrm>
          <a:prstGeom prst="roundRect">
            <a:avLst>
              <a:gd name="adj" fmla="val 10029"/>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FEB50DC7-607D-D00E-DC8D-1748444A4CFB}"/>
              </a:ext>
            </a:extLst>
          </p:cNvPr>
          <p:cNvSpPr txBox="1"/>
          <p:nvPr/>
        </p:nvSpPr>
        <p:spPr>
          <a:xfrm>
            <a:off x="1237527" y="1772743"/>
            <a:ext cx="6733954" cy="1391728"/>
          </a:xfrm>
          <a:prstGeom prst="rect">
            <a:avLst/>
          </a:prstGeom>
          <a:noFill/>
        </p:spPr>
        <p:txBody>
          <a:bodyPr wrap="square" rtlCol="0">
            <a:spAutoFit/>
          </a:bodyPr>
          <a:lstStyle/>
          <a:p>
            <a:pPr algn="ctr">
              <a:lnSpc>
                <a:spcPct val="150000"/>
              </a:lnSpc>
            </a:pPr>
            <a:r>
              <a:rPr lang="en-US" sz="3000" b="1">
                <a:solidFill>
                  <a:schemeClr val="accent6">
                    <a:lumMod val="75000"/>
                  </a:schemeClr>
                </a:solidFill>
              </a:rPr>
              <a:t>CẢM ƠN CÁC EM </a:t>
            </a:r>
          </a:p>
          <a:p>
            <a:pPr algn="ctr">
              <a:lnSpc>
                <a:spcPct val="150000"/>
              </a:lnSpc>
            </a:pPr>
            <a:r>
              <a:rPr lang="en-US" sz="3000" b="1">
                <a:solidFill>
                  <a:schemeClr val="accent6">
                    <a:lumMod val="75000"/>
                  </a:schemeClr>
                </a:solidFill>
              </a:rPr>
              <a:t>ĐÃ LẮNG NGHE BÀI GIẢNG!</a:t>
            </a:r>
          </a:p>
        </p:txBody>
      </p:sp>
      <p:grpSp>
        <p:nvGrpSpPr>
          <p:cNvPr id="5" name="Google Shape;3119;p74">
            <a:extLst>
              <a:ext uri="{FF2B5EF4-FFF2-40B4-BE49-F238E27FC236}">
                <a16:creationId xmlns:a16="http://schemas.microsoft.com/office/drawing/2014/main" id="{5A626A25-65B8-AA00-BB96-05E50012EBFB}"/>
              </a:ext>
            </a:extLst>
          </p:cNvPr>
          <p:cNvGrpSpPr/>
          <p:nvPr/>
        </p:nvGrpSpPr>
        <p:grpSpPr>
          <a:xfrm>
            <a:off x="7079363" y="3928487"/>
            <a:ext cx="599837" cy="586164"/>
            <a:chOff x="3010162" y="1476520"/>
            <a:chExt cx="599837" cy="586164"/>
          </a:xfrm>
        </p:grpSpPr>
        <p:sp>
          <p:nvSpPr>
            <p:cNvPr id="6" name="Google Shape;3120;p74">
              <a:extLst>
                <a:ext uri="{FF2B5EF4-FFF2-40B4-BE49-F238E27FC236}">
                  <a16:creationId xmlns:a16="http://schemas.microsoft.com/office/drawing/2014/main" id="{D2EF383D-4A1F-D28C-3C1E-BBFB04C8BB63}"/>
                </a:ext>
              </a:extLst>
            </p:cNvPr>
            <p:cNvSpPr/>
            <p:nvPr/>
          </p:nvSpPr>
          <p:spPr>
            <a:xfrm>
              <a:off x="3010162" y="1476520"/>
              <a:ext cx="598753" cy="578297"/>
            </a:xfrm>
            <a:custGeom>
              <a:avLst/>
              <a:gdLst/>
              <a:ahLst/>
              <a:cxnLst/>
              <a:rect l="l" t="t" r="r" b="b"/>
              <a:pathLst>
                <a:path w="7328" h="7077" extrusionOk="0">
                  <a:moveTo>
                    <a:pt x="3514" y="0"/>
                  </a:moveTo>
                  <a:cubicBezTo>
                    <a:pt x="3365" y="0"/>
                    <a:pt x="3215" y="9"/>
                    <a:pt x="3066" y="29"/>
                  </a:cubicBezTo>
                  <a:cubicBezTo>
                    <a:pt x="2208" y="140"/>
                    <a:pt x="1329" y="465"/>
                    <a:pt x="782" y="1178"/>
                  </a:cubicBezTo>
                  <a:cubicBezTo>
                    <a:pt x="346" y="1738"/>
                    <a:pt x="187" y="2472"/>
                    <a:pt x="97" y="3185"/>
                  </a:cubicBezTo>
                  <a:cubicBezTo>
                    <a:pt x="21" y="3780"/>
                    <a:pt x="0" y="4409"/>
                    <a:pt x="173" y="4984"/>
                  </a:cubicBezTo>
                  <a:cubicBezTo>
                    <a:pt x="443" y="5828"/>
                    <a:pt x="1135" y="6486"/>
                    <a:pt x="1924" y="6797"/>
                  </a:cubicBezTo>
                  <a:cubicBezTo>
                    <a:pt x="2408" y="6996"/>
                    <a:pt x="2925" y="7076"/>
                    <a:pt x="3445" y="7076"/>
                  </a:cubicBezTo>
                  <a:cubicBezTo>
                    <a:pt x="3772" y="7076"/>
                    <a:pt x="4101" y="7044"/>
                    <a:pt x="4423" y="6991"/>
                  </a:cubicBezTo>
                  <a:cubicBezTo>
                    <a:pt x="5910" y="6749"/>
                    <a:pt x="7142" y="5344"/>
                    <a:pt x="7218" y="3752"/>
                  </a:cubicBezTo>
                  <a:cubicBezTo>
                    <a:pt x="7328" y="1581"/>
                    <a:pt x="5445" y="0"/>
                    <a:pt x="3514"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121;p74">
              <a:extLst>
                <a:ext uri="{FF2B5EF4-FFF2-40B4-BE49-F238E27FC236}">
                  <a16:creationId xmlns:a16="http://schemas.microsoft.com/office/drawing/2014/main" id="{EA330041-6C37-01F4-9421-75B39562FB13}"/>
                </a:ext>
              </a:extLst>
            </p:cNvPr>
            <p:cNvGrpSpPr/>
            <p:nvPr/>
          </p:nvGrpSpPr>
          <p:grpSpPr>
            <a:xfrm>
              <a:off x="3011251" y="1483892"/>
              <a:ext cx="598747" cy="578793"/>
              <a:chOff x="3011251" y="1629042"/>
              <a:chExt cx="598747" cy="578793"/>
            </a:xfrm>
          </p:grpSpPr>
          <p:sp>
            <p:nvSpPr>
              <p:cNvPr id="8" name="Google Shape;3122;p74">
                <a:extLst>
                  <a:ext uri="{FF2B5EF4-FFF2-40B4-BE49-F238E27FC236}">
                    <a16:creationId xmlns:a16="http://schemas.microsoft.com/office/drawing/2014/main" id="{9765D115-9DFA-8464-E37D-B218A4C9DFB0}"/>
                  </a:ext>
                </a:extLst>
              </p:cNvPr>
              <p:cNvSpPr/>
              <p:nvPr/>
            </p:nvSpPr>
            <p:spPr>
              <a:xfrm>
                <a:off x="3011251" y="1629042"/>
                <a:ext cx="598747" cy="578300"/>
              </a:xfrm>
              <a:custGeom>
                <a:avLst/>
                <a:gdLst/>
                <a:ahLst/>
                <a:cxnLst/>
                <a:rect l="l" t="t" r="r" b="b"/>
                <a:pathLst>
                  <a:path w="7328" h="7077" extrusionOk="0">
                    <a:moveTo>
                      <a:pt x="3514" y="0"/>
                    </a:moveTo>
                    <a:cubicBezTo>
                      <a:pt x="3365" y="0"/>
                      <a:pt x="3215" y="9"/>
                      <a:pt x="3066" y="29"/>
                    </a:cubicBezTo>
                    <a:cubicBezTo>
                      <a:pt x="2208" y="140"/>
                      <a:pt x="1329" y="465"/>
                      <a:pt x="782" y="1178"/>
                    </a:cubicBezTo>
                    <a:cubicBezTo>
                      <a:pt x="346" y="1738"/>
                      <a:pt x="187" y="2472"/>
                      <a:pt x="97" y="3185"/>
                    </a:cubicBezTo>
                    <a:cubicBezTo>
                      <a:pt x="21" y="3780"/>
                      <a:pt x="0" y="4409"/>
                      <a:pt x="173" y="4984"/>
                    </a:cubicBezTo>
                    <a:cubicBezTo>
                      <a:pt x="443" y="5828"/>
                      <a:pt x="1135" y="6486"/>
                      <a:pt x="1924" y="6797"/>
                    </a:cubicBezTo>
                    <a:cubicBezTo>
                      <a:pt x="2408" y="6996"/>
                      <a:pt x="2925" y="7076"/>
                      <a:pt x="3445" y="7076"/>
                    </a:cubicBezTo>
                    <a:cubicBezTo>
                      <a:pt x="3772" y="7076"/>
                      <a:pt x="4101" y="7044"/>
                      <a:pt x="4423" y="6991"/>
                    </a:cubicBezTo>
                    <a:cubicBezTo>
                      <a:pt x="5910"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23;p74">
                <a:extLst>
                  <a:ext uri="{FF2B5EF4-FFF2-40B4-BE49-F238E27FC236}">
                    <a16:creationId xmlns:a16="http://schemas.microsoft.com/office/drawing/2014/main" id="{2C97BAB2-C1CB-A67B-EEFF-48EA36414049}"/>
                  </a:ext>
                </a:extLst>
              </p:cNvPr>
              <p:cNvSpPr/>
              <p:nvPr/>
            </p:nvSpPr>
            <p:spPr>
              <a:xfrm>
                <a:off x="3318887" y="1658542"/>
                <a:ext cx="160472" cy="78528"/>
              </a:xfrm>
              <a:custGeom>
                <a:avLst/>
                <a:gdLst/>
                <a:ahLst/>
                <a:cxnLst/>
                <a:rect l="l" t="t" r="r" b="b"/>
                <a:pathLst>
                  <a:path w="1964" h="961" extrusionOk="0">
                    <a:moveTo>
                      <a:pt x="360" y="1"/>
                    </a:moveTo>
                    <a:cubicBezTo>
                      <a:pt x="267" y="1"/>
                      <a:pt x="178" y="7"/>
                      <a:pt x="97" y="21"/>
                    </a:cubicBezTo>
                    <a:cubicBezTo>
                      <a:pt x="0" y="35"/>
                      <a:pt x="42" y="166"/>
                      <a:pt x="111" y="173"/>
                    </a:cubicBezTo>
                    <a:cubicBezTo>
                      <a:pt x="457" y="221"/>
                      <a:pt x="761" y="291"/>
                      <a:pt x="1073" y="443"/>
                    </a:cubicBezTo>
                    <a:cubicBezTo>
                      <a:pt x="1336" y="574"/>
                      <a:pt x="1516" y="817"/>
                      <a:pt x="1765" y="948"/>
                    </a:cubicBezTo>
                    <a:cubicBezTo>
                      <a:pt x="1784" y="957"/>
                      <a:pt x="1803" y="960"/>
                      <a:pt x="1821" y="960"/>
                    </a:cubicBezTo>
                    <a:cubicBezTo>
                      <a:pt x="1905"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24;p74">
                <a:extLst>
                  <a:ext uri="{FF2B5EF4-FFF2-40B4-BE49-F238E27FC236}">
                    <a16:creationId xmlns:a16="http://schemas.microsoft.com/office/drawing/2014/main" id="{AB451923-1DD1-234D-96CC-F83A94FB6568}"/>
                  </a:ext>
                </a:extLst>
              </p:cNvPr>
              <p:cNvSpPr/>
              <p:nvPr/>
            </p:nvSpPr>
            <p:spPr>
              <a:xfrm>
                <a:off x="3486310" y="1748432"/>
                <a:ext cx="65039" cy="71583"/>
              </a:xfrm>
              <a:custGeom>
                <a:avLst/>
                <a:gdLst/>
                <a:ahLst/>
                <a:cxnLst/>
                <a:rect l="l" t="t" r="r" b="b"/>
                <a:pathLst>
                  <a:path w="796" h="876" extrusionOk="0">
                    <a:moveTo>
                      <a:pt x="97" y="0"/>
                    </a:moveTo>
                    <a:cubicBezTo>
                      <a:pt x="26" y="0"/>
                      <a:pt x="1" y="105"/>
                      <a:pt x="48" y="146"/>
                    </a:cubicBezTo>
                    <a:cubicBezTo>
                      <a:pt x="152" y="250"/>
                      <a:pt x="262" y="333"/>
                      <a:pt x="346" y="443"/>
                    </a:cubicBezTo>
                    <a:cubicBezTo>
                      <a:pt x="442" y="561"/>
                      <a:pt x="498" y="720"/>
                      <a:pt x="588" y="838"/>
                    </a:cubicBezTo>
                    <a:cubicBezTo>
                      <a:pt x="607" y="864"/>
                      <a:pt x="631" y="875"/>
                      <a:pt x="655" y="875"/>
                    </a:cubicBezTo>
                    <a:cubicBezTo>
                      <a:pt x="706" y="875"/>
                      <a:pt x="756" y="823"/>
                      <a:pt x="761" y="762"/>
                    </a:cubicBezTo>
                    <a:cubicBezTo>
                      <a:pt x="795" y="423"/>
                      <a:pt x="429" y="42"/>
                      <a:pt x="103" y="0"/>
                    </a:cubicBezTo>
                    <a:cubicBezTo>
                      <a:pt x="101" y="0"/>
                      <a:pt x="99" y="0"/>
                      <a:pt x="97"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25;p74">
                <a:extLst>
                  <a:ext uri="{FF2B5EF4-FFF2-40B4-BE49-F238E27FC236}">
                    <a16:creationId xmlns:a16="http://schemas.microsoft.com/office/drawing/2014/main" id="{ABA48EBB-E569-1E46-7EF2-14207C62149B}"/>
                  </a:ext>
                </a:extLst>
              </p:cNvPr>
              <p:cNvSpPr/>
              <p:nvPr/>
            </p:nvSpPr>
            <p:spPr>
              <a:xfrm>
                <a:off x="3011251" y="1708799"/>
                <a:ext cx="553645" cy="499036"/>
              </a:xfrm>
              <a:custGeom>
                <a:avLst/>
                <a:gdLst/>
                <a:ahLst/>
                <a:cxnLst/>
                <a:rect l="l" t="t" r="r" b="b"/>
                <a:pathLst>
                  <a:path w="6776" h="6107" extrusionOk="0">
                    <a:moveTo>
                      <a:pt x="955" y="1"/>
                    </a:moveTo>
                    <a:lnTo>
                      <a:pt x="955" y="1"/>
                    </a:lnTo>
                    <a:cubicBezTo>
                      <a:pt x="893" y="63"/>
                      <a:pt x="831" y="132"/>
                      <a:pt x="782" y="202"/>
                    </a:cubicBezTo>
                    <a:cubicBezTo>
                      <a:pt x="346" y="762"/>
                      <a:pt x="180" y="1496"/>
                      <a:pt x="97" y="2209"/>
                    </a:cubicBezTo>
                    <a:cubicBezTo>
                      <a:pt x="21" y="2804"/>
                      <a:pt x="0" y="3433"/>
                      <a:pt x="173" y="4008"/>
                    </a:cubicBezTo>
                    <a:cubicBezTo>
                      <a:pt x="443" y="4852"/>
                      <a:pt x="1135" y="5510"/>
                      <a:pt x="1924" y="5821"/>
                    </a:cubicBezTo>
                    <a:cubicBezTo>
                      <a:pt x="2410" y="6025"/>
                      <a:pt x="2927" y="6107"/>
                      <a:pt x="3448" y="6107"/>
                    </a:cubicBezTo>
                    <a:cubicBezTo>
                      <a:pt x="3773" y="6107"/>
                      <a:pt x="4100" y="6075"/>
                      <a:pt x="4423" y="6022"/>
                    </a:cubicBezTo>
                    <a:cubicBezTo>
                      <a:pt x="5412" y="5856"/>
                      <a:pt x="6277" y="5191"/>
                      <a:pt x="6775" y="4292"/>
                    </a:cubicBezTo>
                    <a:lnTo>
                      <a:pt x="6775" y="4292"/>
                    </a:lnTo>
                    <a:cubicBezTo>
                      <a:pt x="6118" y="4769"/>
                      <a:pt x="5350" y="5060"/>
                      <a:pt x="4554" y="5108"/>
                    </a:cubicBezTo>
                    <a:cubicBezTo>
                      <a:pt x="4501" y="5111"/>
                      <a:pt x="4448" y="5112"/>
                      <a:pt x="4395" y="5112"/>
                    </a:cubicBezTo>
                    <a:cubicBezTo>
                      <a:pt x="3180" y="5112"/>
                      <a:pt x="1963" y="4508"/>
                      <a:pt x="1274" y="3454"/>
                    </a:cubicBezTo>
                    <a:cubicBezTo>
                      <a:pt x="616" y="2458"/>
                      <a:pt x="485"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126;p74">
                <a:extLst>
                  <a:ext uri="{FF2B5EF4-FFF2-40B4-BE49-F238E27FC236}">
                    <a16:creationId xmlns:a16="http://schemas.microsoft.com/office/drawing/2014/main" id="{EF8CE32A-1FAB-7B8E-22C5-181BA236B06D}"/>
                  </a:ext>
                </a:extLst>
              </p:cNvPr>
              <p:cNvSpPr/>
              <p:nvPr/>
            </p:nvSpPr>
            <p:spPr>
              <a:xfrm>
                <a:off x="3062156" y="1813888"/>
                <a:ext cx="202633" cy="130336"/>
              </a:xfrm>
              <a:custGeom>
                <a:avLst/>
                <a:gdLst/>
                <a:ahLst/>
                <a:cxnLst/>
                <a:rect l="l" t="t" r="r" b="b"/>
                <a:pathLst>
                  <a:path w="2480" h="1595" extrusionOk="0">
                    <a:moveTo>
                      <a:pt x="1822" y="0"/>
                    </a:moveTo>
                    <a:cubicBezTo>
                      <a:pt x="1575" y="0"/>
                      <a:pt x="1326" y="193"/>
                      <a:pt x="1280" y="307"/>
                    </a:cubicBezTo>
                    <a:cubicBezTo>
                      <a:pt x="1280" y="307"/>
                      <a:pt x="1117" y="81"/>
                      <a:pt x="842" y="81"/>
                    </a:cubicBezTo>
                    <a:cubicBezTo>
                      <a:pt x="738" y="81"/>
                      <a:pt x="618" y="113"/>
                      <a:pt x="485" y="203"/>
                    </a:cubicBezTo>
                    <a:cubicBezTo>
                      <a:pt x="0" y="535"/>
                      <a:pt x="1163" y="1559"/>
                      <a:pt x="1336" y="1594"/>
                    </a:cubicBezTo>
                    <a:cubicBezTo>
                      <a:pt x="1339" y="1594"/>
                      <a:pt x="1342" y="1595"/>
                      <a:pt x="1345" y="1595"/>
                    </a:cubicBezTo>
                    <a:cubicBezTo>
                      <a:pt x="1542" y="1595"/>
                      <a:pt x="2479" y="631"/>
                      <a:pt x="2180" y="203"/>
                    </a:cubicBezTo>
                    <a:cubicBezTo>
                      <a:pt x="2082" y="54"/>
                      <a:pt x="1952" y="0"/>
                      <a:pt x="182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27;p74">
                <a:extLst>
                  <a:ext uri="{FF2B5EF4-FFF2-40B4-BE49-F238E27FC236}">
                    <a16:creationId xmlns:a16="http://schemas.microsoft.com/office/drawing/2014/main" id="{27AD5E56-0C84-1888-4A34-532F7860BBE1}"/>
                  </a:ext>
                </a:extLst>
              </p:cNvPr>
              <p:cNvSpPr/>
              <p:nvPr/>
            </p:nvSpPr>
            <p:spPr>
              <a:xfrm>
                <a:off x="3345279" y="1813888"/>
                <a:ext cx="202635" cy="130335"/>
              </a:xfrm>
              <a:custGeom>
                <a:avLst/>
                <a:gdLst/>
                <a:ahLst/>
                <a:cxnLst/>
                <a:rect l="l" t="t" r="r" b="b"/>
                <a:pathLst>
                  <a:path w="2480" h="1595" extrusionOk="0">
                    <a:moveTo>
                      <a:pt x="664" y="0"/>
                    </a:moveTo>
                    <a:cubicBezTo>
                      <a:pt x="534" y="0"/>
                      <a:pt x="403" y="54"/>
                      <a:pt x="300" y="203"/>
                    </a:cubicBezTo>
                    <a:cubicBezTo>
                      <a:pt x="1" y="631"/>
                      <a:pt x="945" y="1595"/>
                      <a:pt x="1142" y="1595"/>
                    </a:cubicBezTo>
                    <a:cubicBezTo>
                      <a:pt x="1145" y="1595"/>
                      <a:pt x="1148" y="1594"/>
                      <a:pt x="1151" y="1594"/>
                    </a:cubicBezTo>
                    <a:cubicBezTo>
                      <a:pt x="1324" y="1559"/>
                      <a:pt x="2480" y="535"/>
                      <a:pt x="1995" y="203"/>
                    </a:cubicBezTo>
                    <a:cubicBezTo>
                      <a:pt x="1862" y="113"/>
                      <a:pt x="1742" y="81"/>
                      <a:pt x="1638" y="81"/>
                    </a:cubicBezTo>
                    <a:cubicBezTo>
                      <a:pt x="1363" y="81"/>
                      <a:pt x="1200" y="307"/>
                      <a:pt x="1200" y="307"/>
                    </a:cubicBezTo>
                    <a:cubicBezTo>
                      <a:pt x="1154" y="193"/>
                      <a:pt x="911" y="0"/>
                      <a:pt x="664"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128;p74">
                <a:extLst>
                  <a:ext uri="{FF2B5EF4-FFF2-40B4-BE49-F238E27FC236}">
                    <a16:creationId xmlns:a16="http://schemas.microsoft.com/office/drawing/2014/main" id="{8229E3EF-5FB3-6858-7646-1DAEAC8C3C62}"/>
                  </a:ext>
                </a:extLst>
              </p:cNvPr>
              <p:cNvSpPr/>
              <p:nvPr/>
            </p:nvSpPr>
            <p:spPr>
              <a:xfrm>
                <a:off x="3278605" y="1965067"/>
                <a:ext cx="109896" cy="140959"/>
              </a:xfrm>
              <a:custGeom>
                <a:avLst/>
                <a:gdLst/>
                <a:ahLst/>
                <a:cxnLst/>
                <a:rect l="l" t="t" r="r" b="b"/>
                <a:pathLst>
                  <a:path w="1345" h="1725" extrusionOk="0">
                    <a:moveTo>
                      <a:pt x="695" y="0"/>
                    </a:moveTo>
                    <a:cubicBezTo>
                      <a:pt x="409" y="0"/>
                      <a:pt x="89" y="130"/>
                      <a:pt x="99" y="394"/>
                    </a:cubicBezTo>
                    <a:cubicBezTo>
                      <a:pt x="99" y="433"/>
                      <a:pt x="126" y="452"/>
                      <a:pt x="156" y="452"/>
                    </a:cubicBezTo>
                    <a:cubicBezTo>
                      <a:pt x="179" y="452"/>
                      <a:pt x="204" y="440"/>
                      <a:pt x="216" y="415"/>
                    </a:cubicBezTo>
                    <a:cubicBezTo>
                      <a:pt x="271" y="257"/>
                      <a:pt x="469" y="208"/>
                      <a:pt x="641" y="208"/>
                    </a:cubicBezTo>
                    <a:cubicBezTo>
                      <a:pt x="710" y="208"/>
                      <a:pt x="776" y="216"/>
                      <a:pt x="825" y="228"/>
                    </a:cubicBezTo>
                    <a:cubicBezTo>
                      <a:pt x="1178" y="311"/>
                      <a:pt x="811" y="699"/>
                      <a:pt x="666" y="796"/>
                    </a:cubicBezTo>
                    <a:cubicBezTo>
                      <a:pt x="569" y="860"/>
                      <a:pt x="623" y="992"/>
                      <a:pt x="732" y="992"/>
                    </a:cubicBezTo>
                    <a:cubicBezTo>
                      <a:pt x="740" y="992"/>
                      <a:pt x="748" y="991"/>
                      <a:pt x="756" y="989"/>
                    </a:cubicBezTo>
                    <a:cubicBezTo>
                      <a:pt x="762" y="989"/>
                      <a:pt x="768" y="988"/>
                      <a:pt x="774" y="988"/>
                    </a:cubicBezTo>
                    <a:cubicBezTo>
                      <a:pt x="938" y="988"/>
                      <a:pt x="1231" y="1252"/>
                      <a:pt x="984" y="1419"/>
                    </a:cubicBezTo>
                    <a:cubicBezTo>
                      <a:pt x="901" y="1474"/>
                      <a:pt x="804" y="1502"/>
                      <a:pt x="701" y="1522"/>
                    </a:cubicBezTo>
                    <a:cubicBezTo>
                      <a:pt x="656" y="1532"/>
                      <a:pt x="610" y="1537"/>
                      <a:pt x="562" y="1537"/>
                    </a:cubicBezTo>
                    <a:cubicBezTo>
                      <a:pt x="410" y="1537"/>
                      <a:pt x="249" y="1492"/>
                      <a:pt x="112" y="1439"/>
                    </a:cubicBezTo>
                    <a:cubicBezTo>
                      <a:pt x="105" y="1438"/>
                      <a:pt x="99" y="1437"/>
                      <a:pt x="92" y="1437"/>
                    </a:cubicBezTo>
                    <a:cubicBezTo>
                      <a:pt x="24" y="1437"/>
                      <a:pt x="1" y="1533"/>
                      <a:pt x="64" y="1571"/>
                    </a:cubicBezTo>
                    <a:cubicBezTo>
                      <a:pt x="197" y="1666"/>
                      <a:pt x="404" y="1725"/>
                      <a:pt x="609" y="1725"/>
                    </a:cubicBezTo>
                    <a:cubicBezTo>
                      <a:pt x="852" y="1725"/>
                      <a:pt x="1093" y="1642"/>
                      <a:pt x="1206" y="1439"/>
                    </a:cubicBezTo>
                    <a:cubicBezTo>
                      <a:pt x="1344" y="1197"/>
                      <a:pt x="1192" y="920"/>
                      <a:pt x="964" y="816"/>
                    </a:cubicBezTo>
                    <a:cubicBezTo>
                      <a:pt x="1171" y="602"/>
                      <a:pt x="1317" y="284"/>
                      <a:pt x="1033" y="83"/>
                    </a:cubicBezTo>
                    <a:cubicBezTo>
                      <a:pt x="952" y="28"/>
                      <a:pt x="827" y="0"/>
                      <a:pt x="695"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 name="Picture 14">
            <a:extLst>
              <a:ext uri="{FF2B5EF4-FFF2-40B4-BE49-F238E27FC236}">
                <a16:creationId xmlns:a16="http://schemas.microsoft.com/office/drawing/2014/main" id="{1BD63627-DF0D-3A63-9874-0A96B0927543}"/>
              </a:ext>
            </a:extLst>
          </p:cNvPr>
          <p:cNvPicPr>
            <a:picLocks noChangeAspect="1"/>
          </p:cNvPicPr>
          <p:nvPr/>
        </p:nvPicPr>
        <p:blipFill>
          <a:blip r:embed="rId3"/>
          <a:stretch>
            <a:fillRect/>
          </a:stretch>
        </p:blipFill>
        <p:spPr>
          <a:xfrm>
            <a:off x="2843557" y="195759"/>
            <a:ext cx="3747106" cy="1543321"/>
          </a:xfrm>
          <a:prstGeom prst="rect">
            <a:avLst/>
          </a:prstGeom>
        </p:spPr>
      </p:pic>
      <p:grpSp>
        <p:nvGrpSpPr>
          <p:cNvPr id="16" name="Google Shape;3238;p74">
            <a:extLst>
              <a:ext uri="{FF2B5EF4-FFF2-40B4-BE49-F238E27FC236}">
                <a16:creationId xmlns:a16="http://schemas.microsoft.com/office/drawing/2014/main" id="{0E2E34EB-F0D3-8ACC-58E1-8B8A7E366906}"/>
              </a:ext>
            </a:extLst>
          </p:cNvPr>
          <p:cNvGrpSpPr/>
          <p:nvPr/>
        </p:nvGrpSpPr>
        <p:grpSpPr>
          <a:xfrm>
            <a:off x="1193113" y="3897901"/>
            <a:ext cx="605884" cy="595196"/>
            <a:chOff x="1490162" y="2232372"/>
            <a:chExt cx="605884" cy="595196"/>
          </a:xfrm>
        </p:grpSpPr>
        <p:sp>
          <p:nvSpPr>
            <p:cNvPr id="17" name="Google Shape;3239;p74">
              <a:extLst>
                <a:ext uri="{FF2B5EF4-FFF2-40B4-BE49-F238E27FC236}">
                  <a16:creationId xmlns:a16="http://schemas.microsoft.com/office/drawing/2014/main" id="{9DC0A09F-7D0E-73C4-5065-03D47F401374}"/>
                </a:ext>
              </a:extLst>
            </p:cNvPr>
            <p:cNvSpPr/>
            <p:nvPr/>
          </p:nvSpPr>
          <p:spPr>
            <a:xfrm>
              <a:off x="1491432" y="2243697"/>
              <a:ext cx="604615" cy="583870"/>
            </a:xfrm>
            <a:custGeom>
              <a:avLst/>
              <a:gdLst/>
              <a:ahLst/>
              <a:cxnLst/>
              <a:rect l="l" t="t" r="r" b="b"/>
              <a:pathLst>
                <a:path w="7328" h="7077" extrusionOk="0">
                  <a:moveTo>
                    <a:pt x="3515" y="0"/>
                  </a:moveTo>
                  <a:cubicBezTo>
                    <a:pt x="3365" y="0"/>
                    <a:pt x="3215" y="9"/>
                    <a:pt x="3066" y="29"/>
                  </a:cubicBezTo>
                  <a:cubicBezTo>
                    <a:pt x="2208" y="140"/>
                    <a:pt x="1329" y="465"/>
                    <a:pt x="783" y="1178"/>
                  </a:cubicBezTo>
                  <a:cubicBezTo>
                    <a:pt x="347" y="1738"/>
                    <a:pt x="187" y="2472"/>
                    <a:pt x="98" y="3185"/>
                  </a:cubicBezTo>
                  <a:cubicBezTo>
                    <a:pt x="21" y="3780"/>
                    <a:pt x="1" y="4409"/>
                    <a:pt x="174" y="4984"/>
                  </a:cubicBezTo>
                  <a:cubicBezTo>
                    <a:pt x="444" y="5828"/>
                    <a:pt x="1136" y="6486"/>
                    <a:pt x="1925" y="6797"/>
                  </a:cubicBezTo>
                  <a:cubicBezTo>
                    <a:pt x="2408" y="6996"/>
                    <a:pt x="2925" y="7076"/>
                    <a:pt x="3445" y="7076"/>
                  </a:cubicBezTo>
                  <a:cubicBezTo>
                    <a:pt x="3773" y="7076"/>
                    <a:pt x="4101" y="7044"/>
                    <a:pt x="4423" y="6991"/>
                  </a:cubicBezTo>
                  <a:cubicBezTo>
                    <a:pt x="5911" y="6749"/>
                    <a:pt x="7142" y="5344"/>
                    <a:pt x="7219" y="3752"/>
                  </a:cubicBezTo>
                  <a:cubicBezTo>
                    <a:pt x="7328" y="1581"/>
                    <a:pt x="5446" y="0"/>
                    <a:pt x="3515"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3240;p74">
              <a:extLst>
                <a:ext uri="{FF2B5EF4-FFF2-40B4-BE49-F238E27FC236}">
                  <a16:creationId xmlns:a16="http://schemas.microsoft.com/office/drawing/2014/main" id="{5B9CB7A7-4326-F06A-74E7-C0123606E5FD}"/>
                </a:ext>
              </a:extLst>
            </p:cNvPr>
            <p:cNvGrpSpPr/>
            <p:nvPr/>
          </p:nvGrpSpPr>
          <p:grpSpPr>
            <a:xfrm>
              <a:off x="1490162" y="2232372"/>
              <a:ext cx="604604" cy="584344"/>
              <a:chOff x="2445870" y="2541732"/>
              <a:chExt cx="512942" cy="495795"/>
            </a:xfrm>
          </p:grpSpPr>
          <p:sp>
            <p:nvSpPr>
              <p:cNvPr id="19" name="Google Shape;3241;p74">
                <a:extLst>
                  <a:ext uri="{FF2B5EF4-FFF2-40B4-BE49-F238E27FC236}">
                    <a16:creationId xmlns:a16="http://schemas.microsoft.com/office/drawing/2014/main" id="{E15779DE-8DE7-CF68-3131-2EFD02242C7E}"/>
                  </a:ext>
                </a:extLst>
              </p:cNvPr>
              <p:cNvSpPr/>
              <p:nvPr/>
            </p:nvSpPr>
            <p:spPr>
              <a:xfrm>
                <a:off x="2445870" y="2541732"/>
                <a:ext cx="512942" cy="495372"/>
              </a:xfrm>
              <a:custGeom>
                <a:avLst/>
                <a:gdLst/>
                <a:ahLst/>
                <a:cxnLst/>
                <a:rect l="l" t="t" r="r" b="b"/>
                <a:pathLst>
                  <a:path w="7328" h="7077" extrusionOk="0">
                    <a:moveTo>
                      <a:pt x="3515" y="0"/>
                    </a:moveTo>
                    <a:cubicBezTo>
                      <a:pt x="3365" y="0"/>
                      <a:pt x="3215" y="9"/>
                      <a:pt x="3066" y="29"/>
                    </a:cubicBezTo>
                    <a:cubicBezTo>
                      <a:pt x="2208" y="140"/>
                      <a:pt x="1329" y="465"/>
                      <a:pt x="783" y="1178"/>
                    </a:cubicBezTo>
                    <a:cubicBezTo>
                      <a:pt x="347" y="1738"/>
                      <a:pt x="187" y="2472"/>
                      <a:pt x="98" y="3185"/>
                    </a:cubicBezTo>
                    <a:cubicBezTo>
                      <a:pt x="21" y="3780"/>
                      <a:pt x="1" y="4409"/>
                      <a:pt x="174" y="4984"/>
                    </a:cubicBezTo>
                    <a:cubicBezTo>
                      <a:pt x="444" y="5828"/>
                      <a:pt x="1136" y="6486"/>
                      <a:pt x="1925" y="6797"/>
                    </a:cubicBezTo>
                    <a:cubicBezTo>
                      <a:pt x="2408" y="6996"/>
                      <a:pt x="2925" y="7076"/>
                      <a:pt x="3445" y="7076"/>
                    </a:cubicBezTo>
                    <a:cubicBezTo>
                      <a:pt x="3773" y="7076"/>
                      <a:pt x="4101" y="7044"/>
                      <a:pt x="4423" y="6991"/>
                    </a:cubicBezTo>
                    <a:cubicBezTo>
                      <a:pt x="5911" y="6749"/>
                      <a:pt x="7142" y="5344"/>
                      <a:pt x="7219" y="3752"/>
                    </a:cubicBezTo>
                    <a:cubicBezTo>
                      <a:pt x="7328" y="1581"/>
                      <a:pt x="5446" y="0"/>
                      <a:pt x="351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42;p74">
                <a:extLst>
                  <a:ext uri="{FF2B5EF4-FFF2-40B4-BE49-F238E27FC236}">
                    <a16:creationId xmlns:a16="http://schemas.microsoft.com/office/drawing/2014/main" id="{C10C3DC0-076C-DB8B-541F-D2806DFDCAB0}"/>
                  </a:ext>
                </a:extLst>
              </p:cNvPr>
              <p:cNvSpPr/>
              <p:nvPr/>
            </p:nvSpPr>
            <p:spPr>
              <a:xfrm>
                <a:off x="2709421" y="2567002"/>
                <a:ext cx="137545" cy="67268"/>
              </a:xfrm>
              <a:custGeom>
                <a:avLst/>
                <a:gdLst/>
                <a:ahLst/>
                <a:cxnLst/>
                <a:rect l="l" t="t" r="r" b="b"/>
                <a:pathLst>
                  <a:path w="1965" h="961" extrusionOk="0">
                    <a:moveTo>
                      <a:pt x="360" y="1"/>
                    </a:moveTo>
                    <a:cubicBezTo>
                      <a:pt x="267" y="1"/>
                      <a:pt x="178" y="7"/>
                      <a:pt x="97" y="21"/>
                    </a:cubicBezTo>
                    <a:cubicBezTo>
                      <a:pt x="0" y="35"/>
                      <a:pt x="42" y="166"/>
                      <a:pt x="111" y="173"/>
                    </a:cubicBezTo>
                    <a:cubicBezTo>
                      <a:pt x="457" y="221"/>
                      <a:pt x="762" y="291"/>
                      <a:pt x="1073" y="443"/>
                    </a:cubicBezTo>
                    <a:cubicBezTo>
                      <a:pt x="1336" y="574"/>
                      <a:pt x="1516" y="817"/>
                      <a:pt x="1765" y="948"/>
                    </a:cubicBezTo>
                    <a:cubicBezTo>
                      <a:pt x="1784" y="957"/>
                      <a:pt x="1803" y="960"/>
                      <a:pt x="1821" y="960"/>
                    </a:cubicBezTo>
                    <a:cubicBezTo>
                      <a:pt x="1905"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43;p74">
                <a:extLst>
                  <a:ext uri="{FF2B5EF4-FFF2-40B4-BE49-F238E27FC236}">
                    <a16:creationId xmlns:a16="http://schemas.microsoft.com/office/drawing/2014/main" id="{E7FBC462-F515-C653-8F5C-0FCF48994DE5}"/>
                  </a:ext>
                </a:extLst>
              </p:cNvPr>
              <p:cNvSpPr/>
              <p:nvPr/>
            </p:nvSpPr>
            <p:spPr>
              <a:xfrm>
                <a:off x="2853831" y="2644002"/>
                <a:ext cx="55718" cy="61318"/>
              </a:xfrm>
              <a:custGeom>
                <a:avLst/>
                <a:gdLst/>
                <a:ahLst/>
                <a:cxnLst/>
                <a:rect l="l" t="t" r="r" b="b"/>
                <a:pathLst>
                  <a:path w="796" h="876" extrusionOk="0">
                    <a:moveTo>
                      <a:pt x="96" y="0"/>
                    </a:moveTo>
                    <a:cubicBezTo>
                      <a:pt x="19" y="0"/>
                      <a:pt x="1" y="105"/>
                      <a:pt x="41" y="146"/>
                    </a:cubicBezTo>
                    <a:cubicBezTo>
                      <a:pt x="145" y="250"/>
                      <a:pt x="256" y="333"/>
                      <a:pt x="346" y="443"/>
                    </a:cubicBezTo>
                    <a:cubicBezTo>
                      <a:pt x="436" y="561"/>
                      <a:pt x="491" y="720"/>
                      <a:pt x="588" y="838"/>
                    </a:cubicBezTo>
                    <a:cubicBezTo>
                      <a:pt x="605" y="864"/>
                      <a:pt x="628" y="875"/>
                      <a:pt x="650" y="875"/>
                    </a:cubicBezTo>
                    <a:cubicBezTo>
                      <a:pt x="700" y="875"/>
                      <a:pt x="751" y="823"/>
                      <a:pt x="761" y="762"/>
                    </a:cubicBezTo>
                    <a:cubicBezTo>
                      <a:pt x="795" y="423"/>
                      <a:pt x="415" y="42"/>
                      <a:pt x="103" y="0"/>
                    </a:cubicBezTo>
                    <a:cubicBezTo>
                      <a:pt x="101" y="0"/>
                      <a:pt x="98" y="0"/>
                      <a:pt x="9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44;p74">
                <a:extLst>
                  <a:ext uri="{FF2B5EF4-FFF2-40B4-BE49-F238E27FC236}">
                    <a16:creationId xmlns:a16="http://schemas.microsoft.com/office/drawing/2014/main" id="{7A892F19-4D38-EDCE-F956-2FE54CDEFD42}"/>
                  </a:ext>
                </a:extLst>
              </p:cNvPr>
              <p:cNvSpPr/>
              <p:nvPr/>
            </p:nvSpPr>
            <p:spPr>
              <a:xfrm>
                <a:off x="2445870" y="2610052"/>
                <a:ext cx="474303" cy="427475"/>
              </a:xfrm>
              <a:custGeom>
                <a:avLst/>
                <a:gdLst/>
                <a:ahLst/>
                <a:cxnLst/>
                <a:rect l="l" t="t" r="r" b="b"/>
                <a:pathLst>
                  <a:path w="6776" h="6107" extrusionOk="0">
                    <a:moveTo>
                      <a:pt x="956" y="1"/>
                    </a:moveTo>
                    <a:cubicBezTo>
                      <a:pt x="893" y="63"/>
                      <a:pt x="831" y="132"/>
                      <a:pt x="783" y="202"/>
                    </a:cubicBezTo>
                    <a:cubicBezTo>
                      <a:pt x="347" y="762"/>
                      <a:pt x="181" y="1496"/>
                      <a:pt x="98" y="2209"/>
                    </a:cubicBezTo>
                    <a:cubicBezTo>
                      <a:pt x="21" y="2804"/>
                      <a:pt x="1" y="3433"/>
                      <a:pt x="174" y="4008"/>
                    </a:cubicBezTo>
                    <a:cubicBezTo>
                      <a:pt x="444" y="4852"/>
                      <a:pt x="1136" y="5510"/>
                      <a:pt x="1925" y="5821"/>
                    </a:cubicBezTo>
                    <a:cubicBezTo>
                      <a:pt x="2410" y="6025"/>
                      <a:pt x="2930" y="6107"/>
                      <a:pt x="3451" y="6107"/>
                    </a:cubicBezTo>
                    <a:cubicBezTo>
                      <a:pt x="3777" y="6107"/>
                      <a:pt x="4103" y="6075"/>
                      <a:pt x="4423" y="6022"/>
                    </a:cubicBezTo>
                    <a:cubicBezTo>
                      <a:pt x="5412" y="5856"/>
                      <a:pt x="6277" y="5191"/>
                      <a:pt x="6776" y="4292"/>
                    </a:cubicBezTo>
                    <a:lnTo>
                      <a:pt x="6776" y="4292"/>
                    </a:lnTo>
                    <a:cubicBezTo>
                      <a:pt x="6118" y="4769"/>
                      <a:pt x="5350" y="5060"/>
                      <a:pt x="4554" y="5108"/>
                    </a:cubicBezTo>
                    <a:cubicBezTo>
                      <a:pt x="4501" y="5111"/>
                      <a:pt x="4448" y="5112"/>
                      <a:pt x="4395" y="5112"/>
                    </a:cubicBezTo>
                    <a:cubicBezTo>
                      <a:pt x="3180" y="5112"/>
                      <a:pt x="1964" y="4508"/>
                      <a:pt x="1274" y="3454"/>
                    </a:cubicBezTo>
                    <a:cubicBezTo>
                      <a:pt x="617" y="2458"/>
                      <a:pt x="485" y="1101"/>
                      <a:pt x="956"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45;p74">
                <a:extLst>
                  <a:ext uri="{FF2B5EF4-FFF2-40B4-BE49-F238E27FC236}">
                    <a16:creationId xmlns:a16="http://schemas.microsoft.com/office/drawing/2014/main" id="{3386C285-B199-05DD-33FC-7B7732072DFB}"/>
                  </a:ext>
                </a:extLst>
              </p:cNvPr>
              <p:cNvSpPr/>
              <p:nvPr/>
            </p:nvSpPr>
            <p:spPr>
              <a:xfrm>
                <a:off x="2530640" y="2710572"/>
                <a:ext cx="106046" cy="57118"/>
              </a:xfrm>
              <a:custGeom>
                <a:avLst/>
                <a:gdLst/>
                <a:ahLst/>
                <a:cxnLst/>
                <a:rect l="l" t="t" r="r" b="b"/>
                <a:pathLst>
                  <a:path w="1515" h="816" extrusionOk="0">
                    <a:moveTo>
                      <a:pt x="88" y="0"/>
                    </a:moveTo>
                    <a:cubicBezTo>
                      <a:pt x="58" y="0"/>
                      <a:pt x="25" y="22"/>
                      <a:pt x="21" y="60"/>
                    </a:cubicBezTo>
                    <a:cubicBezTo>
                      <a:pt x="1" y="427"/>
                      <a:pt x="298" y="800"/>
                      <a:pt x="665" y="814"/>
                    </a:cubicBezTo>
                    <a:cubicBezTo>
                      <a:pt x="677" y="815"/>
                      <a:pt x="688" y="815"/>
                      <a:pt x="700" y="815"/>
                    </a:cubicBezTo>
                    <a:cubicBezTo>
                      <a:pt x="1062" y="815"/>
                      <a:pt x="1514" y="511"/>
                      <a:pt x="1454" y="115"/>
                    </a:cubicBezTo>
                    <a:cubicBezTo>
                      <a:pt x="1447" y="59"/>
                      <a:pt x="1399" y="33"/>
                      <a:pt x="1350" y="33"/>
                    </a:cubicBezTo>
                    <a:cubicBezTo>
                      <a:pt x="1308" y="33"/>
                      <a:pt x="1266" y="52"/>
                      <a:pt x="1246" y="87"/>
                    </a:cubicBezTo>
                    <a:cubicBezTo>
                      <a:pt x="1115" y="316"/>
                      <a:pt x="1066" y="503"/>
                      <a:pt x="783" y="579"/>
                    </a:cubicBezTo>
                    <a:cubicBezTo>
                      <a:pt x="744" y="589"/>
                      <a:pt x="707" y="594"/>
                      <a:pt x="670" y="594"/>
                    </a:cubicBezTo>
                    <a:cubicBezTo>
                      <a:pt x="387" y="594"/>
                      <a:pt x="176" y="304"/>
                      <a:pt x="139" y="46"/>
                    </a:cubicBezTo>
                    <a:cubicBezTo>
                      <a:pt x="136" y="15"/>
                      <a:pt x="113" y="0"/>
                      <a:pt x="88"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46;p74">
                <a:extLst>
                  <a:ext uri="{FF2B5EF4-FFF2-40B4-BE49-F238E27FC236}">
                    <a16:creationId xmlns:a16="http://schemas.microsoft.com/office/drawing/2014/main" id="{40F60E71-D64B-4413-DA2C-1CC5A4B29C02}"/>
                  </a:ext>
                </a:extLst>
              </p:cNvPr>
              <p:cNvSpPr/>
              <p:nvPr/>
            </p:nvSpPr>
            <p:spPr>
              <a:xfrm>
                <a:off x="2527770" y="2793522"/>
                <a:ext cx="74407" cy="68598"/>
              </a:xfrm>
              <a:custGeom>
                <a:avLst/>
                <a:gdLst/>
                <a:ahLst/>
                <a:cxnLst/>
                <a:rect l="l" t="t" r="r" b="b"/>
                <a:pathLst>
                  <a:path w="1063" h="980" extrusionOk="0">
                    <a:moveTo>
                      <a:pt x="626" y="1"/>
                    </a:moveTo>
                    <a:cubicBezTo>
                      <a:pt x="485" y="1"/>
                      <a:pt x="1" y="945"/>
                      <a:pt x="519" y="979"/>
                    </a:cubicBezTo>
                    <a:cubicBezTo>
                      <a:pt x="528" y="979"/>
                      <a:pt x="536" y="979"/>
                      <a:pt x="544" y="979"/>
                    </a:cubicBezTo>
                    <a:cubicBezTo>
                      <a:pt x="1062" y="979"/>
                      <a:pt x="950" y="119"/>
                      <a:pt x="637" y="3"/>
                    </a:cubicBezTo>
                    <a:cubicBezTo>
                      <a:pt x="633" y="1"/>
                      <a:pt x="630" y="1"/>
                      <a:pt x="626"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47;p74">
                <a:extLst>
                  <a:ext uri="{FF2B5EF4-FFF2-40B4-BE49-F238E27FC236}">
                    <a16:creationId xmlns:a16="http://schemas.microsoft.com/office/drawing/2014/main" id="{B9AA8FE8-EDF3-C463-EB94-92BE795E8F82}"/>
                  </a:ext>
                </a:extLst>
              </p:cNvPr>
              <p:cNvSpPr/>
              <p:nvPr/>
            </p:nvSpPr>
            <p:spPr>
              <a:xfrm>
                <a:off x="2538200" y="2885572"/>
                <a:ext cx="55228" cy="51168"/>
              </a:xfrm>
              <a:custGeom>
                <a:avLst/>
                <a:gdLst/>
                <a:ahLst/>
                <a:cxnLst/>
                <a:rect l="l" t="t" r="r" b="b"/>
                <a:pathLst>
                  <a:path w="789" h="731" extrusionOk="0">
                    <a:moveTo>
                      <a:pt x="472" y="1"/>
                    </a:moveTo>
                    <a:cubicBezTo>
                      <a:pt x="357" y="1"/>
                      <a:pt x="1" y="702"/>
                      <a:pt x="391" y="729"/>
                    </a:cubicBezTo>
                    <a:cubicBezTo>
                      <a:pt x="401" y="730"/>
                      <a:pt x="411" y="731"/>
                      <a:pt x="421" y="731"/>
                    </a:cubicBezTo>
                    <a:cubicBezTo>
                      <a:pt x="788" y="731"/>
                      <a:pt x="710" y="97"/>
                      <a:pt x="481" y="3"/>
                    </a:cubicBezTo>
                    <a:cubicBezTo>
                      <a:pt x="478" y="2"/>
                      <a:pt x="475" y="1"/>
                      <a:pt x="472"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48;p74">
                <a:extLst>
                  <a:ext uri="{FF2B5EF4-FFF2-40B4-BE49-F238E27FC236}">
                    <a16:creationId xmlns:a16="http://schemas.microsoft.com/office/drawing/2014/main" id="{4C88740D-14BF-B98A-D493-35CBDD5AE86A}"/>
                  </a:ext>
                </a:extLst>
              </p:cNvPr>
              <p:cNvSpPr/>
              <p:nvPr/>
            </p:nvSpPr>
            <p:spPr>
              <a:xfrm>
                <a:off x="2743931" y="2710572"/>
                <a:ext cx="106536" cy="57118"/>
              </a:xfrm>
              <a:custGeom>
                <a:avLst/>
                <a:gdLst/>
                <a:ahLst/>
                <a:cxnLst/>
                <a:rect l="l" t="t" r="r" b="b"/>
                <a:pathLst>
                  <a:path w="1522" h="816" extrusionOk="0">
                    <a:moveTo>
                      <a:pt x="1439" y="0"/>
                    </a:moveTo>
                    <a:cubicBezTo>
                      <a:pt x="1413" y="0"/>
                      <a:pt x="1389" y="15"/>
                      <a:pt x="1383" y="46"/>
                    </a:cubicBezTo>
                    <a:cubicBezTo>
                      <a:pt x="1346" y="304"/>
                      <a:pt x="1141" y="594"/>
                      <a:pt x="858" y="594"/>
                    </a:cubicBezTo>
                    <a:cubicBezTo>
                      <a:pt x="822" y="594"/>
                      <a:pt x="785" y="589"/>
                      <a:pt x="746" y="579"/>
                    </a:cubicBezTo>
                    <a:cubicBezTo>
                      <a:pt x="462" y="503"/>
                      <a:pt x="407" y="316"/>
                      <a:pt x="275" y="87"/>
                    </a:cubicBezTo>
                    <a:cubicBezTo>
                      <a:pt x="256" y="52"/>
                      <a:pt x="215" y="33"/>
                      <a:pt x="174" y="33"/>
                    </a:cubicBezTo>
                    <a:cubicBezTo>
                      <a:pt x="126" y="33"/>
                      <a:pt x="79" y="59"/>
                      <a:pt x="68" y="115"/>
                    </a:cubicBezTo>
                    <a:cubicBezTo>
                      <a:pt x="1" y="511"/>
                      <a:pt x="453" y="815"/>
                      <a:pt x="821" y="815"/>
                    </a:cubicBezTo>
                    <a:cubicBezTo>
                      <a:pt x="833" y="815"/>
                      <a:pt x="845" y="815"/>
                      <a:pt x="857" y="814"/>
                    </a:cubicBezTo>
                    <a:cubicBezTo>
                      <a:pt x="1231" y="800"/>
                      <a:pt x="1521" y="427"/>
                      <a:pt x="1507" y="60"/>
                    </a:cubicBezTo>
                    <a:cubicBezTo>
                      <a:pt x="1504" y="22"/>
                      <a:pt x="1470" y="0"/>
                      <a:pt x="1439"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49;p74">
                <a:extLst>
                  <a:ext uri="{FF2B5EF4-FFF2-40B4-BE49-F238E27FC236}">
                    <a16:creationId xmlns:a16="http://schemas.microsoft.com/office/drawing/2014/main" id="{D9F23263-BEA8-00C7-0136-F73FA23EEDDF}"/>
                  </a:ext>
                </a:extLst>
              </p:cNvPr>
              <p:cNvSpPr/>
              <p:nvPr/>
            </p:nvSpPr>
            <p:spPr>
              <a:xfrm>
                <a:off x="2779421" y="2793522"/>
                <a:ext cx="73847" cy="68598"/>
              </a:xfrm>
              <a:custGeom>
                <a:avLst/>
                <a:gdLst/>
                <a:ahLst/>
                <a:cxnLst/>
                <a:rect l="l" t="t" r="r" b="b"/>
                <a:pathLst>
                  <a:path w="1055" h="980" extrusionOk="0">
                    <a:moveTo>
                      <a:pt x="424" y="1"/>
                    </a:moveTo>
                    <a:cubicBezTo>
                      <a:pt x="419" y="1"/>
                      <a:pt x="416" y="1"/>
                      <a:pt x="412" y="3"/>
                    </a:cubicBezTo>
                    <a:cubicBezTo>
                      <a:pt x="105" y="119"/>
                      <a:pt x="0" y="979"/>
                      <a:pt x="506" y="979"/>
                    </a:cubicBezTo>
                    <a:cubicBezTo>
                      <a:pt x="514" y="979"/>
                      <a:pt x="522" y="979"/>
                      <a:pt x="530" y="979"/>
                    </a:cubicBezTo>
                    <a:cubicBezTo>
                      <a:pt x="1055" y="945"/>
                      <a:pt x="571" y="1"/>
                      <a:pt x="424"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50;p74">
                <a:extLst>
                  <a:ext uri="{FF2B5EF4-FFF2-40B4-BE49-F238E27FC236}">
                    <a16:creationId xmlns:a16="http://schemas.microsoft.com/office/drawing/2014/main" id="{901ADFFB-D864-76C3-B553-5D2932AB2762}"/>
                  </a:ext>
                </a:extLst>
              </p:cNvPr>
              <p:cNvSpPr/>
              <p:nvPr/>
            </p:nvSpPr>
            <p:spPr>
              <a:xfrm>
                <a:off x="2787611" y="2885572"/>
                <a:ext cx="54808" cy="51168"/>
              </a:xfrm>
              <a:custGeom>
                <a:avLst/>
                <a:gdLst/>
                <a:ahLst/>
                <a:cxnLst/>
                <a:rect l="l" t="t" r="r" b="b"/>
                <a:pathLst>
                  <a:path w="783" h="731" extrusionOk="0">
                    <a:moveTo>
                      <a:pt x="311" y="1"/>
                    </a:moveTo>
                    <a:cubicBezTo>
                      <a:pt x="308" y="1"/>
                      <a:pt x="305" y="2"/>
                      <a:pt x="302" y="3"/>
                    </a:cubicBezTo>
                    <a:cubicBezTo>
                      <a:pt x="72" y="98"/>
                      <a:pt x="0" y="730"/>
                      <a:pt x="375" y="730"/>
                    </a:cubicBezTo>
                    <a:cubicBezTo>
                      <a:pt x="383" y="730"/>
                      <a:pt x="391" y="730"/>
                      <a:pt x="399" y="729"/>
                    </a:cubicBezTo>
                    <a:cubicBezTo>
                      <a:pt x="783" y="702"/>
                      <a:pt x="426" y="1"/>
                      <a:pt x="311" y="1"/>
                    </a:cubicBezTo>
                    <a:close/>
                  </a:path>
                </a:pathLst>
              </a:custGeom>
              <a:solidFill>
                <a:srgbClr val="61C0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51;p74">
                <a:extLst>
                  <a:ext uri="{FF2B5EF4-FFF2-40B4-BE49-F238E27FC236}">
                    <a16:creationId xmlns:a16="http://schemas.microsoft.com/office/drawing/2014/main" id="{3EFF7828-E500-3FD2-730E-3EAE055A8532}"/>
                  </a:ext>
                </a:extLst>
              </p:cNvPr>
              <p:cNvSpPr/>
              <p:nvPr/>
            </p:nvSpPr>
            <p:spPr>
              <a:xfrm>
                <a:off x="2651461" y="2852672"/>
                <a:ext cx="100376" cy="33179"/>
              </a:xfrm>
              <a:custGeom>
                <a:avLst/>
                <a:gdLst/>
                <a:ahLst/>
                <a:cxnLst/>
                <a:rect l="l" t="t" r="r" b="b"/>
                <a:pathLst>
                  <a:path w="1434" h="474" extrusionOk="0">
                    <a:moveTo>
                      <a:pt x="670" y="1"/>
                    </a:moveTo>
                    <a:cubicBezTo>
                      <a:pt x="424" y="1"/>
                      <a:pt x="157" y="117"/>
                      <a:pt x="26" y="313"/>
                    </a:cubicBezTo>
                    <a:cubicBezTo>
                      <a:pt x="1" y="345"/>
                      <a:pt x="32" y="398"/>
                      <a:pt x="74" y="398"/>
                    </a:cubicBezTo>
                    <a:cubicBezTo>
                      <a:pt x="78" y="398"/>
                      <a:pt x="83" y="398"/>
                      <a:pt x="88" y="397"/>
                    </a:cubicBezTo>
                    <a:cubicBezTo>
                      <a:pt x="302" y="313"/>
                      <a:pt x="475" y="230"/>
                      <a:pt x="711" y="230"/>
                    </a:cubicBezTo>
                    <a:cubicBezTo>
                      <a:pt x="953" y="230"/>
                      <a:pt x="1098" y="397"/>
                      <a:pt x="1306" y="466"/>
                    </a:cubicBezTo>
                    <a:cubicBezTo>
                      <a:pt x="1317" y="471"/>
                      <a:pt x="1329" y="473"/>
                      <a:pt x="1339" y="473"/>
                    </a:cubicBezTo>
                    <a:cubicBezTo>
                      <a:pt x="1397" y="473"/>
                      <a:pt x="1433" y="400"/>
                      <a:pt x="1410" y="341"/>
                    </a:cubicBezTo>
                    <a:cubicBezTo>
                      <a:pt x="1299" y="99"/>
                      <a:pt x="953" y="23"/>
                      <a:pt x="711" y="2"/>
                    </a:cubicBezTo>
                    <a:cubicBezTo>
                      <a:pt x="697" y="1"/>
                      <a:pt x="683" y="1"/>
                      <a:pt x="670"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grpSp>
        <p:nvGrpSpPr>
          <p:cNvPr id="1703" name="Google Shape;1703;p41"/>
          <p:cNvGrpSpPr/>
          <p:nvPr/>
        </p:nvGrpSpPr>
        <p:grpSpPr>
          <a:xfrm>
            <a:off x="990625" y="1342050"/>
            <a:ext cx="974678" cy="951150"/>
            <a:chOff x="6675625" y="1532550"/>
            <a:chExt cx="974678" cy="951150"/>
          </a:xfrm>
        </p:grpSpPr>
        <p:sp>
          <p:nvSpPr>
            <p:cNvPr id="1704" name="Google Shape;1704;p41"/>
            <p:cNvSpPr/>
            <p:nvPr/>
          </p:nvSpPr>
          <p:spPr>
            <a:xfrm>
              <a:off x="6675625" y="1532550"/>
              <a:ext cx="974678" cy="951150"/>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5" name="Google Shape;1705;p41"/>
            <p:cNvGrpSpPr/>
            <p:nvPr/>
          </p:nvGrpSpPr>
          <p:grpSpPr>
            <a:xfrm>
              <a:off x="6746501" y="1605618"/>
              <a:ext cx="832915" cy="805022"/>
              <a:chOff x="1801589" y="2541732"/>
              <a:chExt cx="512942" cy="495795"/>
            </a:xfrm>
          </p:grpSpPr>
          <p:sp>
            <p:nvSpPr>
              <p:cNvPr id="1706" name="Google Shape;1706;p41"/>
              <p:cNvSpPr/>
              <p:nvPr/>
            </p:nvSpPr>
            <p:spPr>
              <a:xfrm>
                <a:off x="1801589" y="2541732"/>
                <a:ext cx="512942" cy="495372"/>
              </a:xfrm>
              <a:custGeom>
                <a:avLst/>
                <a:gdLst/>
                <a:ahLst/>
                <a:cxnLst/>
                <a:rect l="l" t="t" r="r" b="b"/>
                <a:pathLst>
                  <a:path w="7328" h="7077" extrusionOk="0">
                    <a:moveTo>
                      <a:pt x="3514" y="0"/>
                    </a:moveTo>
                    <a:cubicBezTo>
                      <a:pt x="3365" y="0"/>
                      <a:pt x="3215" y="9"/>
                      <a:pt x="3066" y="29"/>
                    </a:cubicBezTo>
                    <a:cubicBezTo>
                      <a:pt x="2215" y="140"/>
                      <a:pt x="1336" y="465"/>
                      <a:pt x="783" y="1178"/>
                    </a:cubicBezTo>
                    <a:cubicBezTo>
                      <a:pt x="347" y="1738"/>
                      <a:pt x="180" y="2472"/>
                      <a:pt x="97" y="3185"/>
                    </a:cubicBezTo>
                    <a:cubicBezTo>
                      <a:pt x="21" y="3780"/>
                      <a:pt x="1" y="4409"/>
                      <a:pt x="174" y="4984"/>
                    </a:cubicBezTo>
                    <a:cubicBezTo>
                      <a:pt x="443" y="5828"/>
                      <a:pt x="1135" y="6486"/>
                      <a:pt x="1924" y="6797"/>
                    </a:cubicBezTo>
                    <a:cubicBezTo>
                      <a:pt x="2404" y="6996"/>
                      <a:pt x="2922" y="7076"/>
                      <a:pt x="3443" y="7076"/>
                    </a:cubicBezTo>
                    <a:cubicBezTo>
                      <a:pt x="3772" y="7076"/>
                      <a:pt x="4101" y="7044"/>
                      <a:pt x="4423" y="6991"/>
                    </a:cubicBezTo>
                    <a:cubicBezTo>
                      <a:pt x="5911" y="6749"/>
                      <a:pt x="7142" y="5344"/>
                      <a:pt x="7218" y="3752"/>
                    </a:cubicBezTo>
                    <a:cubicBezTo>
                      <a:pt x="7328" y="1581"/>
                      <a:pt x="5445"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065630" y="2567002"/>
                <a:ext cx="137475" cy="67268"/>
              </a:xfrm>
              <a:custGeom>
                <a:avLst/>
                <a:gdLst/>
                <a:ahLst/>
                <a:cxnLst/>
                <a:rect l="l" t="t" r="r" b="b"/>
                <a:pathLst>
                  <a:path w="1964" h="961" extrusionOk="0">
                    <a:moveTo>
                      <a:pt x="360" y="1"/>
                    </a:moveTo>
                    <a:cubicBezTo>
                      <a:pt x="267" y="1"/>
                      <a:pt x="178" y="7"/>
                      <a:pt x="97" y="21"/>
                    </a:cubicBezTo>
                    <a:cubicBezTo>
                      <a:pt x="0" y="35"/>
                      <a:pt x="49" y="166"/>
                      <a:pt x="118" y="173"/>
                    </a:cubicBezTo>
                    <a:cubicBezTo>
                      <a:pt x="464" y="221"/>
                      <a:pt x="761" y="291"/>
                      <a:pt x="1073" y="443"/>
                    </a:cubicBezTo>
                    <a:cubicBezTo>
                      <a:pt x="1336" y="574"/>
                      <a:pt x="1516" y="817"/>
                      <a:pt x="1765" y="948"/>
                    </a:cubicBezTo>
                    <a:cubicBezTo>
                      <a:pt x="1783" y="957"/>
                      <a:pt x="1801" y="960"/>
                      <a:pt x="1818" y="960"/>
                    </a:cubicBezTo>
                    <a:cubicBezTo>
                      <a:pt x="1900" y="960"/>
                      <a:pt x="1964" y="875"/>
                      <a:pt x="1924" y="789"/>
                    </a:cubicBezTo>
                    <a:cubicBezTo>
                      <a:pt x="1686" y="259"/>
                      <a:pt x="935" y="1"/>
                      <a:pt x="360" y="1"/>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209130" y="2644002"/>
                <a:ext cx="56138" cy="61318"/>
              </a:xfrm>
              <a:custGeom>
                <a:avLst/>
                <a:gdLst/>
                <a:ahLst/>
                <a:cxnLst/>
                <a:rect l="l" t="t" r="r" b="b"/>
                <a:pathLst>
                  <a:path w="802" h="876" extrusionOk="0">
                    <a:moveTo>
                      <a:pt x="102" y="0"/>
                    </a:moveTo>
                    <a:cubicBezTo>
                      <a:pt x="25" y="0"/>
                      <a:pt x="0" y="105"/>
                      <a:pt x="47" y="146"/>
                    </a:cubicBezTo>
                    <a:cubicBezTo>
                      <a:pt x="151" y="250"/>
                      <a:pt x="262" y="333"/>
                      <a:pt x="345" y="443"/>
                    </a:cubicBezTo>
                    <a:cubicBezTo>
                      <a:pt x="441" y="561"/>
                      <a:pt x="497" y="720"/>
                      <a:pt x="587" y="838"/>
                    </a:cubicBezTo>
                    <a:cubicBezTo>
                      <a:pt x="606" y="864"/>
                      <a:pt x="630" y="875"/>
                      <a:pt x="654" y="875"/>
                    </a:cubicBezTo>
                    <a:cubicBezTo>
                      <a:pt x="705" y="875"/>
                      <a:pt x="755" y="823"/>
                      <a:pt x="760" y="762"/>
                    </a:cubicBezTo>
                    <a:cubicBezTo>
                      <a:pt x="801" y="423"/>
                      <a:pt x="428" y="42"/>
                      <a:pt x="109" y="0"/>
                    </a:cubicBezTo>
                    <a:cubicBezTo>
                      <a:pt x="107" y="0"/>
                      <a:pt x="104" y="0"/>
                      <a:pt x="102"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1802079" y="2610052"/>
                <a:ext cx="474303" cy="427475"/>
              </a:xfrm>
              <a:custGeom>
                <a:avLst/>
                <a:gdLst/>
                <a:ahLst/>
                <a:cxnLst/>
                <a:rect l="l" t="t" r="r" b="b"/>
                <a:pathLst>
                  <a:path w="6776" h="6107" extrusionOk="0">
                    <a:moveTo>
                      <a:pt x="955" y="1"/>
                    </a:moveTo>
                    <a:lnTo>
                      <a:pt x="955" y="1"/>
                    </a:lnTo>
                    <a:cubicBezTo>
                      <a:pt x="893" y="63"/>
                      <a:pt x="831" y="132"/>
                      <a:pt x="782" y="202"/>
                    </a:cubicBezTo>
                    <a:cubicBezTo>
                      <a:pt x="346" y="762"/>
                      <a:pt x="187" y="1496"/>
                      <a:pt x="97" y="2209"/>
                    </a:cubicBezTo>
                    <a:cubicBezTo>
                      <a:pt x="21" y="2804"/>
                      <a:pt x="0" y="3433"/>
                      <a:pt x="173" y="4008"/>
                    </a:cubicBezTo>
                    <a:cubicBezTo>
                      <a:pt x="443" y="4852"/>
                      <a:pt x="1135" y="5510"/>
                      <a:pt x="1924" y="5821"/>
                    </a:cubicBezTo>
                    <a:cubicBezTo>
                      <a:pt x="2410" y="6025"/>
                      <a:pt x="2927" y="6107"/>
                      <a:pt x="3448" y="6107"/>
                    </a:cubicBezTo>
                    <a:cubicBezTo>
                      <a:pt x="3773" y="6107"/>
                      <a:pt x="4101" y="6075"/>
                      <a:pt x="4423" y="6022"/>
                    </a:cubicBezTo>
                    <a:cubicBezTo>
                      <a:pt x="5412" y="5856"/>
                      <a:pt x="6277" y="5191"/>
                      <a:pt x="6776" y="4292"/>
                    </a:cubicBezTo>
                    <a:lnTo>
                      <a:pt x="6776" y="4292"/>
                    </a:lnTo>
                    <a:cubicBezTo>
                      <a:pt x="6118" y="4769"/>
                      <a:pt x="5350" y="5060"/>
                      <a:pt x="4554" y="5108"/>
                    </a:cubicBezTo>
                    <a:cubicBezTo>
                      <a:pt x="4501" y="5111"/>
                      <a:pt x="4448" y="5112"/>
                      <a:pt x="4396" y="5112"/>
                    </a:cubicBezTo>
                    <a:cubicBezTo>
                      <a:pt x="3187" y="5112"/>
                      <a:pt x="1963" y="4508"/>
                      <a:pt x="1274" y="3454"/>
                    </a:cubicBezTo>
                    <a:cubicBezTo>
                      <a:pt x="616" y="2458"/>
                      <a:pt x="492" y="1101"/>
                      <a:pt x="955" y="1"/>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1978549" y="2797512"/>
                <a:ext cx="149795" cy="52078"/>
              </a:xfrm>
              <a:custGeom>
                <a:avLst/>
                <a:gdLst/>
                <a:ahLst/>
                <a:cxnLst/>
                <a:rect l="l" t="t" r="r" b="b"/>
                <a:pathLst>
                  <a:path w="2140" h="744" extrusionOk="0">
                    <a:moveTo>
                      <a:pt x="2040" y="1"/>
                    </a:moveTo>
                    <a:cubicBezTo>
                      <a:pt x="2020" y="1"/>
                      <a:pt x="2000" y="9"/>
                      <a:pt x="1985" y="29"/>
                    </a:cubicBezTo>
                    <a:cubicBezTo>
                      <a:pt x="1729" y="271"/>
                      <a:pt x="1569" y="465"/>
                      <a:pt x="1175" y="479"/>
                    </a:cubicBezTo>
                    <a:cubicBezTo>
                      <a:pt x="1150" y="480"/>
                      <a:pt x="1126" y="481"/>
                      <a:pt x="1101" y="481"/>
                    </a:cubicBezTo>
                    <a:cubicBezTo>
                      <a:pt x="734" y="481"/>
                      <a:pt x="391" y="335"/>
                      <a:pt x="151" y="50"/>
                    </a:cubicBezTo>
                    <a:cubicBezTo>
                      <a:pt x="134" y="31"/>
                      <a:pt x="116" y="24"/>
                      <a:pt x="98" y="24"/>
                    </a:cubicBezTo>
                    <a:cubicBezTo>
                      <a:pt x="47" y="24"/>
                      <a:pt x="1" y="85"/>
                      <a:pt x="26" y="146"/>
                    </a:cubicBezTo>
                    <a:cubicBezTo>
                      <a:pt x="195" y="523"/>
                      <a:pt x="694" y="743"/>
                      <a:pt x="1166" y="743"/>
                    </a:cubicBezTo>
                    <a:cubicBezTo>
                      <a:pt x="1606" y="743"/>
                      <a:pt x="2023" y="552"/>
                      <a:pt x="2130" y="119"/>
                    </a:cubicBezTo>
                    <a:cubicBezTo>
                      <a:pt x="2140" y="54"/>
                      <a:pt x="2090" y="1"/>
                      <a:pt x="2040" y="1"/>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1894129" y="2676552"/>
                <a:ext cx="94707" cy="47388"/>
              </a:xfrm>
              <a:custGeom>
                <a:avLst/>
                <a:gdLst/>
                <a:ahLst/>
                <a:cxnLst/>
                <a:rect l="l" t="t" r="r" b="b"/>
                <a:pathLst>
                  <a:path w="1353" h="677" extrusionOk="0">
                    <a:moveTo>
                      <a:pt x="652" y="0"/>
                    </a:moveTo>
                    <a:cubicBezTo>
                      <a:pt x="328" y="0"/>
                      <a:pt x="11" y="203"/>
                      <a:pt x="0" y="608"/>
                    </a:cubicBezTo>
                    <a:cubicBezTo>
                      <a:pt x="0" y="645"/>
                      <a:pt x="29" y="665"/>
                      <a:pt x="60" y="665"/>
                    </a:cubicBezTo>
                    <a:cubicBezTo>
                      <a:pt x="82" y="665"/>
                      <a:pt x="104" y="655"/>
                      <a:pt x="118" y="636"/>
                    </a:cubicBezTo>
                    <a:cubicBezTo>
                      <a:pt x="256" y="428"/>
                      <a:pt x="332" y="227"/>
                      <a:pt x="616" y="193"/>
                    </a:cubicBezTo>
                    <a:cubicBezTo>
                      <a:pt x="636" y="190"/>
                      <a:pt x="656" y="189"/>
                      <a:pt x="675" y="189"/>
                    </a:cubicBezTo>
                    <a:cubicBezTo>
                      <a:pt x="912" y="189"/>
                      <a:pt x="1071" y="383"/>
                      <a:pt x="1135" y="601"/>
                    </a:cubicBezTo>
                    <a:cubicBezTo>
                      <a:pt x="1152" y="654"/>
                      <a:pt x="1192" y="676"/>
                      <a:pt x="1232" y="676"/>
                    </a:cubicBezTo>
                    <a:cubicBezTo>
                      <a:pt x="1292" y="676"/>
                      <a:pt x="1353" y="625"/>
                      <a:pt x="1336" y="546"/>
                    </a:cubicBezTo>
                    <a:cubicBezTo>
                      <a:pt x="1272" y="182"/>
                      <a:pt x="959" y="0"/>
                      <a:pt x="652"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116240" y="2676552"/>
                <a:ext cx="94287" cy="47388"/>
              </a:xfrm>
              <a:custGeom>
                <a:avLst/>
                <a:gdLst/>
                <a:ahLst/>
                <a:cxnLst/>
                <a:rect l="l" t="t" r="r" b="b"/>
                <a:pathLst>
                  <a:path w="1347" h="677" extrusionOk="0">
                    <a:moveTo>
                      <a:pt x="693" y="0"/>
                    </a:moveTo>
                    <a:cubicBezTo>
                      <a:pt x="386" y="0"/>
                      <a:pt x="75" y="182"/>
                      <a:pt x="18" y="546"/>
                    </a:cubicBezTo>
                    <a:cubicBezTo>
                      <a:pt x="1" y="625"/>
                      <a:pt x="59" y="676"/>
                      <a:pt x="118" y="676"/>
                    </a:cubicBezTo>
                    <a:cubicBezTo>
                      <a:pt x="156" y="676"/>
                      <a:pt x="195" y="654"/>
                      <a:pt x="211" y="601"/>
                    </a:cubicBezTo>
                    <a:cubicBezTo>
                      <a:pt x="275" y="383"/>
                      <a:pt x="440" y="189"/>
                      <a:pt x="673" y="189"/>
                    </a:cubicBezTo>
                    <a:cubicBezTo>
                      <a:pt x="692" y="189"/>
                      <a:pt x="711" y="190"/>
                      <a:pt x="730" y="193"/>
                    </a:cubicBezTo>
                    <a:cubicBezTo>
                      <a:pt x="1021" y="227"/>
                      <a:pt x="1097" y="428"/>
                      <a:pt x="1236" y="636"/>
                    </a:cubicBezTo>
                    <a:cubicBezTo>
                      <a:pt x="1250" y="655"/>
                      <a:pt x="1271" y="665"/>
                      <a:pt x="1291" y="665"/>
                    </a:cubicBezTo>
                    <a:cubicBezTo>
                      <a:pt x="1320" y="665"/>
                      <a:pt x="1346" y="645"/>
                      <a:pt x="1346" y="608"/>
                    </a:cubicBezTo>
                    <a:cubicBezTo>
                      <a:pt x="1336" y="203"/>
                      <a:pt x="1017" y="0"/>
                      <a:pt x="693"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120860" y="2736542"/>
                <a:ext cx="80917" cy="55788"/>
              </a:xfrm>
              <a:custGeom>
                <a:avLst/>
                <a:gdLst/>
                <a:ahLst/>
                <a:cxnLst/>
                <a:rect l="l" t="t" r="r" b="b"/>
                <a:pathLst>
                  <a:path w="1156" h="797" extrusionOk="0">
                    <a:moveTo>
                      <a:pt x="581" y="0"/>
                    </a:moveTo>
                    <a:cubicBezTo>
                      <a:pt x="256" y="0"/>
                      <a:pt x="0" y="180"/>
                      <a:pt x="0" y="402"/>
                    </a:cubicBezTo>
                    <a:cubicBezTo>
                      <a:pt x="0" y="623"/>
                      <a:pt x="256" y="796"/>
                      <a:pt x="581" y="796"/>
                    </a:cubicBezTo>
                    <a:cubicBezTo>
                      <a:pt x="900" y="796"/>
                      <a:pt x="1156" y="623"/>
                      <a:pt x="1156" y="402"/>
                    </a:cubicBezTo>
                    <a:cubicBezTo>
                      <a:pt x="1156" y="180"/>
                      <a:pt x="900" y="0"/>
                      <a:pt x="581"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1911069" y="2736542"/>
                <a:ext cx="81477" cy="55788"/>
              </a:xfrm>
              <a:custGeom>
                <a:avLst/>
                <a:gdLst/>
                <a:ahLst/>
                <a:cxnLst/>
                <a:rect l="l" t="t" r="r" b="b"/>
                <a:pathLst>
                  <a:path w="1164" h="797" extrusionOk="0">
                    <a:moveTo>
                      <a:pt x="582" y="0"/>
                    </a:moveTo>
                    <a:cubicBezTo>
                      <a:pt x="264" y="0"/>
                      <a:pt x="1" y="180"/>
                      <a:pt x="1" y="402"/>
                    </a:cubicBezTo>
                    <a:cubicBezTo>
                      <a:pt x="1" y="623"/>
                      <a:pt x="264" y="796"/>
                      <a:pt x="582" y="796"/>
                    </a:cubicBezTo>
                    <a:cubicBezTo>
                      <a:pt x="907" y="796"/>
                      <a:pt x="1163" y="623"/>
                      <a:pt x="1163" y="402"/>
                    </a:cubicBezTo>
                    <a:cubicBezTo>
                      <a:pt x="1163" y="180"/>
                      <a:pt x="907" y="0"/>
                      <a:pt x="582" y="0"/>
                    </a:cubicBezTo>
                    <a:close/>
                  </a:path>
                </a:pathLst>
              </a:custGeom>
              <a:solidFill>
                <a:srgbClr val="FF9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5" name="Google Shape;1715;p41"/>
          <p:cNvGrpSpPr/>
          <p:nvPr/>
        </p:nvGrpSpPr>
        <p:grpSpPr>
          <a:xfrm>
            <a:off x="7306416" y="2093249"/>
            <a:ext cx="966940" cy="1052040"/>
            <a:chOff x="1733471" y="36975"/>
            <a:chExt cx="1607548" cy="1749027"/>
          </a:xfrm>
        </p:grpSpPr>
        <p:sp>
          <p:nvSpPr>
            <p:cNvPr id="1716" name="Google Shape;1716;p41"/>
            <p:cNvSpPr/>
            <p:nvPr/>
          </p:nvSpPr>
          <p:spPr>
            <a:xfrm rot="-1728131">
              <a:off x="2009010" y="203939"/>
              <a:ext cx="1056469" cy="1415098"/>
            </a:xfrm>
            <a:custGeom>
              <a:avLst/>
              <a:gdLst/>
              <a:ahLst/>
              <a:cxnLst/>
              <a:rect l="l" t="t" r="r" b="b"/>
              <a:pathLst>
                <a:path w="21982" h="29444" extrusionOk="0">
                  <a:moveTo>
                    <a:pt x="10687" y="1"/>
                  </a:moveTo>
                  <a:cubicBezTo>
                    <a:pt x="10283" y="1"/>
                    <a:pt x="9890" y="117"/>
                    <a:pt x="9531" y="356"/>
                  </a:cubicBezTo>
                  <a:cubicBezTo>
                    <a:pt x="9119" y="603"/>
                    <a:pt x="8575" y="1147"/>
                    <a:pt x="8245" y="2170"/>
                  </a:cubicBezTo>
                  <a:cubicBezTo>
                    <a:pt x="7569" y="1477"/>
                    <a:pt x="6926" y="1263"/>
                    <a:pt x="6415" y="1230"/>
                  </a:cubicBezTo>
                  <a:cubicBezTo>
                    <a:pt x="6373" y="1227"/>
                    <a:pt x="6332" y="1226"/>
                    <a:pt x="6291" y="1226"/>
                  </a:cubicBezTo>
                  <a:cubicBezTo>
                    <a:pt x="5518" y="1226"/>
                    <a:pt x="4842" y="1665"/>
                    <a:pt x="4420" y="2417"/>
                  </a:cubicBezTo>
                  <a:cubicBezTo>
                    <a:pt x="3842" y="3472"/>
                    <a:pt x="3744" y="5270"/>
                    <a:pt x="4486" y="7347"/>
                  </a:cubicBezTo>
                  <a:cubicBezTo>
                    <a:pt x="4337" y="7347"/>
                    <a:pt x="4189" y="7364"/>
                    <a:pt x="4073" y="7397"/>
                  </a:cubicBezTo>
                  <a:cubicBezTo>
                    <a:pt x="3100" y="7595"/>
                    <a:pt x="2391" y="8353"/>
                    <a:pt x="2177" y="9508"/>
                  </a:cubicBezTo>
                  <a:cubicBezTo>
                    <a:pt x="2177" y="9557"/>
                    <a:pt x="2144" y="9590"/>
                    <a:pt x="2144" y="9639"/>
                  </a:cubicBezTo>
                  <a:cubicBezTo>
                    <a:pt x="2029" y="11058"/>
                    <a:pt x="2424" y="12377"/>
                    <a:pt x="3018" y="13547"/>
                  </a:cubicBezTo>
                  <a:cubicBezTo>
                    <a:pt x="2540" y="13580"/>
                    <a:pt x="2095" y="13663"/>
                    <a:pt x="1715" y="13861"/>
                  </a:cubicBezTo>
                  <a:cubicBezTo>
                    <a:pt x="1188" y="14125"/>
                    <a:pt x="0" y="14949"/>
                    <a:pt x="413" y="17076"/>
                  </a:cubicBezTo>
                  <a:cubicBezTo>
                    <a:pt x="413" y="17093"/>
                    <a:pt x="413" y="17126"/>
                    <a:pt x="446" y="17142"/>
                  </a:cubicBezTo>
                  <a:cubicBezTo>
                    <a:pt x="1072" y="19649"/>
                    <a:pt x="2787" y="21825"/>
                    <a:pt x="5261" y="23260"/>
                  </a:cubicBezTo>
                  <a:cubicBezTo>
                    <a:pt x="7074" y="24315"/>
                    <a:pt x="9119" y="24876"/>
                    <a:pt x="11164" y="24876"/>
                  </a:cubicBezTo>
                  <a:cubicBezTo>
                    <a:pt x="11692" y="24876"/>
                    <a:pt x="12203" y="24826"/>
                    <a:pt x="12730" y="24760"/>
                  </a:cubicBezTo>
                  <a:cubicBezTo>
                    <a:pt x="12813" y="25948"/>
                    <a:pt x="12846" y="27102"/>
                    <a:pt x="12829" y="28273"/>
                  </a:cubicBezTo>
                  <a:cubicBezTo>
                    <a:pt x="12829" y="28800"/>
                    <a:pt x="13192" y="29279"/>
                    <a:pt x="13736" y="29410"/>
                  </a:cubicBezTo>
                  <a:cubicBezTo>
                    <a:pt x="13819" y="29427"/>
                    <a:pt x="13901" y="29443"/>
                    <a:pt x="13984" y="29443"/>
                  </a:cubicBezTo>
                  <a:cubicBezTo>
                    <a:pt x="14660" y="29443"/>
                    <a:pt x="15204" y="28932"/>
                    <a:pt x="15204" y="28273"/>
                  </a:cubicBezTo>
                  <a:cubicBezTo>
                    <a:pt x="15220" y="26904"/>
                    <a:pt x="15154" y="25535"/>
                    <a:pt x="15055" y="24150"/>
                  </a:cubicBezTo>
                  <a:cubicBezTo>
                    <a:pt x="19821" y="22402"/>
                    <a:pt x="21981" y="18214"/>
                    <a:pt x="21981" y="14619"/>
                  </a:cubicBezTo>
                  <a:cubicBezTo>
                    <a:pt x="21981" y="12525"/>
                    <a:pt x="21173" y="10992"/>
                    <a:pt x="19903" y="10629"/>
                  </a:cubicBezTo>
                  <a:cubicBezTo>
                    <a:pt x="19722" y="10579"/>
                    <a:pt x="19524" y="10546"/>
                    <a:pt x="19312" y="10546"/>
                  </a:cubicBezTo>
                  <a:cubicBezTo>
                    <a:pt x="19099" y="10546"/>
                    <a:pt x="18873" y="10579"/>
                    <a:pt x="18634" y="10662"/>
                  </a:cubicBezTo>
                  <a:cubicBezTo>
                    <a:pt x="18864" y="8749"/>
                    <a:pt x="18766" y="6655"/>
                    <a:pt x="17727" y="5336"/>
                  </a:cubicBezTo>
                  <a:cubicBezTo>
                    <a:pt x="16972" y="4371"/>
                    <a:pt x="16172" y="4139"/>
                    <a:pt x="15582" y="4139"/>
                  </a:cubicBezTo>
                  <a:cubicBezTo>
                    <a:pt x="15385" y="4139"/>
                    <a:pt x="15212" y="4165"/>
                    <a:pt x="15072" y="4198"/>
                  </a:cubicBezTo>
                  <a:cubicBezTo>
                    <a:pt x="14792" y="4264"/>
                    <a:pt x="14511" y="4379"/>
                    <a:pt x="14247" y="4544"/>
                  </a:cubicBezTo>
                  <a:cubicBezTo>
                    <a:pt x="13901" y="2318"/>
                    <a:pt x="12945" y="966"/>
                    <a:pt x="11988" y="389"/>
                  </a:cubicBezTo>
                  <a:cubicBezTo>
                    <a:pt x="11562" y="133"/>
                    <a:pt x="11119" y="1"/>
                    <a:pt x="10687"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41"/>
            <p:cNvGrpSpPr/>
            <p:nvPr/>
          </p:nvGrpSpPr>
          <p:grpSpPr>
            <a:xfrm rot="-1756561">
              <a:off x="2078903" y="259941"/>
              <a:ext cx="975891" cy="1270586"/>
              <a:chOff x="514350" y="1012125"/>
              <a:chExt cx="1411916" cy="1838281"/>
            </a:xfrm>
          </p:grpSpPr>
          <p:sp>
            <p:nvSpPr>
              <p:cNvPr id="1718" name="Google Shape;1718;p41"/>
              <p:cNvSpPr/>
              <p:nvPr/>
            </p:nvSpPr>
            <p:spPr>
              <a:xfrm>
                <a:off x="514350" y="1012125"/>
                <a:ext cx="1411916" cy="1531820"/>
              </a:xfrm>
              <a:custGeom>
                <a:avLst/>
                <a:gdLst/>
                <a:ahLst/>
                <a:cxnLst/>
                <a:rect l="l" t="t" r="r" b="b"/>
                <a:pathLst>
                  <a:path w="8818" h="9567" extrusionOk="0">
                    <a:moveTo>
                      <a:pt x="4031" y="1"/>
                    </a:moveTo>
                    <a:cubicBezTo>
                      <a:pt x="3589" y="1"/>
                      <a:pt x="3212" y="599"/>
                      <a:pt x="3345" y="1861"/>
                    </a:cubicBezTo>
                    <a:cubicBezTo>
                      <a:pt x="2950" y="898"/>
                      <a:pt x="2517" y="506"/>
                      <a:pt x="2185" y="506"/>
                    </a:cubicBezTo>
                    <a:cubicBezTo>
                      <a:pt x="1535" y="506"/>
                      <a:pt x="1272" y="2009"/>
                      <a:pt x="2444" y="3658"/>
                    </a:cubicBezTo>
                    <a:lnTo>
                      <a:pt x="2444" y="3658"/>
                    </a:lnTo>
                    <a:cubicBezTo>
                      <a:pt x="2209" y="3328"/>
                      <a:pt x="1808" y="3077"/>
                      <a:pt x="1465" y="3077"/>
                    </a:cubicBezTo>
                    <a:cubicBezTo>
                      <a:pt x="1191" y="3077"/>
                      <a:pt x="954" y="3238"/>
                      <a:pt x="868" y="3646"/>
                    </a:cubicBezTo>
                    <a:cubicBezTo>
                      <a:pt x="785" y="4615"/>
                      <a:pt x="1366" y="5460"/>
                      <a:pt x="2009" y="6207"/>
                    </a:cubicBezTo>
                    <a:cubicBezTo>
                      <a:pt x="1727" y="5886"/>
                      <a:pt x="1250" y="5681"/>
                      <a:pt x="845" y="5681"/>
                    </a:cubicBezTo>
                    <a:cubicBezTo>
                      <a:pt x="375" y="5681"/>
                      <a:pt x="0" y="5956"/>
                      <a:pt x="134" y="6643"/>
                    </a:cubicBezTo>
                    <a:cubicBezTo>
                      <a:pt x="569" y="8348"/>
                      <a:pt x="2355" y="9567"/>
                      <a:pt x="4217" y="9567"/>
                    </a:cubicBezTo>
                    <a:cubicBezTo>
                      <a:pt x="4577" y="9567"/>
                      <a:pt x="4940" y="9521"/>
                      <a:pt x="5297" y="9425"/>
                    </a:cubicBezTo>
                    <a:cubicBezTo>
                      <a:pt x="8818" y="8468"/>
                      <a:pt x="8774" y="4427"/>
                      <a:pt x="7659" y="4427"/>
                    </a:cubicBezTo>
                    <a:cubicBezTo>
                      <a:pt x="7372" y="4427"/>
                      <a:pt x="7013" y="4696"/>
                      <a:pt x="6625" y="5356"/>
                    </a:cubicBezTo>
                    <a:cubicBezTo>
                      <a:pt x="6985" y="4325"/>
                      <a:pt x="7179" y="2754"/>
                      <a:pt x="6639" y="2069"/>
                    </a:cubicBezTo>
                    <a:cubicBezTo>
                      <a:pt x="6455" y="1833"/>
                      <a:pt x="6263" y="1737"/>
                      <a:pt x="6078" y="1737"/>
                    </a:cubicBezTo>
                    <a:cubicBezTo>
                      <a:pt x="5639" y="1737"/>
                      <a:pt x="5245" y="2287"/>
                      <a:pt x="5124" y="2823"/>
                    </a:cubicBezTo>
                    <a:cubicBezTo>
                      <a:pt x="5279" y="989"/>
                      <a:pt x="4601" y="1"/>
                      <a:pt x="40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1081965" y="1471495"/>
                <a:ext cx="313830" cy="1378910"/>
              </a:xfrm>
              <a:custGeom>
                <a:avLst/>
                <a:gdLst/>
                <a:ahLst/>
                <a:cxnLst/>
                <a:rect l="l" t="t" r="r" b="b"/>
                <a:pathLst>
                  <a:path w="1960" h="8612" extrusionOk="0">
                    <a:moveTo>
                      <a:pt x="77" y="1"/>
                    </a:moveTo>
                    <a:cubicBezTo>
                      <a:pt x="68" y="1"/>
                      <a:pt x="59" y="4"/>
                      <a:pt x="49" y="9"/>
                    </a:cubicBezTo>
                    <a:cubicBezTo>
                      <a:pt x="15" y="23"/>
                      <a:pt x="1" y="58"/>
                      <a:pt x="15" y="92"/>
                    </a:cubicBezTo>
                    <a:cubicBezTo>
                      <a:pt x="1219" y="2729"/>
                      <a:pt x="1835" y="5656"/>
                      <a:pt x="1807" y="8556"/>
                    </a:cubicBezTo>
                    <a:cubicBezTo>
                      <a:pt x="1807" y="8577"/>
                      <a:pt x="1821" y="8604"/>
                      <a:pt x="1855" y="8611"/>
                    </a:cubicBezTo>
                    <a:lnTo>
                      <a:pt x="1869" y="8611"/>
                    </a:lnTo>
                    <a:cubicBezTo>
                      <a:pt x="1911" y="8611"/>
                      <a:pt x="1938" y="8590"/>
                      <a:pt x="1938" y="8556"/>
                    </a:cubicBezTo>
                    <a:cubicBezTo>
                      <a:pt x="1959" y="5629"/>
                      <a:pt x="1336" y="2687"/>
                      <a:pt x="139" y="44"/>
                    </a:cubicBezTo>
                    <a:cubicBezTo>
                      <a:pt x="124" y="19"/>
                      <a:pt x="102"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159622" y="1375426"/>
                <a:ext cx="84382" cy="287406"/>
              </a:xfrm>
              <a:custGeom>
                <a:avLst/>
                <a:gdLst/>
                <a:ahLst/>
                <a:cxnLst/>
                <a:rect l="l" t="t" r="r" b="b"/>
                <a:pathLst>
                  <a:path w="527" h="1795" extrusionOk="0">
                    <a:moveTo>
                      <a:pt x="422" y="0"/>
                    </a:moveTo>
                    <a:cubicBezTo>
                      <a:pt x="388" y="0"/>
                      <a:pt x="360" y="35"/>
                      <a:pt x="360" y="69"/>
                    </a:cubicBezTo>
                    <a:cubicBezTo>
                      <a:pt x="395" y="630"/>
                      <a:pt x="277" y="1197"/>
                      <a:pt x="14" y="1696"/>
                    </a:cubicBezTo>
                    <a:cubicBezTo>
                      <a:pt x="0" y="1730"/>
                      <a:pt x="7" y="1765"/>
                      <a:pt x="42" y="1786"/>
                    </a:cubicBezTo>
                    <a:cubicBezTo>
                      <a:pt x="42" y="1793"/>
                      <a:pt x="49" y="1793"/>
                      <a:pt x="56" y="1793"/>
                    </a:cubicBezTo>
                    <a:cubicBezTo>
                      <a:pt x="60" y="1794"/>
                      <a:pt x="65" y="1794"/>
                      <a:pt x="70" y="1794"/>
                    </a:cubicBezTo>
                    <a:cubicBezTo>
                      <a:pt x="92" y="1794"/>
                      <a:pt x="113" y="1781"/>
                      <a:pt x="125" y="1758"/>
                    </a:cubicBezTo>
                    <a:cubicBezTo>
                      <a:pt x="395" y="1239"/>
                      <a:pt x="526" y="651"/>
                      <a:pt x="492" y="63"/>
                    </a:cubicBezTo>
                    <a:cubicBezTo>
                      <a:pt x="492" y="28"/>
                      <a:pt x="457" y="0"/>
                      <a:pt x="4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256012" y="1680606"/>
                <a:ext cx="160758" cy="292530"/>
              </a:xfrm>
              <a:custGeom>
                <a:avLst/>
                <a:gdLst/>
                <a:ahLst/>
                <a:cxnLst/>
                <a:rect l="l" t="t" r="r" b="b"/>
                <a:pathLst>
                  <a:path w="1004" h="1827" extrusionOk="0">
                    <a:moveTo>
                      <a:pt x="934" y="0"/>
                    </a:moveTo>
                    <a:cubicBezTo>
                      <a:pt x="907" y="0"/>
                      <a:pt x="883" y="20"/>
                      <a:pt x="872" y="53"/>
                    </a:cubicBezTo>
                    <a:cubicBezTo>
                      <a:pt x="727" y="655"/>
                      <a:pt x="429" y="1236"/>
                      <a:pt x="28" y="1714"/>
                    </a:cubicBezTo>
                    <a:cubicBezTo>
                      <a:pt x="0" y="1741"/>
                      <a:pt x="7" y="1783"/>
                      <a:pt x="35" y="1804"/>
                    </a:cubicBezTo>
                    <a:cubicBezTo>
                      <a:pt x="42" y="1817"/>
                      <a:pt x="63" y="1824"/>
                      <a:pt x="69" y="1824"/>
                    </a:cubicBezTo>
                    <a:cubicBezTo>
                      <a:pt x="73" y="1826"/>
                      <a:pt x="77" y="1827"/>
                      <a:pt x="81" y="1827"/>
                    </a:cubicBezTo>
                    <a:cubicBezTo>
                      <a:pt x="95" y="1827"/>
                      <a:pt x="111" y="1818"/>
                      <a:pt x="111" y="1797"/>
                    </a:cubicBezTo>
                    <a:cubicBezTo>
                      <a:pt x="540" y="1305"/>
                      <a:pt x="838" y="717"/>
                      <a:pt x="997" y="87"/>
                    </a:cubicBezTo>
                    <a:cubicBezTo>
                      <a:pt x="1004" y="53"/>
                      <a:pt x="990" y="11"/>
                      <a:pt x="955" y="4"/>
                    </a:cubicBezTo>
                    <a:cubicBezTo>
                      <a:pt x="948" y="1"/>
                      <a:pt x="94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334630" y="2109234"/>
                <a:ext cx="301501" cy="224801"/>
              </a:xfrm>
              <a:custGeom>
                <a:avLst/>
                <a:gdLst/>
                <a:ahLst/>
                <a:cxnLst/>
                <a:rect l="l" t="t" r="r" b="b"/>
                <a:pathLst>
                  <a:path w="1883" h="1404" extrusionOk="0">
                    <a:moveTo>
                      <a:pt x="1808" y="0"/>
                    </a:moveTo>
                    <a:cubicBezTo>
                      <a:pt x="1788" y="0"/>
                      <a:pt x="1767" y="9"/>
                      <a:pt x="1758" y="26"/>
                    </a:cubicBezTo>
                    <a:cubicBezTo>
                      <a:pt x="1343" y="614"/>
                      <a:pt x="741" y="1057"/>
                      <a:pt x="56" y="1279"/>
                    </a:cubicBezTo>
                    <a:cubicBezTo>
                      <a:pt x="21" y="1293"/>
                      <a:pt x="1" y="1327"/>
                      <a:pt x="14" y="1362"/>
                    </a:cubicBezTo>
                    <a:cubicBezTo>
                      <a:pt x="21" y="1383"/>
                      <a:pt x="35" y="1403"/>
                      <a:pt x="63" y="1403"/>
                    </a:cubicBezTo>
                    <a:cubicBezTo>
                      <a:pt x="70" y="1403"/>
                      <a:pt x="91" y="1403"/>
                      <a:pt x="91" y="1396"/>
                    </a:cubicBezTo>
                    <a:cubicBezTo>
                      <a:pt x="796" y="1168"/>
                      <a:pt x="1426" y="704"/>
                      <a:pt x="1862" y="95"/>
                    </a:cubicBezTo>
                    <a:cubicBezTo>
                      <a:pt x="1883" y="68"/>
                      <a:pt x="1869" y="26"/>
                      <a:pt x="1841" y="12"/>
                    </a:cubicBezTo>
                    <a:cubicBezTo>
                      <a:pt x="1833" y="4"/>
                      <a:pt x="1821" y="0"/>
                      <a:pt x="1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1"/>
              <p:cNvSpPr/>
              <p:nvPr/>
            </p:nvSpPr>
            <p:spPr>
              <a:xfrm>
                <a:off x="855880" y="1737607"/>
                <a:ext cx="375796" cy="129373"/>
              </a:xfrm>
              <a:custGeom>
                <a:avLst/>
                <a:gdLst/>
                <a:ahLst/>
                <a:cxnLst/>
                <a:rect l="l" t="t" r="r" b="b"/>
                <a:pathLst>
                  <a:path w="2347" h="808" extrusionOk="0">
                    <a:moveTo>
                      <a:pt x="64" y="0"/>
                    </a:moveTo>
                    <a:cubicBezTo>
                      <a:pt x="46" y="0"/>
                      <a:pt x="30" y="7"/>
                      <a:pt x="15" y="22"/>
                    </a:cubicBezTo>
                    <a:cubicBezTo>
                      <a:pt x="1" y="57"/>
                      <a:pt x="1" y="91"/>
                      <a:pt x="29" y="119"/>
                    </a:cubicBezTo>
                    <a:cubicBezTo>
                      <a:pt x="423" y="465"/>
                      <a:pt x="928" y="693"/>
                      <a:pt x="1447" y="776"/>
                    </a:cubicBezTo>
                    <a:cubicBezTo>
                      <a:pt x="1582" y="797"/>
                      <a:pt x="1722" y="807"/>
                      <a:pt x="1863" y="807"/>
                    </a:cubicBezTo>
                    <a:cubicBezTo>
                      <a:pt x="2004" y="807"/>
                      <a:pt x="2146" y="797"/>
                      <a:pt x="2285" y="776"/>
                    </a:cubicBezTo>
                    <a:cubicBezTo>
                      <a:pt x="2319" y="769"/>
                      <a:pt x="2347" y="735"/>
                      <a:pt x="2333" y="700"/>
                    </a:cubicBezTo>
                    <a:cubicBezTo>
                      <a:pt x="2327" y="669"/>
                      <a:pt x="2299" y="644"/>
                      <a:pt x="2268" y="644"/>
                    </a:cubicBezTo>
                    <a:cubicBezTo>
                      <a:pt x="2264" y="644"/>
                      <a:pt x="2261" y="644"/>
                      <a:pt x="2257" y="645"/>
                    </a:cubicBezTo>
                    <a:cubicBezTo>
                      <a:pt x="2125" y="666"/>
                      <a:pt x="1991" y="677"/>
                      <a:pt x="1858" y="677"/>
                    </a:cubicBezTo>
                    <a:cubicBezTo>
                      <a:pt x="1223" y="677"/>
                      <a:pt x="592" y="438"/>
                      <a:pt x="112" y="15"/>
                    </a:cubicBezTo>
                    <a:cubicBezTo>
                      <a:pt x="96" y="5"/>
                      <a:pt x="80"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1"/>
              <p:cNvSpPr/>
              <p:nvPr/>
            </p:nvSpPr>
            <p:spPr>
              <a:xfrm>
                <a:off x="931295" y="2138375"/>
                <a:ext cx="400134" cy="126171"/>
              </a:xfrm>
              <a:custGeom>
                <a:avLst/>
                <a:gdLst/>
                <a:ahLst/>
                <a:cxnLst/>
                <a:rect l="l" t="t" r="r" b="b"/>
                <a:pathLst>
                  <a:path w="2499" h="788" extrusionOk="0">
                    <a:moveTo>
                      <a:pt x="79" y="0"/>
                    </a:moveTo>
                    <a:cubicBezTo>
                      <a:pt x="55" y="0"/>
                      <a:pt x="31" y="13"/>
                      <a:pt x="21" y="31"/>
                    </a:cubicBezTo>
                    <a:cubicBezTo>
                      <a:pt x="1" y="52"/>
                      <a:pt x="14" y="93"/>
                      <a:pt x="35" y="114"/>
                    </a:cubicBezTo>
                    <a:cubicBezTo>
                      <a:pt x="485" y="439"/>
                      <a:pt x="1032" y="661"/>
                      <a:pt x="1592" y="744"/>
                    </a:cubicBezTo>
                    <a:cubicBezTo>
                      <a:pt x="1788" y="773"/>
                      <a:pt x="1981" y="788"/>
                      <a:pt x="2175" y="788"/>
                    </a:cubicBezTo>
                    <a:cubicBezTo>
                      <a:pt x="2262" y="788"/>
                      <a:pt x="2349" y="785"/>
                      <a:pt x="2437" y="778"/>
                    </a:cubicBezTo>
                    <a:cubicBezTo>
                      <a:pt x="2471" y="778"/>
                      <a:pt x="2499" y="744"/>
                      <a:pt x="2499" y="709"/>
                    </a:cubicBezTo>
                    <a:cubicBezTo>
                      <a:pt x="2499" y="675"/>
                      <a:pt x="2464" y="654"/>
                      <a:pt x="2430" y="654"/>
                    </a:cubicBezTo>
                    <a:cubicBezTo>
                      <a:pt x="2336" y="662"/>
                      <a:pt x="2241" y="666"/>
                      <a:pt x="2147" y="666"/>
                    </a:cubicBezTo>
                    <a:cubicBezTo>
                      <a:pt x="1421" y="666"/>
                      <a:pt x="693" y="433"/>
                      <a:pt x="111" y="10"/>
                    </a:cubicBezTo>
                    <a:cubicBezTo>
                      <a:pt x="102" y="3"/>
                      <a:pt x="91"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1"/>
              <p:cNvSpPr/>
              <p:nvPr/>
            </p:nvSpPr>
            <p:spPr>
              <a:xfrm>
                <a:off x="597131" y="2027735"/>
                <a:ext cx="670092" cy="458729"/>
              </a:xfrm>
              <a:custGeom>
                <a:avLst/>
                <a:gdLst/>
                <a:ahLst/>
                <a:cxnLst/>
                <a:rect l="l" t="t" r="r" b="b"/>
                <a:pathLst>
                  <a:path w="4185" h="2865" extrusionOk="0">
                    <a:moveTo>
                      <a:pt x="463" y="1"/>
                    </a:moveTo>
                    <a:cubicBezTo>
                      <a:pt x="0" y="1"/>
                      <a:pt x="522" y="1584"/>
                      <a:pt x="1575" y="2286"/>
                    </a:cubicBezTo>
                    <a:cubicBezTo>
                      <a:pt x="2168" y="2674"/>
                      <a:pt x="2816" y="2865"/>
                      <a:pt x="3325" y="2865"/>
                    </a:cubicBezTo>
                    <a:cubicBezTo>
                      <a:pt x="3470" y="2865"/>
                      <a:pt x="3603" y="2850"/>
                      <a:pt x="3721" y="2819"/>
                    </a:cubicBezTo>
                    <a:cubicBezTo>
                      <a:pt x="4184" y="2701"/>
                      <a:pt x="4053" y="1954"/>
                      <a:pt x="3534" y="1822"/>
                    </a:cubicBezTo>
                    <a:cubicBezTo>
                      <a:pt x="2904" y="1663"/>
                      <a:pt x="1928" y="1290"/>
                      <a:pt x="1098" y="431"/>
                    </a:cubicBezTo>
                    <a:cubicBezTo>
                      <a:pt x="802" y="126"/>
                      <a:pt x="593" y="1"/>
                      <a:pt x="463"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 name="TextBox 6">
            <a:extLst>
              <a:ext uri="{FF2B5EF4-FFF2-40B4-BE49-F238E27FC236}">
                <a16:creationId xmlns:a16="http://schemas.microsoft.com/office/drawing/2014/main" id="{0AF2854D-1CB1-5C5F-EA1C-15FE5A5A45EC}"/>
              </a:ext>
            </a:extLst>
          </p:cNvPr>
          <p:cNvSpPr txBox="1"/>
          <p:nvPr/>
        </p:nvSpPr>
        <p:spPr>
          <a:xfrm>
            <a:off x="2190184" y="1526049"/>
            <a:ext cx="4863852" cy="1998176"/>
          </a:xfrm>
          <a:prstGeom prst="rect">
            <a:avLst/>
          </a:prstGeom>
          <a:noFill/>
        </p:spPr>
        <p:txBody>
          <a:bodyPr wrap="square" rtlCol="0">
            <a:spAutoFit/>
          </a:bodyPr>
          <a:lstStyle/>
          <a:p>
            <a:pPr algn="ctr">
              <a:lnSpc>
                <a:spcPct val="150000"/>
              </a:lnSpc>
            </a:pPr>
            <a:r>
              <a:rPr lang="en-US" sz="4400" b="1">
                <a:solidFill>
                  <a:schemeClr val="accent6">
                    <a:lumMod val="75000"/>
                  </a:schemeClr>
                </a:solidFill>
                <a:effectLst/>
                <a:latin typeface="+mj-lt"/>
                <a:ea typeface="Times New Roman" panose="02020603050405020304" pitchFamily="18" charset="0"/>
                <a:cs typeface="Times New Roman" panose="02020603050405020304" pitchFamily="18" charset="0"/>
              </a:rPr>
              <a:t>BÀI 21. </a:t>
            </a:r>
          </a:p>
          <a:p>
            <a:pPr algn="ctr">
              <a:lnSpc>
                <a:spcPct val="150000"/>
              </a:lnSpc>
            </a:pPr>
            <a:r>
              <a:rPr lang="en-US" sz="4400" b="1">
                <a:solidFill>
                  <a:schemeClr val="accent6">
                    <a:lumMod val="75000"/>
                  </a:schemeClr>
                </a:solidFill>
                <a:effectLst/>
                <a:latin typeface="+mj-lt"/>
                <a:ea typeface="Times New Roman" panose="02020603050405020304" pitchFamily="18" charset="0"/>
                <a:cs typeface="Times New Roman" panose="02020603050405020304" pitchFamily="18" charset="0"/>
              </a:rPr>
              <a:t>HÔ HẤP TẾ BÀO</a:t>
            </a:r>
          </a:p>
        </p:txBody>
      </p:sp>
      <p:pic>
        <p:nvPicPr>
          <p:cNvPr id="10" name="Picture 9">
            <a:extLst>
              <a:ext uri="{FF2B5EF4-FFF2-40B4-BE49-F238E27FC236}">
                <a16:creationId xmlns:a16="http://schemas.microsoft.com/office/drawing/2014/main" id="{D77BB2FA-19B1-F252-49A2-B6C38B145DEB}"/>
              </a:ext>
            </a:extLst>
          </p:cNvPr>
          <p:cNvPicPr>
            <a:picLocks noChangeAspect="1"/>
          </p:cNvPicPr>
          <p:nvPr/>
        </p:nvPicPr>
        <p:blipFill>
          <a:blip r:embed="rId3"/>
          <a:stretch>
            <a:fillRect/>
          </a:stretch>
        </p:blipFill>
        <p:spPr>
          <a:xfrm>
            <a:off x="3284108" y="3145290"/>
            <a:ext cx="2575783" cy="227857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2" name="Google Shape;1952;p46"/>
          <p:cNvSpPr txBox="1">
            <a:spLocks noGrp="1"/>
          </p:cNvSpPr>
          <p:nvPr>
            <p:ph type="title"/>
          </p:nvPr>
        </p:nvSpPr>
        <p:spPr>
          <a:xfrm>
            <a:off x="727899" y="289079"/>
            <a:ext cx="7704000" cy="572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2800" b="1">
                <a:solidFill>
                  <a:schemeClr val="accent6">
                    <a:lumMod val="75000"/>
                  </a:schemeClr>
                </a:solidFill>
                <a:latin typeface="+mj-lt"/>
              </a:rPr>
              <a:t>NỘI DUNG BÀI HỌC </a:t>
            </a:r>
            <a:endParaRPr sz="2800" b="1">
              <a:solidFill>
                <a:schemeClr val="accent6">
                  <a:lumMod val="75000"/>
                </a:schemeClr>
              </a:solidFill>
              <a:latin typeface="+mj-lt"/>
            </a:endParaRPr>
          </a:p>
        </p:txBody>
      </p:sp>
      <p:sp>
        <p:nvSpPr>
          <p:cNvPr id="1953" name="Google Shape;1953;p46"/>
          <p:cNvSpPr/>
          <p:nvPr/>
        </p:nvSpPr>
        <p:spPr>
          <a:xfrm>
            <a:off x="977457" y="2459306"/>
            <a:ext cx="562200" cy="557653"/>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6"/>
          <p:cNvSpPr/>
          <p:nvPr/>
        </p:nvSpPr>
        <p:spPr>
          <a:xfrm>
            <a:off x="977457" y="3591050"/>
            <a:ext cx="562200" cy="5622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6"/>
          <p:cNvSpPr/>
          <p:nvPr/>
        </p:nvSpPr>
        <p:spPr>
          <a:xfrm>
            <a:off x="977457" y="1512211"/>
            <a:ext cx="562200" cy="562200"/>
          </a:xfrm>
          <a:prstGeom prst="roundRect">
            <a:avLst>
              <a:gd name="adj" fmla="val 16667"/>
            </a:avLst>
          </a:prstGeom>
          <a:solidFill>
            <a:schemeClr val="dk2"/>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6"/>
          <p:cNvSpPr txBox="1"/>
          <p:nvPr/>
        </p:nvSpPr>
        <p:spPr>
          <a:xfrm>
            <a:off x="935757" y="1561019"/>
            <a:ext cx="645600" cy="51719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01</a:t>
            </a:r>
            <a:endParaRPr sz="2700" b="1">
              <a:solidFill>
                <a:srgbClr val="363549"/>
              </a:solidFill>
              <a:latin typeface="+mj-lt"/>
              <a:ea typeface="Kirang Haerang"/>
              <a:cs typeface="Kirang Haerang"/>
              <a:sym typeface="Kirang Haerang"/>
            </a:endParaRPr>
          </a:p>
        </p:txBody>
      </p:sp>
      <p:sp>
        <p:nvSpPr>
          <p:cNvPr id="1957" name="Google Shape;1957;p46"/>
          <p:cNvSpPr txBox="1"/>
          <p:nvPr/>
        </p:nvSpPr>
        <p:spPr>
          <a:xfrm>
            <a:off x="935757" y="2495732"/>
            <a:ext cx="6456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02</a:t>
            </a:r>
            <a:endParaRPr sz="2700" b="1">
              <a:solidFill>
                <a:srgbClr val="363549"/>
              </a:solidFill>
              <a:latin typeface="+mj-lt"/>
              <a:ea typeface="Kirang Haerang"/>
              <a:cs typeface="Kirang Haerang"/>
              <a:sym typeface="Kirang Haerang"/>
            </a:endParaRPr>
          </a:p>
        </p:txBody>
      </p:sp>
      <p:sp>
        <p:nvSpPr>
          <p:cNvPr id="1958" name="Google Shape;1958;p46"/>
          <p:cNvSpPr txBox="1"/>
          <p:nvPr/>
        </p:nvSpPr>
        <p:spPr>
          <a:xfrm>
            <a:off x="950781" y="3591050"/>
            <a:ext cx="645600" cy="54475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b="1">
                <a:solidFill>
                  <a:srgbClr val="363549"/>
                </a:solidFill>
                <a:latin typeface="+mj-lt"/>
                <a:ea typeface="Kirang Haerang"/>
                <a:cs typeface="Kirang Haerang"/>
                <a:sym typeface="Kirang Haerang"/>
              </a:rPr>
              <a:t>03</a:t>
            </a:r>
            <a:endParaRPr sz="2700" b="1">
              <a:solidFill>
                <a:srgbClr val="363549"/>
              </a:solidFill>
              <a:latin typeface="+mj-lt"/>
              <a:ea typeface="Kirang Haerang"/>
              <a:cs typeface="Kirang Haerang"/>
              <a:sym typeface="Kirang Haerang"/>
            </a:endParaRPr>
          </a:p>
        </p:txBody>
      </p:sp>
      <p:sp>
        <p:nvSpPr>
          <p:cNvPr id="3" name="TextBox 2">
            <a:extLst>
              <a:ext uri="{FF2B5EF4-FFF2-40B4-BE49-F238E27FC236}">
                <a16:creationId xmlns:a16="http://schemas.microsoft.com/office/drawing/2014/main" id="{276E5AA2-EAF1-16F9-3217-6E2B1F5FEC34}"/>
              </a:ext>
            </a:extLst>
          </p:cNvPr>
          <p:cNvSpPr txBox="1"/>
          <p:nvPr/>
        </p:nvSpPr>
        <p:spPr>
          <a:xfrm>
            <a:off x="1383207" y="1508946"/>
            <a:ext cx="2445488" cy="517193"/>
          </a:xfrm>
          <a:prstGeom prst="rect">
            <a:avLst/>
          </a:prstGeom>
          <a:noFill/>
        </p:spPr>
        <p:txBody>
          <a:bodyPr wrap="square" rtlCol="0">
            <a:spAutoFit/>
          </a:bodyPr>
          <a:lstStyle/>
          <a:p>
            <a:pPr algn="ctr">
              <a:lnSpc>
                <a:spcPct val="150000"/>
              </a:lnSpc>
            </a:pPr>
            <a:r>
              <a:rPr lang="en-US" sz="2100">
                <a:effectLst/>
                <a:latin typeface="+mj-lt"/>
                <a:ea typeface="Times New Roman" panose="02020603050405020304" pitchFamily="18" charset="0"/>
              </a:rPr>
              <a:t>Hô hấp tế bào</a:t>
            </a:r>
            <a:endParaRPr lang="en-US" sz="210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012CCF51-0697-4F43-F156-72BCDFA9C115}"/>
              </a:ext>
            </a:extLst>
          </p:cNvPr>
          <p:cNvSpPr txBox="1"/>
          <p:nvPr/>
        </p:nvSpPr>
        <p:spPr>
          <a:xfrm>
            <a:off x="1692044" y="2267019"/>
            <a:ext cx="6432798" cy="1001941"/>
          </a:xfrm>
          <a:prstGeom prst="rect">
            <a:avLst/>
          </a:prstGeom>
          <a:noFill/>
        </p:spPr>
        <p:txBody>
          <a:bodyPr wrap="square" rtlCol="0">
            <a:spAutoFit/>
          </a:bodyPr>
          <a:lstStyle/>
          <a:p>
            <a:pPr algn="just">
              <a:lnSpc>
                <a:spcPct val="150000"/>
              </a:lnSpc>
            </a:pPr>
            <a:r>
              <a:rPr lang="en-US" sz="2100">
                <a:effectLst/>
                <a:latin typeface="+mj-lt"/>
                <a:ea typeface="Times New Roman" panose="02020603050405020304" pitchFamily="18" charset="0"/>
              </a:rPr>
              <a:t>Mối quan hệ hai chiều giữa tổng hợp và phân giải chất hữu cơ ở tế bào</a:t>
            </a:r>
            <a:endParaRPr lang="en-US" sz="2100">
              <a:latin typeface="+mj-lt"/>
            </a:endParaRPr>
          </a:p>
        </p:txBody>
      </p:sp>
      <p:sp>
        <p:nvSpPr>
          <p:cNvPr id="7" name="TextBox 6">
            <a:extLst>
              <a:ext uri="{FF2B5EF4-FFF2-40B4-BE49-F238E27FC236}">
                <a16:creationId xmlns:a16="http://schemas.microsoft.com/office/drawing/2014/main" id="{7F0E2B10-BA1B-86A1-D262-3B6DE0D2C26A}"/>
              </a:ext>
            </a:extLst>
          </p:cNvPr>
          <p:cNvSpPr txBox="1"/>
          <p:nvPr/>
        </p:nvSpPr>
        <p:spPr>
          <a:xfrm>
            <a:off x="6230679" y="2910074"/>
            <a:ext cx="1796561" cy="1337151"/>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1E8ADB45-F507-2D6B-C372-9B6CA5E2735B}"/>
              </a:ext>
            </a:extLst>
          </p:cNvPr>
          <p:cNvSpPr txBox="1"/>
          <p:nvPr/>
        </p:nvSpPr>
        <p:spPr>
          <a:xfrm>
            <a:off x="1692044" y="3454440"/>
            <a:ext cx="6430859" cy="1045223"/>
          </a:xfrm>
          <a:prstGeom prst="rect">
            <a:avLst/>
          </a:prstGeom>
          <a:noFill/>
        </p:spPr>
        <p:txBody>
          <a:bodyPr wrap="square" rtlCol="0">
            <a:spAutoFit/>
          </a:bodyPr>
          <a:lstStyle/>
          <a:p>
            <a:pPr algn="just">
              <a:lnSpc>
                <a:spcPct val="150000"/>
              </a:lnSpc>
            </a:pPr>
            <a:r>
              <a:rPr lang="en-US" sz="2200">
                <a:effectLst/>
                <a:latin typeface="+mj-lt"/>
                <a:ea typeface="Times New Roman" panose="02020603050405020304" pitchFamily="18" charset="0"/>
              </a:rPr>
              <a:t>Thí nghiệm về hô hấp tế bào cần oxygen ở hạt nảy mầm</a:t>
            </a:r>
            <a:endParaRPr lang="en-US" sz="2200">
              <a:effectLst/>
              <a:latin typeface="+mj-lt"/>
              <a:ea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56"/>
                                        </p:tgtEl>
                                        <p:attrNameLst>
                                          <p:attrName>style.visibility</p:attrName>
                                        </p:attrNameLst>
                                      </p:cBhvr>
                                      <p:to>
                                        <p:strVal val="visible"/>
                                      </p:to>
                                    </p:set>
                                    <p:animEffect transition="in" filter="fade">
                                      <p:cBhvr>
                                        <p:cTn id="7" dur="750"/>
                                        <p:tgtEl>
                                          <p:spTgt spid="1956"/>
                                        </p:tgtEl>
                                      </p:cBhvr>
                                    </p:animEffect>
                                    <p:anim calcmode="lin" valueType="num">
                                      <p:cBhvr>
                                        <p:cTn id="8" dur="750" fill="hold"/>
                                        <p:tgtEl>
                                          <p:spTgt spid="1956"/>
                                        </p:tgtEl>
                                        <p:attrNameLst>
                                          <p:attrName>ppt_x</p:attrName>
                                        </p:attrNameLst>
                                      </p:cBhvr>
                                      <p:tavLst>
                                        <p:tav tm="0">
                                          <p:val>
                                            <p:strVal val="#ppt_x"/>
                                          </p:val>
                                        </p:tav>
                                        <p:tav tm="100000">
                                          <p:val>
                                            <p:strVal val="#ppt_x"/>
                                          </p:val>
                                        </p:tav>
                                      </p:tavLst>
                                    </p:anim>
                                    <p:anim calcmode="lin" valueType="num">
                                      <p:cBhvr>
                                        <p:cTn id="9" dur="750" fill="hold"/>
                                        <p:tgtEl>
                                          <p:spTgt spid="19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55"/>
                                        </p:tgtEl>
                                        <p:attrNameLst>
                                          <p:attrName>style.visibility</p:attrName>
                                        </p:attrNameLst>
                                      </p:cBhvr>
                                      <p:to>
                                        <p:strVal val="visible"/>
                                      </p:to>
                                    </p:set>
                                    <p:animEffect transition="in" filter="fade">
                                      <p:cBhvr>
                                        <p:cTn id="12" dur="750"/>
                                        <p:tgtEl>
                                          <p:spTgt spid="1955"/>
                                        </p:tgtEl>
                                      </p:cBhvr>
                                    </p:animEffect>
                                    <p:anim calcmode="lin" valueType="num">
                                      <p:cBhvr>
                                        <p:cTn id="13" dur="750" fill="hold"/>
                                        <p:tgtEl>
                                          <p:spTgt spid="1955"/>
                                        </p:tgtEl>
                                        <p:attrNameLst>
                                          <p:attrName>ppt_x</p:attrName>
                                        </p:attrNameLst>
                                      </p:cBhvr>
                                      <p:tavLst>
                                        <p:tav tm="0">
                                          <p:val>
                                            <p:strVal val="#ppt_x"/>
                                          </p:val>
                                        </p:tav>
                                        <p:tav tm="100000">
                                          <p:val>
                                            <p:strVal val="#ppt_x"/>
                                          </p:val>
                                        </p:tav>
                                      </p:tavLst>
                                    </p:anim>
                                    <p:anim calcmode="lin" valueType="num">
                                      <p:cBhvr>
                                        <p:cTn id="14" dur="750" fill="hold"/>
                                        <p:tgtEl>
                                          <p:spTgt spid="19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957"/>
                                        </p:tgtEl>
                                        <p:attrNameLst>
                                          <p:attrName>style.visibility</p:attrName>
                                        </p:attrNameLst>
                                      </p:cBhvr>
                                      <p:to>
                                        <p:strVal val="visible"/>
                                      </p:to>
                                    </p:set>
                                    <p:animEffect transition="in" filter="fade">
                                      <p:cBhvr>
                                        <p:cTn id="24" dur="750"/>
                                        <p:tgtEl>
                                          <p:spTgt spid="1957"/>
                                        </p:tgtEl>
                                      </p:cBhvr>
                                    </p:animEffect>
                                    <p:anim calcmode="lin" valueType="num">
                                      <p:cBhvr>
                                        <p:cTn id="25" dur="750" fill="hold"/>
                                        <p:tgtEl>
                                          <p:spTgt spid="1957"/>
                                        </p:tgtEl>
                                        <p:attrNameLst>
                                          <p:attrName>ppt_x</p:attrName>
                                        </p:attrNameLst>
                                      </p:cBhvr>
                                      <p:tavLst>
                                        <p:tav tm="0">
                                          <p:val>
                                            <p:strVal val="#ppt_x"/>
                                          </p:val>
                                        </p:tav>
                                        <p:tav tm="100000">
                                          <p:val>
                                            <p:strVal val="#ppt_x"/>
                                          </p:val>
                                        </p:tav>
                                      </p:tavLst>
                                    </p:anim>
                                    <p:anim calcmode="lin" valueType="num">
                                      <p:cBhvr>
                                        <p:cTn id="26" dur="750" fill="hold"/>
                                        <p:tgtEl>
                                          <p:spTgt spid="195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53"/>
                                        </p:tgtEl>
                                        <p:attrNameLst>
                                          <p:attrName>style.visibility</p:attrName>
                                        </p:attrNameLst>
                                      </p:cBhvr>
                                      <p:to>
                                        <p:strVal val="visible"/>
                                      </p:to>
                                    </p:set>
                                    <p:animEffect transition="in" filter="fade">
                                      <p:cBhvr>
                                        <p:cTn id="29" dur="1000"/>
                                        <p:tgtEl>
                                          <p:spTgt spid="1953"/>
                                        </p:tgtEl>
                                      </p:cBhvr>
                                    </p:animEffect>
                                    <p:anim calcmode="lin" valueType="num">
                                      <p:cBhvr>
                                        <p:cTn id="30" dur="1000" fill="hold"/>
                                        <p:tgtEl>
                                          <p:spTgt spid="1953"/>
                                        </p:tgtEl>
                                        <p:attrNameLst>
                                          <p:attrName>ppt_x</p:attrName>
                                        </p:attrNameLst>
                                      </p:cBhvr>
                                      <p:tavLst>
                                        <p:tav tm="0">
                                          <p:val>
                                            <p:strVal val="#ppt_x"/>
                                          </p:val>
                                        </p:tav>
                                        <p:tav tm="100000">
                                          <p:val>
                                            <p:strVal val="#ppt_x"/>
                                          </p:val>
                                        </p:tav>
                                      </p:tavLst>
                                    </p:anim>
                                    <p:anim calcmode="lin" valueType="num">
                                      <p:cBhvr>
                                        <p:cTn id="31" dur="1000" fill="hold"/>
                                        <p:tgtEl>
                                          <p:spTgt spid="195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54"/>
                                        </p:tgtEl>
                                        <p:attrNameLst>
                                          <p:attrName>style.visibility</p:attrName>
                                        </p:attrNameLst>
                                      </p:cBhvr>
                                      <p:to>
                                        <p:strVal val="visible"/>
                                      </p:to>
                                    </p:set>
                                    <p:animEffect transition="in" filter="fade">
                                      <p:cBhvr>
                                        <p:cTn id="41" dur="750"/>
                                        <p:tgtEl>
                                          <p:spTgt spid="1954"/>
                                        </p:tgtEl>
                                      </p:cBhvr>
                                    </p:animEffect>
                                    <p:anim calcmode="lin" valueType="num">
                                      <p:cBhvr>
                                        <p:cTn id="42" dur="750" fill="hold"/>
                                        <p:tgtEl>
                                          <p:spTgt spid="1954"/>
                                        </p:tgtEl>
                                        <p:attrNameLst>
                                          <p:attrName>ppt_x</p:attrName>
                                        </p:attrNameLst>
                                      </p:cBhvr>
                                      <p:tavLst>
                                        <p:tav tm="0">
                                          <p:val>
                                            <p:strVal val="#ppt_x"/>
                                          </p:val>
                                        </p:tav>
                                        <p:tav tm="100000">
                                          <p:val>
                                            <p:strVal val="#ppt_x"/>
                                          </p:val>
                                        </p:tav>
                                      </p:tavLst>
                                    </p:anim>
                                    <p:anim calcmode="lin" valueType="num">
                                      <p:cBhvr>
                                        <p:cTn id="43" dur="750" fill="hold"/>
                                        <p:tgtEl>
                                          <p:spTgt spid="195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58"/>
                                        </p:tgtEl>
                                        <p:attrNameLst>
                                          <p:attrName>style.visibility</p:attrName>
                                        </p:attrNameLst>
                                      </p:cBhvr>
                                      <p:to>
                                        <p:strVal val="visible"/>
                                      </p:to>
                                    </p:set>
                                    <p:animEffect transition="in" filter="fade">
                                      <p:cBhvr>
                                        <p:cTn id="46" dur="750"/>
                                        <p:tgtEl>
                                          <p:spTgt spid="1958"/>
                                        </p:tgtEl>
                                      </p:cBhvr>
                                    </p:animEffect>
                                    <p:anim calcmode="lin" valueType="num">
                                      <p:cBhvr>
                                        <p:cTn id="47" dur="750" fill="hold"/>
                                        <p:tgtEl>
                                          <p:spTgt spid="1958"/>
                                        </p:tgtEl>
                                        <p:attrNameLst>
                                          <p:attrName>ppt_x</p:attrName>
                                        </p:attrNameLst>
                                      </p:cBhvr>
                                      <p:tavLst>
                                        <p:tav tm="0">
                                          <p:val>
                                            <p:strVal val="#ppt_x"/>
                                          </p:val>
                                        </p:tav>
                                        <p:tav tm="100000">
                                          <p:val>
                                            <p:strVal val="#ppt_x"/>
                                          </p:val>
                                        </p:tav>
                                      </p:tavLst>
                                    </p:anim>
                                    <p:anim calcmode="lin" valueType="num">
                                      <p:cBhvr>
                                        <p:cTn id="48" dur="750" fill="hold"/>
                                        <p:tgtEl>
                                          <p:spTgt spid="195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 grpId="0" animBg="1"/>
      <p:bldP spid="1954" grpId="0" animBg="1"/>
      <p:bldP spid="1955" grpId="0" animBg="1"/>
      <p:bldP spid="1956" grpId="0"/>
      <p:bldP spid="1957" grpId="0"/>
      <p:bldP spid="1958" grpId="0"/>
      <p:bldP spid="3"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39"/>
          <p:cNvSpPr/>
          <p:nvPr/>
        </p:nvSpPr>
        <p:spPr>
          <a:xfrm>
            <a:off x="695700" y="1152975"/>
            <a:ext cx="7752600" cy="3591600"/>
          </a:xfrm>
          <a:prstGeom prst="roundRect">
            <a:avLst>
              <a:gd name="adj" fmla="val 5566"/>
            </a:avLst>
          </a:pr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9"/>
          <p:cNvGrpSpPr/>
          <p:nvPr/>
        </p:nvGrpSpPr>
        <p:grpSpPr>
          <a:xfrm>
            <a:off x="8126386" y="4133983"/>
            <a:ext cx="976632" cy="1085725"/>
            <a:chOff x="1246187" y="3427400"/>
            <a:chExt cx="1155230" cy="1284274"/>
          </a:xfrm>
        </p:grpSpPr>
        <p:sp>
          <p:nvSpPr>
            <p:cNvPr id="1648" name="Google Shape;1648;p39"/>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39"/>
            <p:cNvGrpSpPr/>
            <p:nvPr/>
          </p:nvGrpSpPr>
          <p:grpSpPr>
            <a:xfrm>
              <a:off x="1291105" y="3480440"/>
              <a:ext cx="1049166" cy="1178206"/>
              <a:chOff x="1291105" y="3480440"/>
              <a:chExt cx="1049166" cy="1178206"/>
            </a:xfrm>
          </p:grpSpPr>
          <p:sp>
            <p:nvSpPr>
              <p:cNvPr id="1650" name="Google Shape;1650;p39"/>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9"/>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9"/>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9"/>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9"/>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3E6D9566-364E-7DB0-C812-B9A605E7D2AE}"/>
              </a:ext>
            </a:extLst>
          </p:cNvPr>
          <p:cNvSpPr txBox="1"/>
          <p:nvPr/>
        </p:nvSpPr>
        <p:spPr>
          <a:xfrm>
            <a:off x="1871330" y="517451"/>
            <a:ext cx="5068186" cy="477054"/>
          </a:xfrm>
          <a:prstGeom prst="rect">
            <a:avLst/>
          </a:prstGeom>
          <a:noFill/>
        </p:spPr>
        <p:txBody>
          <a:bodyPr wrap="square" rtlCol="0">
            <a:spAutoFit/>
          </a:bodyPr>
          <a:lstStyle/>
          <a:p>
            <a:pPr algn="ctr"/>
            <a:r>
              <a:rPr lang="en-US" sz="2500" b="1">
                <a:latin typeface="+mj-lt"/>
              </a:rPr>
              <a:t>I. Hô hấp tế bào</a:t>
            </a:r>
          </a:p>
        </p:txBody>
      </p:sp>
      <p:pic>
        <p:nvPicPr>
          <p:cNvPr id="12" name="image2.png">
            <a:extLst>
              <a:ext uri="{FF2B5EF4-FFF2-40B4-BE49-F238E27FC236}">
                <a16:creationId xmlns:a16="http://schemas.microsoft.com/office/drawing/2014/main" id="{28B9F6E9-9DA1-1EED-5046-9B31E9D69A0A}"/>
              </a:ext>
            </a:extLst>
          </p:cNvPr>
          <p:cNvPicPr/>
          <p:nvPr/>
        </p:nvPicPr>
        <p:blipFill>
          <a:blip r:embed="rId3"/>
          <a:srcRect/>
          <a:stretch>
            <a:fillRect/>
          </a:stretch>
        </p:blipFill>
        <p:spPr>
          <a:xfrm>
            <a:off x="840003" y="2272350"/>
            <a:ext cx="3639735" cy="2259050"/>
          </a:xfrm>
          <a:prstGeom prst="rect">
            <a:avLst/>
          </a:prstGeom>
          <a:ln/>
        </p:spPr>
      </p:pic>
      <p:sp>
        <p:nvSpPr>
          <p:cNvPr id="13" name="TextBox 12">
            <a:extLst>
              <a:ext uri="{FF2B5EF4-FFF2-40B4-BE49-F238E27FC236}">
                <a16:creationId xmlns:a16="http://schemas.microsoft.com/office/drawing/2014/main" id="{38818E50-4575-C476-F5E6-414847205EC6}"/>
              </a:ext>
            </a:extLst>
          </p:cNvPr>
          <p:cNvSpPr txBox="1"/>
          <p:nvPr/>
        </p:nvSpPr>
        <p:spPr>
          <a:xfrm>
            <a:off x="4777563" y="1460205"/>
            <a:ext cx="3434172" cy="3134191"/>
          </a:xfrm>
          <a:prstGeom prst="rect">
            <a:avLst/>
          </a:prstGeom>
          <a:noFill/>
        </p:spPr>
        <p:txBody>
          <a:bodyPr wrap="square" rtlCol="0">
            <a:spAutoFit/>
          </a:bodyPr>
          <a:lstStyle/>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Kể tên các chất tham gia vào quá trình hô hấp tế bào và sản phẩm tạo ra?</a:t>
            </a:r>
            <a:endParaRPr lang="en-US" sz="1800">
              <a:latin typeface="+mj-lt"/>
              <a:ea typeface="Times New Roman" panose="02020603050405020304" pitchFamily="18" charset="0"/>
            </a:endParaRPr>
          </a:p>
          <a:p>
            <a:pPr marL="285750" marR="0" indent="-285750" algn="just">
              <a:lnSpc>
                <a:spcPct val="150000"/>
              </a:lnSpc>
              <a:spcBef>
                <a:spcPts val="600"/>
              </a:spcBef>
              <a:spcAft>
                <a:spcPts val="1000"/>
              </a:spcAft>
              <a:buFont typeface="Arial" panose="020B0604020202020204" pitchFamily="34" charset="0"/>
              <a:buChar char="•"/>
            </a:pPr>
            <a:r>
              <a:rPr lang="en-US" sz="1800">
                <a:effectLst/>
                <a:latin typeface="+mj-lt"/>
                <a:ea typeface="Times New Roman" panose="02020603050405020304" pitchFamily="18" charset="0"/>
              </a:rPr>
              <a:t>Hô hấp tế bào có vai trò như thế nào trong hoạt động sống của sinh vật?</a:t>
            </a:r>
            <a:endParaRPr lang="en-US" sz="1800">
              <a:effectLst/>
              <a:latin typeface="+mj-lt"/>
              <a:ea typeface="Calibri" panose="020F0502020204030204" pitchFamily="34" charset="0"/>
            </a:endParaRPr>
          </a:p>
          <a:p>
            <a:endParaRPr lang="en-US"/>
          </a:p>
        </p:txBody>
      </p:sp>
      <p:sp>
        <p:nvSpPr>
          <p:cNvPr id="16" name="Rectangle 15">
            <a:extLst>
              <a:ext uri="{FF2B5EF4-FFF2-40B4-BE49-F238E27FC236}">
                <a16:creationId xmlns:a16="http://schemas.microsoft.com/office/drawing/2014/main" id="{11DA44B6-C831-A230-9B9D-B3852EB61F88}"/>
              </a:ext>
            </a:extLst>
          </p:cNvPr>
          <p:cNvSpPr/>
          <p:nvPr/>
        </p:nvSpPr>
        <p:spPr>
          <a:xfrm>
            <a:off x="932264" y="1259248"/>
            <a:ext cx="3342024" cy="814139"/>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438C10C-9F14-09A7-CBAE-EC14F2E6C9E7}"/>
              </a:ext>
            </a:extLst>
          </p:cNvPr>
          <p:cNvSpPr txBox="1"/>
          <p:nvPr/>
        </p:nvSpPr>
        <p:spPr>
          <a:xfrm>
            <a:off x="1565593" y="1201353"/>
            <a:ext cx="2658564"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Đọc thông tin mục I và hình 21.2 trả lời câu hỏi:</a:t>
            </a:r>
            <a:endParaRPr lang="en-US">
              <a:latin typeface="+mj-lt"/>
            </a:endParaRPr>
          </a:p>
        </p:txBody>
      </p:sp>
      <p:pic>
        <p:nvPicPr>
          <p:cNvPr id="19" name="Picture 18">
            <a:extLst>
              <a:ext uri="{FF2B5EF4-FFF2-40B4-BE49-F238E27FC236}">
                <a16:creationId xmlns:a16="http://schemas.microsoft.com/office/drawing/2014/main" id="{AD9DFBF6-A52B-4EA7-B84D-88981658E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958" y="1305593"/>
            <a:ext cx="814139" cy="814139"/>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750"/>
                                        <p:tgtEl>
                                          <p:spTgt spid="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75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75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circle(in)">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circle(in)">
                                      <p:cBhvr>
                                        <p:cTn id="3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grpSp>
        <p:nvGrpSpPr>
          <p:cNvPr id="1770" name="Google Shape;1770;p43"/>
          <p:cNvGrpSpPr/>
          <p:nvPr/>
        </p:nvGrpSpPr>
        <p:grpSpPr>
          <a:xfrm>
            <a:off x="124661" y="3276249"/>
            <a:ext cx="2425487" cy="2207493"/>
            <a:chOff x="369680" y="2936014"/>
            <a:chExt cx="2425487" cy="2207493"/>
          </a:xfrm>
        </p:grpSpPr>
        <p:sp>
          <p:nvSpPr>
            <p:cNvPr id="1771" name="Google Shape;1771;p43"/>
            <p:cNvSpPr/>
            <p:nvPr/>
          </p:nvSpPr>
          <p:spPr>
            <a:xfrm rot="-3201835">
              <a:off x="1019620" y="2946953"/>
              <a:ext cx="1125607" cy="2185616"/>
            </a:xfrm>
            <a:custGeom>
              <a:avLst/>
              <a:gdLst/>
              <a:ahLst/>
              <a:cxnLst/>
              <a:rect l="l" t="t" r="r" b="b"/>
              <a:pathLst>
                <a:path w="15337" h="29781" extrusionOk="0">
                  <a:moveTo>
                    <a:pt x="8411" y="1"/>
                  </a:moveTo>
                  <a:cubicBezTo>
                    <a:pt x="8130" y="1"/>
                    <a:pt x="7817" y="133"/>
                    <a:pt x="7636" y="347"/>
                  </a:cubicBezTo>
                  <a:cubicBezTo>
                    <a:pt x="7421" y="594"/>
                    <a:pt x="7157" y="891"/>
                    <a:pt x="7042" y="1221"/>
                  </a:cubicBezTo>
                  <a:cubicBezTo>
                    <a:pt x="3711" y="5690"/>
                    <a:pt x="1469" y="10603"/>
                    <a:pt x="512" y="15451"/>
                  </a:cubicBezTo>
                  <a:cubicBezTo>
                    <a:pt x="248" y="16886"/>
                    <a:pt x="1" y="18716"/>
                    <a:pt x="512" y="20497"/>
                  </a:cubicBezTo>
                  <a:cubicBezTo>
                    <a:pt x="1122" y="22492"/>
                    <a:pt x="2705" y="23976"/>
                    <a:pt x="4519" y="24174"/>
                  </a:cubicBezTo>
                  <a:cubicBezTo>
                    <a:pt x="4668" y="24207"/>
                    <a:pt x="4799" y="24207"/>
                    <a:pt x="4931" y="24207"/>
                  </a:cubicBezTo>
                  <a:cubicBezTo>
                    <a:pt x="5690" y="24207"/>
                    <a:pt x="6481" y="23960"/>
                    <a:pt x="7157" y="23515"/>
                  </a:cubicBezTo>
                  <a:cubicBezTo>
                    <a:pt x="7223" y="25230"/>
                    <a:pt x="7289" y="26945"/>
                    <a:pt x="7355" y="28660"/>
                  </a:cubicBezTo>
                  <a:cubicBezTo>
                    <a:pt x="7388" y="29286"/>
                    <a:pt x="7899" y="29781"/>
                    <a:pt x="8543" y="29781"/>
                  </a:cubicBezTo>
                  <a:cubicBezTo>
                    <a:pt x="9054" y="29781"/>
                    <a:pt x="9499" y="29435"/>
                    <a:pt x="9664" y="28940"/>
                  </a:cubicBezTo>
                  <a:cubicBezTo>
                    <a:pt x="9713" y="28824"/>
                    <a:pt x="9730" y="28693"/>
                    <a:pt x="9713" y="28577"/>
                  </a:cubicBezTo>
                  <a:cubicBezTo>
                    <a:pt x="9631" y="26961"/>
                    <a:pt x="9565" y="25329"/>
                    <a:pt x="9499" y="23713"/>
                  </a:cubicBezTo>
                  <a:lnTo>
                    <a:pt x="9499" y="23713"/>
                  </a:lnTo>
                  <a:cubicBezTo>
                    <a:pt x="9900" y="23850"/>
                    <a:pt x="10329" y="23912"/>
                    <a:pt x="10744" y="23912"/>
                  </a:cubicBezTo>
                  <a:cubicBezTo>
                    <a:pt x="10875" y="23912"/>
                    <a:pt x="11005" y="23906"/>
                    <a:pt x="11131" y="23894"/>
                  </a:cubicBezTo>
                  <a:cubicBezTo>
                    <a:pt x="12780" y="23663"/>
                    <a:pt x="14248" y="22311"/>
                    <a:pt x="14825" y="20431"/>
                  </a:cubicBezTo>
                  <a:cubicBezTo>
                    <a:pt x="15336" y="18931"/>
                    <a:pt x="15204" y="17331"/>
                    <a:pt x="15039" y="15847"/>
                  </a:cubicBezTo>
                  <a:cubicBezTo>
                    <a:pt x="14215" y="9218"/>
                    <a:pt x="12319" y="4156"/>
                    <a:pt x="9202" y="380"/>
                  </a:cubicBezTo>
                  <a:cubicBezTo>
                    <a:pt x="9021" y="149"/>
                    <a:pt x="8724" y="1"/>
                    <a:pt x="8411" y="1"/>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2" name="Google Shape;1772;p43"/>
            <p:cNvGrpSpPr/>
            <p:nvPr/>
          </p:nvGrpSpPr>
          <p:grpSpPr>
            <a:xfrm rot="-3225235">
              <a:off x="1103528" y="3035017"/>
              <a:ext cx="957465" cy="2009228"/>
              <a:chOff x="97550" y="2965550"/>
              <a:chExt cx="1004268" cy="2107442"/>
            </a:xfrm>
          </p:grpSpPr>
          <p:sp>
            <p:nvSpPr>
              <p:cNvPr id="1773" name="Google Shape;1773;p43"/>
              <p:cNvSpPr/>
              <p:nvPr/>
            </p:nvSpPr>
            <p:spPr>
              <a:xfrm>
                <a:off x="97550" y="2965550"/>
                <a:ext cx="1004268" cy="1682475"/>
              </a:xfrm>
              <a:custGeom>
                <a:avLst/>
                <a:gdLst/>
                <a:ahLst/>
                <a:cxnLst/>
                <a:rect l="l" t="t" r="r" b="b"/>
                <a:pathLst>
                  <a:path w="5544" h="9288" extrusionOk="0">
                    <a:moveTo>
                      <a:pt x="3073" y="0"/>
                    </a:moveTo>
                    <a:cubicBezTo>
                      <a:pt x="2972" y="107"/>
                      <a:pt x="2876" y="225"/>
                      <a:pt x="2908" y="225"/>
                    </a:cubicBezTo>
                    <a:cubicBezTo>
                      <a:pt x="2913" y="225"/>
                      <a:pt x="2922" y="221"/>
                      <a:pt x="2935" y="215"/>
                    </a:cubicBezTo>
                    <a:lnTo>
                      <a:pt x="2935" y="215"/>
                    </a:lnTo>
                    <a:cubicBezTo>
                      <a:pt x="1613" y="1959"/>
                      <a:pt x="609" y="3979"/>
                      <a:pt x="194" y="6132"/>
                    </a:cubicBezTo>
                    <a:cubicBezTo>
                      <a:pt x="69" y="6761"/>
                      <a:pt x="0" y="7419"/>
                      <a:pt x="180" y="8035"/>
                    </a:cubicBezTo>
                    <a:cubicBezTo>
                      <a:pt x="367" y="8644"/>
                      <a:pt x="865" y="9204"/>
                      <a:pt x="1495" y="9280"/>
                    </a:cubicBezTo>
                    <a:cubicBezTo>
                      <a:pt x="1536" y="9285"/>
                      <a:pt x="1577" y="9288"/>
                      <a:pt x="1618" y="9288"/>
                    </a:cubicBezTo>
                    <a:cubicBezTo>
                      <a:pt x="2218" y="9288"/>
                      <a:pt x="2836" y="8782"/>
                      <a:pt x="3018" y="8173"/>
                    </a:cubicBezTo>
                    <a:lnTo>
                      <a:pt x="3018" y="8173"/>
                    </a:lnTo>
                    <a:cubicBezTo>
                      <a:pt x="2966" y="8710"/>
                      <a:pt x="3507" y="9165"/>
                      <a:pt x="4048" y="9165"/>
                    </a:cubicBezTo>
                    <a:cubicBezTo>
                      <a:pt x="4092" y="9165"/>
                      <a:pt x="4136" y="9162"/>
                      <a:pt x="4180" y="9156"/>
                    </a:cubicBezTo>
                    <a:cubicBezTo>
                      <a:pt x="4761" y="9080"/>
                      <a:pt x="5197" y="8561"/>
                      <a:pt x="5370" y="8007"/>
                    </a:cubicBezTo>
                    <a:cubicBezTo>
                      <a:pt x="5544" y="7453"/>
                      <a:pt x="5495" y="6851"/>
                      <a:pt x="5426" y="6270"/>
                    </a:cubicBezTo>
                    <a:cubicBezTo>
                      <a:pt x="5149" y="4021"/>
                      <a:pt x="4505" y="1744"/>
                      <a:pt x="3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675405" y="3291069"/>
                <a:ext cx="148177" cy="566440"/>
              </a:xfrm>
              <a:custGeom>
                <a:avLst/>
                <a:gdLst/>
                <a:ahLst/>
                <a:cxnLst/>
                <a:rect l="l" t="t" r="r" b="b"/>
                <a:pathLst>
                  <a:path w="818" h="3127" extrusionOk="0">
                    <a:moveTo>
                      <a:pt x="154" y="0"/>
                    </a:moveTo>
                    <a:cubicBezTo>
                      <a:pt x="113" y="0"/>
                      <a:pt x="73" y="26"/>
                      <a:pt x="70" y="79"/>
                    </a:cubicBezTo>
                    <a:cubicBezTo>
                      <a:pt x="21" y="729"/>
                      <a:pt x="14" y="1373"/>
                      <a:pt x="49" y="2016"/>
                    </a:cubicBezTo>
                    <a:cubicBezTo>
                      <a:pt x="56" y="2258"/>
                      <a:pt x="1" y="2916"/>
                      <a:pt x="201" y="3082"/>
                    </a:cubicBezTo>
                    <a:cubicBezTo>
                      <a:pt x="242" y="3113"/>
                      <a:pt x="282" y="3127"/>
                      <a:pt x="320" y="3127"/>
                    </a:cubicBezTo>
                    <a:cubicBezTo>
                      <a:pt x="522" y="3127"/>
                      <a:pt x="692" y="2763"/>
                      <a:pt x="727" y="2618"/>
                    </a:cubicBezTo>
                    <a:cubicBezTo>
                      <a:pt x="817" y="2307"/>
                      <a:pt x="727" y="1982"/>
                      <a:pt x="651" y="1670"/>
                    </a:cubicBezTo>
                    <a:lnTo>
                      <a:pt x="236" y="58"/>
                    </a:lnTo>
                    <a:cubicBezTo>
                      <a:pt x="223" y="19"/>
                      <a:pt x="188"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621424" y="3256289"/>
                <a:ext cx="57966" cy="1816703"/>
              </a:xfrm>
              <a:custGeom>
                <a:avLst/>
                <a:gdLst/>
                <a:ahLst/>
                <a:cxnLst/>
                <a:rect l="l" t="t" r="r" b="b"/>
                <a:pathLst>
                  <a:path w="320" h="10029" extrusionOk="0">
                    <a:moveTo>
                      <a:pt x="209" y="1"/>
                    </a:moveTo>
                    <a:cubicBezTo>
                      <a:pt x="174" y="1"/>
                      <a:pt x="139" y="28"/>
                      <a:pt x="139" y="63"/>
                    </a:cubicBezTo>
                    <a:cubicBezTo>
                      <a:pt x="1" y="3350"/>
                      <a:pt x="15" y="6679"/>
                      <a:pt x="188" y="9966"/>
                    </a:cubicBezTo>
                    <a:cubicBezTo>
                      <a:pt x="188" y="10001"/>
                      <a:pt x="216" y="10028"/>
                      <a:pt x="250" y="10028"/>
                    </a:cubicBezTo>
                    <a:cubicBezTo>
                      <a:pt x="285" y="10028"/>
                      <a:pt x="312" y="9994"/>
                      <a:pt x="319" y="9966"/>
                    </a:cubicBezTo>
                    <a:cubicBezTo>
                      <a:pt x="146" y="6686"/>
                      <a:pt x="126" y="3357"/>
                      <a:pt x="264" y="70"/>
                    </a:cubicBezTo>
                    <a:cubicBezTo>
                      <a:pt x="264" y="35"/>
                      <a:pt x="243" y="1"/>
                      <a:pt x="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630300" y="3439065"/>
                <a:ext cx="174443" cy="233677"/>
              </a:xfrm>
              <a:custGeom>
                <a:avLst/>
                <a:gdLst/>
                <a:ahLst/>
                <a:cxnLst/>
                <a:rect l="l" t="t" r="r" b="b"/>
                <a:pathLst>
                  <a:path w="963" h="1290" extrusionOk="0">
                    <a:moveTo>
                      <a:pt x="889" y="1"/>
                    </a:moveTo>
                    <a:cubicBezTo>
                      <a:pt x="859" y="1"/>
                      <a:pt x="830" y="26"/>
                      <a:pt x="824" y="57"/>
                    </a:cubicBezTo>
                    <a:cubicBezTo>
                      <a:pt x="720" y="514"/>
                      <a:pt x="436" y="929"/>
                      <a:pt x="35" y="1178"/>
                    </a:cubicBezTo>
                    <a:cubicBezTo>
                      <a:pt x="7" y="1199"/>
                      <a:pt x="0" y="1241"/>
                      <a:pt x="21" y="1268"/>
                    </a:cubicBezTo>
                    <a:cubicBezTo>
                      <a:pt x="28" y="1282"/>
                      <a:pt x="56" y="1289"/>
                      <a:pt x="70" y="1289"/>
                    </a:cubicBezTo>
                    <a:cubicBezTo>
                      <a:pt x="77" y="1289"/>
                      <a:pt x="97" y="1289"/>
                      <a:pt x="111" y="1282"/>
                    </a:cubicBezTo>
                    <a:cubicBezTo>
                      <a:pt x="533" y="1012"/>
                      <a:pt x="838" y="576"/>
                      <a:pt x="955" y="78"/>
                    </a:cubicBezTo>
                    <a:cubicBezTo>
                      <a:pt x="962" y="50"/>
                      <a:pt x="935" y="16"/>
                      <a:pt x="900" y="2"/>
                    </a:cubicBezTo>
                    <a:cubicBezTo>
                      <a:pt x="896" y="1"/>
                      <a:pt x="893"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379594" y="3627094"/>
                <a:ext cx="257226" cy="291281"/>
              </a:xfrm>
              <a:custGeom>
                <a:avLst/>
                <a:gdLst/>
                <a:ahLst/>
                <a:cxnLst/>
                <a:rect l="l" t="t" r="r" b="b"/>
                <a:pathLst>
                  <a:path w="1420" h="1608" extrusionOk="0">
                    <a:moveTo>
                      <a:pt x="69" y="1"/>
                    </a:moveTo>
                    <a:cubicBezTo>
                      <a:pt x="65" y="1"/>
                      <a:pt x="60" y="1"/>
                      <a:pt x="56" y="2"/>
                    </a:cubicBezTo>
                    <a:cubicBezTo>
                      <a:pt x="14" y="16"/>
                      <a:pt x="0" y="50"/>
                      <a:pt x="7" y="85"/>
                    </a:cubicBezTo>
                    <a:cubicBezTo>
                      <a:pt x="180" y="756"/>
                      <a:pt x="685" y="1338"/>
                      <a:pt x="1322" y="1594"/>
                    </a:cubicBezTo>
                    <a:cubicBezTo>
                      <a:pt x="1336" y="1608"/>
                      <a:pt x="1343" y="1608"/>
                      <a:pt x="1350" y="1608"/>
                    </a:cubicBezTo>
                    <a:cubicBezTo>
                      <a:pt x="1378" y="1608"/>
                      <a:pt x="1391" y="1587"/>
                      <a:pt x="1405" y="1552"/>
                    </a:cubicBezTo>
                    <a:cubicBezTo>
                      <a:pt x="1419" y="1518"/>
                      <a:pt x="1405" y="1483"/>
                      <a:pt x="1371" y="1469"/>
                    </a:cubicBezTo>
                    <a:cubicBezTo>
                      <a:pt x="762" y="1227"/>
                      <a:pt x="298" y="680"/>
                      <a:pt x="132" y="50"/>
                    </a:cubicBezTo>
                    <a:cubicBezTo>
                      <a:pt x="126" y="20"/>
                      <a:pt x="99"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634104" y="3792118"/>
                <a:ext cx="278420" cy="328054"/>
              </a:xfrm>
              <a:custGeom>
                <a:avLst/>
                <a:gdLst/>
                <a:ahLst/>
                <a:cxnLst/>
                <a:rect l="l" t="t" r="r" b="b"/>
                <a:pathLst>
                  <a:path w="1537" h="1811" extrusionOk="0">
                    <a:moveTo>
                      <a:pt x="1456" y="1"/>
                    </a:moveTo>
                    <a:cubicBezTo>
                      <a:pt x="1428" y="1"/>
                      <a:pt x="1404" y="25"/>
                      <a:pt x="1398" y="53"/>
                    </a:cubicBezTo>
                    <a:cubicBezTo>
                      <a:pt x="1253" y="773"/>
                      <a:pt x="727" y="1402"/>
                      <a:pt x="49" y="1679"/>
                    </a:cubicBezTo>
                    <a:cubicBezTo>
                      <a:pt x="14" y="1700"/>
                      <a:pt x="0" y="1728"/>
                      <a:pt x="14" y="1762"/>
                    </a:cubicBezTo>
                    <a:cubicBezTo>
                      <a:pt x="21" y="1790"/>
                      <a:pt x="49" y="1811"/>
                      <a:pt x="76" y="1811"/>
                    </a:cubicBezTo>
                    <a:cubicBezTo>
                      <a:pt x="83" y="1811"/>
                      <a:pt x="83" y="1804"/>
                      <a:pt x="104" y="1804"/>
                    </a:cubicBezTo>
                    <a:cubicBezTo>
                      <a:pt x="831" y="1506"/>
                      <a:pt x="1370" y="842"/>
                      <a:pt x="1530" y="81"/>
                    </a:cubicBezTo>
                    <a:cubicBezTo>
                      <a:pt x="1537" y="46"/>
                      <a:pt x="1509" y="11"/>
                      <a:pt x="1474" y="5"/>
                    </a:cubicBezTo>
                    <a:cubicBezTo>
                      <a:pt x="1468" y="2"/>
                      <a:pt x="1462" y="1"/>
                      <a:pt x="1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96810" y="4077785"/>
                <a:ext cx="358667" cy="308128"/>
              </a:xfrm>
              <a:custGeom>
                <a:avLst/>
                <a:gdLst/>
                <a:ahLst/>
                <a:cxnLst/>
                <a:rect l="l" t="t" r="r" b="b"/>
                <a:pathLst>
                  <a:path w="1980" h="1701" extrusionOk="0">
                    <a:moveTo>
                      <a:pt x="76" y="0"/>
                    </a:moveTo>
                    <a:cubicBezTo>
                      <a:pt x="67" y="0"/>
                      <a:pt x="58" y="2"/>
                      <a:pt x="49" y="5"/>
                    </a:cubicBezTo>
                    <a:cubicBezTo>
                      <a:pt x="14" y="26"/>
                      <a:pt x="1" y="61"/>
                      <a:pt x="14" y="95"/>
                    </a:cubicBezTo>
                    <a:cubicBezTo>
                      <a:pt x="374" y="857"/>
                      <a:pt x="1073" y="1459"/>
                      <a:pt x="1883" y="1701"/>
                    </a:cubicBezTo>
                    <a:lnTo>
                      <a:pt x="1904" y="1701"/>
                    </a:lnTo>
                    <a:cubicBezTo>
                      <a:pt x="1931" y="1701"/>
                      <a:pt x="1952" y="1680"/>
                      <a:pt x="1973" y="1659"/>
                    </a:cubicBezTo>
                    <a:cubicBezTo>
                      <a:pt x="1980" y="1625"/>
                      <a:pt x="1966" y="1590"/>
                      <a:pt x="1931" y="1583"/>
                    </a:cubicBezTo>
                    <a:cubicBezTo>
                      <a:pt x="1149" y="1348"/>
                      <a:pt x="485" y="780"/>
                      <a:pt x="139" y="40"/>
                    </a:cubicBezTo>
                    <a:cubicBezTo>
                      <a:pt x="124" y="14"/>
                      <a:pt x="101" y="0"/>
                      <a:pt x="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147727" y="4189009"/>
                <a:ext cx="422611" cy="393628"/>
              </a:xfrm>
              <a:custGeom>
                <a:avLst/>
                <a:gdLst/>
                <a:ahLst/>
                <a:cxnLst/>
                <a:rect l="l" t="t" r="r" b="b"/>
                <a:pathLst>
                  <a:path w="2333" h="2173" extrusionOk="0">
                    <a:moveTo>
                      <a:pt x="166" y="0"/>
                    </a:moveTo>
                    <a:cubicBezTo>
                      <a:pt x="42" y="7"/>
                      <a:pt x="0" y="173"/>
                      <a:pt x="7" y="305"/>
                    </a:cubicBezTo>
                    <a:cubicBezTo>
                      <a:pt x="28" y="699"/>
                      <a:pt x="97" y="1115"/>
                      <a:pt x="305" y="1461"/>
                    </a:cubicBezTo>
                    <a:cubicBezTo>
                      <a:pt x="512" y="1807"/>
                      <a:pt x="851" y="2090"/>
                      <a:pt x="1246" y="2160"/>
                    </a:cubicBezTo>
                    <a:cubicBezTo>
                      <a:pt x="1295" y="2168"/>
                      <a:pt x="1348" y="2172"/>
                      <a:pt x="1402" y="2172"/>
                    </a:cubicBezTo>
                    <a:cubicBezTo>
                      <a:pt x="1702" y="2172"/>
                      <a:pt x="2058" y="2044"/>
                      <a:pt x="2187" y="1793"/>
                    </a:cubicBezTo>
                    <a:cubicBezTo>
                      <a:pt x="2332" y="1502"/>
                      <a:pt x="2076" y="1108"/>
                      <a:pt x="1827" y="976"/>
                    </a:cubicBezTo>
                    <a:cubicBezTo>
                      <a:pt x="1585" y="845"/>
                      <a:pt x="1294" y="831"/>
                      <a:pt x="1031" y="762"/>
                    </a:cubicBezTo>
                    <a:cubicBezTo>
                      <a:pt x="761" y="692"/>
                      <a:pt x="478" y="554"/>
                      <a:pt x="381" y="291"/>
                    </a:cubicBezTo>
                    <a:cubicBezTo>
                      <a:pt x="339" y="173"/>
                      <a:pt x="298" y="0"/>
                      <a:pt x="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1" name="Google Shape;1781;p43"/>
          <p:cNvGrpSpPr/>
          <p:nvPr/>
        </p:nvGrpSpPr>
        <p:grpSpPr>
          <a:xfrm>
            <a:off x="6967104" y="1083458"/>
            <a:ext cx="1129230" cy="1107014"/>
            <a:chOff x="6898378" y="1689652"/>
            <a:chExt cx="995179" cy="975601"/>
          </a:xfrm>
        </p:grpSpPr>
        <p:sp>
          <p:nvSpPr>
            <p:cNvPr id="1782" name="Google Shape;1782;p43"/>
            <p:cNvSpPr/>
            <p:nvPr/>
          </p:nvSpPr>
          <p:spPr>
            <a:xfrm>
              <a:off x="6932932" y="1726248"/>
              <a:ext cx="925545" cy="903203"/>
            </a:xfrm>
            <a:custGeom>
              <a:avLst/>
              <a:gdLst/>
              <a:ahLst/>
              <a:cxnLst/>
              <a:rect l="l" t="t" r="r" b="b"/>
              <a:pathLst>
                <a:path w="27258" h="26600" extrusionOk="0">
                  <a:moveTo>
                    <a:pt x="13267" y="1"/>
                  </a:moveTo>
                  <a:cubicBezTo>
                    <a:pt x="12686" y="1"/>
                    <a:pt x="12104" y="39"/>
                    <a:pt x="11527" y="117"/>
                  </a:cubicBezTo>
                  <a:cubicBezTo>
                    <a:pt x="9070" y="447"/>
                    <a:pt x="5656" y="1387"/>
                    <a:pt x="3315" y="4058"/>
                  </a:cubicBezTo>
                  <a:cubicBezTo>
                    <a:pt x="3183" y="4207"/>
                    <a:pt x="3035" y="4388"/>
                    <a:pt x="2936" y="4520"/>
                  </a:cubicBezTo>
                  <a:cubicBezTo>
                    <a:pt x="1171" y="6812"/>
                    <a:pt x="627" y="9698"/>
                    <a:pt x="347" y="11924"/>
                  </a:cubicBezTo>
                  <a:cubicBezTo>
                    <a:pt x="0" y="14595"/>
                    <a:pt x="99" y="16706"/>
                    <a:pt x="660" y="18569"/>
                  </a:cubicBezTo>
                  <a:cubicBezTo>
                    <a:pt x="1649" y="21669"/>
                    <a:pt x="4139" y="24275"/>
                    <a:pt x="7338" y="25544"/>
                  </a:cubicBezTo>
                  <a:cubicBezTo>
                    <a:pt x="7883" y="25775"/>
                    <a:pt x="8443" y="25957"/>
                    <a:pt x="9053" y="26105"/>
                  </a:cubicBezTo>
                  <a:cubicBezTo>
                    <a:pt x="10306" y="26435"/>
                    <a:pt x="11642" y="26600"/>
                    <a:pt x="13077" y="26600"/>
                  </a:cubicBezTo>
                  <a:cubicBezTo>
                    <a:pt x="14165" y="26600"/>
                    <a:pt x="15319" y="26501"/>
                    <a:pt x="16490" y="26319"/>
                  </a:cubicBezTo>
                  <a:cubicBezTo>
                    <a:pt x="19359" y="25841"/>
                    <a:pt x="22031" y="24225"/>
                    <a:pt x="24009" y="21801"/>
                  </a:cubicBezTo>
                  <a:lnTo>
                    <a:pt x="24059" y="21752"/>
                  </a:lnTo>
                  <a:cubicBezTo>
                    <a:pt x="24075" y="21719"/>
                    <a:pt x="24108" y="21702"/>
                    <a:pt x="24141" y="21653"/>
                  </a:cubicBezTo>
                  <a:cubicBezTo>
                    <a:pt x="24174" y="21603"/>
                    <a:pt x="24224" y="21554"/>
                    <a:pt x="24257" y="21505"/>
                  </a:cubicBezTo>
                  <a:lnTo>
                    <a:pt x="24306" y="21472"/>
                  </a:lnTo>
                  <a:cubicBezTo>
                    <a:pt x="24405" y="21340"/>
                    <a:pt x="24488" y="21224"/>
                    <a:pt x="24570" y="21092"/>
                  </a:cubicBezTo>
                  <a:lnTo>
                    <a:pt x="24652" y="20977"/>
                  </a:lnTo>
                  <a:cubicBezTo>
                    <a:pt x="26104" y="18916"/>
                    <a:pt x="26928" y="16541"/>
                    <a:pt x="27043" y="14101"/>
                  </a:cubicBezTo>
                  <a:cubicBezTo>
                    <a:pt x="27258" y="10176"/>
                    <a:pt x="25741" y="6532"/>
                    <a:pt x="22822" y="3795"/>
                  </a:cubicBezTo>
                  <a:cubicBezTo>
                    <a:pt x="20195" y="1366"/>
                    <a:pt x="16734" y="1"/>
                    <a:pt x="13267" y="1"/>
                  </a:cubicBezTo>
                  <a:close/>
                </a:path>
              </a:pathLst>
            </a:custGeom>
            <a:solidFill>
              <a:srgbClr val="FFFFFF"/>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3" name="Google Shape;1783;p43"/>
            <p:cNvGrpSpPr/>
            <p:nvPr/>
          </p:nvGrpSpPr>
          <p:grpSpPr>
            <a:xfrm rot="-862667">
              <a:off x="6984338" y="1779396"/>
              <a:ext cx="823260" cy="796113"/>
              <a:chOff x="3009900" y="1581075"/>
              <a:chExt cx="772298" cy="746899"/>
            </a:xfrm>
          </p:grpSpPr>
          <p:sp>
            <p:nvSpPr>
              <p:cNvPr id="1784" name="Google Shape;1784;p43"/>
              <p:cNvSpPr/>
              <p:nvPr/>
            </p:nvSpPr>
            <p:spPr>
              <a:xfrm>
                <a:off x="3009900" y="1581075"/>
                <a:ext cx="772298" cy="745845"/>
              </a:xfrm>
              <a:custGeom>
                <a:avLst/>
                <a:gdLst/>
                <a:ahLst/>
                <a:cxnLst/>
                <a:rect l="l" t="t" r="r" b="b"/>
                <a:pathLst>
                  <a:path w="7328" h="7077" extrusionOk="0">
                    <a:moveTo>
                      <a:pt x="3514" y="0"/>
                    </a:moveTo>
                    <a:cubicBezTo>
                      <a:pt x="3365" y="0"/>
                      <a:pt x="3215" y="10"/>
                      <a:pt x="3066" y="29"/>
                    </a:cubicBezTo>
                    <a:cubicBezTo>
                      <a:pt x="2208" y="140"/>
                      <a:pt x="1329" y="472"/>
                      <a:pt x="783" y="1178"/>
                    </a:cubicBezTo>
                    <a:cubicBezTo>
                      <a:pt x="347" y="1745"/>
                      <a:pt x="187" y="2479"/>
                      <a:pt x="98" y="3185"/>
                    </a:cubicBezTo>
                    <a:cubicBezTo>
                      <a:pt x="21" y="3787"/>
                      <a:pt x="1" y="4416"/>
                      <a:pt x="174" y="4984"/>
                    </a:cubicBezTo>
                    <a:cubicBezTo>
                      <a:pt x="444" y="5835"/>
                      <a:pt x="1136" y="6493"/>
                      <a:pt x="1925" y="6804"/>
                    </a:cubicBezTo>
                    <a:cubicBezTo>
                      <a:pt x="2406" y="6998"/>
                      <a:pt x="2921" y="7077"/>
                      <a:pt x="3439" y="7077"/>
                    </a:cubicBezTo>
                    <a:cubicBezTo>
                      <a:pt x="3769" y="7077"/>
                      <a:pt x="4099" y="7045"/>
                      <a:pt x="4423" y="6991"/>
                    </a:cubicBezTo>
                    <a:cubicBezTo>
                      <a:pt x="5911" y="6749"/>
                      <a:pt x="7142" y="5351"/>
                      <a:pt x="7219" y="3759"/>
                    </a:cubicBezTo>
                    <a:cubicBezTo>
                      <a:pt x="7328" y="1581"/>
                      <a:pt x="5446" y="0"/>
                      <a:pt x="351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3406694" y="1618489"/>
                <a:ext cx="206881" cy="101807"/>
              </a:xfrm>
              <a:custGeom>
                <a:avLst/>
                <a:gdLst/>
                <a:ahLst/>
                <a:cxnLst/>
                <a:rect l="l" t="t" r="r" b="b"/>
                <a:pathLst>
                  <a:path w="1963" h="966" extrusionOk="0">
                    <a:moveTo>
                      <a:pt x="356" y="0"/>
                    </a:moveTo>
                    <a:cubicBezTo>
                      <a:pt x="264" y="0"/>
                      <a:pt x="177" y="7"/>
                      <a:pt x="97" y="20"/>
                    </a:cubicBezTo>
                    <a:cubicBezTo>
                      <a:pt x="0" y="41"/>
                      <a:pt x="42" y="165"/>
                      <a:pt x="111" y="179"/>
                    </a:cubicBezTo>
                    <a:cubicBezTo>
                      <a:pt x="457" y="221"/>
                      <a:pt x="762" y="290"/>
                      <a:pt x="1073" y="442"/>
                    </a:cubicBezTo>
                    <a:cubicBezTo>
                      <a:pt x="1336" y="574"/>
                      <a:pt x="1516" y="816"/>
                      <a:pt x="1765" y="947"/>
                    </a:cubicBezTo>
                    <a:cubicBezTo>
                      <a:pt x="1788" y="960"/>
                      <a:pt x="1810" y="966"/>
                      <a:pt x="1831" y="966"/>
                    </a:cubicBezTo>
                    <a:cubicBezTo>
                      <a:pt x="1910" y="966"/>
                      <a:pt x="1963" y="881"/>
                      <a:pt x="1924" y="788"/>
                    </a:cubicBezTo>
                    <a:cubicBezTo>
                      <a:pt x="1685" y="263"/>
                      <a:pt x="931" y="0"/>
                      <a:pt x="356"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3624219" y="1735682"/>
                <a:ext cx="83785" cy="91900"/>
              </a:xfrm>
              <a:custGeom>
                <a:avLst/>
                <a:gdLst/>
                <a:ahLst/>
                <a:cxnLst/>
                <a:rect l="l" t="t" r="r" b="b"/>
                <a:pathLst>
                  <a:path w="795" h="872" extrusionOk="0">
                    <a:moveTo>
                      <a:pt x="89" y="0"/>
                    </a:moveTo>
                    <a:cubicBezTo>
                      <a:pt x="17" y="0"/>
                      <a:pt x="1" y="107"/>
                      <a:pt x="40" y="147"/>
                    </a:cubicBezTo>
                    <a:cubicBezTo>
                      <a:pt x="144" y="251"/>
                      <a:pt x="255" y="327"/>
                      <a:pt x="345" y="437"/>
                    </a:cubicBezTo>
                    <a:cubicBezTo>
                      <a:pt x="435" y="562"/>
                      <a:pt x="490" y="714"/>
                      <a:pt x="587" y="839"/>
                    </a:cubicBezTo>
                    <a:cubicBezTo>
                      <a:pt x="604" y="862"/>
                      <a:pt x="625" y="872"/>
                      <a:pt x="647" y="872"/>
                    </a:cubicBezTo>
                    <a:cubicBezTo>
                      <a:pt x="697" y="872"/>
                      <a:pt x="750" y="820"/>
                      <a:pt x="760" y="763"/>
                    </a:cubicBezTo>
                    <a:cubicBezTo>
                      <a:pt x="794" y="424"/>
                      <a:pt x="414" y="43"/>
                      <a:pt x="102" y="1"/>
                    </a:cubicBezTo>
                    <a:cubicBezTo>
                      <a:pt x="98" y="1"/>
                      <a:pt x="93" y="0"/>
                      <a:pt x="89" y="0"/>
                    </a:cubicBezTo>
                    <a:close/>
                  </a:path>
                </a:pathLst>
              </a:custGeom>
              <a:solidFill>
                <a:srgbClr val="F1DF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3009900" y="1684041"/>
                <a:ext cx="714123" cy="643933"/>
              </a:xfrm>
              <a:custGeom>
                <a:avLst/>
                <a:gdLst/>
                <a:ahLst/>
                <a:cxnLst/>
                <a:rect l="l" t="t" r="r" b="b"/>
                <a:pathLst>
                  <a:path w="6776" h="6110" extrusionOk="0">
                    <a:moveTo>
                      <a:pt x="956" y="0"/>
                    </a:moveTo>
                    <a:cubicBezTo>
                      <a:pt x="893" y="62"/>
                      <a:pt x="831" y="132"/>
                      <a:pt x="783" y="201"/>
                    </a:cubicBezTo>
                    <a:cubicBezTo>
                      <a:pt x="347" y="761"/>
                      <a:pt x="181" y="1502"/>
                      <a:pt x="98" y="2208"/>
                    </a:cubicBezTo>
                    <a:cubicBezTo>
                      <a:pt x="21" y="2803"/>
                      <a:pt x="1" y="3439"/>
                      <a:pt x="174" y="4007"/>
                    </a:cubicBezTo>
                    <a:cubicBezTo>
                      <a:pt x="444" y="4858"/>
                      <a:pt x="1136" y="5516"/>
                      <a:pt x="1925" y="5827"/>
                    </a:cubicBezTo>
                    <a:cubicBezTo>
                      <a:pt x="2409" y="6027"/>
                      <a:pt x="2928" y="6109"/>
                      <a:pt x="3449" y="6109"/>
                    </a:cubicBezTo>
                    <a:cubicBezTo>
                      <a:pt x="3775" y="6109"/>
                      <a:pt x="4103" y="6077"/>
                      <a:pt x="4423" y="6021"/>
                    </a:cubicBezTo>
                    <a:cubicBezTo>
                      <a:pt x="5412" y="5862"/>
                      <a:pt x="6277" y="5190"/>
                      <a:pt x="6776" y="4291"/>
                    </a:cubicBezTo>
                    <a:lnTo>
                      <a:pt x="6776" y="4291"/>
                    </a:lnTo>
                    <a:cubicBezTo>
                      <a:pt x="6118" y="4768"/>
                      <a:pt x="5350" y="5066"/>
                      <a:pt x="4554" y="5107"/>
                    </a:cubicBezTo>
                    <a:cubicBezTo>
                      <a:pt x="4496" y="5110"/>
                      <a:pt x="4437" y="5112"/>
                      <a:pt x="4379" y="5112"/>
                    </a:cubicBezTo>
                    <a:cubicBezTo>
                      <a:pt x="3169" y="5112"/>
                      <a:pt x="1960" y="4503"/>
                      <a:pt x="1274" y="3453"/>
                    </a:cubicBezTo>
                    <a:cubicBezTo>
                      <a:pt x="617" y="2457"/>
                      <a:pt x="485" y="1100"/>
                      <a:pt x="956" y="0"/>
                    </a:cubicBezTo>
                    <a:close/>
                  </a:path>
                </a:pathLst>
              </a:custGeom>
              <a:solidFill>
                <a:srgbClr val="FA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3315215" y="2020973"/>
                <a:ext cx="142698" cy="46372"/>
              </a:xfrm>
              <a:custGeom>
                <a:avLst/>
                <a:gdLst/>
                <a:ahLst/>
                <a:cxnLst/>
                <a:rect l="l" t="t" r="r" b="b"/>
                <a:pathLst>
                  <a:path w="1354" h="440" extrusionOk="0">
                    <a:moveTo>
                      <a:pt x="1247" y="1"/>
                    </a:moveTo>
                    <a:cubicBezTo>
                      <a:pt x="1236" y="1"/>
                      <a:pt x="1225" y="3"/>
                      <a:pt x="1214" y="7"/>
                    </a:cubicBezTo>
                    <a:cubicBezTo>
                      <a:pt x="1028" y="104"/>
                      <a:pt x="875" y="208"/>
                      <a:pt x="661" y="236"/>
                    </a:cubicBezTo>
                    <a:cubicBezTo>
                      <a:pt x="647" y="236"/>
                      <a:pt x="634" y="237"/>
                      <a:pt x="621" y="237"/>
                    </a:cubicBezTo>
                    <a:cubicBezTo>
                      <a:pt x="427" y="237"/>
                      <a:pt x="241" y="146"/>
                      <a:pt x="79" y="49"/>
                    </a:cubicBezTo>
                    <a:cubicBezTo>
                      <a:pt x="75" y="47"/>
                      <a:pt x="70" y="46"/>
                      <a:pt x="65" y="46"/>
                    </a:cubicBezTo>
                    <a:cubicBezTo>
                      <a:pt x="33" y="46"/>
                      <a:pt x="0" y="81"/>
                      <a:pt x="24" y="111"/>
                    </a:cubicBezTo>
                    <a:cubicBezTo>
                      <a:pt x="174" y="316"/>
                      <a:pt x="457" y="440"/>
                      <a:pt x="727" y="440"/>
                    </a:cubicBezTo>
                    <a:cubicBezTo>
                      <a:pt x="967" y="440"/>
                      <a:pt x="1198" y="342"/>
                      <a:pt x="1318" y="118"/>
                    </a:cubicBezTo>
                    <a:cubicBezTo>
                      <a:pt x="1353" y="59"/>
                      <a:pt x="1304" y="1"/>
                      <a:pt x="1247" y="1"/>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3182002" y="1830323"/>
                <a:ext cx="131105" cy="90108"/>
              </a:xfrm>
              <a:custGeom>
                <a:avLst/>
                <a:gdLst/>
                <a:ahLst/>
                <a:cxnLst/>
                <a:rect l="l" t="t" r="r" b="b"/>
                <a:pathLst>
                  <a:path w="1244" h="855" extrusionOk="0">
                    <a:moveTo>
                      <a:pt x="607" y="0"/>
                    </a:moveTo>
                    <a:cubicBezTo>
                      <a:pt x="586" y="0"/>
                      <a:pt x="564" y="1"/>
                      <a:pt x="541" y="3"/>
                    </a:cubicBezTo>
                    <a:cubicBezTo>
                      <a:pt x="1" y="45"/>
                      <a:pt x="125" y="820"/>
                      <a:pt x="638" y="854"/>
                    </a:cubicBezTo>
                    <a:cubicBezTo>
                      <a:pt x="645" y="855"/>
                      <a:pt x="652" y="855"/>
                      <a:pt x="660" y="855"/>
                    </a:cubicBezTo>
                    <a:cubicBezTo>
                      <a:pt x="1137" y="855"/>
                      <a:pt x="1243" y="0"/>
                      <a:pt x="60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3213303" y="1842548"/>
                <a:ext cx="32144" cy="22027"/>
              </a:xfrm>
              <a:custGeom>
                <a:avLst/>
                <a:gdLst/>
                <a:ahLst/>
                <a:cxnLst/>
                <a:rect l="l" t="t" r="r" b="b"/>
                <a:pathLst>
                  <a:path w="305" h="209" extrusionOk="0">
                    <a:moveTo>
                      <a:pt x="166" y="0"/>
                    </a:moveTo>
                    <a:cubicBezTo>
                      <a:pt x="76" y="0"/>
                      <a:pt x="1" y="142"/>
                      <a:pt x="105" y="192"/>
                    </a:cubicBezTo>
                    <a:cubicBezTo>
                      <a:pt x="125" y="203"/>
                      <a:pt x="144" y="208"/>
                      <a:pt x="163" y="208"/>
                    </a:cubicBezTo>
                    <a:cubicBezTo>
                      <a:pt x="244" y="208"/>
                      <a:pt x="304" y="111"/>
                      <a:pt x="237" y="32"/>
                    </a:cubicBezTo>
                    <a:cubicBezTo>
                      <a:pt x="214" y="10"/>
                      <a:pt x="190" y="0"/>
                      <a:pt x="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3465712" y="1830323"/>
                <a:ext cx="131000" cy="90108"/>
              </a:xfrm>
              <a:custGeom>
                <a:avLst/>
                <a:gdLst/>
                <a:ahLst/>
                <a:cxnLst/>
                <a:rect l="l" t="t" r="r" b="b"/>
                <a:pathLst>
                  <a:path w="1243" h="855" extrusionOk="0">
                    <a:moveTo>
                      <a:pt x="607" y="0"/>
                    </a:moveTo>
                    <a:cubicBezTo>
                      <a:pt x="586" y="0"/>
                      <a:pt x="564" y="1"/>
                      <a:pt x="541" y="3"/>
                    </a:cubicBezTo>
                    <a:cubicBezTo>
                      <a:pt x="1" y="45"/>
                      <a:pt x="125" y="820"/>
                      <a:pt x="638" y="854"/>
                    </a:cubicBezTo>
                    <a:cubicBezTo>
                      <a:pt x="645" y="855"/>
                      <a:pt x="652" y="855"/>
                      <a:pt x="659" y="855"/>
                    </a:cubicBezTo>
                    <a:cubicBezTo>
                      <a:pt x="1130" y="855"/>
                      <a:pt x="1243" y="0"/>
                      <a:pt x="607" y="0"/>
                    </a:cubicBezTo>
                    <a:close/>
                  </a:path>
                </a:pathLst>
              </a:custGeom>
              <a:solidFill>
                <a:srgbClr val="5757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3499964" y="1842548"/>
                <a:ext cx="31933" cy="22027"/>
              </a:xfrm>
              <a:custGeom>
                <a:avLst/>
                <a:gdLst/>
                <a:ahLst/>
                <a:cxnLst/>
                <a:rect l="l" t="t" r="r" b="b"/>
                <a:pathLst>
                  <a:path w="303" h="209" extrusionOk="0">
                    <a:moveTo>
                      <a:pt x="160" y="0"/>
                    </a:moveTo>
                    <a:cubicBezTo>
                      <a:pt x="71" y="0"/>
                      <a:pt x="0" y="142"/>
                      <a:pt x="105" y="192"/>
                    </a:cubicBezTo>
                    <a:cubicBezTo>
                      <a:pt x="124" y="203"/>
                      <a:pt x="144" y="208"/>
                      <a:pt x="162" y="208"/>
                    </a:cubicBezTo>
                    <a:cubicBezTo>
                      <a:pt x="243" y="208"/>
                      <a:pt x="303" y="111"/>
                      <a:pt x="230" y="32"/>
                    </a:cubicBezTo>
                    <a:cubicBezTo>
                      <a:pt x="207" y="10"/>
                      <a:pt x="183" y="0"/>
                      <a:pt x="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3" name="Google Shape;1793;p43"/>
          <p:cNvSpPr/>
          <p:nvPr/>
        </p:nvSpPr>
        <p:spPr>
          <a:xfrm rot="-10210584">
            <a:off x="4432963" y="-400959"/>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rot="10210584" flipH="1">
            <a:off x="4557785" y="-439771"/>
            <a:ext cx="97413" cy="138493"/>
          </a:xfrm>
          <a:custGeom>
            <a:avLst/>
            <a:gdLst/>
            <a:ahLst/>
            <a:cxnLst/>
            <a:rect l="l" t="t" r="r" b="b"/>
            <a:pathLst>
              <a:path w="396" h="563" extrusionOk="0">
                <a:moveTo>
                  <a:pt x="292" y="1"/>
                </a:moveTo>
                <a:cubicBezTo>
                  <a:pt x="263" y="1"/>
                  <a:pt x="234" y="20"/>
                  <a:pt x="215" y="48"/>
                </a:cubicBezTo>
                <a:lnTo>
                  <a:pt x="8" y="429"/>
                </a:lnTo>
                <a:cubicBezTo>
                  <a:pt x="1" y="450"/>
                  <a:pt x="1" y="456"/>
                  <a:pt x="1" y="470"/>
                </a:cubicBezTo>
                <a:cubicBezTo>
                  <a:pt x="1" y="498"/>
                  <a:pt x="14" y="526"/>
                  <a:pt x="42" y="553"/>
                </a:cubicBezTo>
                <a:cubicBezTo>
                  <a:pt x="55" y="560"/>
                  <a:pt x="69" y="563"/>
                  <a:pt x="83" y="563"/>
                </a:cubicBezTo>
                <a:cubicBezTo>
                  <a:pt x="115" y="563"/>
                  <a:pt x="145" y="547"/>
                  <a:pt x="160" y="519"/>
                </a:cubicBezTo>
                <a:lnTo>
                  <a:pt x="367" y="138"/>
                </a:lnTo>
                <a:cubicBezTo>
                  <a:pt x="395" y="90"/>
                  <a:pt x="381" y="41"/>
                  <a:pt x="333" y="14"/>
                </a:cubicBezTo>
                <a:cubicBezTo>
                  <a:pt x="320" y="5"/>
                  <a:pt x="306" y="1"/>
                  <a:pt x="292" y="1"/>
                </a:cubicBezTo>
                <a:close/>
              </a:path>
            </a:pathLst>
          </a:custGeom>
          <a:solidFill>
            <a:srgbClr val="8585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923FA1C-D8AF-FC78-8105-5D35AEBC099C}"/>
              </a:ext>
            </a:extLst>
          </p:cNvPr>
          <p:cNvSpPr txBox="1"/>
          <p:nvPr/>
        </p:nvSpPr>
        <p:spPr>
          <a:xfrm>
            <a:off x="1610780" y="1516363"/>
            <a:ext cx="5846183" cy="2534027"/>
          </a:xfrm>
          <a:prstGeom prst="rect">
            <a:avLst/>
          </a:prstGeom>
          <a:noFill/>
        </p:spPr>
        <p:txBody>
          <a:bodyPr wrap="square" rtlCol="0">
            <a:spAutoFit/>
          </a:bodyPr>
          <a:lstStyle/>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Trong quá trình hô hấp tế bào:</a:t>
            </a:r>
            <a:endParaRPr lang="en-US" sz="1800">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Chất tham gia: glucose, oxygen</a:t>
            </a:r>
            <a:endParaRPr lang="en-US" sz="1800">
              <a:latin typeface="+mj-lt"/>
              <a:ea typeface="Times New Roman" panose="02020603050405020304" pitchFamily="18" charset="0"/>
            </a:endParaRPr>
          </a:p>
          <a:p>
            <a:pPr marL="285750" marR="0" indent="-285750" algn="just">
              <a:lnSpc>
                <a:spcPct val="150000"/>
              </a:lnSpc>
              <a:buFont typeface="Arial" panose="020B0604020202020204" pitchFamily="34" charset="0"/>
              <a:buChar char="•"/>
            </a:pPr>
            <a:r>
              <a:rPr lang="en-US" sz="1800">
                <a:effectLst/>
                <a:latin typeface="+mj-lt"/>
                <a:ea typeface="Times New Roman" panose="02020603050405020304" pitchFamily="18" charset="0"/>
              </a:rPr>
              <a:t>Sản phẩm: carbon dioxide, nước, năng lượng (ATP)</a:t>
            </a:r>
            <a:endParaRPr lang="en-US" sz="1800">
              <a:effectLst/>
              <a:latin typeface="+mj-lt"/>
              <a:ea typeface="Calibri" panose="020F0502020204030204" pitchFamily="34" charset="0"/>
            </a:endParaRPr>
          </a:p>
          <a:p>
            <a:pPr marL="285750" marR="0" indent="-285750" algn="just">
              <a:lnSpc>
                <a:spcPct val="150000"/>
              </a:lnSpc>
              <a:buFont typeface="Wingdings" panose="05000000000000000000" pitchFamily="2" charset="2"/>
              <a:buChar char="§"/>
            </a:pPr>
            <a:r>
              <a:rPr lang="en-US" sz="1800">
                <a:effectLst/>
                <a:latin typeface="+mj-lt"/>
                <a:ea typeface="Times New Roman" panose="02020603050405020304" pitchFamily="18" charset="0"/>
              </a:rPr>
              <a:t>Quá trình hô hấp có vai trò cung cấp năng lượng cho các hoạt động của cơ thể. Nếu hô hấp tế bào ngừng lại sẽ dẫn đến cơ thể thiếu năng lượng.</a:t>
            </a:r>
            <a:endParaRPr lang="en-US" sz="1800">
              <a:effectLst/>
              <a:latin typeface="+mj-lt"/>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1)">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heel(1)">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heel(1)">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heel(1)">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42"/>
          <p:cNvSpPr txBox="1">
            <a:spLocks noGrp="1"/>
          </p:cNvSpPr>
          <p:nvPr>
            <p:ph type="title"/>
          </p:nvPr>
        </p:nvSpPr>
        <p:spPr>
          <a:xfrm>
            <a:off x="2029003" y="409941"/>
            <a:ext cx="4981658" cy="572700"/>
          </a:xfrm>
          <a:prstGeom prst="rect">
            <a:avLst/>
          </a:prstGeom>
        </p:spPr>
        <p:txBody>
          <a:bodyPr spcFirstLastPara="1" wrap="square" lIns="91425" tIns="91425" rIns="91425" bIns="91425" anchor="t" anchorCtr="0">
            <a:noAutofit/>
          </a:bodyPr>
          <a:lstStyle/>
          <a:p>
            <a:pPr>
              <a:lnSpc>
                <a:spcPct val="150000"/>
              </a:lnSpc>
            </a:pPr>
            <a:r>
              <a:rPr lang="en-US" sz="2000" b="1">
                <a:solidFill>
                  <a:schemeClr val="accent6">
                    <a:lumMod val="75000"/>
                  </a:schemeClr>
                </a:solidFill>
                <a:effectLst/>
                <a:latin typeface="+mj-lt"/>
                <a:ea typeface="Times New Roman" panose="02020603050405020304" pitchFamily="18" charset="0"/>
              </a:rPr>
              <a:t>Hô hấp tế bào là gì?</a:t>
            </a:r>
            <a:br>
              <a:rPr lang="en-US" sz="1800" b="1">
                <a:effectLst/>
                <a:latin typeface="Calibri" panose="020F0502020204030204" pitchFamily="34" charset="0"/>
                <a:ea typeface="Calibri" panose="020F0502020204030204" pitchFamily="34" charset="0"/>
              </a:rPr>
            </a:br>
            <a:endParaRPr b="1"/>
          </a:p>
        </p:txBody>
      </p:sp>
      <p:grpSp>
        <p:nvGrpSpPr>
          <p:cNvPr id="1732" name="Google Shape;1732;p42"/>
          <p:cNvGrpSpPr/>
          <p:nvPr/>
        </p:nvGrpSpPr>
        <p:grpSpPr>
          <a:xfrm rot="629065">
            <a:off x="4220687" y="3798797"/>
            <a:ext cx="2153774" cy="1561448"/>
            <a:chOff x="7205725" y="1352880"/>
            <a:chExt cx="1868057" cy="1354308"/>
          </a:xfrm>
        </p:grpSpPr>
        <p:sp>
          <p:nvSpPr>
            <p:cNvPr id="1733" name="Google Shape;1733;p42"/>
            <p:cNvSpPr/>
            <p:nvPr/>
          </p:nvSpPr>
          <p:spPr>
            <a:xfrm rot="-701933">
              <a:off x="7292751" y="1513910"/>
              <a:ext cx="1694005" cy="1032247"/>
            </a:xfrm>
            <a:custGeom>
              <a:avLst/>
              <a:gdLst/>
              <a:ahLst/>
              <a:cxnLst/>
              <a:rect l="l" t="t" r="r" b="b"/>
              <a:pathLst>
                <a:path w="37054" h="22578" extrusionOk="0">
                  <a:moveTo>
                    <a:pt x="18625" y="1"/>
                  </a:moveTo>
                  <a:cubicBezTo>
                    <a:pt x="12165" y="1"/>
                    <a:pt x="7280" y="3957"/>
                    <a:pt x="4618" y="11380"/>
                  </a:cubicBezTo>
                  <a:cubicBezTo>
                    <a:pt x="4321" y="11397"/>
                    <a:pt x="4024" y="11463"/>
                    <a:pt x="3711" y="11562"/>
                  </a:cubicBezTo>
                  <a:cubicBezTo>
                    <a:pt x="3035" y="11858"/>
                    <a:pt x="2540" y="12337"/>
                    <a:pt x="2276" y="12980"/>
                  </a:cubicBezTo>
                  <a:cubicBezTo>
                    <a:pt x="2211" y="13128"/>
                    <a:pt x="2178" y="13293"/>
                    <a:pt x="2145" y="13441"/>
                  </a:cubicBezTo>
                  <a:cubicBezTo>
                    <a:pt x="1617" y="13590"/>
                    <a:pt x="1122" y="13870"/>
                    <a:pt x="792" y="14332"/>
                  </a:cubicBezTo>
                  <a:cubicBezTo>
                    <a:pt x="149" y="15156"/>
                    <a:pt x="1" y="16574"/>
                    <a:pt x="1551" y="18075"/>
                  </a:cubicBezTo>
                  <a:cubicBezTo>
                    <a:pt x="3728" y="20169"/>
                    <a:pt x="8114" y="20450"/>
                    <a:pt x="8790" y="20499"/>
                  </a:cubicBezTo>
                  <a:cubicBezTo>
                    <a:pt x="9133" y="20532"/>
                    <a:pt x="9491" y="20549"/>
                    <a:pt x="9859" y="20549"/>
                  </a:cubicBezTo>
                  <a:cubicBezTo>
                    <a:pt x="12228" y="20549"/>
                    <a:pt x="14965" y="19835"/>
                    <a:pt x="16293" y="18108"/>
                  </a:cubicBezTo>
                  <a:cubicBezTo>
                    <a:pt x="17035" y="17119"/>
                    <a:pt x="17200" y="15931"/>
                    <a:pt x="16738" y="14777"/>
                  </a:cubicBezTo>
                  <a:cubicBezTo>
                    <a:pt x="16622" y="14464"/>
                    <a:pt x="16458" y="14167"/>
                    <a:pt x="16293" y="13920"/>
                  </a:cubicBezTo>
                  <a:cubicBezTo>
                    <a:pt x="16888" y="13684"/>
                    <a:pt x="17549" y="13569"/>
                    <a:pt x="18283" y="13569"/>
                  </a:cubicBezTo>
                  <a:cubicBezTo>
                    <a:pt x="18524" y="13569"/>
                    <a:pt x="18773" y="13582"/>
                    <a:pt x="19030" y="13606"/>
                  </a:cubicBezTo>
                  <a:cubicBezTo>
                    <a:pt x="20036" y="13689"/>
                    <a:pt x="20844" y="14513"/>
                    <a:pt x="21437" y="15420"/>
                  </a:cubicBezTo>
                  <a:cubicBezTo>
                    <a:pt x="21207" y="15668"/>
                    <a:pt x="21025" y="15948"/>
                    <a:pt x="20877" y="16278"/>
                  </a:cubicBezTo>
                  <a:cubicBezTo>
                    <a:pt x="20333" y="17399"/>
                    <a:pt x="20399" y="18586"/>
                    <a:pt x="21042" y="19625"/>
                  </a:cubicBezTo>
                  <a:cubicBezTo>
                    <a:pt x="22338" y="21666"/>
                    <a:pt x="25512" y="22578"/>
                    <a:pt x="28031" y="22578"/>
                  </a:cubicBezTo>
                  <a:cubicBezTo>
                    <a:pt x="28076" y="22578"/>
                    <a:pt x="28121" y="22577"/>
                    <a:pt x="28165" y="22577"/>
                  </a:cubicBezTo>
                  <a:lnTo>
                    <a:pt x="28660" y="22577"/>
                  </a:lnTo>
                  <a:cubicBezTo>
                    <a:pt x="30028" y="22577"/>
                    <a:pt x="33475" y="22412"/>
                    <a:pt x="35437" y="20779"/>
                  </a:cubicBezTo>
                  <a:cubicBezTo>
                    <a:pt x="37053" y="19460"/>
                    <a:pt x="37020" y="18059"/>
                    <a:pt x="36476" y="17201"/>
                  </a:cubicBezTo>
                  <a:cubicBezTo>
                    <a:pt x="36179" y="16739"/>
                    <a:pt x="35750" y="16410"/>
                    <a:pt x="35239" y="16212"/>
                  </a:cubicBezTo>
                  <a:cubicBezTo>
                    <a:pt x="35206" y="16063"/>
                    <a:pt x="35190" y="15898"/>
                    <a:pt x="35157" y="15750"/>
                  </a:cubicBezTo>
                  <a:cubicBezTo>
                    <a:pt x="34959" y="15107"/>
                    <a:pt x="34547" y="14612"/>
                    <a:pt x="33953" y="14282"/>
                  </a:cubicBezTo>
                  <a:cubicBezTo>
                    <a:pt x="33178" y="9979"/>
                    <a:pt x="30474" y="1651"/>
                    <a:pt x="21421" y="233"/>
                  </a:cubicBezTo>
                  <a:cubicBezTo>
                    <a:pt x="20459" y="78"/>
                    <a:pt x="19527" y="1"/>
                    <a:pt x="18625" y="1"/>
                  </a:cubicBezTo>
                  <a:close/>
                </a:path>
              </a:pathLst>
            </a:custGeom>
            <a:solidFill>
              <a:srgbClr val="FFFFFF"/>
            </a:solidFill>
            <a:ln>
              <a:noFill/>
            </a:ln>
            <a:effectLst>
              <a:outerShdw blurRad="57150" dist="19050" dir="5400000" algn="bl" rotWithShape="0">
                <a:srgbClr val="000000">
                  <a:alpha val="1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42"/>
            <p:cNvGrpSpPr/>
            <p:nvPr/>
          </p:nvGrpSpPr>
          <p:grpSpPr>
            <a:xfrm rot="-730355">
              <a:off x="7338121" y="1574177"/>
              <a:ext cx="1608947" cy="907414"/>
              <a:chOff x="4917725" y="2843500"/>
              <a:chExt cx="277625" cy="156575"/>
            </a:xfrm>
          </p:grpSpPr>
          <p:sp>
            <p:nvSpPr>
              <p:cNvPr id="1735" name="Google Shape;1735;p42"/>
              <p:cNvSpPr/>
              <p:nvPr/>
            </p:nvSpPr>
            <p:spPr>
              <a:xfrm>
                <a:off x="4994925" y="2915950"/>
                <a:ext cx="119225" cy="73175"/>
              </a:xfrm>
              <a:custGeom>
                <a:avLst/>
                <a:gdLst/>
                <a:ahLst/>
                <a:cxnLst/>
                <a:rect l="l" t="t" r="r" b="b"/>
                <a:pathLst>
                  <a:path w="4769" h="2927" extrusionOk="0">
                    <a:moveTo>
                      <a:pt x="2361" y="1"/>
                    </a:moveTo>
                    <a:cubicBezTo>
                      <a:pt x="874" y="1"/>
                      <a:pt x="228" y="1220"/>
                      <a:pt x="0" y="1923"/>
                    </a:cubicBezTo>
                    <a:lnTo>
                      <a:pt x="63" y="2497"/>
                    </a:lnTo>
                    <a:lnTo>
                      <a:pt x="236" y="2435"/>
                    </a:lnTo>
                    <a:cubicBezTo>
                      <a:pt x="236" y="2435"/>
                      <a:pt x="495" y="519"/>
                      <a:pt x="2361" y="519"/>
                    </a:cubicBezTo>
                    <a:cubicBezTo>
                      <a:pt x="2447" y="519"/>
                      <a:pt x="2537" y="523"/>
                      <a:pt x="2630" y="532"/>
                    </a:cubicBezTo>
                    <a:cubicBezTo>
                      <a:pt x="3917" y="643"/>
                      <a:pt x="4360" y="2926"/>
                      <a:pt x="4360" y="2926"/>
                    </a:cubicBezTo>
                    <a:lnTo>
                      <a:pt x="4769" y="2497"/>
                    </a:lnTo>
                    <a:cubicBezTo>
                      <a:pt x="4769" y="2497"/>
                      <a:pt x="4727" y="311"/>
                      <a:pt x="2796" y="34"/>
                    </a:cubicBezTo>
                    <a:cubicBezTo>
                      <a:pt x="2644" y="11"/>
                      <a:pt x="2499" y="1"/>
                      <a:pt x="2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4987650" y="2904550"/>
                <a:ext cx="137050" cy="86825"/>
              </a:xfrm>
              <a:custGeom>
                <a:avLst/>
                <a:gdLst/>
                <a:ahLst/>
                <a:cxnLst/>
                <a:rect l="l" t="t" r="r" b="b"/>
                <a:pathLst>
                  <a:path w="5482" h="3473" extrusionOk="0">
                    <a:moveTo>
                      <a:pt x="2708" y="1"/>
                    </a:moveTo>
                    <a:cubicBezTo>
                      <a:pt x="1000" y="1"/>
                      <a:pt x="260" y="1432"/>
                      <a:pt x="1" y="2261"/>
                    </a:cubicBezTo>
                    <a:lnTo>
                      <a:pt x="70" y="2933"/>
                    </a:lnTo>
                    <a:lnTo>
                      <a:pt x="271" y="2863"/>
                    </a:lnTo>
                    <a:cubicBezTo>
                      <a:pt x="271" y="2863"/>
                      <a:pt x="561" y="612"/>
                      <a:pt x="2700" y="612"/>
                    </a:cubicBezTo>
                    <a:cubicBezTo>
                      <a:pt x="2802" y="612"/>
                      <a:pt x="2908" y="617"/>
                      <a:pt x="3018" y="628"/>
                    </a:cubicBezTo>
                    <a:cubicBezTo>
                      <a:pt x="4499" y="767"/>
                      <a:pt x="5018" y="3472"/>
                      <a:pt x="5018" y="3472"/>
                    </a:cubicBezTo>
                    <a:lnTo>
                      <a:pt x="5482" y="2960"/>
                    </a:lnTo>
                    <a:cubicBezTo>
                      <a:pt x="5482" y="2960"/>
                      <a:pt x="5426" y="365"/>
                      <a:pt x="3212" y="40"/>
                    </a:cubicBezTo>
                    <a:cubicBezTo>
                      <a:pt x="3035" y="13"/>
                      <a:pt x="2867" y="1"/>
                      <a:pt x="27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4981775" y="2889200"/>
                <a:ext cx="152975" cy="97325"/>
              </a:xfrm>
              <a:custGeom>
                <a:avLst/>
                <a:gdLst/>
                <a:ahLst/>
                <a:cxnLst/>
                <a:rect l="l" t="t" r="r" b="b"/>
                <a:pathLst>
                  <a:path w="6119" h="3893" extrusionOk="0">
                    <a:moveTo>
                      <a:pt x="3019" y="0"/>
                    </a:moveTo>
                    <a:cubicBezTo>
                      <a:pt x="1116" y="0"/>
                      <a:pt x="304" y="1606"/>
                      <a:pt x="0" y="2536"/>
                    </a:cubicBezTo>
                    <a:lnTo>
                      <a:pt x="77" y="3291"/>
                    </a:lnTo>
                    <a:lnTo>
                      <a:pt x="298" y="3214"/>
                    </a:lnTo>
                    <a:cubicBezTo>
                      <a:pt x="298" y="3214"/>
                      <a:pt x="620" y="686"/>
                      <a:pt x="3012" y="686"/>
                    </a:cubicBezTo>
                    <a:cubicBezTo>
                      <a:pt x="3122" y="686"/>
                      <a:pt x="3237" y="691"/>
                      <a:pt x="3357" y="702"/>
                    </a:cubicBezTo>
                    <a:cubicBezTo>
                      <a:pt x="5011" y="862"/>
                      <a:pt x="5592" y="3893"/>
                      <a:pt x="5592" y="3893"/>
                    </a:cubicBezTo>
                    <a:lnTo>
                      <a:pt x="6118" y="3325"/>
                    </a:lnTo>
                    <a:cubicBezTo>
                      <a:pt x="6118" y="3325"/>
                      <a:pt x="6049" y="426"/>
                      <a:pt x="3585" y="45"/>
                    </a:cubicBezTo>
                    <a:cubicBezTo>
                      <a:pt x="3386" y="15"/>
                      <a:pt x="3198" y="0"/>
                      <a:pt x="3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4971900" y="2875600"/>
                <a:ext cx="181350" cy="118725"/>
              </a:xfrm>
              <a:custGeom>
                <a:avLst/>
                <a:gdLst/>
                <a:ahLst/>
                <a:cxnLst/>
                <a:rect l="l" t="t" r="r" b="b"/>
                <a:pathLst>
                  <a:path w="7254" h="4749" extrusionOk="0">
                    <a:moveTo>
                      <a:pt x="3486" y="1"/>
                    </a:moveTo>
                    <a:cubicBezTo>
                      <a:pt x="1245" y="1"/>
                      <a:pt x="349" y="1968"/>
                      <a:pt x="1" y="3087"/>
                    </a:cubicBezTo>
                    <a:lnTo>
                      <a:pt x="91" y="4001"/>
                    </a:lnTo>
                    <a:lnTo>
                      <a:pt x="354" y="3904"/>
                    </a:lnTo>
                    <a:cubicBezTo>
                      <a:pt x="354" y="3904"/>
                      <a:pt x="609" y="811"/>
                      <a:pt x="3297" y="811"/>
                    </a:cubicBezTo>
                    <a:cubicBezTo>
                      <a:pt x="3511" y="811"/>
                      <a:pt x="3741" y="830"/>
                      <a:pt x="3987" y="873"/>
                    </a:cubicBezTo>
                    <a:cubicBezTo>
                      <a:pt x="5932" y="1212"/>
                      <a:pt x="6638" y="4748"/>
                      <a:pt x="6638" y="4748"/>
                    </a:cubicBezTo>
                    <a:lnTo>
                      <a:pt x="7254" y="4070"/>
                    </a:lnTo>
                    <a:cubicBezTo>
                      <a:pt x="7254" y="4070"/>
                      <a:pt x="7094" y="513"/>
                      <a:pt x="4160" y="56"/>
                    </a:cubicBezTo>
                    <a:cubicBezTo>
                      <a:pt x="3923" y="18"/>
                      <a:pt x="3698"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4965675" y="2859925"/>
                <a:ext cx="194150" cy="127125"/>
              </a:xfrm>
              <a:custGeom>
                <a:avLst/>
                <a:gdLst/>
                <a:ahLst/>
                <a:cxnLst/>
                <a:rect l="l" t="t" r="r" b="b"/>
                <a:pathLst>
                  <a:path w="7766" h="5085" extrusionOk="0">
                    <a:moveTo>
                      <a:pt x="3726" y="0"/>
                    </a:moveTo>
                    <a:cubicBezTo>
                      <a:pt x="1329" y="0"/>
                      <a:pt x="374" y="2112"/>
                      <a:pt x="1" y="3313"/>
                    </a:cubicBezTo>
                    <a:lnTo>
                      <a:pt x="105" y="4289"/>
                    </a:lnTo>
                    <a:lnTo>
                      <a:pt x="381" y="4185"/>
                    </a:lnTo>
                    <a:cubicBezTo>
                      <a:pt x="381" y="4185"/>
                      <a:pt x="666" y="873"/>
                      <a:pt x="3534" y="873"/>
                    </a:cubicBezTo>
                    <a:cubicBezTo>
                      <a:pt x="3763" y="873"/>
                      <a:pt x="4008" y="894"/>
                      <a:pt x="4271" y="939"/>
                    </a:cubicBezTo>
                    <a:cubicBezTo>
                      <a:pt x="6347" y="1306"/>
                      <a:pt x="7108" y="5084"/>
                      <a:pt x="7108" y="5084"/>
                    </a:cubicBezTo>
                    <a:lnTo>
                      <a:pt x="7766" y="4351"/>
                    </a:lnTo>
                    <a:cubicBezTo>
                      <a:pt x="7766" y="4351"/>
                      <a:pt x="7586" y="552"/>
                      <a:pt x="4451" y="60"/>
                    </a:cubicBezTo>
                    <a:cubicBezTo>
                      <a:pt x="4196" y="19"/>
                      <a:pt x="3954" y="0"/>
                      <a:pt x="37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4964125" y="2848125"/>
                <a:ext cx="201750" cy="132175"/>
              </a:xfrm>
              <a:custGeom>
                <a:avLst/>
                <a:gdLst/>
                <a:ahLst/>
                <a:cxnLst/>
                <a:rect l="l" t="t" r="r" b="b"/>
                <a:pathLst>
                  <a:path w="8070" h="5287" extrusionOk="0">
                    <a:moveTo>
                      <a:pt x="3875" y="0"/>
                    </a:moveTo>
                    <a:cubicBezTo>
                      <a:pt x="1379" y="0"/>
                      <a:pt x="386" y="2194"/>
                      <a:pt x="1" y="3446"/>
                    </a:cubicBezTo>
                    <a:lnTo>
                      <a:pt x="97" y="4456"/>
                    </a:lnTo>
                    <a:lnTo>
                      <a:pt x="388" y="4352"/>
                    </a:lnTo>
                    <a:cubicBezTo>
                      <a:pt x="388" y="4352"/>
                      <a:pt x="679" y="912"/>
                      <a:pt x="3654" y="912"/>
                    </a:cubicBezTo>
                    <a:cubicBezTo>
                      <a:pt x="3893" y="912"/>
                      <a:pt x="4148" y="934"/>
                      <a:pt x="4423" y="982"/>
                    </a:cubicBezTo>
                    <a:cubicBezTo>
                      <a:pt x="6589" y="1363"/>
                      <a:pt x="7378" y="5286"/>
                      <a:pt x="7378" y="5286"/>
                    </a:cubicBezTo>
                    <a:lnTo>
                      <a:pt x="8070" y="4525"/>
                    </a:lnTo>
                    <a:cubicBezTo>
                      <a:pt x="8070" y="4525"/>
                      <a:pt x="7890" y="574"/>
                      <a:pt x="4623" y="62"/>
                    </a:cubicBezTo>
                    <a:cubicBezTo>
                      <a:pt x="4360" y="20"/>
                      <a:pt x="4111" y="0"/>
                      <a:pt x="3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4953225" y="2843500"/>
                <a:ext cx="215950" cy="132825"/>
              </a:xfrm>
              <a:custGeom>
                <a:avLst/>
                <a:gdLst/>
                <a:ahLst/>
                <a:cxnLst/>
                <a:rect l="l" t="t" r="r" b="b"/>
                <a:pathLst>
                  <a:path w="8638" h="5313" extrusionOk="0">
                    <a:moveTo>
                      <a:pt x="4147" y="1"/>
                    </a:moveTo>
                    <a:cubicBezTo>
                      <a:pt x="1481" y="1"/>
                      <a:pt x="411" y="2345"/>
                      <a:pt x="1" y="3679"/>
                    </a:cubicBezTo>
                    <a:lnTo>
                      <a:pt x="277" y="4254"/>
                    </a:lnTo>
                    <a:lnTo>
                      <a:pt x="457" y="4316"/>
                    </a:lnTo>
                    <a:cubicBezTo>
                      <a:pt x="457" y="4316"/>
                      <a:pt x="756" y="655"/>
                      <a:pt x="4093" y="655"/>
                    </a:cubicBezTo>
                    <a:cubicBezTo>
                      <a:pt x="4310" y="655"/>
                      <a:pt x="4539" y="670"/>
                      <a:pt x="4783" y="703"/>
                    </a:cubicBezTo>
                    <a:cubicBezTo>
                      <a:pt x="7530" y="1084"/>
                      <a:pt x="7945" y="5312"/>
                      <a:pt x="7945" y="5312"/>
                    </a:cubicBezTo>
                    <a:lnTo>
                      <a:pt x="8637" y="4842"/>
                    </a:lnTo>
                    <a:cubicBezTo>
                      <a:pt x="8637" y="4842"/>
                      <a:pt x="8437" y="613"/>
                      <a:pt x="4949" y="67"/>
                    </a:cubicBezTo>
                    <a:cubicBezTo>
                      <a:pt x="4667" y="22"/>
                      <a:pt x="4400" y="1"/>
                      <a:pt x="4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5074450" y="2935950"/>
                <a:ext cx="120900" cy="64125"/>
              </a:xfrm>
              <a:custGeom>
                <a:avLst/>
                <a:gdLst/>
                <a:ahLst/>
                <a:cxnLst/>
                <a:rect l="l" t="t" r="r" b="b"/>
                <a:pathLst>
                  <a:path w="4836" h="2565" extrusionOk="0">
                    <a:moveTo>
                      <a:pt x="2525" y="1"/>
                    </a:moveTo>
                    <a:cubicBezTo>
                      <a:pt x="1838" y="1"/>
                      <a:pt x="1588" y="998"/>
                      <a:pt x="1588" y="998"/>
                    </a:cubicBezTo>
                    <a:cubicBezTo>
                      <a:pt x="1588" y="998"/>
                      <a:pt x="1294" y="807"/>
                      <a:pt x="979" y="807"/>
                    </a:cubicBezTo>
                    <a:cubicBezTo>
                      <a:pt x="761" y="807"/>
                      <a:pt x="533" y="898"/>
                      <a:pt x="383" y="1206"/>
                    </a:cubicBezTo>
                    <a:cubicBezTo>
                      <a:pt x="0" y="1979"/>
                      <a:pt x="1186" y="2563"/>
                      <a:pt x="2263" y="2563"/>
                    </a:cubicBezTo>
                    <a:cubicBezTo>
                      <a:pt x="2275" y="2563"/>
                      <a:pt x="2288" y="2563"/>
                      <a:pt x="2300" y="2562"/>
                    </a:cubicBezTo>
                    <a:cubicBezTo>
                      <a:pt x="2300" y="2562"/>
                      <a:pt x="2350" y="2565"/>
                      <a:pt x="2435" y="2565"/>
                    </a:cubicBezTo>
                    <a:cubicBezTo>
                      <a:pt x="2798" y="2565"/>
                      <a:pt x="3804" y="2524"/>
                      <a:pt x="4314" y="2092"/>
                    </a:cubicBezTo>
                    <a:cubicBezTo>
                      <a:pt x="4836" y="1662"/>
                      <a:pt x="4522" y="1351"/>
                      <a:pt x="4198" y="1351"/>
                    </a:cubicBezTo>
                    <a:cubicBezTo>
                      <a:pt x="4131" y="1351"/>
                      <a:pt x="4063" y="1364"/>
                      <a:pt x="4003" y="1393"/>
                    </a:cubicBezTo>
                    <a:cubicBezTo>
                      <a:pt x="4003" y="1393"/>
                      <a:pt x="4280" y="936"/>
                      <a:pt x="3899" y="742"/>
                    </a:cubicBezTo>
                    <a:cubicBezTo>
                      <a:pt x="3831" y="709"/>
                      <a:pt x="3766" y="695"/>
                      <a:pt x="3706" y="695"/>
                    </a:cubicBezTo>
                    <a:cubicBezTo>
                      <a:pt x="3428" y="695"/>
                      <a:pt x="3241" y="985"/>
                      <a:pt x="3241" y="985"/>
                    </a:cubicBezTo>
                    <a:cubicBezTo>
                      <a:pt x="3241" y="985"/>
                      <a:pt x="3408" y="133"/>
                      <a:pt x="2632" y="9"/>
                    </a:cubicBezTo>
                    <a:cubicBezTo>
                      <a:pt x="2596" y="3"/>
                      <a:pt x="2560" y="1"/>
                      <a:pt x="2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5145525" y="2945000"/>
                <a:ext cx="6675" cy="15050"/>
              </a:xfrm>
              <a:custGeom>
                <a:avLst/>
                <a:gdLst/>
                <a:ahLst/>
                <a:cxnLst/>
                <a:rect l="l" t="t" r="r" b="b"/>
                <a:pathLst>
                  <a:path w="267" h="602" extrusionOk="0">
                    <a:moveTo>
                      <a:pt x="51" y="0"/>
                    </a:moveTo>
                    <a:cubicBezTo>
                      <a:pt x="23" y="0"/>
                      <a:pt x="1" y="19"/>
                      <a:pt x="18" y="62"/>
                    </a:cubicBezTo>
                    <a:cubicBezTo>
                      <a:pt x="46" y="131"/>
                      <a:pt x="163" y="325"/>
                      <a:pt x="198" y="581"/>
                    </a:cubicBezTo>
                    <a:cubicBezTo>
                      <a:pt x="201" y="594"/>
                      <a:pt x="209" y="601"/>
                      <a:pt x="217" y="601"/>
                    </a:cubicBezTo>
                    <a:cubicBezTo>
                      <a:pt x="226" y="601"/>
                      <a:pt x="236" y="592"/>
                      <a:pt x="239" y="574"/>
                    </a:cubicBezTo>
                    <a:cubicBezTo>
                      <a:pt x="267" y="463"/>
                      <a:pt x="205" y="152"/>
                      <a:pt x="101" y="21"/>
                    </a:cubicBezTo>
                    <a:cubicBezTo>
                      <a:pt x="88" y="7"/>
                      <a:pt x="69"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5139900" y="2938750"/>
                <a:ext cx="5225" cy="4875"/>
              </a:xfrm>
              <a:custGeom>
                <a:avLst/>
                <a:gdLst/>
                <a:ahLst/>
                <a:cxnLst/>
                <a:rect l="l" t="t" r="r" b="b"/>
                <a:pathLst>
                  <a:path w="209" h="195" extrusionOk="0">
                    <a:moveTo>
                      <a:pt x="42" y="1"/>
                    </a:moveTo>
                    <a:cubicBezTo>
                      <a:pt x="14" y="1"/>
                      <a:pt x="1" y="35"/>
                      <a:pt x="8" y="63"/>
                    </a:cubicBezTo>
                    <a:cubicBezTo>
                      <a:pt x="28" y="97"/>
                      <a:pt x="139" y="194"/>
                      <a:pt x="174" y="194"/>
                    </a:cubicBezTo>
                    <a:cubicBezTo>
                      <a:pt x="181" y="194"/>
                      <a:pt x="188" y="194"/>
                      <a:pt x="188" y="174"/>
                    </a:cubicBezTo>
                    <a:cubicBezTo>
                      <a:pt x="208" y="139"/>
                      <a:pt x="174" y="97"/>
                      <a:pt x="153" y="70"/>
                    </a:cubicBezTo>
                    <a:cubicBezTo>
                      <a:pt x="132" y="35"/>
                      <a:pt x="84" y="1"/>
                      <a:pt x="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5086450" y="2971525"/>
                <a:ext cx="91725" cy="23325"/>
              </a:xfrm>
              <a:custGeom>
                <a:avLst/>
                <a:gdLst/>
                <a:ahLst/>
                <a:cxnLst/>
                <a:rect l="l" t="t" r="r" b="b"/>
                <a:pathLst>
                  <a:path w="3669" h="933" extrusionOk="0">
                    <a:moveTo>
                      <a:pt x="307" y="0"/>
                    </a:moveTo>
                    <a:cubicBezTo>
                      <a:pt x="193" y="0"/>
                      <a:pt x="60" y="49"/>
                      <a:pt x="0" y="136"/>
                    </a:cubicBezTo>
                    <a:cubicBezTo>
                      <a:pt x="76" y="266"/>
                      <a:pt x="660" y="932"/>
                      <a:pt x="1792" y="932"/>
                    </a:cubicBezTo>
                    <a:cubicBezTo>
                      <a:pt x="1804" y="932"/>
                      <a:pt x="1816" y="932"/>
                      <a:pt x="1827" y="932"/>
                    </a:cubicBezTo>
                    <a:cubicBezTo>
                      <a:pt x="2983" y="911"/>
                      <a:pt x="3668" y="510"/>
                      <a:pt x="3668" y="510"/>
                    </a:cubicBezTo>
                    <a:cubicBezTo>
                      <a:pt x="3622" y="399"/>
                      <a:pt x="3496" y="350"/>
                      <a:pt x="3357" y="350"/>
                    </a:cubicBezTo>
                    <a:cubicBezTo>
                      <a:pt x="3288" y="350"/>
                      <a:pt x="3216" y="362"/>
                      <a:pt x="3149" y="385"/>
                    </a:cubicBezTo>
                    <a:cubicBezTo>
                      <a:pt x="2962" y="438"/>
                      <a:pt x="2795" y="524"/>
                      <a:pt x="2616" y="524"/>
                    </a:cubicBezTo>
                    <a:cubicBezTo>
                      <a:pt x="2609" y="524"/>
                      <a:pt x="2602" y="524"/>
                      <a:pt x="2595" y="524"/>
                    </a:cubicBezTo>
                    <a:cubicBezTo>
                      <a:pt x="2402" y="510"/>
                      <a:pt x="2249" y="385"/>
                      <a:pt x="2056" y="350"/>
                    </a:cubicBezTo>
                    <a:cubicBezTo>
                      <a:pt x="2011" y="341"/>
                      <a:pt x="1967" y="337"/>
                      <a:pt x="1921" y="337"/>
                    </a:cubicBezTo>
                    <a:cubicBezTo>
                      <a:pt x="1696" y="337"/>
                      <a:pt x="1457" y="433"/>
                      <a:pt x="1232" y="433"/>
                    </a:cubicBezTo>
                    <a:cubicBezTo>
                      <a:pt x="1168" y="433"/>
                      <a:pt x="1106" y="426"/>
                      <a:pt x="1045" y="406"/>
                    </a:cubicBezTo>
                    <a:cubicBezTo>
                      <a:pt x="928" y="371"/>
                      <a:pt x="824" y="281"/>
                      <a:pt x="727" y="205"/>
                    </a:cubicBezTo>
                    <a:cubicBezTo>
                      <a:pt x="630" y="115"/>
                      <a:pt x="526" y="39"/>
                      <a:pt x="395" y="11"/>
                    </a:cubicBezTo>
                    <a:cubicBezTo>
                      <a:pt x="368" y="4"/>
                      <a:pt x="338" y="0"/>
                      <a:pt x="30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4917725" y="2917950"/>
                <a:ext cx="121300" cy="66025"/>
              </a:xfrm>
              <a:custGeom>
                <a:avLst/>
                <a:gdLst/>
                <a:ahLst/>
                <a:cxnLst/>
                <a:rect l="l" t="t" r="r" b="b"/>
                <a:pathLst>
                  <a:path w="4852" h="2641" extrusionOk="0">
                    <a:moveTo>
                      <a:pt x="2410" y="1"/>
                    </a:moveTo>
                    <a:cubicBezTo>
                      <a:pt x="2394" y="1"/>
                      <a:pt x="2378" y="1"/>
                      <a:pt x="2362" y="2"/>
                    </a:cubicBezTo>
                    <a:cubicBezTo>
                      <a:pt x="1580" y="58"/>
                      <a:pt x="1663" y="943"/>
                      <a:pt x="1663" y="943"/>
                    </a:cubicBezTo>
                    <a:cubicBezTo>
                      <a:pt x="1663" y="943"/>
                      <a:pt x="1487" y="612"/>
                      <a:pt x="1183" y="612"/>
                    </a:cubicBezTo>
                    <a:cubicBezTo>
                      <a:pt x="1130" y="612"/>
                      <a:pt x="1073" y="622"/>
                      <a:pt x="1012" y="646"/>
                    </a:cubicBezTo>
                    <a:cubicBezTo>
                      <a:pt x="611" y="805"/>
                      <a:pt x="853" y="1303"/>
                      <a:pt x="853" y="1303"/>
                    </a:cubicBezTo>
                    <a:cubicBezTo>
                      <a:pt x="776" y="1258"/>
                      <a:pt x="686" y="1237"/>
                      <a:pt x="599" y="1237"/>
                    </a:cubicBezTo>
                    <a:cubicBezTo>
                      <a:pt x="282" y="1237"/>
                      <a:pt x="0" y="1520"/>
                      <a:pt x="472" y="1981"/>
                    </a:cubicBezTo>
                    <a:cubicBezTo>
                      <a:pt x="1075" y="2563"/>
                      <a:pt x="2486" y="2625"/>
                      <a:pt x="2486" y="2625"/>
                    </a:cubicBezTo>
                    <a:cubicBezTo>
                      <a:pt x="2589" y="2635"/>
                      <a:pt x="2692" y="2640"/>
                      <a:pt x="2797" y="2640"/>
                    </a:cubicBezTo>
                    <a:cubicBezTo>
                      <a:pt x="3813" y="2640"/>
                      <a:pt x="4851" y="2161"/>
                      <a:pt x="4562" y="1414"/>
                    </a:cubicBezTo>
                    <a:cubicBezTo>
                      <a:pt x="4422" y="1055"/>
                      <a:pt x="4162" y="956"/>
                      <a:pt x="3919" y="956"/>
                    </a:cubicBezTo>
                    <a:cubicBezTo>
                      <a:pt x="3623" y="956"/>
                      <a:pt x="3351" y="1103"/>
                      <a:pt x="3351" y="1103"/>
                    </a:cubicBezTo>
                    <a:cubicBezTo>
                      <a:pt x="3351" y="1103"/>
                      <a:pt x="3165" y="1"/>
                      <a:pt x="2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4962750" y="2926450"/>
                <a:ext cx="8075" cy="14750"/>
              </a:xfrm>
              <a:custGeom>
                <a:avLst/>
                <a:gdLst/>
                <a:ahLst/>
                <a:cxnLst/>
                <a:rect l="l" t="t" r="r" b="b"/>
                <a:pathLst>
                  <a:path w="323" h="590" extrusionOk="0">
                    <a:moveTo>
                      <a:pt x="249" y="0"/>
                    </a:moveTo>
                    <a:cubicBezTo>
                      <a:pt x="233" y="0"/>
                      <a:pt x="218" y="5"/>
                      <a:pt x="208" y="15"/>
                    </a:cubicBezTo>
                    <a:cubicBezTo>
                      <a:pt x="90" y="140"/>
                      <a:pt x="0" y="451"/>
                      <a:pt x="21" y="569"/>
                    </a:cubicBezTo>
                    <a:cubicBezTo>
                      <a:pt x="25" y="582"/>
                      <a:pt x="41" y="590"/>
                      <a:pt x="54" y="590"/>
                    </a:cubicBezTo>
                    <a:cubicBezTo>
                      <a:pt x="61" y="590"/>
                      <a:pt x="67" y="587"/>
                      <a:pt x="69" y="583"/>
                    </a:cubicBezTo>
                    <a:cubicBezTo>
                      <a:pt x="125" y="320"/>
                      <a:pt x="263" y="140"/>
                      <a:pt x="298" y="70"/>
                    </a:cubicBezTo>
                    <a:cubicBezTo>
                      <a:pt x="322" y="27"/>
                      <a:pt x="285" y="0"/>
                      <a:pt x="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4971225" y="2920575"/>
                <a:ext cx="5375" cy="4525"/>
              </a:xfrm>
              <a:custGeom>
                <a:avLst/>
                <a:gdLst/>
                <a:ahLst/>
                <a:cxnLst/>
                <a:rect l="l" t="t" r="r" b="b"/>
                <a:pathLst>
                  <a:path w="215" h="181" extrusionOk="0">
                    <a:moveTo>
                      <a:pt x="168" y="0"/>
                    </a:moveTo>
                    <a:cubicBezTo>
                      <a:pt x="124" y="0"/>
                      <a:pt x="82" y="32"/>
                      <a:pt x="63" y="63"/>
                    </a:cubicBezTo>
                    <a:cubicBezTo>
                      <a:pt x="42" y="91"/>
                      <a:pt x="0" y="132"/>
                      <a:pt x="14" y="167"/>
                    </a:cubicBezTo>
                    <a:cubicBezTo>
                      <a:pt x="14" y="174"/>
                      <a:pt x="28" y="181"/>
                      <a:pt x="35" y="181"/>
                    </a:cubicBezTo>
                    <a:cubicBezTo>
                      <a:pt x="69" y="181"/>
                      <a:pt x="187" y="98"/>
                      <a:pt x="208" y="63"/>
                    </a:cubicBezTo>
                    <a:cubicBezTo>
                      <a:pt x="215" y="42"/>
                      <a:pt x="208" y="1"/>
                      <a:pt x="180" y="1"/>
                    </a:cubicBezTo>
                    <a:cubicBezTo>
                      <a:pt x="176" y="0"/>
                      <a:pt x="172"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4934025" y="2957625"/>
                <a:ext cx="94150" cy="20950"/>
              </a:xfrm>
              <a:custGeom>
                <a:avLst/>
                <a:gdLst/>
                <a:ahLst/>
                <a:cxnLst/>
                <a:rect l="l" t="t" r="r" b="b"/>
                <a:pathLst>
                  <a:path w="3766" h="838" extrusionOk="0">
                    <a:moveTo>
                      <a:pt x="3437" y="0"/>
                    </a:moveTo>
                    <a:cubicBezTo>
                      <a:pt x="3414" y="0"/>
                      <a:pt x="3391" y="2"/>
                      <a:pt x="3371" y="7"/>
                    </a:cubicBezTo>
                    <a:cubicBezTo>
                      <a:pt x="3246" y="28"/>
                      <a:pt x="3128" y="97"/>
                      <a:pt x="3018" y="173"/>
                    </a:cubicBezTo>
                    <a:cubicBezTo>
                      <a:pt x="2914" y="242"/>
                      <a:pt x="2803" y="318"/>
                      <a:pt x="2672" y="346"/>
                    </a:cubicBezTo>
                    <a:cubicBezTo>
                      <a:pt x="2627" y="356"/>
                      <a:pt x="2583" y="360"/>
                      <a:pt x="2538" y="360"/>
                    </a:cubicBezTo>
                    <a:cubicBezTo>
                      <a:pt x="2268" y="360"/>
                      <a:pt x="1994" y="203"/>
                      <a:pt x="1719" y="203"/>
                    </a:cubicBezTo>
                    <a:cubicBezTo>
                      <a:pt x="1693" y="203"/>
                      <a:pt x="1667" y="204"/>
                      <a:pt x="1641" y="208"/>
                    </a:cubicBezTo>
                    <a:cubicBezTo>
                      <a:pt x="1454" y="221"/>
                      <a:pt x="1281" y="339"/>
                      <a:pt x="1080" y="339"/>
                    </a:cubicBezTo>
                    <a:cubicBezTo>
                      <a:pt x="893" y="325"/>
                      <a:pt x="720" y="214"/>
                      <a:pt x="526" y="145"/>
                    </a:cubicBezTo>
                    <a:cubicBezTo>
                      <a:pt x="454" y="115"/>
                      <a:pt x="370" y="96"/>
                      <a:pt x="289" y="96"/>
                    </a:cubicBezTo>
                    <a:cubicBezTo>
                      <a:pt x="170" y="96"/>
                      <a:pt x="58" y="136"/>
                      <a:pt x="0" y="235"/>
                    </a:cubicBezTo>
                    <a:cubicBezTo>
                      <a:pt x="0" y="235"/>
                      <a:pt x="665" y="706"/>
                      <a:pt x="1834" y="823"/>
                    </a:cubicBezTo>
                    <a:cubicBezTo>
                      <a:pt x="1931" y="833"/>
                      <a:pt x="2023" y="838"/>
                      <a:pt x="2113" y="838"/>
                    </a:cubicBezTo>
                    <a:cubicBezTo>
                      <a:pt x="3109" y="838"/>
                      <a:pt x="3676" y="280"/>
                      <a:pt x="3765" y="166"/>
                    </a:cubicBezTo>
                    <a:cubicBezTo>
                      <a:pt x="3707" y="61"/>
                      <a:pt x="3560" y="0"/>
                      <a:pt x="3437" y="0"/>
                    </a:cubicBezTo>
                    <a:close/>
                  </a:path>
                </a:pathLst>
              </a:custGeom>
              <a:solidFill>
                <a:srgbClr val="FDF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2"/>
          <p:cNvGrpSpPr/>
          <p:nvPr/>
        </p:nvGrpSpPr>
        <p:grpSpPr>
          <a:xfrm>
            <a:off x="1030475" y="1027420"/>
            <a:ext cx="1759121" cy="1759121"/>
            <a:chOff x="2496675" y="3663908"/>
            <a:chExt cx="1759121" cy="1759121"/>
          </a:xfrm>
        </p:grpSpPr>
        <p:sp>
          <p:nvSpPr>
            <p:cNvPr id="1751" name="Google Shape;1751;p42"/>
            <p:cNvSpPr/>
            <p:nvPr/>
          </p:nvSpPr>
          <p:spPr>
            <a:xfrm rot="-2700000">
              <a:off x="2826061" y="3849756"/>
              <a:ext cx="1100349" cy="1387424"/>
            </a:xfrm>
            <a:custGeom>
              <a:avLst/>
              <a:gdLst/>
              <a:ahLst/>
              <a:cxnLst/>
              <a:rect l="l" t="t" r="r" b="b"/>
              <a:pathLst>
                <a:path w="18931" h="23870" extrusionOk="0">
                  <a:moveTo>
                    <a:pt x="9823" y="1"/>
                  </a:moveTo>
                  <a:cubicBezTo>
                    <a:pt x="9611" y="1"/>
                    <a:pt x="9429" y="6"/>
                    <a:pt x="9284" y="9"/>
                  </a:cubicBezTo>
                  <a:lnTo>
                    <a:pt x="9070" y="9"/>
                  </a:lnTo>
                  <a:cubicBezTo>
                    <a:pt x="3958" y="9"/>
                    <a:pt x="627" y="4214"/>
                    <a:pt x="132" y="11255"/>
                  </a:cubicBezTo>
                  <a:cubicBezTo>
                    <a:pt x="0" y="13283"/>
                    <a:pt x="380" y="15015"/>
                    <a:pt x="1270" y="16416"/>
                  </a:cubicBezTo>
                  <a:cubicBezTo>
                    <a:pt x="2358" y="18164"/>
                    <a:pt x="4205" y="19252"/>
                    <a:pt x="6069" y="19269"/>
                  </a:cubicBezTo>
                  <a:lnTo>
                    <a:pt x="6135" y="19269"/>
                  </a:lnTo>
                  <a:cubicBezTo>
                    <a:pt x="7008" y="19269"/>
                    <a:pt x="7882" y="19022"/>
                    <a:pt x="8624" y="18576"/>
                  </a:cubicBezTo>
                  <a:lnTo>
                    <a:pt x="8624" y="18576"/>
                  </a:lnTo>
                  <a:cubicBezTo>
                    <a:pt x="8542" y="19896"/>
                    <a:pt x="8443" y="21215"/>
                    <a:pt x="8295" y="22534"/>
                  </a:cubicBezTo>
                  <a:cubicBezTo>
                    <a:pt x="8245" y="22847"/>
                    <a:pt x="8328" y="23177"/>
                    <a:pt x="8526" y="23424"/>
                  </a:cubicBezTo>
                  <a:cubicBezTo>
                    <a:pt x="8740" y="23705"/>
                    <a:pt x="9070" y="23870"/>
                    <a:pt x="9449" y="23870"/>
                  </a:cubicBezTo>
                  <a:cubicBezTo>
                    <a:pt x="9960" y="23870"/>
                    <a:pt x="10422" y="23540"/>
                    <a:pt x="10587" y="23045"/>
                  </a:cubicBezTo>
                  <a:cubicBezTo>
                    <a:pt x="10603" y="22996"/>
                    <a:pt x="10620" y="22913"/>
                    <a:pt x="10620" y="22814"/>
                  </a:cubicBezTo>
                  <a:cubicBezTo>
                    <a:pt x="10768" y="21380"/>
                    <a:pt x="10884" y="19961"/>
                    <a:pt x="10966" y="18510"/>
                  </a:cubicBezTo>
                  <a:cubicBezTo>
                    <a:pt x="11593" y="18824"/>
                    <a:pt x="12285" y="19005"/>
                    <a:pt x="13011" y="19005"/>
                  </a:cubicBezTo>
                  <a:lnTo>
                    <a:pt x="13077" y="19005"/>
                  </a:lnTo>
                  <a:cubicBezTo>
                    <a:pt x="14808" y="18989"/>
                    <a:pt x="16539" y="17983"/>
                    <a:pt x="17578" y="16383"/>
                  </a:cubicBezTo>
                  <a:cubicBezTo>
                    <a:pt x="18386" y="15147"/>
                    <a:pt x="18848" y="13580"/>
                    <a:pt x="18881" y="11684"/>
                  </a:cubicBezTo>
                  <a:cubicBezTo>
                    <a:pt x="18930" y="9276"/>
                    <a:pt x="18337" y="6869"/>
                    <a:pt x="17150" y="4742"/>
                  </a:cubicBezTo>
                  <a:cubicBezTo>
                    <a:pt x="16160" y="2961"/>
                    <a:pt x="14825" y="1576"/>
                    <a:pt x="13308" y="751"/>
                  </a:cubicBezTo>
                  <a:cubicBezTo>
                    <a:pt x="12060" y="88"/>
                    <a:pt x="10695" y="1"/>
                    <a:pt x="9823" y="1"/>
                  </a:cubicBezTo>
                  <a:close/>
                </a:path>
              </a:pathLst>
            </a:custGeom>
            <a:solidFill>
              <a:srgbClr val="FFFFFF"/>
            </a:solidFill>
            <a:ln>
              <a:noFill/>
            </a:ln>
            <a:effectLst>
              <a:outerShdw blurRad="57150" dist="19050" dir="5400000" algn="bl" rotWithShape="0">
                <a:srgbClr val="000000">
                  <a:alpha val="2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2" name="Google Shape;1752;p42"/>
            <p:cNvGrpSpPr/>
            <p:nvPr/>
          </p:nvGrpSpPr>
          <p:grpSpPr>
            <a:xfrm rot="-2700000">
              <a:off x="2896863" y="3918201"/>
              <a:ext cx="958712" cy="1241898"/>
              <a:chOff x="4954025" y="3630775"/>
              <a:chExt cx="176825" cy="229050"/>
            </a:xfrm>
          </p:grpSpPr>
          <p:sp>
            <p:nvSpPr>
              <p:cNvPr id="1753" name="Google Shape;1753;p42"/>
              <p:cNvSpPr/>
              <p:nvPr/>
            </p:nvSpPr>
            <p:spPr>
              <a:xfrm>
                <a:off x="4954025" y="3630775"/>
                <a:ext cx="176825" cy="180775"/>
              </a:xfrm>
              <a:custGeom>
                <a:avLst/>
                <a:gdLst/>
                <a:ahLst/>
                <a:cxnLst/>
                <a:rect l="l" t="t" r="r" b="b"/>
                <a:pathLst>
                  <a:path w="7073" h="7231" extrusionOk="0">
                    <a:moveTo>
                      <a:pt x="3674" y="0"/>
                    </a:moveTo>
                    <a:cubicBezTo>
                      <a:pt x="3537" y="0"/>
                      <a:pt x="3429" y="6"/>
                      <a:pt x="3363" y="6"/>
                    </a:cubicBezTo>
                    <a:cubicBezTo>
                      <a:pt x="934" y="6"/>
                      <a:pt x="173" y="2428"/>
                      <a:pt x="42" y="4324"/>
                    </a:cubicBezTo>
                    <a:cubicBezTo>
                      <a:pt x="0" y="4982"/>
                      <a:pt x="90" y="5667"/>
                      <a:pt x="443" y="6227"/>
                    </a:cubicBezTo>
                    <a:cubicBezTo>
                      <a:pt x="803" y="6788"/>
                      <a:pt x="1426" y="7224"/>
                      <a:pt x="2097" y="7231"/>
                    </a:cubicBezTo>
                    <a:cubicBezTo>
                      <a:pt x="2102" y="7231"/>
                      <a:pt x="2107" y="7231"/>
                      <a:pt x="2112" y="7231"/>
                    </a:cubicBezTo>
                    <a:cubicBezTo>
                      <a:pt x="2792" y="7231"/>
                      <a:pt x="3469" y="6769"/>
                      <a:pt x="3675" y="6096"/>
                    </a:cubicBezTo>
                    <a:cubicBezTo>
                      <a:pt x="3778" y="6693"/>
                      <a:pt x="4405" y="7120"/>
                      <a:pt x="5023" y="7120"/>
                    </a:cubicBezTo>
                    <a:cubicBezTo>
                      <a:pt x="5028" y="7120"/>
                      <a:pt x="5033" y="7120"/>
                      <a:pt x="5038" y="7120"/>
                    </a:cubicBezTo>
                    <a:cubicBezTo>
                      <a:pt x="5661" y="7113"/>
                      <a:pt x="6242" y="6719"/>
                      <a:pt x="6581" y="6214"/>
                    </a:cubicBezTo>
                    <a:cubicBezTo>
                      <a:pt x="6921" y="5701"/>
                      <a:pt x="7038" y="5079"/>
                      <a:pt x="7052" y="4470"/>
                    </a:cubicBezTo>
                    <a:cubicBezTo>
                      <a:pt x="7073" y="3535"/>
                      <a:pt x="6837" y="2594"/>
                      <a:pt x="6381" y="1771"/>
                    </a:cubicBezTo>
                    <a:cubicBezTo>
                      <a:pt x="6042" y="1162"/>
                      <a:pt x="5564" y="608"/>
                      <a:pt x="4934" y="269"/>
                    </a:cubicBezTo>
                    <a:cubicBezTo>
                      <a:pt x="4495" y="35"/>
                      <a:pt x="4003" y="0"/>
                      <a:pt x="3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5043325" y="3706600"/>
                <a:ext cx="83375" cy="89225"/>
              </a:xfrm>
              <a:custGeom>
                <a:avLst/>
                <a:gdLst/>
                <a:ahLst/>
                <a:cxnLst/>
                <a:rect l="l" t="t" r="r" b="b"/>
                <a:pathLst>
                  <a:path w="3335" h="3569" extrusionOk="0">
                    <a:moveTo>
                      <a:pt x="2656" y="0"/>
                    </a:moveTo>
                    <a:cubicBezTo>
                      <a:pt x="2554" y="0"/>
                      <a:pt x="2461" y="64"/>
                      <a:pt x="2400" y="149"/>
                    </a:cubicBezTo>
                    <a:cubicBezTo>
                      <a:pt x="2331" y="246"/>
                      <a:pt x="2317" y="364"/>
                      <a:pt x="2310" y="482"/>
                    </a:cubicBezTo>
                    <a:cubicBezTo>
                      <a:pt x="2269" y="779"/>
                      <a:pt x="2290" y="1084"/>
                      <a:pt x="2227" y="1388"/>
                    </a:cubicBezTo>
                    <a:cubicBezTo>
                      <a:pt x="2172" y="1693"/>
                      <a:pt x="2027" y="1990"/>
                      <a:pt x="1764" y="2143"/>
                    </a:cubicBezTo>
                    <a:cubicBezTo>
                      <a:pt x="1563" y="2253"/>
                      <a:pt x="1321" y="2260"/>
                      <a:pt x="1099" y="2288"/>
                    </a:cubicBezTo>
                    <a:cubicBezTo>
                      <a:pt x="871" y="2316"/>
                      <a:pt x="629" y="2371"/>
                      <a:pt x="483" y="2544"/>
                    </a:cubicBezTo>
                    <a:cubicBezTo>
                      <a:pt x="1" y="3149"/>
                      <a:pt x="1266" y="3568"/>
                      <a:pt x="1768" y="3568"/>
                    </a:cubicBezTo>
                    <a:cubicBezTo>
                      <a:pt x="1806" y="3568"/>
                      <a:pt x="1839" y="3566"/>
                      <a:pt x="1868" y="3561"/>
                    </a:cubicBezTo>
                    <a:cubicBezTo>
                      <a:pt x="2504" y="3457"/>
                      <a:pt x="3009" y="2883"/>
                      <a:pt x="3175" y="2253"/>
                    </a:cubicBezTo>
                    <a:cubicBezTo>
                      <a:pt x="3335" y="1623"/>
                      <a:pt x="3217" y="945"/>
                      <a:pt x="2989" y="343"/>
                    </a:cubicBezTo>
                    <a:cubicBezTo>
                      <a:pt x="2940" y="191"/>
                      <a:pt x="2850" y="32"/>
                      <a:pt x="2698" y="4"/>
                    </a:cubicBezTo>
                    <a:cubicBezTo>
                      <a:pt x="2684" y="2"/>
                      <a:pt x="2670" y="0"/>
                      <a:pt x="2656"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5037225" y="3651650"/>
                <a:ext cx="13875" cy="208175"/>
              </a:xfrm>
              <a:custGeom>
                <a:avLst/>
                <a:gdLst/>
                <a:ahLst/>
                <a:cxnLst/>
                <a:rect l="l" t="t" r="r" b="b"/>
                <a:pathLst>
                  <a:path w="555" h="8327" extrusionOk="0">
                    <a:moveTo>
                      <a:pt x="74" y="0"/>
                    </a:moveTo>
                    <a:cubicBezTo>
                      <a:pt x="70" y="0"/>
                      <a:pt x="67" y="1"/>
                      <a:pt x="63" y="1"/>
                    </a:cubicBezTo>
                    <a:cubicBezTo>
                      <a:pt x="29" y="1"/>
                      <a:pt x="1" y="36"/>
                      <a:pt x="8" y="71"/>
                    </a:cubicBezTo>
                    <a:cubicBezTo>
                      <a:pt x="388" y="2783"/>
                      <a:pt x="423" y="5531"/>
                      <a:pt x="132" y="8257"/>
                    </a:cubicBezTo>
                    <a:cubicBezTo>
                      <a:pt x="118" y="8292"/>
                      <a:pt x="146" y="8327"/>
                      <a:pt x="188" y="8327"/>
                    </a:cubicBezTo>
                    <a:cubicBezTo>
                      <a:pt x="222" y="8327"/>
                      <a:pt x="250" y="8299"/>
                      <a:pt x="257" y="8271"/>
                    </a:cubicBezTo>
                    <a:cubicBezTo>
                      <a:pt x="554" y="5538"/>
                      <a:pt x="513" y="2770"/>
                      <a:pt x="132" y="57"/>
                    </a:cubicBezTo>
                    <a:cubicBezTo>
                      <a:pt x="132" y="26"/>
                      <a:pt x="105"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5010775" y="3661025"/>
                <a:ext cx="33575" cy="35125"/>
              </a:xfrm>
              <a:custGeom>
                <a:avLst/>
                <a:gdLst/>
                <a:ahLst/>
                <a:cxnLst/>
                <a:rect l="l" t="t" r="r" b="b"/>
                <a:pathLst>
                  <a:path w="1343" h="1405" extrusionOk="0">
                    <a:moveTo>
                      <a:pt x="81" y="0"/>
                    </a:moveTo>
                    <a:cubicBezTo>
                      <a:pt x="70" y="0"/>
                      <a:pt x="59" y="3"/>
                      <a:pt x="48" y="7"/>
                    </a:cubicBezTo>
                    <a:cubicBezTo>
                      <a:pt x="14" y="28"/>
                      <a:pt x="0" y="62"/>
                      <a:pt x="21" y="97"/>
                    </a:cubicBezTo>
                    <a:cubicBezTo>
                      <a:pt x="298" y="623"/>
                      <a:pt x="720" y="1073"/>
                      <a:pt x="1232" y="1391"/>
                    </a:cubicBezTo>
                    <a:cubicBezTo>
                      <a:pt x="1239" y="1405"/>
                      <a:pt x="1260" y="1405"/>
                      <a:pt x="1266" y="1405"/>
                    </a:cubicBezTo>
                    <a:cubicBezTo>
                      <a:pt x="1294" y="1405"/>
                      <a:pt x="1308" y="1391"/>
                      <a:pt x="1315" y="1377"/>
                    </a:cubicBezTo>
                    <a:cubicBezTo>
                      <a:pt x="1343" y="1350"/>
                      <a:pt x="1336" y="1308"/>
                      <a:pt x="1301" y="1287"/>
                    </a:cubicBezTo>
                    <a:cubicBezTo>
                      <a:pt x="810" y="976"/>
                      <a:pt x="401" y="547"/>
                      <a:pt x="131" y="35"/>
                    </a:cubicBezTo>
                    <a:cubicBezTo>
                      <a:pt x="122" y="11"/>
                      <a:pt x="103"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4979450" y="3690775"/>
                <a:ext cx="66625" cy="42750"/>
              </a:xfrm>
              <a:custGeom>
                <a:avLst/>
                <a:gdLst/>
                <a:ahLst/>
                <a:cxnLst/>
                <a:rect l="l" t="t" r="r" b="b"/>
                <a:pathLst>
                  <a:path w="2665" h="1710" extrusionOk="0">
                    <a:moveTo>
                      <a:pt x="77" y="0"/>
                    </a:moveTo>
                    <a:cubicBezTo>
                      <a:pt x="59" y="0"/>
                      <a:pt x="42" y="7"/>
                      <a:pt x="28" y="21"/>
                    </a:cubicBezTo>
                    <a:cubicBezTo>
                      <a:pt x="0" y="49"/>
                      <a:pt x="0" y="90"/>
                      <a:pt x="28" y="118"/>
                    </a:cubicBezTo>
                    <a:cubicBezTo>
                      <a:pt x="727" y="838"/>
                      <a:pt x="1613" y="1378"/>
                      <a:pt x="2568" y="1710"/>
                    </a:cubicBezTo>
                    <a:lnTo>
                      <a:pt x="2589" y="1710"/>
                    </a:lnTo>
                    <a:cubicBezTo>
                      <a:pt x="2623" y="1710"/>
                      <a:pt x="2637" y="1689"/>
                      <a:pt x="2658" y="1668"/>
                    </a:cubicBezTo>
                    <a:cubicBezTo>
                      <a:pt x="2665" y="1634"/>
                      <a:pt x="2651" y="1585"/>
                      <a:pt x="2616" y="1578"/>
                    </a:cubicBezTo>
                    <a:cubicBezTo>
                      <a:pt x="1668" y="1260"/>
                      <a:pt x="803" y="720"/>
                      <a:pt x="125" y="21"/>
                    </a:cubicBezTo>
                    <a:cubicBezTo>
                      <a:pt x="111" y="7"/>
                      <a:pt x="94" y="0"/>
                      <a:pt x="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4970800" y="3731025"/>
                <a:ext cx="76325" cy="40050"/>
              </a:xfrm>
              <a:custGeom>
                <a:avLst/>
                <a:gdLst/>
                <a:ahLst/>
                <a:cxnLst/>
                <a:rect l="l" t="t" r="r" b="b"/>
                <a:pathLst>
                  <a:path w="3053" h="1602" extrusionOk="0">
                    <a:moveTo>
                      <a:pt x="69" y="1"/>
                    </a:moveTo>
                    <a:cubicBezTo>
                      <a:pt x="50" y="1"/>
                      <a:pt x="33" y="7"/>
                      <a:pt x="21" y="24"/>
                    </a:cubicBezTo>
                    <a:cubicBezTo>
                      <a:pt x="0" y="51"/>
                      <a:pt x="0" y="86"/>
                      <a:pt x="28" y="114"/>
                    </a:cubicBezTo>
                    <a:cubicBezTo>
                      <a:pt x="859" y="833"/>
                      <a:pt x="1876" y="1345"/>
                      <a:pt x="2962" y="1602"/>
                    </a:cubicBezTo>
                    <a:lnTo>
                      <a:pt x="2976" y="1602"/>
                    </a:lnTo>
                    <a:cubicBezTo>
                      <a:pt x="3004" y="1602"/>
                      <a:pt x="3038" y="1588"/>
                      <a:pt x="3045" y="1553"/>
                    </a:cubicBezTo>
                    <a:cubicBezTo>
                      <a:pt x="3052" y="1518"/>
                      <a:pt x="3032" y="1484"/>
                      <a:pt x="2997" y="1477"/>
                    </a:cubicBezTo>
                    <a:cubicBezTo>
                      <a:pt x="1931" y="1221"/>
                      <a:pt x="935" y="723"/>
                      <a:pt x="111" y="10"/>
                    </a:cubicBezTo>
                    <a:cubicBezTo>
                      <a:pt x="97" y="4"/>
                      <a:pt x="82"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5040875" y="3649550"/>
                <a:ext cx="23375" cy="31375"/>
              </a:xfrm>
              <a:custGeom>
                <a:avLst/>
                <a:gdLst/>
                <a:ahLst/>
                <a:cxnLst/>
                <a:rect l="l" t="t" r="r" b="b"/>
                <a:pathLst>
                  <a:path w="935" h="1255" extrusionOk="0">
                    <a:moveTo>
                      <a:pt x="871" y="1"/>
                    </a:moveTo>
                    <a:cubicBezTo>
                      <a:pt x="843" y="1"/>
                      <a:pt x="809" y="15"/>
                      <a:pt x="803" y="44"/>
                    </a:cubicBezTo>
                    <a:cubicBezTo>
                      <a:pt x="665" y="480"/>
                      <a:pt x="388" y="861"/>
                      <a:pt x="35" y="1137"/>
                    </a:cubicBezTo>
                    <a:cubicBezTo>
                      <a:pt x="7" y="1158"/>
                      <a:pt x="0" y="1207"/>
                      <a:pt x="28" y="1227"/>
                    </a:cubicBezTo>
                    <a:cubicBezTo>
                      <a:pt x="42" y="1248"/>
                      <a:pt x="62" y="1255"/>
                      <a:pt x="76" y="1255"/>
                    </a:cubicBezTo>
                    <a:cubicBezTo>
                      <a:pt x="97" y="1255"/>
                      <a:pt x="104" y="1255"/>
                      <a:pt x="111" y="1227"/>
                    </a:cubicBezTo>
                    <a:cubicBezTo>
                      <a:pt x="485" y="937"/>
                      <a:pt x="782" y="528"/>
                      <a:pt x="927" y="79"/>
                    </a:cubicBezTo>
                    <a:cubicBezTo>
                      <a:pt x="934" y="51"/>
                      <a:pt x="921" y="9"/>
                      <a:pt x="886" y="2"/>
                    </a:cubicBezTo>
                    <a:cubicBezTo>
                      <a:pt x="881" y="1"/>
                      <a:pt x="876"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5045025" y="3671025"/>
                <a:ext cx="50200" cy="49700"/>
              </a:xfrm>
              <a:custGeom>
                <a:avLst/>
                <a:gdLst/>
                <a:ahLst/>
                <a:cxnLst/>
                <a:rect l="l" t="t" r="r" b="b"/>
                <a:pathLst>
                  <a:path w="2008" h="1988" extrusionOk="0">
                    <a:moveTo>
                      <a:pt x="1924" y="0"/>
                    </a:moveTo>
                    <a:cubicBezTo>
                      <a:pt x="1900" y="0"/>
                      <a:pt x="1879" y="18"/>
                      <a:pt x="1869" y="43"/>
                    </a:cubicBezTo>
                    <a:cubicBezTo>
                      <a:pt x="1516" y="846"/>
                      <a:pt x="858" y="1503"/>
                      <a:pt x="49" y="1863"/>
                    </a:cubicBezTo>
                    <a:cubicBezTo>
                      <a:pt x="14" y="1884"/>
                      <a:pt x="0" y="1918"/>
                      <a:pt x="14" y="1953"/>
                    </a:cubicBezTo>
                    <a:cubicBezTo>
                      <a:pt x="28" y="1967"/>
                      <a:pt x="49" y="1988"/>
                      <a:pt x="76" y="1988"/>
                    </a:cubicBezTo>
                    <a:cubicBezTo>
                      <a:pt x="83" y="1988"/>
                      <a:pt x="97" y="1988"/>
                      <a:pt x="111" y="1981"/>
                    </a:cubicBezTo>
                    <a:cubicBezTo>
                      <a:pt x="941" y="1607"/>
                      <a:pt x="1627" y="922"/>
                      <a:pt x="1986" y="91"/>
                    </a:cubicBezTo>
                    <a:cubicBezTo>
                      <a:pt x="2007" y="57"/>
                      <a:pt x="1986" y="22"/>
                      <a:pt x="1952" y="8"/>
                    </a:cubicBezTo>
                    <a:cubicBezTo>
                      <a:pt x="1942" y="3"/>
                      <a:pt x="1933" y="0"/>
                      <a:pt x="1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5045200" y="3700750"/>
                <a:ext cx="68875" cy="57875"/>
              </a:xfrm>
              <a:custGeom>
                <a:avLst/>
                <a:gdLst/>
                <a:ahLst/>
                <a:cxnLst/>
                <a:rect l="l" t="t" r="r" b="b"/>
                <a:pathLst>
                  <a:path w="2755" h="2315" extrusionOk="0">
                    <a:moveTo>
                      <a:pt x="2683" y="0"/>
                    </a:moveTo>
                    <a:cubicBezTo>
                      <a:pt x="2657" y="0"/>
                      <a:pt x="2634" y="11"/>
                      <a:pt x="2623" y="37"/>
                    </a:cubicBezTo>
                    <a:cubicBezTo>
                      <a:pt x="2139" y="1069"/>
                      <a:pt x="1177" y="1871"/>
                      <a:pt x="56" y="2183"/>
                    </a:cubicBezTo>
                    <a:cubicBezTo>
                      <a:pt x="21" y="2190"/>
                      <a:pt x="0" y="2224"/>
                      <a:pt x="7" y="2259"/>
                    </a:cubicBezTo>
                    <a:cubicBezTo>
                      <a:pt x="21" y="2293"/>
                      <a:pt x="42" y="2314"/>
                      <a:pt x="69" y="2314"/>
                    </a:cubicBezTo>
                    <a:cubicBezTo>
                      <a:pt x="76" y="2314"/>
                      <a:pt x="76" y="2314"/>
                      <a:pt x="90" y="2300"/>
                    </a:cubicBezTo>
                    <a:cubicBezTo>
                      <a:pt x="1253" y="1982"/>
                      <a:pt x="2242" y="1152"/>
                      <a:pt x="2741" y="86"/>
                    </a:cubicBezTo>
                    <a:cubicBezTo>
                      <a:pt x="2754" y="51"/>
                      <a:pt x="2741" y="24"/>
                      <a:pt x="2706" y="3"/>
                    </a:cubicBezTo>
                    <a:cubicBezTo>
                      <a:pt x="2698" y="1"/>
                      <a:pt x="2690" y="0"/>
                      <a:pt x="26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Graphic 2">
            <a:extLst>
              <a:ext uri="{FF2B5EF4-FFF2-40B4-BE49-F238E27FC236}">
                <a16:creationId xmlns:a16="http://schemas.microsoft.com/office/drawing/2014/main" id="{CC25AF26-B5BF-43A8-BE18-7B77C69C43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08172" y="439552"/>
            <a:ext cx="648129" cy="596279"/>
          </a:xfrm>
          <a:prstGeom prst="rect">
            <a:avLst/>
          </a:prstGeom>
        </p:spPr>
      </p:pic>
      <p:sp>
        <p:nvSpPr>
          <p:cNvPr id="4" name="TextBox 3">
            <a:extLst>
              <a:ext uri="{FF2B5EF4-FFF2-40B4-BE49-F238E27FC236}">
                <a16:creationId xmlns:a16="http://schemas.microsoft.com/office/drawing/2014/main" id="{DFB9874E-6E16-923D-18F1-37FD253C207F}"/>
              </a:ext>
            </a:extLst>
          </p:cNvPr>
          <p:cNvSpPr txBox="1"/>
          <p:nvPr/>
        </p:nvSpPr>
        <p:spPr>
          <a:xfrm>
            <a:off x="2478386" y="1880297"/>
            <a:ext cx="4187227" cy="1703030"/>
          </a:xfrm>
          <a:prstGeom prst="rect">
            <a:avLst/>
          </a:prstGeom>
          <a:noFill/>
        </p:spPr>
        <p:txBody>
          <a:bodyPr wrap="square" rtlCol="0">
            <a:spAutoFit/>
          </a:bodyPr>
          <a:lstStyle/>
          <a:p>
            <a:pPr algn="just">
              <a:lnSpc>
                <a:spcPct val="150000"/>
              </a:lnSpc>
            </a:pPr>
            <a:r>
              <a:rPr lang="en-US" sz="1800" b="1">
                <a:latin typeface="+mj-lt"/>
                <a:ea typeface="Times New Roman" panose="02020603050405020304" pitchFamily="18" charset="0"/>
                <a:sym typeface="Wingdings" panose="05000000000000000000" pitchFamily="2" charset="2"/>
              </a:rPr>
              <a:t>→ </a:t>
            </a:r>
            <a:r>
              <a:rPr lang="en-US" sz="1800" b="1">
                <a:effectLst/>
                <a:latin typeface="+mj-lt"/>
                <a:ea typeface="Times New Roman" panose="02020603050405020304" pitchFamily="18" charset="0"/>
              </a:rPr>
              <a:t>Khái niệm</a:t>
            </a:r>
            <a:r>
              <a:rPr lang="en-US" sz="1800" i="1">
                <a:effectLst/>
                <a:latin typeface="+mj-lt"/>
                <a:ea typeface="Times New Roman" panose="02020603050405020304" pitchFamily="18" charset="0"/>
              </a:rPr>
              <a:t>: </a:t>
            </a:r>
            <a:r>
              <a:rPr lang="en-US" sz="1800">
                <a:effectLst/>
                <a:latin typeface="+mj-lt"/>
                <a:ea typeface="Times New Roman" panose="02020603050405020304" pitchFamily="18" charset="0"/>
              </a:rPr>
              <a:t>Hô hấp tế bào là quá trình tế bào phân giải chất hữu cơ giải phóng  năng lượng cung cấp cho các hoạt động sống của cơ thể.</a:t>
            </a:r>
            <a:endParaRPr lang="en-US" sz="1800">
              <a:effectLst/>
              <a:latin typeface="+mj-lt"/>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grpSp>
        <p:nvGrpSpPr>
          <p:cNvPr id="1801" name="Google Shape;1801;p44"/>
          <p:cNvGrpSpPr/>
          <p:nvPr/>
        </p:nvGrpSpPr>
        <p:grpSpPr>
          <a:xfrm>
            <a:off x="193904" y="3715573"/>
            <a:ext cx="1213403" cy="1224618"/>
            <a:chOff x="484800" y="3137100"/>
            <a:chExt cx="1213403" cy="1224618"/>
          </a:xfrm>
        </p:grpSpPr>
        <p:sp>
          <p:nvSpPr>
            <p:cNvPr id="1802" name="Google Shape;1802;p44"/>
            <p:cNvSpPr/>
            <p:nvPr/>
          </p:nvSpPr>
          <p:spPr>
            <a:xfrm>
              <a:off x="484800" y="3137100"/>
              <a:ext cx="1213403" cy="1224618"/>
            </a:xfrm>
            <a:custGeom>
              <a:avLst/>
              <a:gdLst/>
              <a:ahLst/>
              <a:cxnLst/>
              <a:rect l="l" t="t" r="r" b="b"/>
              <a:pathLst>
                <a:path w="28132" h="28392" extrusionOk="0">
                  <a:moveTo>
                    <a:pt x="15044" y="1"/>
                  </a:moveTo>
                  <a:cubicBezTo>
                    <a:pt x="14764" y="1"/>
                    <a:pt x="14481" y="64"/>
                    <a:pt x="14214" y="194"/>
                  </a:cubicBezTo>
                  <a:cubicBezTo>
                    <a:pt x="13802" y="392"/>
                    <a:pt x="13522" y="722"/>
                    <a:pt x="13340" y="1134"/>
                  </a:cubicBezTo>
                  <a:cubicBezTo>
                    <a:pt x="13012" y="531"/>
                    <a:pt x="12398" y="145"/>
                    <a:pt x="11727" y="145"/>
                  </a:cubicBezTo>
                  <a:cubicBezTo>
                    <a:pt x="11591" y="145"/>
                    <a:pt x="11452" y="161"/>
                    <a:pt x="11312" y="194"/>
                  </a:cubicBezTo>
                  <a:cubicBezTo>
                    <a:pt x="10537" y="359"/>
                    <a:pt x="9993" y="986"/>
                    <a:pt x="9894" y="1761"/>
                  </a:cubicBezTo>
                  <a:cubicBezTo>
                    <a:pt x="9564" y="1431"/>
                    <a:pt x="9136" y="1233"/>
                    <a:pt x="8674" y="1217"/>
                  </a:cubicBezTo>
                  <a:cubicBezTo>
                    <a:pt x="8658" y="1216"/>
                    <a:pt x="8642" y="1216"/>
                    <a:pt x="8626" y="1216"/>
                  </a:cubicBezTo>
                  <a:cubicBezTo>
                    <a:pt x="7968" y="1216"/>
                    <a:pt x="7363" y="1543"/>
                    <a:pt x="7025" y="2091"/>
                  </a:cubicBezTo>
                  <a:cubicBezTo>
                    <a:pt x="6794" y="2453"/>
                    <a:pt x="6712" y="2882"/>
                    <a:pt x="6778" y="3327"/>
                  </a:cubicBezTo>
                  <a:cubicBezTo>
                    <a:pt x="6510" y="3171"/>
                    <a:pt x="6219" y="3090"/>
                    <a:pt x="5916" y="3090"/>
                  </a:cubicBezTo>
                  <a:cubicBezTo>
                    <a:pt x="5771" y="3090"/>
                    <a:pt x="5624" y="3109"/>
                    <a:pt x="5475" y="3146"/>
                  </a:cubicBezTo>
                  <a:cubicBezTo>
                    <a:pt x="4815" y="3278"/>
                    <a:pt x="4288" y="3773"/>
                    <a:pt x="4106" y="4416"/>
                  </a:cubicBezTo>
                  <a:cubicBezTo>
                    <a:pt x="3958" y="4910"/>
                    <a:pt x="4024" y="5421"/>
                    <a:pt x="4288" y="5867"/>
                  </a:cubicBezTo>
                  <a:cubicBezTo>
                    <a:pt x="4075" y="5796"/>
                    <a:pt x="3854" y="5759"/>
                    <a:pt x="3635" y="5759"/>
                  </a:cubicBezTo>
                  <a:cubicBezTo>
                    <a:pt x="3344" y="5759"/>
                    <a:pt x="3058" y="5824"/>
                    <a:pt x="2804" y="5966"/>
                  </a:cubicBezTo>
                  <a:cubicBezTo>
                    <a:pt x="2210" y="6279"/>
                    <a:pt x="1831" y="6889"/>
                    <a:pt x="1831" y="7549"/>
                  </a:cubicBezTo>
                  <a:cubicBezTo>
                    <a:pt x="1814" y="8027"/>
                    <a:pt x="1996" y="8456"/>
                    <a:pt x="2309" y="8802"/>
                  </a:cubicBezTo>
                  <a:cubicBezTo>
                    <a:pt x="1501" y="8835"/>
                    <a:pt x="775" y="9346"/>
                    <a:pt x="528" y="10187"/>
                  </a:cubicBezTo>
                  <a:cubicBezTo>
                    <a:pt x="314" y="10995"/>
                    <a:pt x="643" y="11770"/>
                    <a:pt x="1303" y="12215"/>
                  </a:cubicBezTo>
                  <a:cubicBezTo>
                    <a:pt x="891" y="12347"/>
                    <a:pt x="561" y="12644"/>
                    <a:pt x="330" y="13040"/>
                  </a:cubicBezTo>
                  <a:cubicBezTo>
                    <a:pt x="0" y="13633"/>
                    <a:pt x="0" y="14359"/>
                    <a:pt x="347" y="14903"/>
                  </a:cubicBezTo>
                  <a:cubicBezTo>
                    <a:pt x="528" y="15216"/>
                    <a:pt x="825" y="15464"/>
                    <a:pt x="1138" y="15612"/>
                  </a:cubicBezTo>
                  <a:cubicBezTo>
                    <a:pt x="808" y="15876"/>
                    <a:pt x="561" y="16222"/>
                    <a:pt x="446" y="16667"/>
                  </a:cubicBezTo>
                  <a:cubicBezTo>
                    <a:pt x="314" y="17327"/>
                    <a:pt x="512" y="18003"/>
                    <a:pt x="1006" y="18448"/>
                  </a:cubicBezTo>
                  <a:cubicBezTo>
                    <a:pt x="1237" y="18663"/>
                    <a:pt x="1501" y="18811"/>
                    <a:pt x="1814" y="18861"/>
                  </a:cubicBezTo>
                  <a:cubicBezTo>
                    <a:pt x="1550" y="19190"/>
                    <a:pt x="1402" y="19603"/>
                    <a:pt x="1402" y="20064"/>
                  </a:cubicBezTo>
                  <a:cubicBezTo>
                    <a:pt x="1402" y="20740"/>
                    <a:pt x="1765" y="21367"/>
                    <a:pt x="2342" y="21697"/>
                  </a:cubicBezTo>
                  <a:cubicBezTo>
                    <a:pt x="2622" y="21829"/>
                    <a:pt x="2903" y="21911"/>
                    <a:pt x="3216" y="21911"/>
                  </a:cubicBezTo>
                  <a:cubicBezTo>
                    <a:pt x="3331" y="21911"/>
                    <a:pt x="3463" y="21895"/>
                    <a:pt x="3579" y="21878"/>
                  </a:cubicBezTo>
                  <a:lnTo>
                    <a:pt x="3579" y="21878"/>
                  </a:lnTo>
                  <a:cubicBezTo>
                    <a:pt x="3331" y="22307"/>
                    <a:pt x="3282" y="22802"/>
                    <a:pt x="3397" y="23296"/>
                  </a:cubicBezTo>
                  <a:cubicBezTo>
                    <a:pt x="3579" y="23939"/>
                    <a:pt x="4073" y="24450"/>
                    <a:pt x="4716" y="24599"/>
                  </a:cubicBezTo>
                  <a:cubicBezTo>
                    <a:pt x="4865" y="24632"/>
                    <a:pt x="5013" y="24665"/>
                    <a:pt x="5145" y="24665"/>
                  </a:cubicBezTo>
                  <a:cubicBezTo>
                    <a:pt x="5261" y="24665"/>
                    <a:pt x="5360" y="24632"/>
                    <a:pt x="5475" y="24615"/>
                  </a:cubicBezTo>
                  <a:cubicBezTo>
                    <a:pt x="5475" y="24896"/>
                    <a:pt x="5557" y="25193"/>
                    <a:pt x="5706" y="25456"/>
                  </a:cubicBezTo>
                  <a:cubicBezTo>
                    <a:pt x="6019" y="26066"/>
                    <a:pt x="6629" y="26429"/>
                    <a:pt x="7289" y="26429"/>
                  </a:cubicBezTo>
                  <a:lnTo>
                    <a:pt x="7338" y="26429"/>
                  </a:lnTo>
                  <a:cubicBezTo>
                    <a:pt x="7751" y="26429"/>
                    <a:pt x="8113" y="26281"/>
                    <a:pt x="8443" y="26033"/>
                  </a:cubicBezTo>
                  <a:cubicBezTo>
                    <a:pt x="8443" y="26512"/>
                    <a:pt x="8641" y="26940"/>
                    <a:pt x="8971" y="27303"/>
                  </a:cubicBezTo>
                  <a:cubicBezTo>
                    <a:pt x="9317" y="27666"/>
                    <a:pt x="9812" y="27880"/>
                    <a:pt x="10306" y="27880"/>
                  </a:cubicBezTo>
                  <a:cubicBezTo>
                    <a:pt x="10455" y="27880"/>
                    <a:pt x="10587" y="27847"/>
                    <a:pt x="10735" y="27814"/>
                  </a:cubicBezTo>
                  <a:cubicBezTo>
                    <a:pt x="10982" y="27748"/>
                    <a:pt x="11197" y="27649"/>
                    <a:pt x="11378" y="27501"/>
                  </a:cubicBezTo>
                  <a:cubicBezTo>
                    <a:pt x="11692" y="27996"/>
                    <a:pt x="12203" y="28342"/>
                    <a:pt x="12813" y="28392"/>
                  </a:cubicBezTo>
                  <a:lnTo>
                    <a:pt x="12945" y="28392"/>
                  </a:lnTo>
                  <a:cubicBezTo>
                    <a:pt x="13373" y="28392"/>
                    <a:pt x="13786" y="28243"/>
                    <a:pt x="14115" y="27963"/>
                  </a:cubicBezTo>
                  <a:cubicBezTo>
                    <a:pt x="14346" y="27765"/>
                    <a:pt x="14511" y="27518"/>
                    <a:pt x="14610" y="27254"/>
                  </a:cubicBezTo>
                  <a:cubicBezTo>
                    <a:pt x="14940" y="27880"/>
                    <a:pt x="15567" y="28243"/>
                    <a:pt x="16243" y="28243"/>
                  </a:cubicBezTo>
                  <a:cubicBezTo>
                    <a:pt x="16358" y="28243"/>
                    <a:pt x="16506" y="28227"/>
                    <a:pt x="16638" y="28194"/>
                  </a:cubicBezTo>
                  <a:cubicBezTo>
                    <a:pt x="17413" y="28045"/>
                    <a:pt x="17958" y="27402"/>
                    <a:pt x="18056" y="26627"/>
                  </a:cubicBezTo>
                  <a:cubicBezTo>
                    <a:pt x="18386" y="26940"/>
                    <a:pt x="18815" y="27155"/>
                    <a:pt x="19277" y="27171"/>
                  </a:cubicBezTo>
                  <a:lnTo>
                    <a:pt x="19359" y="27171"/>
                  </a:lnTo>
                  <a:cubicBezTo>
                    <a:pt x="19986" y="27171"/>
                    <a:pt x="20596" y="26841"/>
                    <a:pt x="20942" y="26297"/>
                  </a:cubicBezTo>
                  <a:cubicBezTo>
                    <a:pt x="21173" y="25935"/>
                    <a:pt x="21255" y="25506"/>
                    <a:pt x="21190" y="25061"/>
                  </a:cubicBezTo>
                  <a:lnTo>
                    <a:pt x="21190" y="25061"/>
                  </a:lnTo>
                  <a:cubicBezTo>
                    <a:pt x="21453" y="25209"/>
                    <a:pt x="21767" y="25291"/>
                    <a:pt x="22080" y="25291"/>
                  </a:cubicBezTo>
                  <a:cubicBezTo>
                    <a:pt x="22212" y="25291"/>
                    <a:pt x="22344" y="25275"/>
                    <a:pt x="22492" y="25258"/>
                  </a:cubicBezTo>
                  <a:cubicBezTo>
                    <a:pt x="23152" y="25110"/>
                    <a:pt x="23679" y="24615"/>
                    <a:pt x="23861" y="23972"/>
                  </a:cubicBezTo>
                  <a:cubicBezTo>
                    <a:pt x="24009" y="23478"/>
                    <a:pt x="23943" y="22966"/>
                    <a:pt x="23679" y="22538"/>
                  </a:cubicBezTo>
                  <a:lnTo>
                    <a:pt x="23679" y="22538"/>
                  </a:lnTo>
                  <a:cubicBezTo>
                    <a:pt x="23894" y="22587"/>
                    <a:pt x="24092" y="22637"/>
                    <a:pt x="24306" y="22637"/>
                  </a:cubicBezTo>
                  <a:cubicBezTo>
                    <a:pt x="24586" y="22637"/>
                    <a:pt x="24900" y="22554"/>
                    <a:pt x="25164" y="22406"/>
                  </a:cubicBezTo>
                  <a:cubicBezTo>
                    <a:pt x="25757" y="22092"/>
                    <a:pt x="26136" y="21482"/>
                    <a:pt x="26136" y="20823"/>
                  </a:cubicBezTo>
                  <a:cubicBezTo>
                    <a:pt x="26153" y="20345"/>
                    <a:pt x="25971" y="19916"/>
                    <a:pt x="25658" y="19570"/>
                  </a:cubicBezTo>
                  <a:cubicBezTo>
                    <a:pt x="26466" y="19537"/>
                    <a:pt x="27208" y="19025"/>
                    <a:pt x="27439" y="18201"/>
                  </a:cubicBezTo>
                  <a:cubicBezTo>
                    <a:pt x="27703" y="17228"/>
                    <a:pt x="27192" y="16272"/>
                    <a:pt x="26202" y="15958"/>
                  </a:cubicBezTo>
                  <a:cubicBezTo>
                    <a:pt x="26911" y="15925"/>
                    <a:pt x="27489" y="15563"/>
                    <a:pt x="27802" y="15018"/>
                  </a:cubicBezTo>
                  <a:cubicBezTo>
                    <a:pt x="28132" y="14408"/>
                    <a:pt x="28132" y="13699"/>
                    <a:pt x="27785" y="13139"/>
                  </a:cubicBezTo>
                  <a:cubicBezTo>
                    <a:pt x="27554" y="12743"/>
                    <a:pt x="27192" y="12479"/>
                    <a:pt x="26747" y="12347"/>
                  </a:cubicBezTo>
                  <a:cubicBezTo>
                    <a:pt x="27159" y="12083"/>
                    <a:pt x="27456" y="11688"/>
                    <a:pt x="27554" y="11193"/>
                  </a:cubicBezTo>
                  <a:cubicBezTo>
                    <a:pt x="27703" y="10533"/>
                    <a:pt x="27489" y="9857"/>
                    <a:pt x="26994" y="9412"/>
                  </a:cubicBezTo>
                  <a:cubicBezTo>
                    <a:pt x="26829" y="9264"/>
                    <a:pt x="26664" y="9148"/>
                    <a:pt x="26466" y="9066"/>
                  </a:cubicBezTo>
                  <a:cubicBezTo>
                    <a:pt x="26565" y="8851"/>
                    <a:pt x="26615" y="8604"/>
                    <a:pt x="26615" y="8324"/>
                  </a:cubicBezTo>
                  <a:cubicBezTo>
                    <a:pt x="26615" y="7648"/>
                    <a:pt x="26235" y="7037"/>
                    <a:pt x="25658" y="6708"/>
                  </a:cubicBezTo>
                  <a:cubicBezTo>
                    <a:pt x="25405" y="6558"/>
                    <a:pt x="25111" y="6489"/>
                    <a:pt x="24811" y="6489"/>
                  </a:cubicBezTo>
                  <a:cubicBezTo>
                    <a:pt x="24681" y="6489"/>
                    <a:pt x="24551" y="6501"/>
                    <a:pt x="24421" y="6526"/>
                  </a:cubicBezTo>
                  <a:cubicBezTo>
                    <a:pt x="24669" y="6081"/>
                    <a:pt x="24735" y="5586"/>
                    <a:pt x="24603" y="5092"/>
                  </a:cubicBezTo>
                  <a:cubicBezTo>
                    <a:pt x="24421" y="4465"/>
                    <a:pt x="23927" y="3937"/>
                    <a:pt x="23284" y="3805"/>
                  </a:cubicBezTo>
                  <a:cubicBezTo>
                    <a:pt x="23139" y="3767"/>
                    <a:pt x="22988" y="3751"/>
                    <a:pt x="22839" y="3751"/>
                  </a:cubicBezTo>
                  <a:cubicBezTo>
                    <a:pt x="22733" y="3751"/>
                    <a:pt x="22628" y="3759"/>
                    <a:pt x="22525" y="3773"/>
                  </a:cubicBezTo>
                  <a:cubicBezTo>
                    <a:pt x="22525" y="3492"/>
                    <a:pt x="22443" y="3195"/>
                    <a:pt x="22294" y="2932"/>
                  </a:cubicBezTo>
                  <a:cubicBezTo>
                    <a:pt x="21998" y="2338"/>
                    <a:pt x="21371" y="1959"/>
                    <a:pt x="20711" y="1959"/>
                  </a:cubicBezTo>
                  <a:cubicBezTo>
                    <a:pt x="20690" y="1958"/>
                    <a:pt x="20668" y="1957"/>
                    <a:pt x="20647" y="1957"/>
                  </a:cubicBezTo>
                  <a:cubicBezTo>
                    <a:pt x="20243" y="1957"/>
                    <a:pt x="19870" y="2104"/>
                    <a:pt x="19557" y="2354"/>
                  </a:cubicBezTo>
                  <a:cubicBezTo>
                    <a:pt x="19557" y="1876"/>
                    <a:pt x="19376" y="1447"/>
                    <a:pt x="19046" y="1101"/>
                  </a:cubicBezTo>
                  <a:cubicBezTo>
                    <a:pt x="18688" y="731"/>
                    <a:pt x="18192" y="519"/>
                    <a:pt x="17687" y="519"/>
                  </a:cubicBezTo>
                  <a:cubicBezTo>
                    <a:pt x="17541" y="519"/>
                    <a:pt x="17393" y="536"/>
                    <a:pt x="17249" y="574"/>
                  </a:cubicBezTo>
                  <a:cubicBezTo>
                    <a:pt x="17001" y="639"/>
                    <a:pt x="16803" y="738"/>
                    <a:pt x="16605" y="887"/>
                  </a:cubicBezTo>
                  <a:cubicBezTo>
                    <a:pt x="16473" y="656"/>
                    <a:pt x="16309" y="458"/>
                    <a:pt x="16061" y="310"/>
                  </a:cubicBezTo>
                  <a:cubicBezTo>
                    <a:pt x="15755" y="106"/>
                    <a:pt x="15402" y="1"/>
                    <a:pt x="15044"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3" name="Google Shape;1803;p44"/>
            <p:cNvGrpSpPr/>
            <p:nvPr/>
          </p:nvGrpSpPr>
          <p:grpSpPr>
            <a:xfrm>
              <a:off x="531530" y="3187041"/>
              <a:ext cx="1119976" cy="1124767"/>
              <a:chOff x="4625475" y="633600"/>
              <a:chExt cx="751409" cy="754624"/>
            </a:xfrm>
          </p:grpSpPr>
          <p:sp>
            <p:nvSpPr>
              <p:cNvPr id="1804" name="Google Shape;1804;p44"/>
              <p:cNvSpPr/>
              <p:nvPr/>
            </p:nvSpPr>
            <p:spPr>
              <a:xfrm>
                <a:off x="5234032" y="823953"/>
                <a:ext cx="102139" cy="64641"/>
              </a:xfrm>
              <a:custGeom>
                <a:avLst/>
                <a:gdLst/>
                <a:ahLst/>
                <a:cxnLst/>
                <a:rect l="l" t="t" r="r" b="b"/>
                <a:pathLst>
                  <a:path w="1144" h="724" extrusionOk="0">
                    <a:moveTo>
                      <a:pt x="903" y="1"/>
                    </a:moveTo>
                    <a:cubicBezTo>
                      <a:pt x="872" y="1"/>
                      <a:pt x="839" y="10"/>
                      <a:pt x="804" y="32"/>
                    </a:cubicBezTo>
                    <a:cubicBezTo>
                      <a:pt x="672" y="108"/>
                      <a:pt x="243" y="371"/>
                      <a:pt x="35" y="599"/>
                    </a:cubicBezTo>
                    <a:cubicBezTo>
                      <a:pt x="1" y="648"/>
                      <a:pt x="35" y="724"/>
                      <a:pt x="105" y="724"/>
                    </a:cubicBezTo>
                    <a:cubicBezTo>
                      <a:pt x="257" y="682"/>
                      <a:pt x="700" y="509"/>
                      <a:pt x="970" y="343"/>
                    </a:cubicBezTo>
                    <a:cubicBezTo>
                      <a:pt x="1143" y="245"/>
                      <a:pt x="1060" y="1"/>
                      <a:pt x="90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a:off x="4663153" y="1133231"/>
                <a:ext cx="102050" cy="64641"/>
              </a:xfrm>
              <a:custGeom>
                <a:avLst/>
                <a:gdLst/>
                <a:ahLst/>
                <a:cxnLst/>
                <a:rect l="l" t="t" r="r" b="b"/>
                <a:pathLst>
                  <a:path w="1143" h="724" extrusionOk="0">
                    <a:moveTo>
                      <a:pt x="1038" y="0"/>
                    </a:moveTo>
                    <a:cubicBezTo>
                      <a:pt x="879" y="49"/>
                      <a:pt x="443" y="222"/>
                      <a:pt x="173" y="381"/>
                    </a:cubicBezTo>
                    <a:cubicBezTo>
                      <a:pt x="0" y="485"/>
                      <a:pt x="77" y="723"/>
                      <a:pt x="236" y="723"/>
                    </a:cubicBezTo>
                    <a:cubicBezTo>
                      <a:pt x="268" y="723"/>
                      <a:pt x="303" y="714"/>
                      <a:pt x="339" y="692"/>
                    </a:cubicBezTo>
                    <a:cubicBezTo>
                      <a:pt x="464" y="616"/>
                      <a:pt x="900" y="360"/>
                      <a:pt x="1108" y="125"/>
                    </a:cubicBezTo>
                    <a:cubicBezTo>
                      <a:pt x="1142" y="69"/>
                      <a:pt x="1108" y="0"/>
                      <a:pt x="1038"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4"/>
              <p:cNvSpPr/>
              <p:nvPr/>
            </p:nvSpPr>
            <p:spPr>
              <a:xfrm>
                <a:off x="5144659" y="691724"/>
                <a:ext cx="70444" cy="94372"/>
              </a:xfrm>
              <a:custGeom>
                <a:avLst/>
                <a:gdLst/>
                <a:ahLst/>
                <a:cxnLst/>
                <a:rect l="l" t="t" r="r" b="b"/>
                <a:pathLst>
                  <a:path w="789" h="1057" extrusionOk="0">
                    <a:moveTo>
                      <a:pt x="559" y="1"/>
                    </a:moveTo>
                    <a:cubicBezTo>
                      <a:pt x="506" y="1"/>
                      <a:pt x="452" y="28"/>
                      <a:pt x="414" y="94"/>
                    </a:cubicBezTo>
                    <a:cubicBezTo>
                      <a:pt x="331" y="225"/>
                      <a:pt x="81" y="655"/>
                      <a:pt x="5" y="966"/>
                    </a:cubicBezTo>
                    <a:cubicBezTo>
                      <a:pt x="0" y="1013"/>
                      <a:pt x="39" y="1056"/>
                      <a:pt x="79" y="1056"/>
                    </a:cubicBezTo>
                    <a:cubicBezTo>
                      <a:pt x="91" y="1056"/>
                      <a:pt x="104" y="1052"/>
                      <a:pt x="116" y="1042"/>
                    </a:cubicBezTo>
                    <a:cubicBezTo>
                      <a:pt x="227" y="924"/>
                      <a:pt x="538" y="565"/>
                      <a:pt x="697" y="288"/>
                    </a:cubicBezTo>
                    <a:cubicBezTo>
                      <a:pt x="788" y="139"/>
                      <a:pt x="677" y="1"/>
                      <a:pt x="55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4"/>
              <p:cNvSpPr/>
              <p:nvPr/>
            </p:nvSpPr>
            <p:spPr>
              <a:xfrm>
                <a:off x="4784132" y="1235996"/>
                <a:ext cx="70533" cy="94372"/>
              </a:xfrm>
              <a:custGeom>
                <a:avLst/>
                <a:gdLst/>
                <a:ahLst/>
                <a:cxnLst/>
                <a:rect l="l" t="t" r="r" b="b"/>
                <a:pathLst>
                  <a:path w="790" h="1057" extrusionOk="0">
                    <a:moveTo>
                      <a:pt x="706" y="0"/>
                    </a:moveTo>
                    <a:cubicBezTo>
                      <a:pt x="692" y="0"/>
                      <a:pt x="679" y="4"/>
                      <a:pt x="666" y="12"/>
                    </a:cubicBezTo>
                    <a:cubicBezTo>
                      <a:pt x="555" y="129"/>
                      <a:pt x="244" y="496"/>
                      <a:pt x="92" y="773"/>
                    </a:cubicBezTo>
                    <a:cubicBezTo>
                      <a:pt x="1" y="916"/>
                      <a:pt x="108" y="1056"/>
                      <a:pt x="227" y="1056"/>
                    </a:cubicBezTo>
                    <a:cubicBezTo>
                      <a:pt x="280" y="1056"/>
                      <a:pt x="335" y="1028"/>
                      <a:pt x="375" y="960"/>
                    </a:cubicBezTo>
                    <a:cubicBezTo>
                      <a:pt x="452" y="835"/>
                      <a:pt x="701" y="399"/>
                      <a:pt x="784" y="88"/>
                    </a:cubicBezTo>
                    <a:cubicBezTo>
                      <a:pt x="789" y="40"/>
                      <a:pt x="749" y="0"/>
                      <a:pt x="70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4"/>
              <p:cNvSpPr/>
              <p:nvPr/>
            </p:nvSpPr>
            <p:spPr>
              <a:xfrm>
                <a:off x="5012252" y="633600"/>
                <a:ext cx="34106" cy="106246"/>
              </a:xfrm>
              <a:custGeom>
                <a:avLst/>
                <a:gdLst/>
                <a:ahLst/>
                <a:cxnLst/>
                <a:rect l="l" t="t" r="r" b="b"/>
                <a:pathLst>
                  <a:path w="382" h="1190" extrusionOk="0">
                    <a:moveTo>
                      <a:pt x="197" y="0"/>
                    </a:moveTo>
                    <a:cubicBezTo>
                      <a:pt x="118" y="0"/>
                      <a:pt x="41" y="55"/>
                      <a:pt x="35" y="171"/>
                    </a:cubicBezTo>
                    <a:cubicBezTo>
                      <a:pt x="14" y="330"/>
                      <a:pt x="0" y="828"/>
                      <a:pt x="77" y="1146"/>
                    </a:cubicBezTo>
                    <a:cubicBezTo>
                      <a:pt x="88" y="1176"/>
                      <a:pt x="117" y="1190"/>
                      <a:pt x="147" y="1190"/>
                    </a:cubicBezTo>
                    <a:cubicBezTo>
                      <a:pt x="172" y="1190"/>
                      <a:pt x="199" y="1179"/>
                      <a:pt x="215" y="1160"/>
                    </a:cubicBezTo>
                    <a:cubicBezTo>
                      <a:pt x="256" y="994"/>
                      <a:pt x="360" y="530"/>
                      <a:pt x="374" y="205"/>
                    </a:cubicBezTo>
                    <a:cubicBezTo>
                      <a:pt x="382" y="72"/>
                      <a:pt x="288" y="0"/>
                      <a:pt x="19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4"/>
              <p:cNvSpPr/>
              <p:nvPr/>
            </p:nvSpPr>
            <p:spPr>
              <a:xfrm>
                <a:off x="4952521" y="1281978"/>
                <a:ext cx="34463" cy="106246"/>
              </a:xfrm>
              <a:custGeom>
                <a:avLst/>
                <a:gdLst/>
                <a:ahLst/>
                <a:cxnLst/>
                <a:rect l="l" t="t" r="r" b="b"/>
                <a:pathLst>
                  <a:path w="386" h="1190" extrusionOk="0">
                    <a:moveTo>
                      <a:pt x="232" y="1"/>
                    </a:moveTo>
                    <a:cubicBezTo>
                      <a:pt x="207" y="1"/>
                      <a:pt x="180" y="11"/>
                      <a:pt x="164" y="30"/>
                    </a:cubicBezTo>
                    <a:cubicBezTo>
                      <a:pt x="123" y="196"/>
                      <a:pt x="19" y="666"/>
                      <a:pt x="12" y="985"/>
                    </a:cubicBezTo>
                    <a:cubicBezTo>
                      <a:pt x="1" y="1118"/>
                      <a:pt x="93" y="1190"/>
                      <a:pt x="184" y="1190"/>
                    </a:cubicBezTo>
                    <a:cubicBezTo>
                      <a:pt x="263" y="1190"/>
                      <a:pt x="341" y="1135"/>
                      <a:pt x="351" y="1019"/>
                    </a:cubicBezTo>
                    <a:cubicBezTo>
                      <a:pt x="365" y="860"/>
                      <a:pt x="386" y="362"/>
                      <a:pt x="303" y="50"/>
                    </a:cubicBezTo>
                    <a:cubicBezTo>
                      <a:pt x="295" y="16"/>
                      <a:pt x="264" y="1"/>
                      <a:pt x="232"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4822077" y="669671"/>
                <a:ext cx="66069" cy="96604"/>
              </a:xfrm>
              <a:custGeom>
                <a:avLst/>
                <a:gdLst/>
                <a:ahLst/>
                <a:cxnLst/>
                <a:rect l="l" t="t" r="r" b="b"/>
                <a:pathLst>
                  <a:path w="740" h="1082" extrusionOk="0">
                    <a:moveTo>
                      <a:pt x="227" y="1"/>
                    </a:moveTo>
                    <a:cubicBezTo>
                      <a:pt x="109" y="1"/>
                      <a:pt x="0" y="115"/>
                      <a:pt x="82" y="265"/>
                    </a:cubicBezTo>
                    <a:cubicBezTo>
                      <a:pt x="151" y="403"/>
                      <a:pt x="393" y="846"/>
                      <a:pt x="615" y="1068"/>
                    </a:cubicBezTo>
                    <a:cubicBezTo>
                      <a:pt x="626" y="1077"/>
                      <a:pt x="641" y="1081"/>
                      <a:pt x="655" y="1081"/>
                    </a:cubicBezTo>
                    <a:cubicBezTo>
                      <a:pt x="695" y="1081"/>
                      <a:pt x="739" y="1051"/>
                      <a:pt x="739" y="1005"/>
                    </a:cubicBezTo>
                    <a:cubicBezTo>
                      <a:pt x="705" y="846"/>
                      <a:pt x="539" y="383"/>
                      <a:pt x="393" y="106"/>
                    </a:cubicBezTo>
                    <a:cubicBezTo>
                      <a:pt x="353" y="32"/>
                      <a:pt x="289" y="1"/>
                      <a:pt x="22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5111089" y="1255550"/>
                <a:ext cx="65712" cy="96604"/>
              </a:xfrm>
              <a:custGeom>
                <a:avLst/>
                <a:gdLst/>
                <a:ahLst/>
                <a:cxnLst/>
                <a:rect l="l" t="t" r="r" b="b"/>
                <a:pathLst>
                  <a:path w="736" h="1082" extrusionOk="0">
                    <a:moveTo>
                      <a:pt x="79" y="1"/>
                    </a:moveTo>
                    <a:cubicBezTo>
                      <a:pt x="41" y="1"/>
                      <a:pt x="1" y="31"/>
                      <a:pt x="1" y="77"/>
                    </a:cubicBezTo>
                    <a:cubicBezTo>
                      <a:pt x="35" y="243"/>
                      <a:pt x="201" y="699"/>
                      <a:pt x="347" y="976"/>
                    </a:cubicBezTo>
                    <a:cubicBezTo>
                      <a:pt x="385" y="1050"/>
                      <a:pt x="448" y="1081"/>
                      <a:pt x="509" y="1081"/>
                    </a:cubicBezTo>
                    <a:cubicBezTo>
                      <a:pt x="625" y="1081"/>
                      <a:pt x="735" y="969"/>
                      <a:pt x="658" y="824"/>
                    </a:cubicBezTo>
                    <a:cubicBezTo>
                      <a:pt x="589" y="686"/>
                      <a:pt x="347" y="243"/>
                      <a:pt x="118" y="14"/>
                    </a:cubicBezTo>
                    <a:cubicBezTo>
                      <a:pt x="107" y="5"/>
                      <a:pt x="93" y="1"/>
                      <a:pt x="79"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4675117" y="802167"/>
                <a:ext cx="102318" cy="64819"/>
              </a:xfrm>
              <a:custGeom>
                <a:avLst/>
                <a:gdLst/>
                <a:ahLst/>
                <a:cxnLst/>
                <a:rect l="l" t="t" r="r" b="b"/>
                <a:pathLst>
                  <a:path w="1146" h="726" extrusionOk="0">
                    <a:moveTo>
                      <a:pt x="253" y="1"/>
                    </a:moveTo>
                    <a:cubicBezTo>
                      <a:pt x="97" y="1"/>
                      <a:pt x="1" y="221"/>
                      <a:pt x="178" y="324"/>
                    </a:cubicBezTo>
                    <a:cubicBezTo>
                      <a:pt x="309" y="407"/>
                      <a:pt x="738" y="656"/>
                      <a:pt x="1043" y="725"/>
                    </a:cubicBezTo>
                    <a:cubicBezTo>
                      <a:pt x="1046" y="726"/>
                      <a:pt x="1049" y="726"/>
                      <a:pt x="1051" y="726"/>
                    </a:cubicBezTo>
                    <a:cubicBezTo>
                      <a:pt x="1109" y="726"/>
                      <a:pt x="1145" y="661"/>
                      <a:pt x="1112" y="615"/>
                    </a:cubicBezTo>
                    <a:cubicBezTo>
                      <a:pt x="1001" y="490"/>
                      <a:pt x="635" y="186"/>
                      <a:pt x="358" y="33"/>
                    </a:cubicBezTo>
                    <a:cubicBezTo>
                      <a:pt x="321" y="10"/>
                      <a:pt x="286" y="1"/>
                      <a:pt x="253"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5221889" y="1154748"/>
                <a:ext cx="102139" cy="64908"/>
              </a:xfrm>
              <a:custGeom>
                <a:avLst/>
                <a:gdLst/>
                <a:ahLst/>
                <a:cxnLst/>
                <a:rect l="l" t="t" r="r" b="b"/>
                <a:pathLst>
                  <a:path w="1144" h="727" extrusionOk="0">
                    <a:moveTo>
                      <a:pt x="94" y="1"/>
                    </a:moveTo>
                    <a:cubicBezTo>
                      <a:pt x="36" y="1"/>
                      <a:pt x="0" y="66"/>
                      <a:pt x="33" y="119"/>
                    </a:cubicBezTo>
                    <a:cubicBezTo>
                      <a:pt x="144" y="237"/>
                      <a:pt x="504" y="541"/>
                      <a:pt x="780" y="693"/>
                    </a:cubicBezTo>
                    <a:cubicBezTo>
                      <a:pt x="817" y="717"/>
                      <a:pt x="854" y="727"/>
                      <a:pt x="887" y="727"/>
                    </a:cubicBezTo>
                    <a:cubicBezTo>
                      <a:pt x="1044" y="727"/>
                      <a:pt x="1144" y="511"/>
                      <a:pt x="967" y="403"/>
                    </a:cubicBezTo>
                    <a:cubicBezTo>
                      <a:pt x="836" y="327"/>
                      <a:pt x="400" y="71"/>
                      <a:pt x="102" y="1"/>
                    </a:cubicBezTo>
                    <a:cubicBezTo>
                      <a:pt x="99" y="1"/>
                      <a:pt x="96" y="1"/>
                      <a:pt x="9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4625475" y="986984"/>
                <a:ext cx="111246" cy="31427"/>
              </a:xfrm>
              <a:custGeom>
                <a:avLst/>
                <a:gdLst/>
                <a:ahLst/>
                <a:cxnLst/>
                <a:rect l="l" t="t" r="r" b="b"/>
                <a:pathLst>
                  <a:path w="1246" h="352" extrusionOk="0">
                    <a:moveTo>
                      <a:pt x="399" y="0"/>
                    </a:moveTo>
                    <a:cubicBezTo>
                      <a:pt x="346" y="0"/>
                      <a:pt x="296" y="2"/>
                      <a:pt x="249" y="5"/>
                    </a:cubicBezTo>
                    <a:cubicBezTo>
                      <a:pt x="10" y="5"/>
                      <a:pt x="0" y="351"/>
                      <a:pt x="242" y="351"/>
                    </a:cubicBezTo>
                    <a:cubicBezTo>
                      <a:pt x="245" y="351"/>
                      <a:pt x="247" y="351"/>
                      <a:pt x="249" y="351"/>
                    </a:cubicBezTo>
                    <a:cubicBezTo>
                      <a:pt x="402" y="351"/>
                      <a:pt x="900" y="323"/>
                      <a:pt x="1191" y="213"/>
                    </a:cubicBezTo>
                    <a:cubicBezTo>
                      <a:pt x="1246" y="185"/>
                      <a:pt x="1246" y="102"/>
                      <a:pt x="1191" y="81"/>
                    </a:cubicBezTo>
                    <a:cubicBezTo>
                      <a:pt x="1061" y="46"/>
                      <a:pt x="696" y="0"/>
                      <a:pt x="39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5265549" y="993591"/>
                <a:ext cx="111335" cy="31338"/>
              </a:xfrm>
              <a:custGeom>
                <a:avLst/>
                <a:gdLst/>
                <a:ahLst/>
                <a:cxnLst/>
                <a:rect l="l" t="t" r="r" b="b"/>
                <a:pathLst>
                  <a:path w="1247" h="351" extrusionOk="0">
                    <a:moveTo>
                      <a:pt x="1004" y="0"/>
                    </a:moveTo>
                    <a:cubicBezTo>
                      <a:pt x="1002" y="0"/>
                      <a:pt x="1000" y="0"/>
                      <a:pt x="997" y="0"/>
                    </a:cubicBezTo>
                    <a:cubicBezTo>
                      <a:pt x="838" y="0"/>
                      <a:pt x="347" y="28"/>
                      <a:pt x="49" y="139"/>
                    </a:cubicBezTo>
                    <a:cubicBezTo>
                      <a:pt x="1" y="166"/>
                      <a:pt x="1" y="249"/>
                      <a:pt x="49" y="270"/>
                    </a:cubicBezTo>
                    <a:cubicBezTo>
                      <a:pt x="185" y="305"/>
                      <a:pt x="550" y="351"/>
                      <a:pt x="848" y="351"/>
                    </a:cubicBezTo>
                    <a:cubicBezTo>
                      <a:pt x="900" y="351"/>
                      <a:pt x="951" y="349"/>
                      <a:pt x="997" y="346"/>
                    </a:cubicBezTo>
                    <a:cubicBezTo>
                      <a:pt x="1237" y="346"/>
                      <a:pt x="1246" y="0"/>
                      <a:pt x="100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5191622" y="744044"/>
                <a:ext cx="86961" cy="82765"/>
              </a:xfrm>
              <a:custGeom>
                <a:avLst/>
                <a:gdLst/>
                <a:ahLst/>
                <a:cxnLst/>
                <a:rect l="l" t="t" r="r" b="b"/>
                <a:pathLst>
                  <a:path w="974" h="927" extrusionOk="0">
                    <a:moveTo>
                      <a:pt x="743" y="0"/>
                    </a:moveTo>
                    <a:cubicBezTo>
                      <a:pt x="701" y="0"/>
                      <a:pt x="656" y="18"/>
                      <a:pt x="614" y="62"/>
                    </a:cubicBezTo>
                    <a:cubicBezTo>
                      <a:pt x="497" y="172"/>
                      <a:pt x="151" y="539"/>
                      <a:pt x="12" y="823"/>
                    </a:cubicBezTo>
                    <a:cubicBezTo>
                      <a:pt x="1" y="875"/>
                      <a:pt x="32" y="926"/>
                      <a:pt x="79" y="926"/>
                    </a:cubicBezTo>
                    <a:cubicBezTo>
                      <a:pt x="89" y="926"/>
                      <a:pt x="99" y="924"/>
                      <a:pt x="109" y="920"/>
                    </a:cubicBezTo>
                    <a:cubicBezTo>
                      <a:pt x="247" y="830"/>
                      <a:pt x="628" y="546"/>
                      <a:pt x="843" y="311"/>
                    </a:cubicBezTo>
                    <a:cubicBezTo>
                      <a:pt x="974" y="179"/>
                      <a:pt x="874" y="0"/>
                      <a:pt x="743"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4"/>
              <p:cNvSpPr/>
              <p:nvPr/>
            </p:nvSpPr>
            <p:spPr>
              <a:xfrm>
                <a:off x="4720026" y="1195640"/>
                <a:ext cx="87497" cy="82408"/>
              </a:xfrm>
              <a:custGeom>
                <a:avLst/>
                <a:gdLst/>
                <a:ahLst/>
                <a:cxnLst/>
                <a:rect l="l" t="t" r="r" b="b"/>
                <a:pathLst>
                  <a:path w="980" h="923" extrusionOk="0">
                    <a:moveTo>
                      <a:pt x="896" y="0"/>
                    </a:moveTo>
                    <a:cubicBezTo>
                      <a:pt x="886" y="0"/>
                      <a:pt x="876" y="2"/>
                      <a:pt x="865" y="7"/>
                    </a:cubicBezTo>
                    <a:cubicBezTo>
                      <a:pt x="727" y="90"/>
                      <a:pt x="346" y="374"/>
                      <a:pt x="132" y="609"/>
                    </a:cubicBezTo>
                    <a:cubicBezTo>
                      <a:pt x="1" y="740"/>
                      <a:pt x="104" y="923"/>
                      <a:pt x="236" y="923"/>
                    </a:cubicBezTo>
                    <a:cubicBezTo>
                      <a:pt x="279" y="923"/>
                      <a:pt x="325" y="904"/>
                      <a:pt x="367" y="858"/>
                    </a:cubicBezTo>
                    <a:cubicBezTo>
                      <a:pt x="478" y="748"/>
                      <a:pt x="824" y="388"/>
                      <a:pt x="962" y="97"/>
                    </a:cubicBezTo>
                    <a:cubicBezTo>
                      <a:pt x="979" y="51"/>
                      <a:pt x="944" y="0"/>
                      <a:pt x="89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4"/>
              <p:cNvSpPr/>
              <p:nvPr/>
            </p:nvSpPr>
            <p:spPr>
              <a:xfrm>
                <a:off x="5077696" y="649492"/>
                <a:ext cx="49016" cy="103389"/>
              </a:xfrm>
              <a:custGeom>
                <a:avLst/>
                <a:gdLst/>
                <a:ahLst/>
                <a:cxnLst/>
                <a:rect l="l" t="t" r="r" b="b"/>
                <a:pathLst>
                  <a:path w="549" h="1158" extrusionOk="0">
                    <a:moveTo>
                      <a:pt x="335" y="0"/>
                    </a:moveTo>
                    <a:cubicBezTo>
                      <a:pt x="267" y="0"/>
                      <a:pt x="201" y="40"/>
                      <a:pt x="174" y="131"/>
                    </a:cubicBezTo>
                    <a:cubicBezTo>
                      <a:pt x="132" y="290"/>
                      <a:pt x="1" y="775"/>
                      <a:pt x="8" y="1093"/>
                    </a:cubicBezTo>
                    <a:cubicBezTo>
                      <a:pt x="17" y="1132"/>
                      <a:pt x="50" y="1157"/>
                      <a:pt x="83" y="1157"/>
                    </a:cubicBezTo>
                    <a:cubicBezTo>
                      <a:pt x="103" y="1157"/>
                      <a:pt x="124" y="1148"/>
                      <a:pt x="139" y="1128"/>
                    </a:cubicBezTo>
                    <a:cubicBezTo>
                      <a:pt x="229" y="982"/>
                      <a:pt x="423" y="553"/>
                      <a:pt x="506" y="242"/>
                    </a:cubicBezTo>
                    <a:cubicBezTo>
                      <a:pt x="548" y="98"/>
                      <a:pt x="441" y="0"/>
                      <a:pt x="335"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4872523" y="1269210"/>
                <a:ext cx="48391" cy="103568"/>
              </a:xfrm>
              <a:custGeom>
                <a:avLst/>
                <a:gdLst/>
                <a:ahLst/>
                <a:cxnLst/>
                <a:rect l="l" t="t" r="r" b="b"/>
                <a:pathLst>
                  <a:path w="542" h="1160" extrusionOk="0">
                    <a:moveTo>
                      <a:pt x="464" y="1"/>
                    </a:moveTo>
                    <a:cubicBezTo>
                      <a:pt x="443" y="1"/>
                      <a:pt x="421" y="9"/>
                      <a:pt x="403" y="27"/>
                    </a:cubicBezTo>
                    <a:cubicBezTo>
                      <a:pt x="320" y="173"/>
                      <a:pt x="119" y="609"/>
                      <a:pt x="43" y="920"/>
                    </a:cubicBezTo>
                    <a:cubicBezTo>
                      <a:pt x="1" y="1063"/>
                      <a:pt x="104" y="1160"/>
                      <a:pt x="207" y="1160"/>
                    </a:cubicBezTo>
                    <a:cubicBezTo>
                      <a:pt x="274" y="1160"/>
                      <a:pt x="341" y="1119"/>
                      <a:pt x="368" y="1024"/>
                    </a:cubicBezTo>
                    <a:cubicBezTo>
                      <a:pt x="417" y="865"/>
                      <a:pt x="541" y="380"/>
                      <a:pt x="534" y="62"/>
                    </a:cubicBezTo>
                    <a:cubicBezTo>
                      <a:pt x="530" y="23"/>
                      <a:pt x="499" y="1"/>
                      <a:pt x="464"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4916182" y="637975"/>
                <a:ext cx="41784" cy="105175"/>
              </a:xfrm>
              <a:custGeom>
                <a:avLst/>
                <a:gdLst/>
                <a:ahLst/>
                <a:cxnLst/>
                <a:rect l="l" t="t" r="r" b="b"/>
                <a:pathLst>
                  <a:path w="468" h="1178" extrusionOk="0">
                    <a:moveTo>
                      <a:pt x="189" y="0"/>
                    </a:moveTo>
                    <a:cubicBezTo>
                      <a:pt x="93" y="0"/>
                      <a:pt x="0" y="79"/>
                      <a:pt x="31" y="218"/>
                    </a:cubicBezTo>
                    <a:cubicBezTo>
                      <a:pt x="66" y="378"/>
                      <a:pt x="177" y="869"/>
                      <a:pt x="329" y="1146"/>
                    </a:cubicBezTo>
                    <a:cubicBezTo>
                      <a:pt x="343" y="1168"/>
                      <a:pt x="366" y="1178"/>
                      <a:pt x="388" y="1178"/>
                    </a:cubicBezTo>
                    <a:cubicBezTo>
                      <a:pt x="422" y="1178"/>
                      <a:pt x="456" y="1155"/>
                      <a:pt x="460" y="1118"/>
                    </a:cubicBezTo>
                    <a:cubicBezTo>
                      <a:pt x="467" y="952"/>
                      <a:pt x="433" y="468"/>
                      <a:pt x="364" y="156"/>
                    </a:cubicBezTo>
                    <a:cubicBezTo>
                      <a:pt x="342" y="49"/>
                      <a:pt x="264" y="0"/>
                      <a:pt x="18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p:cNvSpPr/>
              <p:nvPr/>
            </p:nvSpPr>
            <p:spPr>
              <a:xfrm>
                <a:off x="5040644" y="1278853"/>
                <a:ext cx="42052" cy="104996"/>
              </a:xfrm>
              <a:custGeom>
                <a:avLst/>
                <a:gdLst/>
                <a:ahLst/>
                <a:cxnLst/>
                <a:rect l="l" t="t" r="r" b="b"/>
                <a:pathLst>
                  <a:path w="471" h="1176" extrusionOk="0">
                    <a:moveTo>
                      <a:pt x="81" y="1"/>
                    </a:moveTo>
                    <a:cubicBezTo>
                      <a:pt x="48" y="1"/>
                      <a:pt x="16" y="21"/>
                      <a:pt x="8" y="58"/>
                    </a:cubicBezTo>
                    <a:cubicBezTo>
                      <a:pt x="1" y="224"/>
                      <a:pt x="35" y="708"/>
                      <a:pt x="105" y="1020"/>
                    </a:cubicBezTo>
                    <a:cubicBezTo>
                      <a:pt x="129" y="1126"/>
                      <a:pt x="207" y="1175"/>
                      <a:pt x="283" y="1175"/>
                    </a:cubicBezTo>
                    <a:cubicBezTo>
                      <a:pt x="379" y="1175"/>
                      <a:pt x="471" y="1097"/>
                      <a:pt x="444" y="957"/>
                    </a:cubicBezTo>
                    <a:cubicBezTo>
                      <a:pt x="409" y="805"/>
                      <a:pt x="298" y="307"/>
                      <a:pt x="139" y="30"/>
                    </a:cubicBezTo>
                    <a:cubicBezTo>
                      <a:pt x="125" y="10"/>
                      <a:pt x="103" y="1"/>
                      <a:pt x="81"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p:cNvSpPr/>
              <p:nvPr/>
            </p:nvSpPr>
            <p:spPr>
              <a:xfrm>
                <a:off x="4740651" y="724491"/>
                <a:ext cx="86247" cy="83390"/>
              </a:xfrm>
              <a:custGeom>
                <a:avLst/>
                <a:gdLst/>
                <a:ahLst/>
                <a:cxnLst/>
                <a:rect l="l" t="t" r="r" b="b"/>
                <a:pathLst>
                  <a:path w="966" h="934" extrusionOk="0">
                    <a:moveTo>
                      <a:pt x="247" y="1"/>
                    </a:moveTo>
                    <a:cubicBezTo>
                      <a:pt x="113" y="1"/>
                      <a:pt x="0" y="162"/>
                      <a:pt x="129" y="301"/>
                    </a:cubicBezTo>
                    <a:cubicBezTo>
                      <a:pt x="233" y="419"/>
                      <a:pt x="579" y="772"/>
                      <a:pt x="856" y="931"/>
                    </a:cubicBezTo>
                    <a:cubicBezTo>
                      <a:pt x="861" y="933"/>
                      <a:pt x="867" y="933"/>
                      <a:pt x="873" y="933"/>
                    </a:cubicBezTo>
                    <a:cubicBezTo>
                      <a:pt x="918" y="933"/>
                      <a:pt x="965" y="889"/>
                      <a:pt x="959" y="834"/>
                    </a:cubicBezTo>
                    <a:cubicBezTo>
                      <a:pt x="876" y="689"/>
                      <a:pt x="600" y="288"/>
                      <a:pt x="385" y="66"/>
                    </a:cubicBezTo>
                    <a:cubicBezTo>
                      <a:pt x="342" y="20"/>
                      <a:pt x="293" y="1"/>
                      <a:pt x="24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p:cNvSpPr/>
              <p:nvPr/>
            </p:nvSpPr>
            <p:spPr>
              <a:xfrm>
                <a:off x="5172337" y="1214390"/>
                <a:ext cx="86336" cy="83479"/>
              </a:xfrm>
              <a:custGeom>
                <a:avLst/>
                <a:gdLst/>
                <a:ahLst/>
                <a:cxnLst/>
                <a:rect l="l" t="t" r="r" b="b"/>
                <a:pathLst>
                  <a:path w="967" h="935" extrusionOk="0">
                    <a:moveTo>
                      <a:pt x="86" y="0"/>
                    </a:moveTo>
                    <a:cubicBezTo>
                      <a:pt x="40" y="0"/>
                      <a:pt x="1" y="47"/>
                      <a:pt x="7" y="95"/>
                    </a:cubicBezTo>
                    <a:cubicBezTo>
                      <a:pt x="83" y="247"/>
                      <a:pt x="360" y="641"/>
                      <a:pt x="574" y="870"/>
                    </a:cubicBezTo>
                    <a:cubicBezTo>
                      <a:pt x="616" y="915"/>
                      <a:pt x="665" y="934"/>
                      <a:pt x="711" y="934"/>
                    </a:cubicBezTo>
                    <a:cubicBezTo>
                      <a:pt x="848" y="934"/>
                      <a:pt x="966" y="769"/>
                      <a:pt x="837" y="634"/>
                    </a:cubicBezTo>
                    <a:cubicBezTo>
                      <a:pt x="733" y="510"/>
                      <a:pt x="387" y="157"/>
                      <a:pt x="111" y="5"/>
                    </a:cubicBezTo>
                    <a:cubicBezTo>
                      <a:pt x="102" y="2"/>
                      <a:pt x="94" y="0"/>
                      <a:pt x="86"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4634671" y="891540"/>
                <a:ext cx="111960" cy="44195"/>
              </a:xfrm>
              <a:custGeom>
                <a:avLst/>
                <a:gdLst/>
                <a:ahLst/>
                <a:cxnLst/>
                <a:rect l="l" t="t" r="r" b="b"/>
                <a:pathLst>
                  <a:path w="1254" h="495" extrusionOk="0">
                    <a:moveTo>
                      <a:pt x="264" y="0"/>
                    </a:moveTo>
                    <a:cubicBezTo>
                      <a:pt x="75" y="0"/>
                      <a:pt x="1" y="284"/>
                      <a:pt x="222" y="347"/>
                    </a:cubicBezTo>
                    <a:cubicBezTo>
                      <a:pt x="357" y="386"/>
                      <a:pt x="781" y="495"/>
                      <a:pt x="1090" y="495"/>
                    </a:cubicBezTo>
                    <a:cubicBezTo>
                      <a:pt x="1115" y="495"/>
                      <a:pt x="1140" y="494"/>
                      <a:pt x="1164" y="493"/>
                    </a:cubicBezTo>
                    <a:cubicBezTo>
                      <a:pt x="1226" y="486"/>
                      <a:pt x="1254" y="403"/>
                      <a:pt x="1198" y="361"/>
                    </a:cubicBezTo>
                    <a:cubicBezTo>
                      <a:pt x="1053" y="278"/>
                      <a:pt x="624" y="84"/>
                      <a:pt x="319" y="8"/>
                    </a:cubicBezTo>
                    <a:cubicBezTo>
                      <a:pt x="300" y="3"/>
                      <a:pt x="281" y="0"/>
                      <a:pt x="264"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p:cNvSpPr/>
              <p:nvPr/>
            </p:nvSpPr>
            <p:spPr>
              <a:xfrm>
                <a:off x="5252603" y="1086000"/>
                <a:ext cx="111335" cy="44284"/>
              </a:xfrm>
              <a:custGeom>
                <a:avLst/>
                <a:gdLst/>
                <a:ahLst/>
                <a:cxnLst/>
                <a:rect l="l" t="t" r="r" b="b"/>
                <a:pathLst>
                  <a:path w="1247" h="496" extrusionOk="0">
                    <a:moveTo>
                      <a:pt x="157" y="1"/>
                    </a:moveTo>
                    <a:cubicBezTo>
                      <a:pt x="132" y="1"/>
                      <a:pt x="107" y="2"/>
                      <a:pt x="83" y="3"/>
                    </a:cubicBezTo>
                    <a:cubicBezTo>
                      <a:pt x="21" y="10"/>
                      <a:pt x="0" y="100"/>
                      <a:pt x="49" y="135"/>
                    </a:cubicBezTo>
                    <a:cubicBezTo>
                      <a:pt x="194" y="218"/>
                      <a:pt x="630" y="412"/>
                      <a:pt x="935" y="488"/>
                    </a:cubicBezTo>
                    <a:cubicBezTo>
                      <a:pt x="954" y="493"/>
                      <a:pt x="972" y="495"/>
                      <a:pt x="989" y="495"/>
                    </a:cubicBezTo>
                    <a:cubicBezTo>
                      <a:pt x="1172" y="495"/>
                      <a:pt x="1246" y="212"/>
                      <a:pt x="1025" y="149"/>
                    </a:cubicBezTo>
                    <a:cubicBezTo>
                      <a:pt x="890" y="110"/>
                      <a:pt x="467" y="1"/>
                      <a:pt x="157"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p:cNvSpPr/>
              <p:nvPr/>
            </p:nvSpPr>
            <p:spPr>
              <a:xfrm>
                <a:off x="4634850" y="1062786"/>
                <a:ext cx="108746" cy="48034"/>
              </a:xfrm>
              <a:custGeom>
                <a:avLst/>
                <a:gdLst/>
                <a:ahLst/>
                <a:cxnLst/>
                <a:rect l="l" t="t" r="r" b="b"/>
                <a:pathLst>
                  <a:path w="1218" h="538" extrusionOk="0">
                    <a:moveTo>
                      <a:pt x="1127" y="0"/>
                    </a:moveTo>
                    <a:cubicBezTo>
                      <a:pt x="968" y="0"/>
                      <a:pt x="497" y="83"/>
                      <a:pt x="207" y="187"/>
                    </a:cubicBezTo>
                    <a:cubicBezTo>
                      <a:pt x="1" y="249"/>
                      <a:pt x="42" y="537"/>
                      <a:pt x="230" y="537"/>
                    </a:cubicBezTo>
                    <a:cubicBezTo>
                      <a:pt x="251" y="537"/>
                      <a:pt x="273" y="534"/>
                      <a:pt x="297" y="526"/>
                    </a:cubicBezTo>
                    <a:cubicBezTo>
                      <a:pt x="449" y="478"/>
                      <a:pt x="919" y="319"/>
                      <a:pt x="1176" y="132"/>
                    </a:cubicBezTo>
                    <a:cubicBezTo>
                      <a:pt x="1217" y="97"/>
                      <a:pt x="1189" y="14"/>
                      <a:pt x="1127"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5255728" y="896183"/>
                <a:ext cx="108121" cy="47409"/>
              </a:xfrm>
              <a:custGeom>
                <a:avLst/>
                <a:gdLst/>
                <a:ahLst/>
                <a:cxnLst/>
                <a:rect l="l" t="t" r="r" b="b"/>
                <a:pathLst>
                  <a:path w="1211" h="531" extrusionOk="0">
                    <a:moveTo>
                      <a:pt x="980" y="1"/>
                    </a:moveTo>
                    <a:cubicBezTo>
                      <a:pt x="960" y="1"/>
                      <a:pt x="937" y="4"/>
                      <a:pt x="914" y="12"/>
                    </a:cubicBezTo>
                    <a:cubicBezTo>
                      <a:pt x="768" y="53"/>
                      <a:pt x="291" y="219"/>
                      <a:pt x="42" y="399"/>
                    </a:cubicBezTo>
                    <a:cubicBezTo>
                      <a:pt x="0" y="441"/>
                      <a:pt x="14" y="524"/>
                      <a:pt x="83" y="531"/>
                    </a:cubicBezTo>
                    <a:cubicBezTo>
                      <a:pt x="249" y="531"/>
                      <a:pt x="713" y="454"/>
                      <a:pt x="1010" y="344"/>
                    </a:cubicBezTo>
                    <a:cubicBezTo>
                      <a:pt x="1210" y="288"/>
                      <a:pt x="1168" y="1"/>
                      <a:pt x="980"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4"/>
              <p:cNvSpPr/>
              <p:nvPr/>
            </p:nvSpPr>
            <p:spPr>
              <a:xfrm>
                <a:off x="4755204" y="783864"/>
                <a:ext cx="511678" cy="450430"/>
              </a:xfrm>
              <a:custGeom>
                <a:avLst/>
                <a:gdLst/>
                <a:ahLst/>
                <a:cxnLst/>
                <a:rect l="l" t="t" r="r" b="b"/>
                <a:pathLst>
                  <a:path w="5731" h="5045" extrusionOk="0">
                    <a:moveTo>
                      <a:pt x="2951" y="0"/>
                    </a:moveTo>
                    <a:cubicBezTo>
                      <a:pt x="2766" y="0"/>
                      <a:pt x="2578" y="19"/>
                      <a:pt x="2388" y="59"/>
                    </a:cubicBezTo>
                    <a:cubicBezTo>
                      <a:pt x="949" y="349"/>
                      <a:pt x="1" y="1685"/>
                      <a:pt x="263" y="3048"/>
                    </a:cubicBezTo>
                    <a:cubicBezTo>
                      <a:pt x="498" y="4231"/>
                      <a:pt x="1566" y="5044"/>
                      <a:pt x="2780" y="5044"/>
                    </a:cubicBezTo>
                    <a:cubicBezTo>
                      <a:pt x="2965" y="5044"/>
                      <a:pt x="3154" y="5025"/>
                      <a:pt x="3343" y="4986"/>
                    </a:cubicBezTo>
                    <a:cubicBezTo>
                      <a:pt x="4783" y="4695"/>
                      <a:pt x="5731" y="3360"/>
                      <a:pt x="5468" y="1996"/>
                    </a:cubicBezTo>
                    <a:cubicBezTo>
                      <a:pt x="5233" y="813"/>
                      <a:pt x="4166" y="0"/>
                      <a:pt x="2951"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4"/>
              <p:cNvSpPr/>
              <p:nvPr/>
            </p:nvSpPr>
            <p:spPr>
              <a:xfrm>
                <a:off x="4827970" y="826720"/>
                <a:ext cx="101425" cy="90086"/>
              </a:xfrm>
              <a:custGeom>
                <a:avLst/>
                <a:gdLst/>
                <a:ahLst/>
                <a:cxnLst/>
                <a:rect l="l" t="t" r="r" b="b"/>
                <a:pathLst>
                  <a:path w="1136" h="1009" extrusionOk="0">
                    <a:moveTo>
                      <a:pt x="1069" y="0"/>
                    </a:moveTo>
                    <a:cubicBezTo>
                      <a:pt x="1066" y="0"/>
                      <a:pt x="1064" y="0"/>
                      <a:pt x="1061" y="1"/>
                    </a:cubicBezTo>
                    <a:cubicBezTo>
                      <a:pt x="798" y="42"/>
                      <a:pt x="217" y="478"/>
                      <a:pt x="37" y="831"/>
                    </a:cubicBezTo>
                    <a:cubicBezTo>
                      <a:pt x="0" y="904"/>
                      <a:pt x="46" y="1008"/>
                      <a:pt x="118" y="1008"/>
                    </a:cubicBezTo>
                    <a:cubicBezTo>
                      <a:pt x="142" y="1008"/>
                      <a:pt x="168" y="997"/>
                      <a:pt x="196" y="970"/>
                    </a:cubicBezTo>
                    <a:cubicBezTo>
                      <a:pt x="307" y="852"/>
                      <a:pt x="604" y="409"/>
                      <a:pt x="1102" y="91"/>
                    </a:cubicBezTo>
                    <a:cubicBezTo>
                      <a:pt x="1135" y="51"/>
                      <a:pt x="1112" y="0"/>
                      <a:pt x="1069" y="0"/>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4"/>
              <p:cNvSpPr/>
              <p:nvPr/>
            </p:nvSpPr>
            <p:spPr>
              <a:xfrm>
                <a:off x="4798417" y="934664"/>
                <a:ext cx="29820" cy="47320"/>
              </a:xfrm>
              <a:custGeom>
                <a:avLst/>
                <a:gdLst/>
                <a:ahLst/>
                <a:cxnLst/>
                <a:rect l="l" t="t" r="r" b="b"/>
                <a:pathLst>
                  <a:path w="334" h="530" extrusionOk="0">
                    <a:moveTo>
                      <a:pt x="286" y="1"/>
                    </a:moveTo>
                    <a:cubicBezTo>
                      <a:pt x="283" y="1"/>
                      <a:pt x="280" y="1"/>
                      <a:pt x="278" y="3"/>
                    </a:cubicBezTo>
                    <a:cubicBezTo>
                      <a:pt x="195" y="3"/>
                      <a:pt x="119" y="113"/>
                      <a:pt x="84" y="183"/>
                    </a:cubicBezTo>
                    <a:cubicBezTo>
                      <a:pt x="42" y="273"/>
                      <a:pt x="1" y="390"/>
                      <a:pt x="42" y="487"/>
                    </a:cubicBezTo>
                    <a:cubicBezTo>
                      <a:pt x="57" y="516"/>
                      <a:pt x="86" y="530"/>
                      <a:pt x="115" y="530"/>
                    </a:cubicBezTo>
                    <a:cubicBezTo>
                      <a:pt x="143" y="530"/>
                      <a:pt x="171" y="517"/>
                      <a:pt x="188" y="494"/>
                    </a:cubicBezTo>
                    <a:cubicBezTo>
                      <a:pt x="243" y="439"/>
                      <a:pt x="333" y="100"/>
                      <a:pt x="319" y="30"/>
                    </a:cubicBezTo>
                    <a:cubicBezTo>
                      <a:pt x="314" y="13"/>
                      <a:pt x="299" y="1"/>
                      <a:pt x="286" y="1"/>
                    </a:cubicBezTo>
                    <a:close/>
                  </a:path>
                </a:pathLst>
              </a:custGeom>
              <a:solidFill>
                <a:srgbClr val="FCC2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4"/>
              <p:cNvSpPr/>
              <p:nvPr/>
            </p:nvSpPr>
            <p:spPr>
              <a:xfrm>
                <a:off x="4882522" y="924932"/>
                <a:ext cx="373201" cy="289186"/>
              </a:xfrm>
              <a:custGeom>
                <a:avLst/>
                <a:gdLst/>
                <a:ahLst/>
                <a:cxnLst/>
                <a:rect l="l" t="t" r="r" b="b"/>
                <a:pathLst>
                  <a:path w="4180" h="3239" extrusionOk="0">
                    <a:moveTo>
                      <a:pt x="3560" y="0"/>
                    </a:moveTo>
                    <a:cubicBezTo>
                      <a:pt x="3397" y="0"/>
                      <a:pt x="3160" y="52"/>
                      <a:pt x="3107" y="153"/>
                    </a:cubicBezTo>
                    <a:cubicBezTo>
                      <a:pt x="3038" y="285"/>
                      <a:pt x="3024" y="437"/>
                      <a:pt x="3024" y="589"/>
                    </a:cubicBezTo>
                    <a:cubicBezTo>
                      <a:pt x="3017" y="735"/>
                      <a:pt x="3017" y="887"/>
                      <a:pt x="2948" y="1018"/>
                    </a:cubicBezTo>
                    <a:cubicBezTo>
                      <a:pt x="2817" y="1267"/>
                      <a:pt x="2526" y="1357"/>
                      <a:pt x="2256" y="1420"/>
                    </a:cubicBezTo>
                    <a:cubicBezTo>
                      <a:pt x="1986" y="1482"/>
                      <a:pt x="1696" y="1572"/>
                      <a:pt x="1571" y="1828"/>
                    </a:cubicBezTo>
                    <a:cubicBezTo>
                      <a:pt x="1502" y="1973"/>
                      <a:pt x="1516" y="2160"/>
                      <a:pt x="1391" y="2278"/>
                    </a:cubicBezTo>
                    <a:cubicBezTo>
                      <a:pt x="1320" y="2346"/>
                      <a:pt x="1235" y="2367"/>
                      <a:pt x="1142" y="2367"/>
                    </a:cubicBezTo>
                    <a:cubicBezTo>
                      <a:pt x="999" y="2367"/>
                      <a:pt x="839" y="2317"/>
                      <a:pt x="692" y="2312"/>
                    </a:cubicBezTo>
                    <a:cubicBezTo>
                      <a:pt x="684" y="2312"/>
                      <a:pt x="675" y="2312"/>
                      <a:pt x="667" y="2312"/>
                    </a:cubicBezTo>
                    <a:cubicBezTo>
                      <a:pt x="363" y="2312"/>
                      <a:pt x="47" y="2549"/>
                      <a:pt x="0" y="2852"/>
                    </a:cubicBezTo>
                    <a:cubicBezTo>
                      <a:pt x="457" y="3114"/>
                      <a:pt x="947" y="3239"/>
                      <a:pt x="1420" y="3239"/>
                    </a:cubicBezTo>
                    <a:cubicBezTo>
                      <a:pt x="2246" y="3239"/>
                      <a:pt x="3019" y="2860"/>
                      <a:pt x="3467" y="2174"/>
                    </a:cubicBezTo>
                    <a:cubicBezTo>
                      <a:pt x="4180" y="1088"/>
                      <a:pt x="3682" y="1"/>
                      <a:pt x="3682" y="1"/>
                    </a:cubicBezTo>
                    <a:lnTo>
                      <a:pt x="3682" y="1"/>
                    </a:lnTo>
                    <a:lnTo>
                      <a:pt x="3682" y="15"/>
                    </a:lnTo>
                    <a:cubicBezTo>
                      <a:pt x="3653" y="5"/>
                      <a:pt x="3610" y="0"/>
                      <a:pt x="3560" y="0"/>
                    </a:cubicBezTo>
                    <a:close/>
                  </a:path>
                </a:pathLst>
              </a:custGeom>
              <a:solidFill>
                <a:srgbClr val="FFFFFF">
                  <a:alpha val="34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2" name="Google Shape;1832;p44"/>
          <p:cNvGrpSpPr/>
          <p:nvPr/>
        </p:nvGrpSpPr>
        <p:grpSpPr>
          <a:xfrm rot="-2152922">
            <a:off x="7889258" y="38627"/>
            <a:ext cx="1155194" cy="1284233"/>
            <a:chOff x="1246187" y="3427400"/>
            <a:chExt cx="1155230" cy="1284274"/>
          </a:xfrm>
        </p:grpSpPr>
        <p:sp>
          <p:nvSpPr>
            <p:cNvPr id="1833" name="Google Shape;1833;p44"/>
            <p:cNvSpPr/>
            <p:nvPr/>
          </p:nvSpPr>
          <p:spPr>
            <a:xfrm>
              <a:off x="1246187" y="3427400"/>
              <a:ext cx="1155230" cy="1284274"/>
            </a:xfrm>
            <a:custGeom>
              <a:avLst/>
              <a:gdLst/>
              <a:ahLst/>
              <a:cxnLst/>
              <a:rect l="l" t="t" r="r" b="b"/>
              <a:pathLst>
                <a:path w="23070" h="25647" extrusionOk="0">
                  <a:moveTo>
                    <a:pt x="11032" y="1"/>
                  </a:moveTo>
                  <a:cubicBezTo>
                    <a:pt x="10851" y="1"/>
                    <a:pt x="10670" y="46"/>
                    <a:pt x="10505" y="137"/>
                  </a:cubicBezTo>
                  <a:cubicBezTo>
                    <a:pt x="6201" y="2643"/>
                    <a:pt x="2738" y="6848"/>
                    <a:pt x="1007" y="11696"/>
                  </a:cubicBezTo>
                  <a:cubicBezTo>
                    <a:pt x="166" y="14087"/>
                    <a:pt x="1" y="16082"/>
                    <a:pt x="479" y="17814"/>
                  </a:cubicBezTo>
                  <a:cubicBezTo>
                    <a:pt x="1254" y="20535"/>
                    <a:pt x="3909" y="22596"/>
                    <a:pt x="6663" y="22596"/>
                  </a:cubicBezTo>
                  <a:cubicBezTo>
                    <a:pt x="8361" y="22596"/>
                    <a:pt x="10043" y="21804"/>
                    <a:pt x="11280" y="20518"/>
                  </a:cubicBezTo>
                  <a:cubicBezTo>
                    <a:pt x="11510" y="21887"/>
                    <a:pt x="11807" y="23255"/>
                    <a:pt x="12154" y="24739"/>
                  </a:cubicBezTo>
                  <a:cubicBezTo>
                    <a:pt x="12285" y="25284"/>
                    <a:pt x="12764" y="25646"/>
                    <a:pt x="13291" y="25646"/>
                  </a:cubicBezTo>
                  <a:cubicBezTo>
                    <a:pt x="13473" y="25646"/>
                    <a:pt x="13638" y="25613"/>
                    <a:pt x="13803" y="25531"/>
                  </a:cubicBezTo>
                  <a:cubicBezTo>
                    <a:pt x="14017" y="25415"/>
                    <a:pt x="14198" y="25251"/>
                    <a:pt x="14330" y="25053"/>
                  </a:cubicBezTo>
                  <a:cubicBezTo>
                    <a:pt x="14495" y="24789"/>
                    <a:pt x="14528" y="24476"/>
                    <a:pt x="14462" y="24179"/>
                  </a:cubicBezTo>
                  <a:cubicBezTo>
                    <a:pt x="14198" y="23008"/>
                    <a:pt x="13951" y="21903"/>
                    <a:pt x="13753" y="20831"/>
                  </a:cubicBezTo>
                  <a:lnTo>
                    <a:pt x="13753" y="20831"/>
                  </a:lnTo>
                  <a:cubicBezTo>
                    <a:pt x="14611" y="21293"/>
                    <a:pt x="15567" y="21573"/>
                    <a:pt x="16556" y="21573"/>
                  </a:cubicBezTo>
                  <a:lnTo>
                    <a:pt x="16606" y="21573"/>
                  </a:lnTo>
                  <a:cubicBezTo>
                    <a:pt x="18947" y="21573"/>
                    <a:pt x="21190" y="20139"/>
                    <a:pt x="22196" y="17979"/>
                  </a:cubicBezTo>
                  <a:cubicBezTo>
                    <a:pt x="22954" y="16346"/>
                    <a:pt x="23070" y="14268"/>
                    <a:pt x="22443" y="12290"/>
                  </a:cubicBezTo>
                  <a:cubicBezTo>
                    <a:pt x="21965" y="10756"/>
                    <a:pt x="21124" y="9206"/>
                    <a:pt x="19854" y="7574"/>
                  </a:cubicBezTo>
                  <a:cubicBezTo>
                    <a:pt x="17579" y="4589"/>
                    <a:pt x="14709" y="2033"/>
                    <a:pt x="11560" y="137"/>
                  </a:cubicBezTo>
                  <a:cubicBezTo>
                    <a:pt x="11395" y="46"/>
                    <a:pt x="11214" y="1"/>
                    <a:pt x="11032" y="1"/>
                  </a:cubicBezTo>
                  <a:close/>
                </a:path>
              </a:pathLst>
            </a:custGeom>
            <a:solidFill>
              <a:srgbClr val="FFFFFF"/>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44"/>
            <p:cNvGrpSpPr/>
            <p:nvPr/>
          </p:nvGrpSpPr>
          <p:grpSpPr>
            <a:xfrm>
              <a:off x="1291105" y="3480440"/>
              <a:ext cx="1049166" cy="1178206"/>
              <a:chOff x="1291105" y="3480440"/>
              <a:chExt cx="1049166" cy="1178206"/>
            </a:xfrm>
          </p:grpSpPr>
          <p:sp>
            <p:nvSpPr>
              <p:cNvPr id="1835" name="Google Shape;1835;p44"/>
              <p:cNvSpPr/>
              <p:nvPr/>
            </p:nvSpPr>
            <p:spPr>
              <a:xfrm>
                <a:off x="1291105" y="3480440"/>
                <a:ext cx="1049166" cy="1025814"/>
              </a:xfrm>
              <a:custGeom>
                <a:avLst/>
                <a:gdLst/>
                <a:ahLst/>
                <a:cxnLst/>
                <a:rect l="l" t="t" r="r" b="b"/>
                <a:pathLst>
                  <a:path w="8818" h="8623" extrusionOk="0">
                    <a:moveTo>
                      <a:pt x="4222" y="0"/>
                    </a:moveTo>
                    <a:cubicBezTo>
                      <a:pt x="2485" y="1010"/>
                      <a:pt x="1122" y="2678"/>
                      <a:pt x="430" y="4616"/>
                    </a:cubicBezTo>
                    <a:cubicBezTo>
                      <a:pt x="167" y="5349"/>
                      <a:pt x="1" y="6173"/>
                      <a:pt x="208" y="6927"/>
                    </a:cubicBezTo>
                    <a:cubicBezTo>
                      <a:pt x="485" y="7896"/>
                      <a:pt x="1419" y="8623"/>
                      <a:pt x="2388" y="8623"/>
                    </a:cubicBezTo>
                    <a:cubicBezTo>
                      <a:pt x="3357" y="8623"/>
                      <a:pt x="4291" y="7889"/>
                      <a:pt x="4603" y="6872"/>
                    </a:cubicBezTo>
                    <a:cubicBezTo>
                      <a:pt x="4942" y="7647"/>
                      <a:pt x="5731" y="8180"/>
                      <a:pt x="6540" y="8187"/>
                    </a:cubicBezTo>
                    <a:cubicBezTo>
                      <a:pt x="6551" y="8187"/>
                      <a:pt x="6562" y="8187"/>
                      <a:pt x="6573" y="8187"/>
                    </a:cubicBezTo>
                    <a:cubicBezTo>
                      <a:pt x="7378" y="8187"/>
                      <a:pt x="8164" y="7679"/>
                      <a:pt x="8513" y="6934"/>
                    </a:cubicBezTo>
                    <a:cubicBezTo>
                      <a:pt x="8817" y="6298"/>
                      <a:pt x="8810" y="5522"/>
                      <a:pt x="8603" y="4851"/>
                    </a:cubicBezTo>
                    <a:cubicBezTo>
                      <a:pt x="8395" y="4173"/>
                      <a:pt x="8015" y="3564"/>
                      <a:pt x="7579" y="3010"/>
                    </a:cubicBezTo>
                    <a:cubicBezTo>
                      <a:pt x="6658" y="1785"/>
                      <a:pt x="5489" y="747"/>
                      <a:pt x="4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4"/>
              <p:cNvSpPr/>
              <p:nvPr/>
            </p:nvSpPr>
            <p:spPr>
              <a:xfrm>
                <a:off x="1753813" y="3526479"/>
                <a:ext cx="335286" cy="317511"/>
              </a:xfrm>
              <a:custGeom>
                <a:avLst/>
                <a:gdLst/>
                <a:ahLst/>
                <a:cxnLst/>
                <a:rect l="l" t="t" r="r" b="b"/>
                <a:pathLst>
                  <a:path w="2818" h="2669" extrusionOk="0">
                    <a:moveTo>
                      <a:pt x="299" y="1"/>
                    </a:moveTo>
                    <a:lnTo>
                      <a:pt x="299" y="1"/>
                    </a:lnTo>
                    <a:cubicBezTo>
                      <a:pt x="1" y="236"/>
                      <a:pt x="1074" y="1800"/>
                      <a:pt x="1821" y="2402"/>
                    </a:cubicBezTo>
                    <a:cubicBezTo>
                      <a:pt x="1973" y="2526"/>
                      <a:pt x="2146" y="2644"/>
                      <a:pt x="2333" y="2665"/>
                    </a:cubicBezTo>
                    <a:cubicBezTo>
                      <a:pt x="2352" y="2668"/>
                      <a:pt x="2371" y="2669"/>
                      <a:pt x="2390" y="2669"/>
                    </a:cubicBezTo>
                    <a:cubicBezTo>
                      <a:pt x="2567" y="2669"/>
                      <a:pt x="2745" y="2557"/>
                      <a:pt x="2783" y="2388"/>
                    </a:cubicBezTo>
                    <a:cubicBezTo>
                      <a:pt x="2818" y="2201"/>
                      <a:pt x="2686" y="2028"/>
                      <a:pt x="2562" y="1890"/>
                    </a:cubicBezTo>
                    <a:cubicBezTo>
                      <a:pt x="2215" y="1516"/>
                      <a:pt x="1842" y="1142"/>
                      <a:pt x="1461" y="789"/>
                    </a:cubicBezTo>
                    <a:cubicBezTo>
                      <a:pt x="1267" y="616"/>
                      <a:pt x="1081" y="450"/>
                      <a:pt x="880" y="284"/>
                    </a:cubicBezTo>
                    <a:cubicBezTo>
                      <a:pt x="783" y="208"/>
                      <a:pt x="679" y="97"/>
                      <a:pt x="575" y="42"/>
                    </a:cubicBezTo>
                    <a:cubicBezTo>
                      <a:pt x="555" y="35"/>
                      <a:pt x="299" y="1"/>
                      <a:pt x="299" y="1"/>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4"/>
              <p:cNvSpPr/>
              <p:nvPr/>
            </p:nvSpPr>
            <p:spPr>
              <a:xfrm>
                <a:off x="1792600" y="3684582"/>
                <a:ext cx="123620" cy="974065"/>
              </a:xfrm>
              <a:custGeom>
                <a:avLst/>
                <a:gdLst/>
                <a:ahLst/>
                <a:cxnLst/>
                <a:rect l="l" t="t" r="r" b="b"/>
                <a:pathLst>
                  <a:path w="1039" h="8188" extrusionOk="0">
                    <a:moveTo>
                      <a:pt x="62" y="0"/>
                    </a:moveTo>
                    <a:cubicBezTo>
                      <a:pt x="28" y="0"/>
                      <a:pt x="0" y="35"/>
                      <a:pt x="0" y="69"/>
                    </a:cubicBezTo>
                    <a:cubicBezTo>
                      <a:pt x="7" y="3080"/>
                      <a:pt x="229" y="5204"/>
                      <a:pt x="900" y="8132"/>
                    </a:cubicBezTo>
                    <a:cubicBezTo>
                      <a:pt x="907" y="8166"/>
                      <a:pt x="934" y="8187"/>
                      <a:pt x="962" y="8187"/>
                    </a:cubicBezTo>
                    <a:cubicBezTo>
                      <a:pt x="962" y="8187"/>
                      <a:pt x="969" y="8187"/>
                      <a:pt x="976" y="8180"/>
                    </a:cubicBezTo>
                    <a:cubicBezTo>
                      <a:pt x="1011" y="8166"/>
                      <a:pt x="1038" y="8132"/>
                      <a:pt x="1031" y="8097"/>
                    </a:cubicBezTo>
                    <a:cubicBezTo>
                      <a:pt x="353" y="5177"/>
                      <a:pt x="139" y="3073"/>
                      <a:pt x="132" y="63"/>
                    </a:cubicBezTo>
                    <a:cubicBezTo>
                      <a:pt x="125" y="28"/>
                      <a:pt x="97" y="0"/>
                      <a:pt x="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4"/>
              <p:cNvSpPr/>
              <p:nvPr/>
            </p:nvSpPr>
            <p:spPr>
              <a:xfrm>
                <a:off x="1599855" y="3772496"/>
                <a:ext cx="215116" cy="201998"/>
              </a:xfrm>
              <a:custGeom>
                <a:avLst/>
                <a:gdLst/>
                <a:ahLst/>
                <a:cxnLst/>
                <a:rect l="l" t="t" r="r" b="b"/>
                <a:pathLst>
                  <a:path w="1808" h="1698" extrusionOk="0">
                    <a:moveTo>
                      <a:pt x="74" y="0"/>
                    </a:moveTo>
                    <a:cubicBezTo>
                      <a:pt x="60" y="0"/>
                      <a:pt x="47" y="5"/>
                      <a:pt x="35" y="16"/>
                    </a:cubicBezTo>
                    <a:cubicBezTo>
                      <a:pt x="15" y="43"/>
                      <a:pt x="1" y="85"/>
                      <a:pt x="29" y="112"/>
                    </a:cubicBezTo>
                    <a:cubicBezTo>
                      <a:pt x="506" y="728"/>
                      <a:pt x="1067" y="1254"/>
                      <a:pt x="1696" y="1683"/>
                    </a:cubicBezTo>
                    <a:cubicBezTo>
                      <a:pt x="1717" y="1697"/>
                      <a:pt x="1724" y="1697"/>
                      <a:pt x="1745" y="1697"/>
                    </a:cubicBezTo>
                    <a:cubicBezTo>
                      <a:pt x="1759" y="1697"/>
                      <a:pt x="1779" y="1683"/>
                      <a:pt x="1793" y="1663"/>
                    </a:cubicBezTo>
                    <a:cubicBezTo>
                      <a:pt x="1807" y="1635"/>
                      <a:pt x="1800" y="1593"/>
                      <a:pt x="1772" y="1573"/>
                    </a:cubicBezTo>
                    <a:cubicBezTo>
                      <a:pt x="1150" y="1151"/>
                      <a:pt x="596" y="631"/>
                      <a:pt x="132" y="23"/>
                    </a:cubicBezTo>
                    <a:cubicBezTo>
                      <a:pt x="116" y="10"/>
                      <a:pt x="94"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4"/>
              <p:cNvSpPr/>
              <p:nvPr/>
            </p:nvSpPr>
            <p:spPr>
              <a:xfrm>
                <a:off x="1450893" y="3968191"/>
                <a:ext cx="386209" cy="291101"/>
              </a:xfrm>
              <a:custGeom>
                <a:avLst/>
                <a:gdLst/>
                <a:ahLst/>
                <a:cxnLst/>
                <a:rect l="l" t="t" r="r" b="b"/>
                <a:pathLst>
                  <a:path w="3246" h="2447" extrusionOk="0">
                    <a:moveTo>
                      <a:pt x="77" y="0"/>
                    </a:moveTo>
                    <a:cubicBezTo>
                      <a:pt x="62" y="0"/>
                      <a:pt x="47" y="5"/>
                      <a:pt x="35" y="18"/>
                    </a:cubicBezTo>
                    <a:cubicBezTo>
                      <a:pt x="7" y="38"/>
                      <a:pt x="0" y="87"/>
                      <a:pt x="28" y="108"/>
                    </a:cubicBezTo>
                    <a:cubicBezTo>
                      <a:pt x="845" y="1146"/>
                      <a:pt x="1931" y="1955"/>
                      <a:pt x="3142" y="2440"/>
                    </a:cubicBezTo>
                    <a:cubicBezTo>
                      <a:pt x="3149" y="2447"/>
                      <a:pt x="3156" y="2447"/>
                      <a:pt x="3170" y="2447"/>
                    </a:cubicBezTo>
                    <a:cubicBezTo>
                      <a:pt x="3191" y="2447"/>
                      <a:pt x="3218" y="2426"/>
                      <a:pt x="3225" y="2405"/>
                    </a:cubicBezTo>
                    <a:cubicBezTo>
                      <a:pt x="3246" y="2371"/>
                      <a:pt x="3225" y="2336"/>
                      <a:pt x="3191" y="2315"/>
                    </a:cubicBezTo>
                    <a:cubicBezTo>
                      <a:pt x="2000" y="1838"/>
                      <a:pt x="941" y="1056"/>
                      <a:pt x="132" y="25"/>
                    </a:cubicBezTo>
                    <a:cubicBezTo>
                      <a:pt x="116" y="9"/>
                      <a:pt x="96" y="0"/>
                      <a:pt x="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4"/>
              <p:cNvSpPr/>
              <p:nvPr/>
            </p:nvSpPr>
            <p:spPr>
              <a:xfrm>
                <a:off x="1799144" y="3681489"/>
                <a:ext cx="150034" cy="175232"/>
              </a:xfrm>
              <a:custGeom>
                <a:avLst/>
                <a:gdLst/>
                <a:ahLst/>
                <a:cxnLst/>
                <a:rect l="l" t="t" r="r" b="b"/>
                <a:pathLst>
                  <a:path w="1261" h="1473" extrusionOk="0">
                    <a:moveTo>
                      <a:pt x="1192" y="0"/>
                    </a:moveTo>
                    <a:cubicBezTo>
                      <a:pt x="1167" y="0"/>
                      <a:pt x="1144" y="14"/>
                      <a:pt x="1129" y="40"/>
                    </a:cubicBezTo>
                    <a:cubicBezTo>
                      <a:pt x="879" y="566"/>
                      <a:pt x="499" y="1023"/>
                      <a:pt x="28" y="1362"/>
                    </a:cubicBezTo>
                    <a:cubicBezTo>
                      <a:pt x="1" y="1376"/>
                      <a:pt x="1" y="1424"/>
                      <a:pt x="14" y="1445"/>
                    </a:cubicBezTo>
                    <a:cubicBezTo>
                      <a:pt x="21" y="1466"/>
                      <a:pt x="49" y="1473"/>
                      <a:pt x="70" y="1473"/>
                    </a:cubicBezTo>
                    <a:cubicBezTo>
                      <a:pt x="84" y="1473"/>
                      <a:pt x="91" y="1466"/>
                      <a:pt x="111" y="1466"/>
                    </a:cubicBezTo>
                    <a:cubicBezTo>
                      <a:pt x="603" y="1120"/>
                      <a:pt x="990" y="642"/>
                      <a:pt x="1253" y="89"/>
                    </a:cubicBezTo>
                    <a:cubicBezTo>
                      <a:pt x="1260" y="54"/>
                      <a:pt x="1253" y="19"/>
                      <a:pt x="1219" y="6"/>
                    </a:cubicBezTo>
                    <a:cubicBezTo>
                      <a:pt x="1210" y="2"/>
                      <a:pt x="1201" y="0"/>
                      <a:pt x="1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4"/>
              <p:cNvSpPr/>
              <p:nvPr/>
            </p:nvSpPr>
            <p:spPr>
              <a:xfrm>
                <a:off x="1819727" y="3866715"/>
                <a:ext cx="252119" cy="291339"/>
              </a:xfrm>
              <a:custGeom>
                <a:avLst/>
                <a:gdLst/>
                <a:ahLst/>
                <a:cxnLst/>
                <a:rect l="l" t="t" r="r" b="b"/>
                <a:pathLst>
                  <a:path w="2119" h="2449" extrusionOk="0">
                    <a:moveTo>
                      <a:pt x="2043" y="0"/>
                    </a:moveTo>
                    <a:cubicBezTo>
                      <a:pt x="2019" y="0"/>
                      <a:pt x="1997" y="15"/>
                      <a:pt x="1987" y="40"/>
                    </a:cubicBezTo>
                    <a:cubicBezTo>
                      <a:pt x="1551" y="981"/>
                      <a:pt x="879" y="1777"/>
                      <a:pt x="28" y="2338"/>
                    </a:cubicBezTo>
                    <a:cubicBezTo>
                      <a:pt x="8" y="2359"/>
                      <a:pt x="1" y="2400"/>
                      <a:pt x="14" y="2428"/>
                    </a:cubicBezTo>
                    <a:cubicBezTo>
                      <a:pt x="21" y="2442"/>
                      <a:pt x="49" y="2448"/>
                      <a:pt x="70" y="2448"/>
                    </a:cubicBezTo>
                    <a:cubicBezTo>
                      <a:pt x="77" y="2448"/>
                      <a:pt x="91" y="2442"/>
                      <a:pt x="111" y="2442"/>
                    </a:cubicBezTo>
                    <a:cubicBezTo>
                      <a:pt x="976" y="1860"/>
                      <a:pt x="1668" y="1051"/>
                      <a:pt x="2104" y="89"/>
                    </a:cubicBezTo>
                    <a:cubicBezTo>
                      <a:pt x="2118" y="54"/>
                      <a:pt x="2104" y="19"/>
                      <a:pt x="2070" y="6"/>
                    </a:cubicBezTo>
                    <a:cubicBezTo>
                      <a:pt x="2061" y="2"/>
                      <a:pt x="2052" y="0"/>
                      <a:pt x="20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4"/>
              <p:cNvSpPr/>
              <p:nvPr/>
            </p:nvSpPr>
            <p:spPr>
              <a:xfrm>
                <a:off x="1347144" y="4062766"/>
                <a:ext cx="417501" cy="392933"/>
              </a:xfrm>
              <a:custGeom>
                <a:avLst/>
                <a:gdLst/>
                <a:ahLst/>
                <a:cxnLst/>
                <a:rect l="l" t="t" r="r" b="b"/>
                <a:pathLst>
                  <a:path w="3509" h="3303" extrusionOk="0">
                    <a:moveTo>
                      <a:pt x="594" y="0"/>
                    </a:moveTo>
                    <a:cubicBezTo>
                      <a:pt x="442" y="0"/>
                      <a:pt x="289" y="120"/>
                      <a:pt x="215" y="268"/>
                    </a:cubicBezTo>
                    <a:cubicBezTo>
                      <a:pt x="118" y="475"/>
                      <a:pt x="132" y="745"/>
                      <a:pt x="69" y="967"/>
                    </a:cubicBezTo>
                    <a:cubicBezTo>
                      <a:pt x="0" y="1216"/>
                      <a:pt x="14" y="1506"/>
                      <a:pt x="63" y="1755"/>
                    </a:cubicBezTo>
                    <a:cubicBezTo>
                      <a:pt x="166" y="2247"/>
                      <a:pt x="457" y="2724"/>
                      <a:pt x="900" y="3008"/>
                    </a:cubicBezTo>
                    <a:cubicBezTo>
                      <a:pt x="1208" y="3205"/>
                      <a:pt x="1572" y="3302"/>
                      <a:pt x="1937" y="3302"/>
                    </a:cubicBezTo>
                    <a:cubicBezTo>
                      <a:pt x="2391" y="3302"/>
                      <a:pt x="2845" y="3151"/>
                      <a:pt x="3191" y="2856"/>
                    </a:cubicBezTo>
                    <a:cubicBezTo>
                      <a:pt x="3301" y="2759"/>
                      <a:pt x="3405" y="2634"/>
                      <a:pt x="3460" y="2496"/>
                    </a:cubicBezTo>
                    <a:cubicBezTo>
                      <a:pt x="3509" y="2358"/>
                      <a:pt x="3495" y="2185"/>
                      <a:pt x="3398" y="2074"/>
                    </a:cubicBezTo>
                    <a:cubicBezTo>
                      <a:pt x="3301" y="1970"/>
                      <a:pt x="3163" y="1935"/>
                      <a:pt x="3024" y="1935"/>
                    </a:cubicBezTo>
                    <a:cubicBezTo>
                      <a:pt x="2886" y="1935"/>
                      <a:pt x="2762" y="1970"/>
                      <a:pt x="2623" y="1991"/>
                    </a:cubicBezTo>
                    <a:cubicBezTo>
                      <a:pt x="2568" y="1997"/>
                      <a:pt x="2513" y="2000"/>
                      <a:pt x="2458" y="2000"/>
                    </a:cubicBezTo>
                    <a:cubicBezTo>
                      <a:pt x="2131" y="2000"/>
                      <a:pt x="1805" y="1895"/>
                      <a:pt x="1550" y="1693"/>
                    </a:cubicBezTo>
                    <a:cubicBezTo>
                      <a:pt x="1246" y="1458"/>
                      <a:pt x="1045" y="1112"/>
                      <a:pt x="997" y="731"/>
                    </a:cubicBezTo>
                    <a:cubicBezTo>
                      <a:pt x="976" y="593"/>
                      <a:pt x="976" y="454"/>
                      <a:pt x="941" y="323"/>
                    </a:cubicBezTo>
                    <a:cubicBezTo>
                      <a:pt x="907" y="198"/>
                      <a:pt x="824" y="67"/>
                      <a:pt x="692" y="18"/>
                    </a:cubicBezTo>
                    <a:cubicBezTo>
                      <a:pt x="660" y="6"/>
                      <a:pt x="627" y="0"/>
                      <a:pt x="594" y="0"/>
                    </a:cubicBezTo>
                    <a:close/>
                  </a:path>
                </a:pathLst>
              </a:custGeom>
              <a:solidFill>
                <a:srgbClr val="FDF7E4">
                  <a:alpha val="58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 name="TextBox 10">
            <a:extLst>
              <a:ext uri="{FF2B5EF4-FFF2-40B4-BE49-F238E27FC236}">
                <a16:creationId xmlns:a16="http://schemas.microsoft.com/office/drawing/2014/main" id="{FD2E4E2A-6EAA-F336-B88D-B93563EE41E9}"/>
              </a:ext>
            </a:extLst>
          </p:cNvPr>
          <p:cNvSpPr txBox="1"/>
          <p:nvPr/>
        </p:nvSpPr>
        <p:spPr>
          <a:xfrm>
            <a:off x="890783" y="1148187"/>
            <a:ext cx="6916914" cy="872034"/>
          </a:xfrm>
          <a:prstGeom prst="rect">
            <a:avLst/>
          </a:prstGeom>
          <a:noFill/>
        </p:spPr>
        <p:txBody>
          <a:bodyPr wrap="square" rtlCol="0">
            <a:spAutoFit/>
          </a:bodyPr>
          <a:lstStyle/>
          <a:p>
            <a:pPr algn="just">
              <a:lnSpc>
                <a:spcPct val="150000"/>
              </a:lnSpc>
            </a:pPr>
            <a:r>
              <a:rPr lang="en-US" sz="1800">
                <a:effectLst/>
                <a:latin typeface="+mj-lt"/>
                <a:ea typeface="Times New Roman" panose="02020603050405020304" pitchFamily="18" charset="0"/>
              </a:rPr>
              <a:t>Dựa vào hình 21.2, viết phương trình tổng quát dạng chữ thể hiện quá trình hô hấp tế bào?</a:t>
            </a:r>
            <a:endParaRPr lang="en-US">
              <a:latin typeface="+mj-lt"/>
            </a:endParaRPr>
          </a:p>
        </p:txBody>
      </p:sp>
      <p:sp>
        <p:nvSpPr>
          <p:cNvPr id="4" name="TextBox 3">
            <a:extLst>
              <a:ext uri="{FF2B5EF4-FFF2-40B4-BE49-F238E27FC236}">
                <a16:creationId xmlns:a16="http://schemas.microsoft.com/office/drawing/2014/main" id="{E796B1B7-7F00-BF13-084D-D477DE709FCE}"/>
              </a:ext>
            </a:extLst>
          </p:cNvPr>
          <p:cNvSpPr txBox="1"/>
          <p:nvPr/>
        </p:nvSpPr>
        <p:spPr>
          <a:xfrm>
            <a:off x="1754265" y="2484117"/>
            <a:ext cx="6558008" cy="1492716"/>
          </a:xfrm>
          <a:prstGeom prst="rect">
            <a:avLst/>
          </a:prstGeom>
          <a:noFill/>
        </p:spPr>
        <p:txBody>
          <a:bodyPr wrap="square" rtlCol="0">
            <a:spAutoFit/>
          </a:bodyPr>
          <a:lstStyle/>
          <a:p>
            <a:pPr marL="0" marR="0" algn="just">
              <a:lnSpc>
                <a:spcPct val="150000"/>
              </a:lnSpc>
              <a:spcBef>
                <a:spcPts val="600"/>
              </a:spcBef>
              <a:spcAft>
                <a:spcPts val="1000"/>
              </a:spcAft>
            </a:pPr>
            <a:r>
              <a:rPr lang="en-US" sz="1800">
                <a:effectLst/>
                <a:latin typeface="+mj-lt"/>
                <a:ea typeface="Times New Roman" panose="02020603050405020304" pitchFamily="18" charset="0"/>
              </a:rPr>
              <a:t>Phương trình tổng quát bằng chữ của hô hấp tế bào:</a:t>
            </a:r>
            <a:endParaRPr lang="en-US" sz="1800">
              <a:effectLst/>
              <a:latin typeface="+mj-lt"/>
              <a:ea typeface="Calibri" panose="020F0502020204030204" pitchFamily="34" charset="0"/>
            </a:endParaRPr>
          </a:p>
          <a:p>
            <a:pPr marL="0" marR="0" algn="just">
              <a:lnSpc>
                <a:spcPct val="150000"/>
              </a:lnSpc>
              <a:spcBef>
                <a:spcPts val="600"/>
              </a:spcBef>
              <a:spcAft>
                <a:spcPts val="1000"/>
              </a:spcAft>
            </a:pPr>
            <a:r>
              <a:rPr lang="en-US" sz="1800">
                <a:effectLst/>
                <a:latin typeface="+mj-lt"/>
                <a:ea typeface="Times New Roman" panose="02020603050405020304" pitchFamily="18" charset="0"/>
              </a:rPr>
              <a:t>Glucose + oxygen → Carbon dioxide + nước + năng lượng (ATP và nhiệt)</a:t>
            </a:r>
            <a:endParaRPr lang="en-US" sz="1800">
              <a:effectLst/>
              <a:latin typeface="+mj-lt"/>
              <a:ea typeface="Calibri" panose="020F0502020204030204" pitchFamily="34" charset="0"/>
            </a:endParaRPr>
          </a:p>
        </p:txBody>
      </p:sp>
      <p:sp>
        <p:nvSpPr>
          <p:cNvPr id="5" name="Freeform 13">
            <a:extLst>
              <a:ext uri="{FF2B5EF4-FFF2-40B4-BE49-F238E27FC236}">
                <a16:creationId xmlns:a16="http://schemas.microsoft.com/office/drawing/2014/main" id="{9FEBD34B-6EB0-5544-A68E-43B25DD28C28}"/>
              </a:ext>
            </a:extLst>
          </p:cNvPr>
          <p:cNvSpPr/>
          <p:nvPr/>
        </p:nvSpPr>
        <p:spPr>
          <a:xfrm rot="22029">
            <a:off x="845714" y="1106577"/>
            <a:ext cx="7036770" cy="1012187"/>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pic>
        <p:nvPicPr>
          <p:cNvPr id="7" name="Picture 14">
            <a:extLst>
              <a:ext uri="{FF2B5EF4-FFF2-40B4-BE49-F238E27FC236}">
                <a16:creationId xmlns:a16="http://schemas.microsoft.com/office/drawing/2014/main" id="{C1286B4C-8B84-EEDA-79E6-11C984BFEEB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988">
            <a:off x="3685398" y="951971"/>
            <a:ext cx="1613387" cy="328920"/>
          </a:xfrm>
          <a:prstGeom prst="rect">
            <a:avLst/>
          </a:prstGeom>
        </p:spPr>
      </p:pic>
      <p:sp>
        <p:nvSpPr>
          <p:cNvPr id="9" name="Freeform 13">
            <a:extLst>
              <a:ext uri="{FF2B5EF4-FFF2-40B4-BE49-F238E27FC236}">
                <a16:creationId xmlns:a16="http://schemas.microsoft.com/office/drawing/2014/main" id="{738BD40D-5BEC-005D-6998-D43C253C7C0E}"/>
              </a:ext>
            </a:extLst>
          </p:cNvPr>
          <p:cNvSpPr/>
          <p:nvPr/>
        </p:nvSpPr>
        <p:spPr>
          <a:xfrm rot="22029">
            <a:off x="1736841" y="2528548"/>
            <a:ext cx="6620662" cy="1493833"/>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pic>
        <p:nvPicPr>
          <p:cNvPr id="10" name="Picture 14">
            <a:extLst>
              <a:ext uri="{FF2B5EF4-FFF2-40B4-BE49-F238E27FC236}">
                <a16:creationId xmlns:a16="http://schemas.microsoft.com/office/drawing/2014/main" id="{EEBBD995-69E6-A891-B937-395CD66DA3E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3988">
            <a:off x="4356526" y="2306664"/>
            <a:ext cx="1613387" cy="328920"/>
          </a:xfrm>
          <a:prstGeom prst="rect">
            <a:avLst/>
          </a:prstGeom>
        </p:spPr>
      </p:pic>
      <p:pic>
        <p:nvPicPr>
          <p:cNvPr id="16" name="Picture 15">
            <a:extLst>
              <a:ext uri="{FF2B5EF4-FFF2-40B4-BE49-F238E27FC236}">
                <a16:creationId xmlns:a16="http://schemas.microsoft.com/office/drawing/2014/main" id="{57F4CF3B-0C1E-4831-3A58-D23A10AAA0B8}"/>
              </a:ext>
            </a:extLst>
          </p:cNvPr>
          <p:cNvPicPr>
            <a:picLocks noChangeAspect="1"/>
          </p:cNvPicPr>
          <p:nvPr/>
        </p:nvPicPr>
        <p:blipFill>
          <a:blip r:embed="rId7"/>
          <a:stretch>
            <a:fillRect/>
          </a:stretch>
        </p:blipFill>
        <p:spPr>
          <a:xfrm rot="18203104">
            <a:off x="525645" y="2158550"/>
            <a:ext cx="1360126" cy="115910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heel(1)">
                                      <p:cBhvr>
                                        <p:cTn id="3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1871</Words>
  <Application>Microsoft Office PowerPoint</Application>
  <PresentationFormat>On-screen Show (16:9)</PresentationFormat>
  <Paragraphs>125</Paragraphs>
  <Slides>35</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Nunito</vt:lpstr>
      <vt:lpstr>Wingdings</vt:lpstr>
      <vt:lpstr>Bebas Neue</vt:lpstr>
      <vt:lpstr>Kirang Haerang</vt:lpstr>
      <vt:lpstr>Darker Grotesque SemiBold</vt:lpstr>
      <vt:lpstr>Nunito Sans</vt:lpstr>
      <vt:lpstr>Arial</vt:lpstr>
      <vt:lpstr>Times New Roman</vt:lpstr>
      <vt:lpstr>Calibri</vt:lpstr>
      <vt:lpstr>Math Subject for Elementary - 1st Grade: Time by Slidesgo</vt:lpstr>
      <vt:lpstr>PowerPoint Presentation</vt:lpstr>
      <vt:lpstr>PowerPoint Presentation</vt:lpstr>
      <vt:lpstr>PowerPoint Presentation</vt:lpstr>
      <vt:lpstr>PowerPoint Presentation</vt:lpstr>
      <vt:lpstr>NỘI DUNG BÀI HỌC </vt:lpstr>
      <vt:lpstr>PowerPoint Presentation</vt:lpstr>
      <vt:lpstr>PowerPoint Presentation</vt:lpstr>
      <vt:lpstr>Hô hấp tế bào là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2023-09-29T14:52:19Z</dcterms:modified>
</cp:coreProperties>
</file>