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E3B97-86BD-485F-8AF4-AF60272C689F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DF7604-146C-4C8B-A42E-B63E4C275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085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Google Shape;1129;g11621753f28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0" name="Google Shape;1130;g11621753f28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F45282A-CFDB-A56F-B3D7-78A1173FE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84941282-1DA4-E9C5-4398-0411DE013F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AD8E76F7-86FA-F209-FCD7-14E938735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D288-9D19-42A4-AD6E-AD1EDC1C5428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42D4B72F-C7AB-6BDF-08F2-E503B8489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FEC95628-A783-D21F-B805-68418C187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1E34-C152-4E75-AD51-52B82B1D0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1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55BB0EB-05B8-A4BC-65AF-0A0FEA0F9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4B23DDB7-D7E7-4060-06AE-BF6C44C763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BEE12AEB-2B90-1E9D-FFC4-DE37B2E2D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D288-9D19-42A4-AD6E-AD1EDC1C5428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FB1A3EFB-E7A9-E0FF-52C2-44B09FE59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AAF6A870-F13D-E813-C051-6BB4D745F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1E34-C152-4E75-AD51-52B82B1D0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877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5403476E-9F24-727B-9268-53CEBBD6D5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3F195744-939D-A49F-33EE-25AB153677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C1BB8436-FC44-B960-0B57-5E41369D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D288-9D19-42A4-AD6E-AD1EDC1C5428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9EF90C50-8C29-48F8-DC70-A1E519C9C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A56D4CEB-99E6-FCD7-D670-3D26A263C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1E34-C152-4E75-AD51-52B82B1D0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200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1"/>
          <p:cNvSpPr txBox="1">
            <a:spLocks noGrp="1"/>
          </p:cNvSpPr>
          <p:nvPr>
            <p:ph type="title" hasCustomPrompt="1"/>
          </p:nvPr>
        </p:nvSpPr>
        <p:spPr>
          <a:xfrm>
            <a:off x="953467" y="1186477"/>
            <a:ext cx="4934400" cy="110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5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264" name="Google Shape;264;p31"/>
          <p:cNvSpPr txBox="1">
            <a:spLocks noGrp="1"/>
          </p:cNvSpPr>
          <p:nvPr>
            <p:ph type="subTitle" idx="1"/>
          </p:nvPr>
        </p:nvSpPr>
        <p:spPr>
          <a:xfrm>
            <a:off x="953467" y="2189272"/>
            <a:ext cx="4934400" cy="5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5" name="Google Shape;265;p31"/>
          <p:cNvSpPr txBox="1">
            <a:spLocks noGrp="1"/>
          </p:cNvSpPr>
          <p:nvPr>
            <p:ph type="title" idx="2" hasCustomPrompt="1"/>
          </p:nvPr>
        </p:nvSpPr>
        <p:spPr>
          <a:xfrm>
            <a:off x="6304144" y="1186467"/>
            <a:ext cx="4934400" cy="110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5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266" name="Google Shape;266;p31"/>
          <p:cNvSpPr txBox="1">
            <a:spLocks noGrp="1"/>
          </p:cNvSpPr>
          <p:nvPr>
            <p:ph type="subTitle" idx="3"/>
          </p:nvPr>
        </p:nvSpPr>
        <p:spPr>
          <a:xfrm>
            <a:off x="6304144" y="2189261"/>
            <a:ext cx="4934400" cy="5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7" name="Google Shape;267;p31"/>
          <p:cNvSpPr txBox="1">
            <a:spLocks noGrp="1"/>
          </p:cNvSpPr>
          <p:nvPr>
            <p:ph type="title" idx="4" hasCustomPrompt="1"/>
          </p:nvPr>
        </p:nvSpPr>
        <p:spPr>
          <a:xfrm>
            <a:off x="3445600" y="2931197"/>
            <a:ext cx="5300800" cy="110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5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268" name="Google Shape;268;p31"/>
          <p:cNvSpPr txBox="1">
            <a:spLocks noGrp="1"/>
          </p:cNvSpPr>
          <p:nvPr>
            <p:ph type="subTitle" idx="5"/>
          </p:nvPr>
        </p:nvSpPr>
        <p:spPr>
          <a:xfrm>
            <a:off x="3445600" y="3934000"/>
            <a:ext cx="5300800" cy="5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69" name="Google Shape;269;p3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266531" y="3683000"/>
            <a:ext cx="1928501" cy="27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378448" y="2784993"/>
            <a:ext cx="3182032" cy="403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11001" y="400460"/>
            <a:ext cx="3182032" cy="403867"/>
          </a:xfrm>
          <a:prstGeom prst="rect">
            <a:avLst/>
          </a:prstGeom>
          <a:noFill/>
          <a:ln>
            <a:noFill/>
          </a:ln>
        </p:spPr>
      </p:pic>
      <p:sp>
        <p:nvSpPr>
          <p:cNvPr id="272" name="Google Shape;272;p31"/>
          <p:cNvSpPr/>
          <p:nvPr/>
        </p:nvSpPr>
        <p:spPr>
          <a:xfrm>
            <a:off x="0" y="4626367"/>
            <a:ext cx="12230533" cy="979767"/>
          </a:xfrm>
          <a:custGeom>
            <a:avLst/>
            <a:gdLst/>
            <a:ahLst/>
            <a:cxnLst/>
            <a:rect l="l" t="t" r="r" b="b"/>
            <a:pathLst>
              <a:path w="366916" h="29393" extrusionOk="0">
                <a:moveTo>
                  <a:pt x="569" y="29393"/>
                </a:moveTo>
                <a:lnTo>
                  <a:pt x="0" y="7051"/>
                </a:lnTo>
                <a:lnTo>
                  <a:pt x="32427" y="2317"/>
                </a:lnTo>
                <a:lnTo>
                  <a:pt x="206238" y="8497"/>
                </a:lnTo>
                <a:lnTo>
                  <a:pt x="366916" y="0"/>
                </a:lnTo>
                <a:lnTo>
                  <a:pt x="365756" y="2875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pic>
        <p:nvPicPr>
          <p:cNvPr id="273" name="Google Shape;273;p31"/>
          <p:cNvPicPr preferRelativeResize="0"/>
          <p:nvPr/>
        </p:nvPicPr>
        <p:blipFill rotWithShape="1">
          <a:blip r:embed="rId4">
            <a:alphaModFix/>
          </a:blip>
          <a:srcRect l="1840" r="4262" b="39657"/>
          <a:stretch/>
        </p:blipFill>
        <p:spPr>
          <a:xfrm>
            <a:off x="1" y="4727234"/>
            <a:ext cx="12192004" cy="2130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3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027533" y="3683017"/>
            <a:ext cx="1568867" cy="1943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5927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04F1B1F-3C3B-F511-9B9B-2C93B755F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CF82D983-CE67-FADB-A2FA-7FD22D4E3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8AF4F769-6178-4FDC-011F-389B4AC3E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D288-9D19-42A4-AD6E-AD1EDC1C5428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F6423E0C-4615-279B-430C-5CB890633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BC2EAED3-412F-1EED-FF3D-289D8698F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1E34-C152-4E75-AD51-52B82B1D0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13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B02A92D-0ABA-1DC3-3363-51BE13275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40EAA0C2-86FF-3B97-06C8-D78D5ED12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97BD02CA-C45B-A0AA-823D-4DDAB1937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D288-9D19-42A4-AD6E-AD1EDC1C5428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8207B8AD-C957-F7E5-EFCD-3EDF73EEE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EB8A9ABF-EBDC-7B80-A74C-47AF215A9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1E34-C152-4E75-AD51-52B82B1D0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278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EE4D048-A3C7-E5B2-9060-137E822BA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0DFFD909-3DBA-773A-9389-418EA2DE11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0A62E101-438F-330D-4CF6-EAE6DB75A2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3CB876CB-2951-238B-00F4-07C8B9B3E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D288-9D19-42A4-AD6E-AD1EDC1C5428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7AE8747F-EA25-D736-CB6E-439C44047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4CCF9E2A-7184-0522-9BCD-EACE64C5E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1E34-C152-4E75-AD51-52B82B1D0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017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45AF177-81D9-7981-AA90-094A19D00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995DF398-539B-B075-DA66-31DA69E278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CCE1D773-E1C0-5F85-7906-9BB0875F9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190BF58E-B85B-99C8-B879-DB398817B0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199FD29A-0A7A-4DE4-5D4F-0D5A33396C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BD781EEC-B9C8-3A65-4CF2-5CD7815D8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D288-9D19-42A4-AD6E-AD1EDC1C5428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D4B11D36-AD8C-7667-169C-419BC1CFF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6740DDCA-481A-3DFD-47E4-7ABFC9033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1E34-C152-4E75-AD51-52B82B1D0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894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40A817A-73F0-E1BE-D69B-5AA8AA2F9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D7A8EC98-576C-C47F-1BA7-9F8E8FE3F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D288-9D19-42A4-AD6E-AD1EDC1C5428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86465DA3-A829-614E-AE7E-AD11DF21E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CA09EF55-12DC-E04A-5238-B366C1861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1E34-C152-4E75-AD51-52B82B1D0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10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88E47E5B-E198-567D-7002-83142E605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D288-9D19-42A4-AD6E-AD1EDC1C5428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479562DE-131F-D517-0C70-A5C7B5E74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DBDC3E9B-F560-4FAB-CCEC-E93D08E12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1E34-C152-4E75-AD51-52B82B1D0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71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F15DA11-39B4-2CD4-FE2F-A81115703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F6E30F59-C3EE-09A9-9815-341A8B31B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0B4D1BC7-A5F7-EF62-BA2D-C6A32DBB0D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FD4906E6-C77C-B6B3-C59A-CE6BB2FFA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D288-9D19-42A4-AD6E-AD1EDC1C5428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B64D1EC2-20EB-BE7F-279B-B01273F8F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58356141-DBDA-231E-8999-685161883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1E34-C152-4E75-AD51-52B82B1D0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598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4F4E509-CEBE-E8A2-14A2-8C16D5B3A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A7701796-035E-D072-9246-8436705E1E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EB8E348A-08AD-FA31-4D61-D7CB927B11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F284F332-F3B9-1457-A493-60CAFC2A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D288-9D19-42A4-AD6E-AD1EDC1C5428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04D40CC1-13E5-8A98-B037-2723E9F11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001C937F-FC69-6254-1457-ED662403B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1E34-C152-4E75-AD51-52B82B1D0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654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9392A932-89C7-5A09-1564-7110B1807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3F4A69DE-B88C-5709-4033-121245329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1C351B64-BA5D-1451-3629-81BD923FDC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7D288-9D19-42A4-AD6E-AD1EDC1C5428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F4C31FD7-8C9A-8D9F-3DDC-6F7FDC7180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D0A1F8DF-8EC4-D815-21D4-9A8E936131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71E34-C152-4E75-AD51-52B82B1D0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63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8" name="Google Shape;1138;p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80982" y="5704884"/>
            <a:ext cx="1407972" cy="1416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9" name="Google Shape;1139;p6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7065467" y="4579731"/>
            <a:ext cx="4934400" cy="212666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5623" y="1103768"/>
            <a:ext cx="11814244" cy="5754232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2131471" y="163014"/>
            <a:ext cx="7699021" cy="756356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333"/>
              <a:t>Tóm tắt bài học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PresentationFormat>Màn hình rộng</PresentationFormat>
  <Paragraphs>1</Paragraphs>
  <Slides>1</Slides>
  <Notes>1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Chủ đề Office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2023-08-03T01:06:24Z</dcterms:created>
  <dcterms:modified xsi:type="dcterms:W3CDTF">2023-08-03T01:07:06Z</dcterms:modified>
</cp:coreProperties>
</file>