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7" r:id="rId4"/>
    <p:sldId id="442" r:id="rId5"/>
    <p:sldId id="448" r:id="rId6"/>
    <p:sldId id="450" r:id="rId7"/>
    <p:sldId id="445" r:id="rId8"/>
    <p:sldId id="45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DỰ ÁN: GIA CÔNG CHI TIẾT BẰNG DỤNG CỤ CẦM TAY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2" y="835269"/>
            <a:ext cx="11591193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một chiếc khóa phòng ngủ của bạn ấy. Để giữ cho chiếc khóa đó không bị mất khi sử dụng thì cần phụ kiện nào đi kèm?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3" y="142508"/>
            <a:ext cx="64674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một chiếc khóa phòng ngủ của bạn ấy. Để giữ cho chiếc khóa đó không bị mất khi sử dụng thì cần phụ kiện nào đi kèm?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27" y="227349"/>
            <a:ext cx="6467475" cy="4447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5700" y="5233390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móc khóa phù hợp với sở thích cá nhân.</a:t>
            </a:r>
          </a:p>
        </p:txBody>
      </p:sp>
    </p:spTree>
    <p:extLst>
      <p:ext uri="{BB962C8B-B14F-4D97-AF65-F5344CB8AC3E}">
        <p14:creationId xmlns:p14="http://schemas.microsoft.com/office/powerpoint/2010/main" val="125896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958" y="955831"/>
            <a:ext cx="114975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I.Nhiệm vụ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Thiết kế được một chiếc móc chìa khóa thỏa mãn các yêu cầu đã cho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của dự án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Móc khóa có kích thước phù hợp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dạng của móc khóa có tính sáng tạo và hình dạng độc đáo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Móc khóa có độ nhẵn và tính thẩm mỹ.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81572"/>
            <a:ext cx="116016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chí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62259"/>
            <a:ext cx="11601694" cy="75597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30971"/>
              </p:ext>
            </p:extLst>
          </p:nvPr>
        </p:nvGraphicFramePr>
        <p:xfrm>
          <a:off x="276408" y="1509308"/>
          <a:ext cx="11384657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576229">
                  <a:extLst>
                    <a:ext uri="{9D8B030D-6E8A-4147-A177-3AD203B41FA5}">
                      <a16:colId xmlns:a16="http://schemas.microsoft.com/office/drawing/2014/main" val="1581892778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1805048474"/>
                    </a:ext>
                  </a:extLst>
                </a:gridCol>
                <a:gridCol w="1791092">
                  <a:extLst>
                    <a:ext uri="{9D8B030D-6E8A-4147-A177-3AD203B41FA5}">
                      <a16:colId xmlns:a16="http://schemas.microsoft.com/office/drawing/2014/main" val="335467796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kỹ thuật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3452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1676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có các kích thước cho phép sai khác ±1 mm so với kích thước tương ứng trong bản thiết kế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7165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móc khóa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002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móc khóa có độ nhẵn, tính thẩm mỹ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333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98526"/>
              </p:ext>
            </p:extLst>
          </p:nvPr>
        </p:nvGraphicFramePr>
        <p:xfrm>
          <a:off x="276408" y="3477621"/>
          <a:ext cx="1151663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6322464">
                  <a:extLst>
                    <a:ext uri="{9D8B030D-6E8A-4147-A177-3AD203B41FA5}">
                      <a16:colId xmlns:a16="http://schemas.microsoft.com/office/drawing/2014/main" val="609392768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4235832673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73256089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gia công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14887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4457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vạch dấu, chấm dấu, dũa, cưa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2746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 làm việc gọn gàng, khoa học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6143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an toàn cho người, thiết bị,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7823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đúng thời gian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630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25063"/>
              </p:ext>
            </p:extLst>
          </p:nvPr>
        </p:nvGraphicFramePr>
        <p:xfrm>
          <a:off x="332859" y="5445934"/>
          <a:ext cx="1146018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970659">
                  <a:extLst>
                    <a:ext uri="{9D8B030D-6E8A-4147-A177-3AD203B41FA5}">
                      <a16:colId xmlns:a16="http://schemas.microsoft.com/office/drawing/2014/main" val="2650541828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1688530850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3519821486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sản phẩm dự án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90016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9782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báo cáo đầy đủ, nội dung rõ ràng, chặt chẽ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395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gia công sản phẩm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239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tự tin, trôi chảy, thuyết phục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3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3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507" y="119722"/>
            <a:ext cx="110639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ây dựng dự án qua tiến trình sau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1.Thiết kế hình sạng móc khóa trên giấy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2.Vạch dấu phôi theo bản vẽ thiết kế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3.Gia công móc khóa theo đường vạch dấu bằng dụng cụ cơ khí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Dũa cạnh sắc và hoàn thiện sản phẩm</a:t>
            </a:r>
          </a:p>
        </p:txBody>
      </p:sp>
    </p:spTree>
    <p:extLst>
      <p:ext uri="{BB962C8B-B14F-4D97-AF65-F5344CB8AC3E}">
        <p14:creationId xmlns:p14="http://schemas.microsoft.com/office/powerpoint/2010/main" val="16952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Kế hoạch thực hiện nhiệm vụ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532675"/>
            <a:ext cx="11601694" cy="755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A04382-FA15-075B-83A3-A6E27D5E6AA8}"/>
              </a:ext>
            </a:extLst>
          </p:cNvPr>
          <p:cNvSpPr txBox="1"/>
          <p:nvPr/>
        </p:nvSpPr>
        <p:spPr>
          <a:xfrm>
            <a:off x="1456265" y="4722271"/>
            <a:ext cx="85174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8879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chí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62259"/>
            <a:ext cx="11601694" cy="75597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6408" y="1509308"/>
          <a:ext cx="11384657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576229">
                  <a:extLst>
                    <a:ext uri="{9D8B030D-6E8A-4147-A177-3AD203B41FA5}">
                      <a16:colId xmlns:a16="http://schemas.microsoft.com/office/drawing/2014/main" val="1581892778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1805048474"/>
                    </a:ext>
                  </a:extLst>
                </a:gridCol>
                <a:gridCol w="1791092">
                  <a:extLst>
                    <a:ext uri="{9D8B030D-6E8A-4147-A177-3AD203B41FA5}">
                      <a16:colId xmlns:a16="http://schemas.microsoft.com/office/drawing/2014/main" val="335467796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kỹ thuật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3452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1676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có các kích thước cho phép sai khác ±1 mm so với kích thước tương ứng trong bản thiết kế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7165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móc khóa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002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móc khóa có độ nhẵn, tính thẩm mỹ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333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6408" y="3477621"/>
          <a:ext cx="1151663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6322464">
                  <a:extLst>
                    <a:ext uri="{9D8B030D-6E8A-4147-A177-3AD203B41FA5}">
                      <a16:colId xmlns:a16="http://schemas.microsoft.com/office/drawing/2014/main" val="609392768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4235832673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73256089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gia công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14887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4457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vạch dấu, chấm dấu, dũa, cưa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2746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 làm việc gọn gàng, khoa học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6143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an toàn cho người, thiết bị,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7823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đúng thời gian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630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2859" y="5445934"/>
          <a:ext cx="1146018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970659">
                  <a:extLst>
                    <a:ext uri="{9D8B030D-6E8A-4147-A177-3AD203B41FA5}">
                      <a16:colId xmlns:a16="http://schemas.microsoft.com/office/drawing/2014/main" val="2650541828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1688530850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3519821486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sản phẩm dự án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90016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9782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báo cáo đầy đủ, nội dung rõ ràng, chặt chẽ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395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gia công sản phẩm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239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tự tin, trôi chảy, thuyết phục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3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8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1188</TotalTime>
  <Words>655</Words>
  <Application>Microsoft Office PowerPoint</Application>
  <PresentationFormat>Widescreen</PresentationFormat>
  <Paragraphs>114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2023-06-21T22:05:51Z</dcterms:created>
  <dcterms:modified xsi:type="dcterms:W3CDTF">2023-08-22T04:12:08Z</dcterms:modified>
</cp:coreProperties>
</file>