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70" r:id="rId4"/>
    <p:sldId id="271" r:id="rId5"/>
    <p:sldId id="272" r:id="rId6"/>
    <p:sldId id="274" r:id="rId7"/>
    <p:sldId id="269" r:id="rId8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0000FF"/>
    <a:srgbClr val="CC0099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667" y="-101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……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783822" y="4343401"/>
            <a:ext cx="10928600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34: LUYỆN TẬP CHUNG (T1)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726088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048702" y="5944175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20436675"/>
      </p:ext>
    </p:extLst>
  </p:cSld>
  <p:clrMapOvr>
    <a:masterClrMapping/>
  </p:clrMapOvr>
  <p:transition spd="slow"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CE7908D4-8EBE-9C04-1A77-1DD58403FB09}"/>
              </a:ext>
            </a:extLst>
          </p:cNvPr>
          <p:cNvSpPr txBox="1"/>
          <p:nvPr/>
        </p:nvSpPr>
        <p:spPr>
          <a:xfrm>
            <a:off x="670719" y="1828800"/>
            <a:ext cx="12954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1: 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phần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chưa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biết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trong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vi-VN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sau: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024152D-0ACF-E9D5-FAB5-753247E4A1D7}"/>
              </a:ext>
            </a:extLst>
          </p:cNvPr>
          <p:cNvGrpSpPr/>
          <p:nvPr/>
        </p:nvGrpSpPr>
        <p:grpSpPr>
          <a:xfrm>
            <a:off x="5007280" y="111473"/>
            <a:ext cx="6255239" cy="1053845"/>
            <a:chOff x="4539228" y="172432"/>
            <a:chExt cx="6149694" cy="1053845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1053845"/>
              <a:chOff x="4539228" y="172432"/>
              <a:chExt cx="6149694" cy="1053845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34044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32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34: LUYỆN TẬP CHUNG (T1)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xmlns="" id="{96ACF823-FA63-1EBC-5AA9-B9479D20C7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72" y="2680185"/>
            <a:ext cx="1006800" cy="902649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D1354912-11CB-66C7-F34D-205AFDA5696C}"/>
              </a:ext>
            </a:extLst>
          </p:cNvPr>
          <p:cNvSpPr txBox="1"/>
          <p:nvPr/>
        </p:nvSpPr>
        <p:spPr>
          <a:xfrm>
            <a:off x="314402" y="2797266"/>
            <a:ext cx="5233117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a) 1 536 +             = 6 927</a:t>
            </a:r>
          </a:p>
          <a:p>
            <a:r>
              <a:rPr lang="en-US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+ 729 = 8153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xmlns="" id="{D146E9F1-C4AB-437D-D913-E4D106440484}"/>
              </a:ext>
            </a:extLst>
          </p:cNvPr>
          <p:cNvSpPr/>
          <p:nvPr/>
        </p:nvSpPr>
        <p:spPr>
          <a:xfrm>
            <a:off x="2224088" y="2551757"/>
            <a:ext cx="1415887" cy="1026078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5 391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xmlns="" id="{FF834233-39A2-93A2-B828-B979369A75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73" y="3577835"/>
            <a:ext cx="1218956" cy="902649"/>
          </a:xfrm>
          <a:prstGeom prst="rect">
            <a:avLst/>
          </a:prstGeom>
        </p:spPr>
      </p:pic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xmlns="" id="{0B7FDC3A-138A-B1E1-E5B0-5D9628459424}"/>
              </a:ext>
            </a:extLst>
          </p:cNvPr>
          <p:cNvSpPr/>
          <p:nvPr/>
        </p:nvSpPr>
        <p:spPr>
          <a:xfrm>
            <a:off x="314402" y="3479376"/>
            <a:ext cx="1415887" cy="1005732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7 424</a:t>
            </a: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xmlns="" id="{06DDE13B-74C5-526F-B18B-1F19C186B0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59553" y="2582925"/>
            <a:ext cx="1006800" cy="902649"/>
          </a:xfrm>
          <a:prstGeom prst="rect">
            <a:avLst/>
          </a:prstGeom>
        </p:spPr>
      </p:pic>
      <p:sp>
        <p:nvSpPr>
          <p:cNvPr id="35" name="TextBox 34">
            <a:extLst>
              <a:ext uri="{FF2B5EF4-FFF2-40B4-BE49-F238E27FC236}">
                <a16:creationId xmlns:a16="http://schemas.microsoft.com/office/drawing/2014/main" xmlns="" id="{20676561-8B5E-90CC-510F-97502F069281}"/>
              </a:ext>
            </a:extLst>
          </p:cNvPr>
          <p:cNvSpPr txBox="1"/>
          <p:nvPr/>
        </p:nvSpPr>
        <p:spPr>
          <a:xfrm>
            <a:off x="5852319" y="2809070"/>
            <a:ext cx="5410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b)               - 42 = 9 81</a:t>
            </a:r>
          </a:p>
          <a:p>
            <a:r>
              <a:rPr lang="en-US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- 3 326 = 8 462</a:t>
            </a:r>
          </a:p>
        </p:txBody>
      </p:sp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xmlns="" id="{20BFE623-F2F5-92AF-1FAA-91932386E587}"/>
              </a:ext>
            </a:extLst>
          </p:cNvPr>
          <p:cNvSpPr/>
          <p:nvPr/>
        </p:nvSpPr>
        <p:spPr>
          <a:xfrm>
            <a:off x="6461919" y="2590800"/>
            <a:ext cx="1338042" cy="902649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1 023</a:t>
            </a: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xmlns="" id="{03E330E1-25BE-2BA9-1B6F-08BB4887F0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74075" y="3581400"/>
            <a:ext cx="1006800" cy="902649"/>
          </a:xfrm>
          <a:prstGeom prst="rect">
            <a:avLst/>
          </a:prstGeom>
        </p:spPr>
      </p:pic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xmlns="" id="{CE161D81-9BDD-4764-516F-9529D2B2F951}"/>
              </a:ext>
            </a:extLst>
          </p:cNvPr>
          <p:cNvSpPr/>
          <p:nvPr/>
        </p:nvSpPr>
        <p:spPr>
          <a:xfrm>
            <a:off x="6320375" y="3601634"/>
            <a:ext cx="1589344" cy="1046566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11 788</a:t>
            </a:r>
          </a:p>
        </p:txBody>
      </p:sp>
      <p:pic>
        <p:nvPicPr>
          <p:cNvPr id="39" name="Picture 38">
            <a:extLst>
              <a:ext uri="{FF2B5EF4-FFF2-40B4-BE49-F238E27FC236}">
                <a16:creationId xmlns:a16="http://schemas.microsoft.com/office/drawing/2014/main" xmlns="" id="{B6215862-A00D-92B0-0313-4F6FD13B01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79119" y="2495609"/>
            <a:ext cx="1006800" cy="90264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BAED7237-023A-7914-877E-1FE510A3F947}"/>
              </a:ext>
            </a:extLst>
          </p:cNvPr>
          <p:cNvSpPr txBox="1"/>
          <p:nvPr/>
        </p:nvSpPr>
        <p:spPr>
          <a:xfrm>
            <a:off x="10836473" y="2694618"/>
            <a:ext cx="5272846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c) 4 492 -               = 1 059</a:t>
            </a:r>
          </a:p>
          <a:p>
            <a:r>
              <a:rPr lang="en-US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3 328 -                = 225   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xmlns="" id="{D63ABB2D-15E9-606C-D803-4D9A2653FE4D}"/>
              </a:ext>
            </a:extLst>
          </p:cNvPr>
          <p:cNvSpPr/>
          <p:nvPr/>
        </p:nvSpPr>
        <p:spPr>
          <a:xfrm>
            <a:off x="12786519" y="2506940"/>
            <a:ext cx="1338042" cy="902649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3 433</a:t>
            </a:r>
          </a:p>
        </p:txBody>
      </p:sp>
      <p:pic>
        <p:nvPicPr>
          <p:cNvPr id="42" name="Picture 41">
            <a:extLst>
              <a:ext uri="{FF2B5EF4-FFF2-40B4-BE49-F238E27FC236}">
                <a16:creationId xmlns:a16="http://schemas.microsoft.com/office/drawing/2014/main" xmlns="" id="{5767FA82-3FB4-E7A1-368A-C79345EBE0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6901" y="3562427"/>
            <a:ext cx="1006800" cy="902649"/>
          </a:xfrm>
          <a:prstGeom prst="rect">
            <a:avLst/>
          </a:prstGeom>
        </p:spPr>
      </p:pic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xmlns="" id="{BC286847-E6FA-DB67-B105-B23F6B41D523}"/>
              </a:ext>
            </a:extLst>
          </p:cNvPr>
          <p:cNvSpPr/>
          <p:nvPr/>
        </p:nvSpPr>
        <p:spPr>
          <a:xfrm>
            <a:off x="12767988" y="3520214"/>
            <a:ext cx="1478041" cy="1046566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3 073</a:t>
            </a: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xmlns="" id="{EA2BED41-CA32-1F8D-4626-E5F3BC5347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6451" y="6328922"/>
            <a:ext cx="1006800" cy="902649"/>
          </a:xfrm>
          <a:prstGeom prst="rect">
            <a:avLst/>
          </a:prstGeom>
        </p:spPr>
      </p:pic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C9DFC85D-0143-B654-828B-BE1C8DDA1622}"/>
              </a:ext>
            </a:extLst>
          </p:cNvPr>
          <p:cNvSpPr txBox="1"/>
          <p:nvPr/>
        </p:nvSpPr>
        <p:spPr>
          <a:xfrm>
            <a:off x="81459" y="6461387"/>
            <a:ext cx="455166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d) 2 x            = 1 846</a:t>
            </a:r>
          </a:p>
          <a:p>
            <a:r>
              <a:rPr lang="en-US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x 3 = 2 307</a:t>
            </a:r>
          </a:p>
        </p:txBody>
      </p:sp>
      <p:sp>
        <p:nvSpPr>
          <p:cNvPr id="46" name="Rectangle: Rounded Corners 45">
            <a:extLst>
              <a:ext uri="{FF2B5EF4-FFF2-40B4-BE49-F238E27FC236}">
                <a16:creationId xmlns:a16="http://schemas.microsoft.com/office/drawing/2014/main" xmlns="" id="{A882E2C1-B9DA-5F83-BC29-C58929C21C74}"/>
              </a:ext>
            </a:extLst>
          </p:cNvPr>
          <p:cNvSpPr/>
          <p:nvPr/>
        </p:nvSpPr>
        <p:spPr>
          <a:xfrm>
            <a:off x="1327180" y="6316195"/>
            <a:ext cx="1156214" cy="902649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923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xmlns="" id="{0BBBA016-E7F3-DF66-DFDF-1E01CE0778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873" y="7231571"/>
            <a:ext cx="1151595" cy="902649"/>
          </a:xfrm>
          <a:prstGeom prst="rect">
            <a:avLst/>
          </a:prstGeom>
        </p:spPr>
      </p:pic>
      <p:sp>
        <p:nvSpPr>
          <p:cNvPr id="48" name="Rectangle: Rounded Corners 47">
            <a:extLst>
              <a:ext uri="{FF2B5EF4-FFF2-40B4-BE49-F238E27FC236}">
                <a16:creationId xmlns:a16="http://schemas.microsoft.com/office/drawing/2014/main" xmlns="" id="{88CBCC81-FA1D-747E-C626-68CB9C205EA1}"/>
              </a:ext>
            </a:extLst>
          </p:cNvPr>
          <p:cNvSpPr/>
          <p:nvPr/>
        </p:nvSpPr>
        <p:spPr>
          <a:xfrm>
            <a:off x="357323" y="7238999"/>
            <a:ext cx="1151595" cy="1046567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769</a:t>
            </a:r>
          </a:p>
        </p:txBody>
      </p:sp>
      <p:pic>
        <p:nvPicPr>
          <p:cNvPr id="49" name="Picture 48">
            <a:extLst>
              <a:ext uri="{FF2B5EF4-FFF2-40B4-BE49-F238E27FC236}">
                <a16:creationId xmlns:a16="http://schemas.microsoft.com/office/drawing/2014/main" xmlns="" id="{BB1FFAF3-831E-BD89-7753-935AE11668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44791" y="6446515"/>
            <a:ext cx="1006800" cy="902649"/>
          </a:xfrm>
          <a:prstGeom prst="rect">
            <a:avLst/>
          </a:prstGeom>
        </p:spPr>
      </p:pic>
      <p:sp>
        <p:nvSpPr>
          <p:cNvPr id="50" name="TextBox 49">
            <a:extLst>
              <a:ext uri="{FF2B5EF4-FFF2-40B4-BE49-F238E27FC236}">
                <a16:creationId xmlns:a16="http://schemas.microsoft.com/office/drawing/2014/main" xmlns="" id="{635433E3-E2F3-4ACA-F829-82A2D1FE4E2D}"/>
              </a:ext>
            </a:extLst>
          </p:cNvPr>
          <p:cNvSpPr txBox="1"/>
          <p:nvPr/>
        </p:nvSpPr>
        <p:spPr>
          <a:xfrm>
            <a:off x="5640412" y="6717851"/>
            <a:ext cx="5410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e)               : 3 = 1 527</a:t>
            </a:r>
          </a:p>
          <a:p>
            <a:r>
              <a:rPr lang="en-US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: 4 = 1 823</a:t>
            </a:r>
          </a:p>
        </p:txBody>
      </p:sp>
      <p:sp>
        <p:nvSpPr>
          <p:cNvPr id="51" name="Rectangle: Rounded Corners 50">
            <a:extLst>
              <a:ext uri="{FF2B5EF4-FFF2-40B4-BE49-F238E27FC236}">
                <a16:creationId xmlns:a16="http://schemas.microsoft.com/office/drawing/2014/main" xmlns="" id="{A2C5F73D-3ECD-4CAA-4095-B1A64D6CE2EB}"/>
              </a:ext>
            </a:extLst>
          </p:cNvPr>
          <p:cNvSpPr/>
          <p:nvPr/>
        </p:nvSpPr>
        <p:spPr>
          <a:xfrm>
            <a:off x="6364973" y="6412022"/>
            <a:ext cx="1338042" cy="902649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1 524</a:t>
            </a: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xmlns="" id="{EFEB5C57-C95C-0DA1-8CE4-D5FD4D279C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9313" y="7444990"/>
            <a:ext cx="1006800" cy="902649"/>
          </a:xfrm>
          <a:prstGeom prst="rect">
            <a:avLst/>
          </a:prstGeom>
        </p:spPr>
      </p:pic>
      <p:sp>
        <p:nvSpPr>
          <p:cNvPr id="53" name="Rectangle: Rounded Corners 52">
            <a:extLst>
              <a:ext uri="{FF2B5EF4-FFF2-40B4-BE49-F238E27FC236}">
                <a16:creationId xmlns:a16="http://schemas.microsoft.com/office/drawing/2014/main" xmlns="" id="{F099C910-AB38-C4B1-B794-35FEFB528C5F}"/>
              </a:ext>
            </a:extLst>
          </p:cNvPr>
          <p:cNvSpPr/>
          <p:nvPr/>
        </p:nvSpPr>
        <p:spPr>
          <a:xfrm>
            <a:off x="6364973" y="7450315"/>
            <a:ext cx="1290690" cy="897324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7 292</a:t>
            </a:r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xmlns="" id="{F2315272-6369-98A1-A4CF-02BD63EAA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2140" y="6393518"/>
            <a:ext cx="1006800" cy="902649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xmlns="" id="{B6AFAB5C-3816-B9A6-6D76-4DCBCCEB0BE1}"/>
              </a:ext>
            </a:extLst>
          </p:cNvPr>
          <p:cNvSpPr txBox="1"/>
          <p:nvPr/>
        </p:nvSpPr>
        <p:spPr>
          <a:xfrm>
            <a:off x="11108601" y="6542341"/>
            <a:ext cx="5410200" cy="15696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g) 2 416 :              = 4</a:t>
            </a:r>
          </a:p>
          <a:p>
            <a:r>
              <a:rPr lang="en-US" sz="32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7 545 :               = 5</a:t>
            </a:r>
          </a:p>
        </p:txBody>
      </p:sp>
      <p:sp>
        <p:nvSpPr>
          <p:cNvPr id="56" name="Rectangle: Rounded Corners 55">
            <a:extLst>
              <a:ext uri="{FF2B5EF4-FFF2-40B4-BE49-F238E27FC236}">
                <a16:creationId xmlns:a16="http://schemas.microsoft.com/office/drawing/2014/main" xmlns="" id="{76151968-E2AE-E5B7-C35C-BE7D625911A5}"/>
              </a:ext>
            </a:extLst>
          </p:cNvPr>
          <p:cNvSpPr/>
          <p:nvPr/>
        </p:nvSpPr>
        <p:spPr>
          <a:xfrm>
            <a:off x="12952140" y="6350803"/>
            <a:ext cx="1338042" cy="902649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604</a:t>
            </a:r>
          </a:p>
        </p:txBody>
      </p:sp>
      <p:pic>
        <p:nvPicPr>
          <p:cNvPr id="57" name="Picture 56">
            <a:extLst>
              <a:ext uri="{FF2B5EF4-FFF2-40B4-BE49-F238E27FC236}">
                <a16:creationId xmlns:a16="http://schemas.microsoft.com/office/drawing/2014/main" xmlns="" id="{E0D84AA4-642D-5B67-7B2B-4A4DCC7192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151319" y="7430487"/>
            <a:ext cx="1006800" cy="902649"/>
          </a:xfrm>
          <a:prstGeom prst="rect">
            <a:avLst/>
          </a:prstGeom>
        </p:spPr>
      </p:pic>
      <p:sp>
        <p:nvSpPr>
          <p:cNvPr id="58" name="Rectangle: Rounded Corners 57">
            <a:extLst>
              <a:ext uri="{FF2B5EF4-FFF2-40B4-BE49-F238E27FC236}">
                <a16:creationId xmlns:a16="http://schemas.microsoft.com/office/drawing/2014/main" xmlns="" id="{01747852-86F5-05A2-8C78-D5A0E6AF4756}"/>
              </a:ext>
            </a:extLst>
          </p:cNvPr>
          <p:cNvSpPr/>
          <p:nvPr/>
        </p:nvSpPr>
        <p:spPr>
          <a:xfrm>
            <a:off x="13024855" y="7467600"/>
            <a:ext cx="1361864" cy="843074"/>
          </a:xfrm>
          <a:prstGeom prst="roundRect">
            <a:avLst/>
          </a:prstGeom>
          <a:ln w="9525"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1 509</a:t>
            </a:r>
          </a:p>
        </p:txBody>
      </p:sp>
    </p:spTree>
    <p:extLst>
      <p:ext uri="{BB962C8B-B14F-4D97-AF65-F5344CB8AC3E}">
        <p14:creationId xmlns:p14="http://schemas.microsoft.com/office/powerpoint/2010/main" val="169042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3" grpId="0" animBg="1"/>
      <p:bldP spid="36" grpId="0" animBg="1"/>
      <p:bldP spid="38" grpId="0" animBg="1"/>
      <p:bldP spid="41" grpId="0" animBg="1"/>
      <p:bldP spid="43" grpId="0" animBg="1"/>
      <p:bldP spid="46" grpId="0" animBg="1"/>
      <p:bldP spid="48" grpId="0" animBg="1"/>
      <p:bldP spid="51" grpId="0" animBg="1"/>
      <p:bldP spid="53" grpId="0" animBg="1"/>
      <p:bldP spid="56" grpId="0" animBg="1"/>
      <p:bldP spid="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024152D-0ACF-E9D5-FAB5-753247E4A1D7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34: LUYỆN TẬP CHUNG (T1)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1773279-2A4A-E981-F9E4-A10F67DD628F}"/>
              </a:ext>
            </a:extLst>
          </p:cNvPr>
          <p:cNvSpPr txBox="1"/>
          <p:nvPr/>
        </p:nvSpPr>
        <p:spPr>
          <a:xfrm>
            <a:off x="670719" y="1924430"/>
            <a:ext cx="15316200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Tính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quả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trừ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dùng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phép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cộng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ctr"/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           75 905 – 54 732                                90 009 – 87 004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76F6D28B-52EB-B0D6-1DCD-CE6C6264B3BB}"/>
              </a:ext>
            </a:extLst>
          </p:cNvPr>
          <p:cNvSpPr txBox="1"/>
          <p:nvPr/>
        </p:nvSpPr>
        <p:spPr>
          <a:xfrm>
            <a:off x="2600010" y="4532532"/>
            <a:ext cx="571463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21 173 + 54 732 = 75 905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1C38818C-8DFE-55B8-3D94-9700366E2164}"/>
              </a:ext>
            </a:extLst>
          </p:cNvPr>
          <p:cNvSpPr txBox="1"/>
          <p:nvPr/>
        </p:nvSpPr>
        <p:spPr>
          <a:xfrm>
            <a:off x="2600009" y="3793056"/>
            <a:ext cx="548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75 905 – 54 732 = 21 173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089FCF90-638E-FC42-29C7-6BFD73F0BEE4}"/>
              </a:ext>
            </a:extLst>
          </p:cNvPr>
          <p:cNvSpPr txBox="1"/>
          <p:nvPr/>
        </p:nvSpPr>
        <p:spPr>
          <a:xfrm>
            <a:off x="9815088" y="4532532"/>
            <a:ext cx="5714631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Thử</a:t>
            </a:r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i="0" dirty="0" err="1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lại</a:t>
            </a:r>
            <a:endParaRPr lang="en-US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3005 + 87 004 = 90 009 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9E0DC8AC-9634-94CB-2890-2BE75B33CD41}"/>
              </a:ext>
            </a:extLst>
          </p:cNvPr>
          <p:cNvSpPr txBox="1"/>
          <p:nvPr/>
        </p:nvSpPr>
        <p:spPr>
          <a:xfrm>
            <a:off x="9815088" y="3793056"/>
            <a:ext cx="54864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90 009</a:t>
            </a:r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87 004</a:t>
            </a:r>
            <a:r>
              <a:rPr lang="en-US" sz="360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= 21 173 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5373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xmlns="" id="{1024152D-0ACF-E9D5-FAB5-753247E4A1D7}"/>
              </a:ext>
            </a:extLst>
          </p:cNvPr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xmlns="" id="{7EE2992F-0593-AB57-225A-D6C9A138746E}"/>
                </a:ext>
              </a:extLst>
            </p:cNvPr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xmlns="" id="{5D19F641-50A6-D0FD-B5A1-25FB683AA81C}"/>
                  </a:ext>
                </a:extLst>
              </p:cNvPr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ngày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tháng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…..</a:t>
                </a:r>
                <a:r>
                  <a:rPr lang="en-US" sz="3200" dirty="0" err="1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năm</a:t>
                </a:r>
                <a:r>
                  <a:rPr lang="en-US" sz="3200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…….</a:t>
                </a: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xmlns="" id="{DE55B8A9-2B3F-69E6-18A9-82534A65189A}"/>
                  </a:ext>
                </a:extLst>
              </p:cNvPr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</a:p>
            </p:txBody>
          </p:sp>
        </p:grp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xmlns="" id="{4DFDE022-8288-7FB9-8C00-76E75016BA97}"/>
                </a:ext>
              </a:extLst>
            </p:cNvPr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" name="Text Box 14">
            <a:extLst>
              <a:ext uri="{FF2B5EF4-FFF2-40B4-BE49-F238E27FC236}">
                <a16:creationId xmlns:a16="http://schemas.microsoft.com/office/drawing/2014/main" xmlns="" id="{8E440B64-4984-0EAD-0B8F-56AEC81D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7619" y="1041400"/>
            <a:ext cx="8557581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34: LUYỆN TẬP CHUNG (T1)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6C722940-728E-4756-A856-1F9AEAAEDE8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325" t="2654" r="163"/>
          <a:stretch/>
        </p:blipFill>
        <p:spPr>
          <a:xfrm>
            <a:off x="2575719" y="2971799"/>
            <a:ext cx="12420600" cy="559165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8CA3718F-C500-2819-B789-E070326FE816}"/>
              </a:ext>
            </a:extLst>
          </p:cNvPr>
          <p:cNvSpPr/>
          <p:nvPr/>
        </p:nvSpPr>
        <p:spPr>
          <a:xfrm>
            <a:off x="6732588" y="4267200"/>
            <a:ext cx="766597" cy="762000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AC10A200-066A-1D65-3328-F4447F94C4FC}"/>
              </a:ext>
            </a:extLst>
          </p:cNvPr>
          <p:cNvSpPr/>
          <p:nvPr/>
        </p:nvSpPr>
        <p:spPr>
          <a:xfrm>
            <a:off x="13101489" y="5310427"/>
            <a:ext cx="766597" cy="762000"/>
          </a:xfrm>
          <a:prstGeom prst="rect">
            <a:avLst/>
          </a:prstGeom>
          <a:ln>
            <a:solidFill>
              <a:srgbClr val="FF3399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dirty="0"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7D6474F-664C-D6A8-992E-94BE881BCC02}"/>
              </a:ext>
            </a:extLst>
          </p:cNvPr>
          <p:cNvSpPr txBox="1"/>
          <p:nvPr/>
        </p:nvSpPr>
        <p:spPr>
          <a:xfrm>
            <a:off x="899319" y="1962530"/>
            <a:ext cx="308054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3: </a:t>
            </a:r>
            <a:r>
              <a:rPr lang="en-US" sz="3600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r>
              <a:rPr lang="en-US" sz="360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66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688152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4866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</TotalTime>
  <Words>249</Words>
  <Application>Microsoft Office PowerPoint</Application>
  <PresentationFormat>Custom</PresentationFormat>
  <Paragraphs>60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161</cp:revision>
  <dcterms:created xsi:type="dcterms:W3CDTF">2022-07-10T01:37:20Z</dcterms:created>
  <dcterms:modified xsi:type="dcterms:W3CDTF">2022-08-22T08:20:22Z</dcterms:modified>
</cp:coreProperties>
</file>