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5" r:id="rId4"/>
    <p:sldId id="272" r:id="rId5"/>
    <p:sldId id="274" r:id="rId6"/>
    <p:sldId id="300" r:id="rId7"/>
    <p:sldId id="299" r:id="rId8"/>
    <p:sldId id="298" r:id="rId9"/>
    <p:sldId id="273" r:id="rId10"/>
    <p:sldId id="301" r:id="rId11"/>
    <p:sldId id="302" r:id="rId12"/>
    <p:sldId id="303" r:id="rId13"/>
    <p:sldId id="304" r:id="rId14"/>
    <p:sldId id="258" r:id="rId15"/>
    <p:sldId id="259" r:id="rId16"/>
    <p:sldId id="279" r:id="rId17"/>
    <p:sldId id="260" r:id="rId18"/>
    <p:sldId id="282" r:id="rId19"/>
    <p:sldId id="283" r:id="rId20"/>
    <p:sldId id="284" r:id="rId21"/>
    <p:sldId id="307" r:id="rId22"/>
    <p:sldId id="306" r:id="rId23"/>
    <p:sldId id="261" r:id="rId24"/>
    <p:sldId id="285" r:id="rId25"/>
    <p:sldId id="286" r:id="rId26"/>
    <p:sldId id="287" r:id="rId27"/>
    <p:sldId id="308" r:id="rId28"/>
    <p:sldId id="262" r:id="rId29"/>
    <p:sldId id="288" r:id="rId30"/>
    <p:sldId id="289" r:id="rId31"/>
    <p:sldId id="310" r:id="rId32"/>
    <p:sldId id="309" r:id="rId33"/>
    <p:sldId id="290" r:id="rId34"/>
    <p:sldId id="264" r:id="rId35"/>
    <p:sldId id="291" r:id="rId36"/>
    <p:sldId id="265" r:id="rId37"/>
    <p:sldId id="295" r:id="rId38"/>
    <p:sldId id="266" r:id="rId39"/>
    <p:sldId id="267" r:id="rId40"/>
    <p:sldId id="271" r:id="rId41"/>
    <p:sldId id="263" r:id="rId42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726" y="-9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1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octrang.tintuc.vn/tin-tuc/thay-giao-9x-cuc-da-zi-nang-lai-dien-trai-nhu-soai-ca-o-soc-trang-duoc-hang-nghin-hoc-sinh-yeu-men.html" TargetMode="External"/><Relationship Id="rId4" Type="http://schemas.openxmlformats.org/officeDocument/2006/relationships/hyperlink" Target="https://giaoducthoidai.vn/tre/thay-giao-xi-tin-da-tai-khien-teen-phat-cuong-o-soc-trang-2615674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63246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2666559"/>
            <a:ext cx="1678784" cy="1676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57200"/>
            <a:ext cx="603949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57400" y="76200"/>
            <a:ext cx="6039492" cy="457200"/>
          </a:xfrm>
        </p:spPr>
        <p:txBody>
          <a:bodyPr>
            <a:normAutofit fontScale="90000"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b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52600" y="4114800"/>
            <a:ext cx="5760720" cy="45720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0"/>
            <a:ext cx="3657598" cy="251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908336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9" imgW="3531960" imgH="4445640" progId="MS_ClipArt_Gallery.2">
                  <p:embed/>
                </p:oleObj>
              </mc:Choice>
              <mc:Fallback>
                <p:oleObj name="Clip" r:id="rId9" imgW="3531960" imgH="444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91840"/>
                        <a:ext cx="106680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44" y="1295400"/>
            <a:ext cx="6167756" cy="3134360"/>
          </a:xfrm>
          <a:prstGeom prst="rect">
            <a:avLst/>
          </a:prstGeom>
        </p:spPr>
      </p:pic>
      <p:sp>
        <p:nvSpPr>
          <p:cNvPr id="23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4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9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17" y="1397000"/>
            <a:ext cx="3472486" cy="259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8139" y="2083475"/>
            <a:ext cx="3459061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1371600"/>
            <a:ext cx="2603718" cy="584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4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9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2191392" y="12954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2667000" y="16002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2990671"/>
            <a:ext cx="690836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4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9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4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0873"/>
            <a:ext cx="4267200" cy="284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5492" y="1828800"/>
            <a:ext cx="2875908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43000" y="1295400"/>
            <a:ext cx="19812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xuyên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3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2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8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4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3505200" cy="30875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3400" y="2035076"/>
            <a:ext cx="375349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2 – 3 HS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05400" y="1371600"/>
            <a:ext cx="19812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xuyên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5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36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7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40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42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xuyên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027872"/>
            <a:ext cx="352151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6 HS,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48" y="1424709"/>
            <a:ext cx="3750676" cy="246870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219200" y="1424709"/>
            <a:ext cx="2590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838200" y="1981200"/>
            <a:ext cx="4343400" cy="1371600"/>
          </a:xfrm>
          <a:prstGeom prst="cloudCallout">
            <a:avLst>
              <a:gd name="adj1" fmla="val -38173"/>
              <a:gd name="adj2" fmla="val 71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990600" y="2438400"/>
            <a:ext cx="4343400" cy="1371600"/>
          </a:xfrm>
          <a:prstGeom prst="cloudCallout">
            <a:avLst>
              <a:gd name="adj1" fmla="val -38173"/>
              <a:gd name="adj2" fmla="val 712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xuyên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9023" y="3429000"/>
            <a:ext cx="695197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38250"/>
            <a:ext cx="3352800" cy="20955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905000" y="2133600"/>
            <a:ext cx="685800" cy="914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64" y="2265970"/>
            <a:ext cx="3962400" cy="20774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2800" y="1247255"/>
            <a:ext cx="46897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– 4 HS,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800" y="1447800"/>
            <a:ext cx="2590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457200" y="1981200"/>
            <a:ext cx="4572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3505200"/>
            <a:ext cx="3886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19" y="1447800"/>
            <a:ext cx="3472541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819674" y="1898808"/>
            <a:ext cx="344752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089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3809998" cy="254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648200" y="1827074"/>
            <a:ext cx="329629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01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7302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657600" y="13716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447" y="3581400"/>
            <a:ext cx="71254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92" y="1295400"/>
            <a:ext cx="2743200" cy="20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74050"/>
            <a:ext cx="4019040" cy="281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85800" y="1828800"/>
            <a:ext cx="3117273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601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4267198" cy="303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5029200" y="1639669"/>
            <a:ext cx="299149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– 19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623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356616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1828800"/>
            <a:ext cx="34290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67462" y="1295400"/>
            <a:ext cx="25663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7975" y="3418582"/>
            <a:ext cx="677442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233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94" y="1371600"/>
            <a:ext cx="4104806" cy="2866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6237" y="1600200"/>
            <a:ext cx="31437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950719"/>
            <a:ext cx="688499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,....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8950"/>
            <a:ext cx="3810000" cy="2203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27220" y="1447800"/>
            <a:ext cx="323503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l: 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58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47" y="1657350"/>
            <a:ext cx="3810000" cy="2381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4501" y="1295400"/>
            <a:ext cx="3390299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2: 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ạ?</a:t>
            </a:r>
          </a:p>
        </p:txBody>
      </p:sp>
    </p:spTree>
    <p:extLst>
      <p:ext uri="{BB962C8B-B14F-4D97-AF65-F5344CB8AC3E}">
        <p14:creationId xmlns:p14="http://schemas.microsoft.com/office/powerpoint/2010/main" val="28542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" y="1392636"/>
            <a:ext cx="4278418" cy="28745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1750874"/>
            <a:ext cx="283909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3: 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nay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!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542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048000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702475"/>
            <a:ext cx="3975317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37" y="1838126"/>
            <a:ext cx="3901118" cy="2200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5055" y="1828800"/>
            <a:ext cx="3237345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19862" y="12954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1524000" y="1371600"/>
            <a:ext cx="4572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1905000" y="1752600"/>
            <a:ext cx="4572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3164406"/>
            <a:ext cx="666360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4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7302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908369" y="1547336"/>
            <a:ext cx="7092631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2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25" y="1828800"/>
            <a:ext cx="6044330" cy="2521406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914400" y="12192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4400" y="12192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2" y="1371600"/>
            <a:ext cx="4571998" cy="30993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1949104"/>
            <a:ext cx="2656391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96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4400" y="12192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791200" cy="22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1524000" y="1371600"/>
            <a:ext cx="51816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1676400" y="1752600"/>
            <a:ext cx="51816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200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bầu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vẻ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219200"/>
            <a:ext cx="672132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2209800"/>
            <a:ext cx="6511925" cy="22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bầu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vẻ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14400" y="12954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3" y="1905000"/>
            <a:ext cx="6511925" cy="22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57756"/>
            <a:ext cx="4267200" cy="2485644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76200" y="1219200"/>
            <a:ext cx="51816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69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721" y="1447800"/>
            <a:ext cx="41148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92" y="1768354"/>
            <a:ext cx="3048000" cy="22212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3743346"/>
            <a:ext cx="6096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3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287" y="1447800"/>
            <a:ext cx="6639713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5-6 HS,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62000"/>
            <a:ext cx="36576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1182" y="2886670"/>
            <a:ext cx="350981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7302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657600" y="13716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191392" y="12954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5172" y="3200400"/>
            <a:ext cx="671722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7021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55" y="0"/>
            <a:ext cx="60198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57200"/>
            <a:ext cx="58108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6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  <a:endParaRPr 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66308" y="152400"/>
            <a:ext cx="5887092" cy="4572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ĐIỆN TỬ (FILE WORD)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73827" y="2971800"/>
            <a:ext cx="5760720" cy="53340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440"/>
            <a:ext cx="1638722" cy="16341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826490"/>
            <a:ext cx="2209800" cy="2745509"/>
          </a:xfrm>
          <a:prstGeom prst="rect">
            <a:avLst/>
          </a:prstGeom>
        </p:spPr>
        <p:txBody>
          <a:bodyPr vert="horz" lIns="67922" tIns="33961" rIns="67922" bIns="33961" rtlCol="0" anchor="ctr">
            <a:normAutofit fontScale="975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  <a:p>
            <a:pPr algn="just"/>
            <a:endParaRPr lang="en-US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77309" y="1143000"/>
            <a:ext cx="5887092" cy="1905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250.000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1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-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3581400"/>
            <a:ext cx="5638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giaoducthoidai.vn/tre/thay-giao-xi-tin-da-tai-khien-teen-phat-cuong-o-soc-trang-2615674.html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4038600"/>
            <a:ext cx="5638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soctrang.tintuc.vn/tin-tuc/thay-giao-9x-cuc-da-zi-nang-lai-dien-trai-nhu-soai-ca-o-soc-trang-duoc-hang-nghin-hoc-sinh-yeu-men.html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2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5334000" cy="23067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504" y="3352800"/>
            <a:ext cx="712449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,....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21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0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57820"/>
            <a:ext cx="5486400" cy="2247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3657600"/>
            <a:ext cx="5791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21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4724400" cy="2170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2895600"/>
            <a:ext cx="643038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4.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,....</a:t>
            </a:r>
          </a:p>
        </p:txBody>
      </p:sp>
      <p:sp>
        <p:nvSpPr>
          <p:cNvPr id="21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36841"/>
            <a:ext cx="3940176" cy="22701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54" y="3505200"/>
            <a:ext cx="637034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21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78890"/>
            <a:ext cx="4666971" cy="3216910"/>
          </a:xfrm>
          <a:prstGeom prst="rect">
            <a:avLst/>
          </a:prstGeom>
        </p:spPr>
      </p:pic>
      <p:sp>
        <p:nvSpPr>
          <p:cNvPr id="22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3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4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8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3227</Words>
  <PresentationFormat>Custom</PresentationFormat>
  <Paragraphs>243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Clip</vt:lpstr>
      <vt:lpstr>SỞ GIÁO DỤC VÀ ĐÀO TẠO SÓC TRĂNG TRƯỜNG THPT LÊ VĂN TÁM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ĐIỆN TỬ (FILE WORD)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2021-08-05T08:35:56Z</dcterms:created>
  <dcterms:modified xsi:type="dcterms:W3CDTF">2021-08-20T02:05:38Z</dcterms:modified>
</cp:coreProperties>
</file>