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ction Jackson" panose="020B0604020202020204" charset="0"/>
      <p:regular r:id="rId17"/>
    </p:embeddedFont>
    <p:embeddedFont>
      <p:font typeface=".VnMystical" panose="020B7200000000000000" pitchFamily="34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 ? [ Question 1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327</Words>
  <Application>Microsoft Office PowerPoint</Application>
  <PresentationFormat>Widescreen</PresentationFormat>
  <Paragraphs>55</Paragraphs>
  <Slides>11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Action Jackson</vt:lpstr>
      <vt:lpstr>.VnMystical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37</cp:revision>
  <dcterms:created xsi:type="dcterms:W3CDTF">2018-10-24T01:42:02Z</dcterms:created>
  <dcterms:modified xsi:type="dcterms:W3CDTF">2020-10-30T06:03:33Z</dcterms:modified>
</cp:coreProperties>
</file>