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7" r:id="rId2"/>
  </p:sldMasterIdLst>
  <p:notesMasterIdLst>
    <p:notesMasterId r:id="rId11"/>
  </p:notesMasterIdLst>
  <p:sldIdLst>
    <p:sldId id="256" r:id="rId3"/>
    <p:sldId id="259" r:id="rId4"/>
    <p:sldId id="284" r:id="rId5"/>
    <p:sldId id="265" r:id="rId6"/>
    <p:sldId id="285" r:id="rId7"/>
    <p:sldId id="260" r:id="rId8"/>
    <p:sldId id="286" r:id="rId9"/>
    <p:sldId id="283" r:id="rId1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929A"/>
    <a:srgbClr val="FF7430"/>
    <a:srgbClr val="FFD930"/>
    <a:srgbClr val="67D1D3"/>
    <a:srgbClr val="D4E1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653" y="42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B1D83EBD-8B6A-4FFF-A16F-67917EB0A3D5}" type="datetimeFigureOut">
              <a:rPr lang="zh-CN" altLang="en-US" smtClean="0"/>
              <a:pPr/>
              <a:t>2023/8/14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53B2FD0C-B6D3-45AF-856F-A405129FD40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13346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印品黑体" panose="00000500000000000000" pitchFamily="2" charset="-122"/>
        <a:ea typeface="印品黑体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12AD807-486F-4AB0-8523-4BC4824C6A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CEC0F39-DF58-4747-BB84-321E657DCA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87B1C4A-A41E-4C5F-856F-0809A8302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9DB624B-52F2-4FF6-B722-AFDDF5B16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583CD38-1B3D-44EA-9EFC-A285AAA7E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6658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5A36918-751F-42D0-A62A-F4CB12A89C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1E8C2FB3-56CE-4228-B4C3-77DBE5C3B6A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B482AEF1-2A14-414F-B5B0-5F498E8798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97EF697-97BB-404C-BD6D-1A311B410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760BDB5-9791-487B-9B82-B4C125B2E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781289FC-0CD6-4EB1-9BCA-0D278EBC6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8A4DA799-554F-4054-B2BA-91B72F8DE0F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9AEB0990-E84E-4126-A8DA-513A8D952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178B8262-0E90-4B5A-840A-C736DF2F0F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4FE6EF98-9507-40AF-B063-138FC70078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ADBF2AAA-09C2-4448-88DD-A3DF29C32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3EDAFB38-3405-4ACE-B1A5-CCD233BC5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6955DFE9-8C09-4536-9CA1-7B795E827D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1BE63EDB-E1BD-4017-8AF2-C456589ECA10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6D5EBC3-E83D-4F15-A901-5348BE7D04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11D28118-5F1B-4AED-9A4B-85047C701E4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C24C766-51F4-4E4F-BADB-5AB38F3AE21E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278683A-DBAC-4A9F-9767-90C850CB906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6EEC72E7-111C-4E5B-AE6F-CA5548D820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DF406E76-E79B-4C62-BFF9-29D3699C4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774DBF8-757B-4B26-BA17-FCC8CC08C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7B5195F4-229C-458D-9CF4-141A6A14B42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0A7103F0-D134-4E59-955B-395E67812FEC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178C5468-B0EA-4F22-BBF3-92644ACD8F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8F8C3F06-C29B-4B85-B1EA-F34DA19268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9894C236-4884-4CE4-A2FA-3A90B32189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B14D3764-D03A-4366-AD90-B45B8D7C9F94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83E6B2C0-4951-476F-8249-0FA4C0E6159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BFD4FC86-8B60-4789-B9BD-FD6E390CA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E185E9F8-CB53-44F1-85C5-6A675D8226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877747D7-CEA5-4CA5-B6E1-B1DC29845EF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5CA6ED07-6767-48DB-90A6-B67C23671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9" name="图片 68">
            <a:extLst>
              <a:ext uri="{FF2B5EF4-FFF2-40B4-BE49-F238E27FC236}">
                <a16:creationId xmlns:a16="http://schemas.microsoft.com/office/drawing/2014/main" id="{0A14D5AE-83BA-466F-9AD4-2F7FAC3BEC5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  <p:grpSp>
        <p:nvGrpSpPr>
          <p:cNvPr id="71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72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3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4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5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6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7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8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2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3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4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5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6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7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8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9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0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1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2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3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4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5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6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7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8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9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0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1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2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3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4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5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19498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471E60C-B347-4202-988A-67FA0A3B7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CB6B0C6-FD37-419F-B5A1-35192F68D0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2518D4B-BAE7-4080-B8A9-B9402D8C24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3E8EA98-89EE-45ED-BFDF-3F98307E0E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07B6EAA-8F28-49DB-8DD1-FB26F0A49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3964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95F4478D-E517-4090-ADCE-99F10F5785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2897F9A-14D6-4AD9-BADA-D0112F7CDD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AD1ADC-0F44-49A7-BA76-7C9EF5EA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294F93C-1482-4B23-ABA0-431045E28B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0DFB142-C316-4206-AF92-3D6CFCDEE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8665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2023/8/14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4673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2023/8/14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7688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512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0A9431D-BE35-4CC5-B636-B7723A7228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B4A05F-39B4-40CC-A12E-58CEF15E3B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0F4D303-9177-4ECD-B3F6-DDF66EC10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825159C-18AB-4FB9-AA2C-B6C9B68E5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F38A19-42F1-41A5-9CFA-B862361200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72115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72C7802-779E-4FB9-B1C0-624DB4C96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0B4B74E-95BF-4B8E-95D6-07E115BEDF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A8B777F-C685-4C74-A6C1-95351D506B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97E430E-1F1E-45F0-95FE-D94A02A7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DB32CAC-C153-453D-8448-3880C6DCBE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7992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8E9ADC-368F-4BEA-A730-EC68CFB9C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276A6DC-75D0-43DA-8DE7-D1416DF64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103CD18-A4ED-42E4-853E-F7B3EDAD3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8595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D3EFF-9542-43D3-8D5B-3E35E7E4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C114F4-4E18-4A8C-8D2A-1562ED3CA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1F159F-9800-4436-A178-314298B35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43C950-6F8F-4596-B458-CFB89836B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F50E92-2EB5-4AB0-B295-B27ECFD7F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DB7EB2-91E7-4B8E-A6C1-B797D630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5CEE3D-CF63-4840-ADD5-767CF8F7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D017C9D-E716-435B-887F-3B7185B5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313436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2D3EFF-9542-43D3-8D5B-3E35E7E45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C114F4-4E18-4A8C-8D2A-1562ED3CAD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571F159F-9800-4436-A178-314298B35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343C950-6F8F-4596-B458-CFB89836BF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7F50E92-2EB5-4AB0-B295-B27ECFD7F42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70DB7EB2-91E7-4B8E-A6C1-B797D6301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105CEE3D-CF63-4840-ADD5-767CF8F7CD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5D017C9D-E716-435B-887F-3B7185B56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161705" y="6717169"/>
            <a:ext cx="1800200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  <a:hlinkClick r:id="rId2"/>
              </a:rPr>
              <a:t>模板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ea typeface="微软雅黑" panose="020B0503020204020204" pitchFamily="34" charset="-122"/>
              </a:rPr>
              <a:t>http://www.1ppt.com/moban/</a:t>
            </a:r>
            <a:r>
              <a:rPr lang="zh-CN" altLang="en-US" sz="100" dirty="0">
                <a:solidFill>
                  <a:prstClr val="black"/>
                </a:solidFill>
                <a:ea typeface="微软雅黑" panose="020B0503020204020204" pitchFamily="34" charset="-122"/>
              </a:rPr>
              <a:t> </a:t>
            </a:r>
            <a:endParaRPr lang="en-US" altLang="zh-CN" sz="100" dirty="0">
              <a:solidFill>
                <a:prstClr val="black"/>
              </a:solidFill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9033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0DAA7650-4EBE-408D-97D7-01D2B1CEF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B36996B-68E5-4816-BCAD-70DFC992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4A7CDC6-A265-4B4B-A5F8-D84F63403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BF861C06-08F3-41B0-B7EB-382E3E01358D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7" name="Freeform 5">
              <a:extLst>
                <a:ext uri="{FF2B5EF4-FFF2-40B4-BE49-F238E27FC236}">
                  <a16:creationId xmlns:a16="http://schemas.microsoft.com/office/drawing/2014/main" id="{A95AE76C-DE87-4B0F-A8D2-4BAE47DBBD63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12E8EDA2-DC54-4147-AE39-E83051EB31C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" name="Freeform 7">
              <a:extLst>
                <a:ext uri="{FF2B5EF4-FFF2-40B4-BE49-F238E27FC236}">
                  <a16:creationId xmlns:a16="http://schemas.microsoft.com/office/drawing/2014/main" id="{0DB918F7-C149-42BE-8DDB-84F325B07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8">
              <a:extLst>
                <a:ext uri="{FF2B5EF4-FFF2-40B4-BE49-F238E27FC236}">
                  <a16:creationId xmlns:a16="http://schemas.microsoft.com/office/drawing/2014/main" id="{1A7FED5C-FED8-4CC5-AA59-696930887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9">
              <a:extLst>
                <a:ext uri="{FF2B5EF4-FFF2-40B4-BE49-F238E27FC236}">
                  <a16:creationId xmlns:a16="http://schemas.microsoft.com/office/drawing/2014/main" id="{DC0C944C-7B8A-4562-B6CD-B32D7A83F5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10">
              <a:extLst>
                <a:ext uri="{FF2B5EF4-FFF2-40B4-BE49-F238E27FC236}">
                  <a16:creationId xmlns:a16="http://schemas.microsoft.com/office/drawing/2014/main" id="{708420A3-0ECA-4FA4-8BEB-26DF535AC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2F47CB80-3AEC-4FCB-96D8-963250AD5D6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1C3EE6A2-6DE1-41D0-94D9-7A501BBA6C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84F662BC-23C4-4DF8-81D1-A516872CFB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0ABDFFD4-BEF1-43F5-A3D0-80668BFD3A4B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EE9A5DE9-F714-4119-90BB-8D5B49FC8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830CEE1A-60DA-4040-A66D-E44AC14F8B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5997722-3CFF-4921-8329-6EFCE95CB8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09CFEAAB-837B-4381-8AD2-740EA0A0C5D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2BB1C03C-4DAE-46B2-A7B7-D0924DABC0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964221BC-AE55-44E0-949D-BD82F4ACF1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8D46D2D8-181A-4E93-AD3C-BD600672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5F43D974-2913-4CF2-9120-12FB47184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3">
              <a:extLst>
                <a:ext uri="{FF2B5EF4-FFF2-40B4-BE49-F238E27FC236}">
                  <a16:creationId xmlns:a16="http://schemas.microsoft.com/office/drawing/2014/main" id="{FC4A92F2-1780-4909-825D-801CEB61CF6B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4">
              <a:extLst>
                <a:ext uri="{FF2B5EF4-FFF2-40B4-BE49-F238E27FC236}">
                  <a16:creationId xmlns:a16="http://schemas.microsoft.com/office/drawing/2014/main" id="{BD89031E-77FD-46CC-9550-53E313716409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5">
              <a:extLst>
                <a:ext uri="{FF2B5EF4-FFF2-40B4-BE49-F238E27FC236}">
                  <a16:creationId xmlns:a16="http://schemas.microsoft.com/office/drawing/2014/main" id="{BA3B8669-F1CE-4468-B959-400760304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6">
              <a:extLst>
                <a:ext uri="{FF2B5EF4-FFF2-40B4-BE49-F238E27FC236}">
                  <a16:creationId xmlns:a16="http://schemas.microsoft.com/office/drawing/2014/main" id="{7894973A-3C98-469D-AF8C-E1C5B189D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7">
              <a:extLst>
                <a:ext uri="{FF2B5EF4-FFF2-40B4-BE49-F238E27FC236}">
                  <a16:creationId xmlns:a16="http://schemas.microsoft.com/office/drawing/2014/main" id="{94F47D97-275F-41E4-8423-6F0C11EE68B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8">
              <a:extLst>
                <a:ext uri="{FF2B5EF4-FFF2-40B4-BE49-F238E27FC236}">
                  <a16:creationId xmlns:a16="http://schemas.microsoft.com/office/drawing/2014/main" id="{4F8780D8-948E-4A2A-9564-1AAF7A31A2D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Freeform 29">
              <a:extLst>
                <a:ext uri="{FF2B5EF4-FFF2-40B4-BE49-F238E27FC236}">
                  <a16:creationId xmlns:a16="http://schemas.microsoft.com/office/drawing/2014/main" id="{71965349-B515-4988-A6F0-331D9AB2D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grpSp>
        <p:nvGrpSpPr>
          <p:cNvPr id="32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33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4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5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6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7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8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9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0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1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2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3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4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5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6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7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8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49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0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1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2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3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4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5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6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7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8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59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0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1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2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3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4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5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66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7" name="图片 66">
            <a:extLst>
              <a:ext uri="{FF2B5EF4-FFF2-40B4-BE49-F238E27FC236}">
                <a16:creationId xmlns:a16="http://schemas.microsoft.com/office/drawing/2014/main" id="{2FAB37B6-C8B0-40C6-8C6D-31E4589129F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511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8E8384F-7826-4083-9EBA-37F12A7E8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6ED8811-D677-4529-8A86-D5DC85CD1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D04EB985-18F5-43DF-B071-50651A547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077369FB-EE57-4B5E-B70C-53EA31917E89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E696791E-C2CE-40A4-A7E4-E6997BD1B1D9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44BAA21B-5E7D-4A66-AD85-F4613437B339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148D64D5-34CE-4581-B8E6-52CFC11D5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391F55D-B526-482D-B19A-DEA3AA6DB74A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39BAC88-6763-42D0-9BB6-05EA3161CD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1BF9F5BA-6BAA-46E9-AD9C-D57C4F13BA0A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E186A2E-6F85-4915-BEAE-43871F522E4C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F62E1B3-C478-43B1-90F5-B9F463C80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B57E446A-E1C6-4455-AF67-96CD36BC0D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F9DE032D-A2E3-4467-820C-AD5D3461F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81B241AA-9F38-4DFC-8687-8AF76AA031F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F1E30565-FCE9-4552-AAED-01E9307B5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6053FB5-97AB-4CB1-AC81-9A867A0A409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7ACDF3E-8DEC-4222-84FB-F6F9E7B271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DCBB36D1-BEDD-4507-81EC-8DE40AFA6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DA8973B6-2855-4205-8339-0D28F0274F4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AC186ED4-0B18-45AD-A00C-4B2388610369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008B4609-EA38-4704-B89E-3C5462FD1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280DF21A-7842-499B-8B8D-A9CCE91E265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737B1E53-03A3-4880-A4E6-C2F42F0A9A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B92EEF4B-E049-44E8-94F8-9E2C65C91B76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2F816D1B-01C0-4E22-BBC1-62CB54830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7">
              <a:extLst>
                <a:ext uri="{FF2B5EF4-FFF2-40B4-BE49-F238E27FC236}">
                  <a16:creationId xmlns:a16="http://schemas.microsoft.com/office/drawing/2014/main" id="{B4F671EC-AF4F-4D2E-8F11-83DF7A6D26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7CE4D1BE-AD45-4579-A5EC-002E64A1C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B687350A-5936-4C72-8151-EDC6EBD9AD1C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6" name="图片 65">
            <a:extLst>
              <a:ext uri="{FF2B5EF4-FFF2-40B4-BE49-F238E27FC236}">
                <a16:creationId xmlns:a16="http://schemas.microsoft.com/office/drawing/2014/main" id="{712C043F-2DAD-41B9-A74C-A4FBD43193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  <p:grpSp>
        <p:nvGrpSpPr>
          <p:cNvPr id="68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69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0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1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2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3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4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5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6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7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8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2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3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4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5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6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7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8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9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0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1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2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3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4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5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6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7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8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9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0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1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2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39909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1F5FB50-68C0-4D3D-ABD8-263420F8BB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D7BEC14-E0CB-414B-B481-3A5199C66B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78C45B9-774A-48FE-92EA-5C8CBBEA6F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ADABBAA7-F970-49D6-80CF-60DE6EB43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39E0C-DFDB-4232-A402-105148096660}" type="datetimeFigureOut">
              <a:rPr lang="zh-CN" altLang="en-US" smtClean="0"/>
              <a:t>2023/8/14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194AD08-2474-462E-A0A2-5EA0D7A804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F9EEBD0E-8715-4959-8F60-4C30AC4F8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6BDC3-3B89-4FE2-86D8-65BF6D0E7FA3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8" name="Group 4">
            <a:extLst>
              <a:ext uri="{FF2B5EF4-FFF2-40B4-BE49-F238E27FC236}">
                <a16:creationId xmlns:a16="http://schemas.microsoft.com/office/drawing/2014/main" id="{F1E50000-C594-448A-B310-0E1D7AF95D2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9" name="Freeform 5">
              <a:extLst>
                <a:ext uri="{FF2B5EF4-FFF2-40B4-BE49-F238E27FC236}">
                  <a16:creationId xmlns:a16="http://schemas.microsoft.com/office/drawing/2014/main" id="{771184F2-DC9D-4143-AEE9-5DDD38F36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58A91D67-C7A1-499E-A545-4FE5EF9F694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07F0163E-9CAB-4F5E-A3CE-D3D02BF3E8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id="{BE5EE5FA-3B41-4C7D-BB47-350ED043B1A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E1E5B115-AD8C-45C6-B7D9-19016090252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2EC9E67E-54A4-45ED-AFFC-9B6793A3042B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924A0EEC-2CDD-4B0E-BB90-C3538BF8ABA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C0FFC1C3-54A0-45D3-84E7-6D298057ED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7E74F34F-75C6-44AC-9B3D-9A1C76120FE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7CE4F5ED-51E2-49ED-B6D5-5FC2D28E54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4450C6DF-3CE7-43EC-A98A-6740E71F492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2C1517A9-D369-4848-A2B9-9D5F45BB828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A3EB172C-E578-45E1-ACB3-472BE00E4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E4F7578E-0FFB-4945-9B22-FBA35390362E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F589C5E7-0A45-4497-ADA8-FBE657EFF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8C5C7B1A-4AEC-413E-ACD8-FF4D5EA3DBF8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86D855E2-EDAE-4B3C-A04E-3C582DFB85D0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EF269427-E09E-4F31-BED5-AD51FD02F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7" name="Freeform 23">
              <a:extLst>
                <a:ext uri="{FF2B5EF4-FFF2-40B4-BE49-F238E27FC236}">
                  <a16:creationId xmlns:a16="http://schemas.microsoft.com/office/drawing/2014/main" id="{70BC097B-6F10-4AC4-A33D-B8897EF9611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8" name="Freeform 24">
              <a:extLst>
                <a:ext uri="{FF2B5EF4-FFF2-40B4-BE49-F238E27FC236}">
                  <a16:creationId xmlns:a16="http://schemas.microsoft.com/office/drawing/2014/main" id="{600065BB-68F4-44D5-BEF1-2E539D189E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29" name="Freeform 25">
              <a:extLst>
                <a:ext uri="{FF2B5EF4-FFF2-40B4-BE49-F238E27FC236}">
                  <a16:creationId xmlns:a16="http://schemas.microsoft.com/office/drawing/2014/main" id="{1FFF2C36-E24A-4AF6-8768-2A3B9B24039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0" name="Freeform 26">
              <a:extLst>
                <a:ext uri="{FF2B5EF4-FFF2-40B4-BE49-F238E27FC236}">
                  <a16:creationId xmlns:a16="http://schemas.microsoft.com/office/drawing/2014/main" id="{A97F92DD-9B19-4F6E-8D06-0E39A595BC45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1" name="Freeform 27">
              <a:extLst>
                <a:ext uri="{FF2B5EF4-FFF2-40B4-BE49-F238E27FC236}">
                  <a16:creationId xmlns:a16="http://schemas.microsoft.com/office/drawing/2014/main" id="{6CD1F24D-22C2-476C-86CA-CEDCC48F57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2" name="Freeform 28">
              <a:extLst>
                <a:ext uri="{FF2B5EF4-FFF2-40B4-BE49-F238E27FC236}">
                  <a16:creationId xmlns:a16="http://schemas.microsoft.com/office/drawing/2014/main" id="{291C35B3-5220-4B00-86AF-F12F4E1913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33" name="Freeform 29">
              <a:extLst>
                <a:ext uri="{FF2B5EF4-FFF2-40B4-BE49-F238E27FC236}">
                  <a16:creationId xmlns:a16="http://schemas.microsoft.com/office/drawing/2014/main" id="{99414610-4A89-4C1E-88AD-86283B8B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  <p:pic>
        <p:nvPicPr>
          <p:cNvPr id="69" name="图片 68">
            <a:extLst>
              <a:ext uri="{FF2B5EF4-FFF2-40B4-BE49-F238E27FC236}">
                <a16:creationId xmlns:a16="http://schemas.microsoft.com/office/drawing/2014/main" id="{56AB8090-64BC-4059-97A1-2A26D74CF6A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3240" y="-1697830"/>
            <a:ext cx="6197724" cy="6858000"/>
          </a:xfrm>
          <a:prstGeom prst="rect">
            <a:avLst/>
          </a:prstGeom>
        </p:spPr>
      </p:pic>
      <p:grpSp>
        <p:nvGrpSpPr>
          <p:cNvPr id="71" name="Group 147">
            <a:extLst>
              <a:ext uri="{FF2B5EF4-FFF2-40B4-BE49-F238E27FC236}">
                <a16:creationId xmlns:a16="http://schemas.microsoft.com/office/drawing/2014/main" id="{27D59AA0-9471-4EEE-A196-7E1413EE01CE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95250" y="97758"/>
            <a:ext cx="3883819" cy="1111648"/>
            <a:chOff x="486" y="1200"/>
            <a:chExt cx="6708" cy="1920"/>
          </a:xfrm>
        </p:grpSpPr>
        <p:sp>
          <p:nvSpPr>
            <p:cNvPr id="72" name="AutoShape 146">
              <a:extLst>
                <a:ext uri="{FF2B5EF4-FFF2-40B4-BE49-F238E27FC236}">
                  <a16:creationId xmlns:a16="http://schemas.microsoft.com/office/drawing/2014/main" id="{C9A02835-C995-43F2-8379-BD21A1EDCCCD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3" name="Freeform 148">
              <a:extLst>
                <a:ext uri="{FF2B5EF4-FFF2-40B4-BE49-F238E27FC236}">
                  <a16:creationId xmlns:a16="http://schemas.microsoft.com/office/drawing/2014/main" id="{A9B0B92D-6D40-4BAD-B6FD-D4492C4937FC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4" name="Freeform 149">
              <a:extLst>
                <a:ext uri="{FF2B5EF4-FFF2-40B4-BE49-F238E27FC236}">
                  <a16:creationId xmlns:a16="http://schemas.microsoft.com/office/drawing/2014/main" id="{763FBD38-12EB-4BDC-B7EF-C56D5790CD36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5" name="Freeform 150">
              <a:extLst>
                <a:ext uri="{FF2B5EF4-FFF2-40B4-BE49-F238E27FC236}">
                  <a16:creationId xmlns:a16="http://schemas.microsoft.com/office/drawing/2014/main" id="{38158910-1B46-4D07-B5EB-25828C093C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6" name="Freeform 151">
              <a:extLst>
                <a:ext uri="{FF2B5EF4-FFF2-40B4-BE49-F238E27FC236}">
                  <a16:creationId xmlns:a16="http://schemas.microsoft.com/office/drawing/2014/main" id="{CC785B11-AD3C-4DD7-A6AE-D39182A0AE5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7" name="Freeform 152">
              <a:extLst>
                <a:ext uri="{FF2B5EF4-FFF2-40B4-BE49-F238E27FC236}">
                  <a16:creationId xmlns:a16="http://schemas.microsoft.com/office/drawing/2014/main" id="{87F24342-B6E7-4341-AA6F-9983C6CBF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8" name="Freeform 153">
              <a:extLst>
                <a:ext uri="{FF2B5EF4-FFF2-40B4-BE49-F238E27FC236}">
                  <a16:creationId xmlns:a16="http://schemas.microsoft.com/office/drawing/2014/main" id="{AE9715CB-EDC1-4BA7-995F-5C9DD6038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79" name="Freeform 154">
              <a:extLst>
                <a:ext uri="{FF2B5EF4-FFF2-40B4-BE49-F238E27FC236}">
                  <a16:creationId xmlns:a16="http://schemas.microsoft.com/office/drawing/2014/main" id="{0FE79A80-B409-4ADB-84E3-C1D53A0F0371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0" name="Freeform 155">
              <a:extLst>
                <a:ext uri="{FF2B5EF4-FFF2-40B4-BE49-F238E27FC236}">
                  <a16:creationId xmlns:a16="http://schemas.microsoft.com/office/drawing/2014/main" id="{ED6C083C-FFAA-4E36-AEA1-955171D4D1EB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1" name="Freeform 156">
              <a:extLst>
                <a:ext uri="{FF2B5EF4-FFF2-40B4-BE49-F238E27FC236}">
                  <a16:creationId xmlns:a16="http://schemas.microsoft.com/office/drawing/2014/main" id="{AECE89E2-4A8F-4754-B00F-0B94CFD9D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2" name="Freeform 157">
              <a:extLst>
                <a:ext uri="{FF2B5EF4-FFF2-40B4-BE49-F238E27FC236}">
                  <a16:creationId xmlns:a16="http://schemas.microsoft.com/office/drawing/2014/main" id="{F2F7AD7C-9055-4123-86FB-72DC17D8F4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3" name="Freeform 158">
              <a:extLst>
                <a:ext uri="{FF2B5EF4-FFF2-40B4-BE49-F238E27FC236}">
                  <a16:creationId xmlns:a16="http://schemas.microsoft.com/office/drawing/2014/main" id="{D4DEF5F9-A7E2-4332-8832-5646552B47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4" name="Freeform 159">
              <a:extLst>
                <a:ext uri="{FF2B5EF4-FFF2-40B4-BE49-F238E27FC236}">
                  <a16:creationId xmlns:a16="http://schemas.microsoft.com/office/drawing/2014/main" id="{4DDBD97A-280A-4564-B4D5-30C2B6E5C1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5" name="Freeform 160">
              <a:extLst>
                <a:ext uri="{FF2B5EF4-FFF2-40B4-BE49-F238E27FC236}">
                  <a16:creationId xmlns:a16="http://schemas.microsoft.com/office/drawing/2014/main" id="{FF38BC90-322D-4433-950E-823059F62AC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6" name="Freeform 161">
              <a:extLst>
                <a:ext uri="{FF2B5EF4-FFF2-40B4-BE49-F238E27FC236}">
                  <a16:creationId xmlns:a16="http://schemas.microsoft.com/office/drawing/2014/main" id="{3FE2FCDB-33A1-4FED-B945-E1FAE2A5532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7" name="Freeform 162">
              <a:extLst>
                <a:ext uri="{FF2B5EF4-FFF2-40B4-BE49-F238E27FC236}">
                  <a16:creationId xmlns:a16="http://schemas.microsoft.com/office/drawing/2014/main" id="{C62E08DC-B3B8-497C-8599-D8CEC2E3416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8" name="Freeform 163">
              <a:extLst>
                <a:ext uri="{FF2B5EF4-FFF2-40B4-BE49-F238E27FC236}">
                  <a16:creationId xmlns:a16="http://schemas.microsoft.com/office/drawing/2014/main" id="{4039E94A-0E2B-4DF2-8DF3-6340CDA1E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89" name="Freeform 164">
              <a:extLst>
                <a:ext uri="{FF2B5EF4-FFF2-40B4-BE49-F238E27FC236}">
                  <a16:creationId xmlns:a16="http://schemas.microsoft.com/office/drawing/2014/main" id="{89F778A8-65B0-4C0C-AEE2-BA134A9E6E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0" name="Freeform 165">
              <a:extLst>
                <a:ext uri="{FF2B5EF4-FFF2-40B4-BE49-F238E27FC236}">
                  <a16:creationId xmlns:a16="http://schemas.microsoft.com/office/drawing/2014/main" id="{D88B2EEA-8E5C-48E1-8CF3-DAC153A33FBE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1" name="Freeform 166">
              <a:extLst>
                <a:ext uri="{FF2B5EF4-FFF2-40B4-BE49-F238E27FC236}">
                  <a16:creationId xmlns:a16="http://schemas.microsoft.com/office/drawing/2014/main" id="{17201AA1-9F37-4A72-B60D-7B61CFC140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2" name="Freeform 167">
              <a:extLst>
                <a:ext uri="{FF2B5EF4-FFF2-40B4-BE49-F238E27FC236}">
                  <a16:creationId xmlns:a16="http://schemas.microsoft.com/office/drawing/2014/main" id="{2B42027E-37C6-419B-823E-61BE077B691C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3" name="Freeform 168">
              <a:extLst>
                <a:ext uri="{FF2B5EF4-FFF2-40B4-BE49-F238E27FC236}">
                  <a16:creationId xmlns:a16="http://schemas.microsoft.com/office/drawing/2014/main" id="{382918D6-92BE-4566-AF27-39A2B2A0777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4" name="Freeform 169">
              <a:extLst>
                <a:ext uri="{FF2B5EF4-FFF2-40B4-BE49-F238E27FC236}">
                  <a16:creationId xmlns:a16="http://schemas.microsoft.com/office/drawing/2014/main" id="{C05D744F-E884-4678-9C00-3B3F708BC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5" name="Freeform 170">
              <a:extLst>
                <a:ext uri="{FF2B5EF4-FFF2-40B4-BE49-F238E27FC236}">
                  <a16:creationId xmlns:a16="http://schemas.microsoft.com/office/drawing/2014/main" id="{87F4188A-A1FE-43C7-B284-4D80B0E571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6" name="Freeform 171">
              <a:extLst>
                <a:ext uri="{FF2B5EF4-FFF2-40B4-BE49-F238E27FC236}">
                  <a16:creationId xmlns:a16="http://schemas.microsoft.com/office/drawing/2014/main" id="{A97C585E-87BD-4525-85A7-A30F7876C8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7" name="Freeform 172">
              <a:extLst>
                <a:ext uri="{FF2B5EF4-FFF2-40B4-BE49-F238E27FC236}">
                  <a16:creationId xmlns:a16="http://schemas.microsoft.com/office/drawing/2014/main" id="{CE8606DE-110C-4668-BF5D-9122DA18658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8" name="Freeform 173">
              <a:extLst>
                <a:ext uri="{FF2B5EF4-FFF2-40B4-BE49-F238E27FC236}">
                  <a16:creationId xmlns:a16="http://schemas.microsoft.com/office/drawing/2014/main" id="{A3C88E71-87DC-4B37-85B6-2810D4ADC78F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99" name="Freeform 174">
              <a:extLst>
                <a:ext uri="{FF2B5EF4-FFF2-40B4-BE49-F238E27FC236}">
                  <a16:creationId xmlns:a16="http://schemas.microsoft.com/office/drawing/2014/main" id="{F9B7A1E2-7231-43D1-AAA2-6B7BE685C6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0" name="Oval 175">
              <a:extLst>
                <a:ext uri="{FF2B5EF4-FFF2-40B4-BE49-F238E27FC236}">
                  <a16:creationId xmlns:a16="http://schemas.microsoft.com/office/drawing/2014/main" id="{A9B81AB3-CEA3-412F-9E9C-6C147DC37C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1" name="Oval 176">
              <a:extLst>
                <a:ext uri="{FF2B5EF4-FFF2-40B4-BE49-F238E27FC236}">
                  <a16:creationId xmlns:a16="http://schemas.microsoft.com/office/drawing/2014/main" id="{B21D7FEA-2F24-4AEB-AFE7-B4B87D2D62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2" name="Freeform 177">
              <a:extLst>
                <a:ext uri="{FF2B5EF4-FFF2-40B4-BE49-F238E27FC236}">
                  <a16:creationId xmlns:a16="http://schemas.microsoft.com/office/drawing/2014/main" id="{CD9AEDD1-31A0-491F-AC73-2DD9D35BACA8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3" name="Freeform 178">
              <a:extLst>
                <a:ext uri="{FF2B5EF4-FFF2-40B4-BE49-F238E27FC236}">
                  <a16:creationId xmlns:a16="http://schemas.microsoft.com/office/drawing/2014/main" id="{812A0781-BAF1-420D-929D-6458B7B5A51E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4" name="Freeform 179">
              <a:extLst>
                <a:ext uri="{FF2B5EF4-FFF2-40B4-BE49-F238E27FC236}">
                  <a16:creationId xmlns:a16="http://schemas.microsoft.com/office/drawing/2014/main" id="{5B69F23D-E46D-4707-8176-64DA5045E89B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  <p:sp>
          <p:nvSpPr>
            <p:cNvPr id="105" name="Oval 180">
              <a:extLst>
                <a:ext uri="{FF2B5EF4-FFF2-40B4-BE49-F238E27FC236}">
                  <a16:creationId xmlns:a16="http://schemas.microsoft.com/office/drawing/2014/main" id="{9116A84D-1874-4F40-A991-D8E941E496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latin typeface="印品黑体" panose="00000500000000000000" pitchFamily="2" charset="-122"/>
                <a:ea typeface="印品黑体" panose="00000500000000000000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09998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4619AB5-F273-44FF-83E1-A0FF36F74E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BEBC13-BF64-4640-A63F-9A098F872F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1E3D6F4-F634-464F-B7A0-8C2199BC6E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64039E0C-DFDB-4232-A402-105148096660}" type="datetimeFigureOut">
              <a:rPr lang="zh-CN" altLang="en-US" smtClean="0"/>
              <a:pPr/>
              <a:t>2023/8/14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356BDFA-031C-4FF9-B5D3-962AF6424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03109A3-B8C3-4F17-889E-AE0EB01BEE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BF86BDC3-3B89-4FE2-86D8-65BF6D0E7FA3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015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66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3568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.emf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.emf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jpg"/><Relationship Id="rId7" Type="http://schemas.openxmlformats.org/officeDocument/2006/relationships/image" Target="../media/image9.jpe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.emf"/><Relationship Id="rId4" Type="http://schemas.openxmlformats.org/officeDocument/2006/relationships/image" Target="../media/image6.jpg"/><Relationship Id="rId9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12C0F42-F453-4462-96AE-F1972B86AD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F385038-2910-474B-9B8B-78A1C629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588793C-5D34-4358-9250-8A01D3A9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D01126F-8940-49DB-9233-0C0B03F0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69F18BD-07F7-439D-9C12-88C48BBC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F77DB34-75B3-4CB7-B8E7-4A3F082F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028C94-73F5-4AF0-80A1-7F4720E19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F3E0A38-8A45-409E-8E0A-DEB477465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23F4521-E88B-47E7-9A65-871461F42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04F31748-E612-4498-8045-3A3AD2F2F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0ECD662-7162-4207-84C9-3559120DA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3CB3EBF-492B-4243-AF4C-802855DBF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D237871-1760-4F07-B07B-90E6E4297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34E3EB6-D128-4696-B9D1-3B1B1B96D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B843F85-78BF-42ED-BDEB-562D07B9E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C6DD9C3-A4E7-41B3-A772-22ED1D3B7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89A6CB2-161D-4538-83C8-DEF7736A3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31C7EAB-0741-4E73-8414-A8E369662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1E9CDB3-6B76-46D6-ABEE-891BF5BB2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505279C-37E0-4120-B8BB-70646418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BE47A5BD-4A6C-4EAC-A39E-EAE4C870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9663A5EB-95C4-4621-8A53-4846684B4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146D9C9A-E094-4AD8-A0CB-B2041D8CD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8F175FA4-AC61-42D7-9611-AA60BFD0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DBF2F17B-09CF-4B15-8E78-2A37EA6A2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A9300A45-567E-4D96-867F-8D89CBFBB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20D7C827-EBBE-4A5B-A2BC-9AE4A3799C61}"/>
              </a:ext>
            </a:extLst>
          </p:cNvPr>
          <p:cNvGrpSpPr/>
          <p:nvPr/>
        </p:nvGrpSpPr>
        <p:grpSpPr>
          <a:xfrm>
            <a:off x="8028781" y="5470394"/>
            <a:ext cx="681038" cy="1627188"/>
            <a:chOff x="8007350" y="3171826"/>
            <a:chExt cx="681038" cy="1627188"/>
          </a:xfrm>
        </p:grpSpPr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674451C7-C5D9-48D9-B16E-D8850ED8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8235A840-3454-4D9C-BBB8-D49D5635C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C7BA625-CA69-41C0-8BE4-0CD108FF3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27419F10-A58C-447C-84BD-DFB1F742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DE62D121-4D0F-49C1-A47B-4E9C7DF8D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16F8E616-7539-442A-95F7-E06DDE7E8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D4048C19-16A3-4E81-938F-66561D20E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FB2010BF-A65E-4BF0-AA13-4EBC88D4E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961A2C96-2FB1-41EE-9CC6-6746D5DBC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6898D4A2-6ED7-4709-8862-C8A399CDC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83DA5124-85CF-4423-96D6-8540C9A1C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F807D10B-1363-474E-A5B5-923295528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CC798AF2-42A4-4339-9594-C6AE94083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BFF71AEF-59BD-4262-97F3-09439F68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6D937DD5-C2F8-41C5-9E4D-F1CF1DF1D631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id="{85BA7D64-96FE-4B0F-84C4-80B005C58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Oval 48">
              <a:extLst>
                <a:ext uri="{FF2B5EF4-FFF2-40B4-BE49-F238E27FC236}">
                  <a16:creationId xmlns:a16="http://schemas.microsoft.com/office/drawing/2014/main" id="{8BC4B3EF-2743-428B-B2F7-858FCF487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F20CF893-D42E-4FB6-A18A-18D11CE83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EB456682-D849-4A76-BE16-235CC573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30C7198E-2836-4EF4-A02D-28A8F1F2C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71CF176A-E855-4EE4-BB76-A90333AD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2CE6F745-893C-4E8C-80C8-CD3F69A41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5FF57A32-3ABB-4123-9992-7C45784A1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4289FAB5-798E-4C99-B19C-55F68C60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0F808443-15C4-41F5-AC11-9794176FC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Oval 57">
              <a:extLst>
                <a:ext uri="{FF2B5EF4-FFF2-40B4-BE49-F238E27FC236}">
                  <a16:creationId xmlns:a16="http://schemas.microsoft.com/office/drawing/2014/main" id="{9263D6EA-0265-4F01-8931-FE6D3B103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Oval 58">
              <a:extLst>
                <a:ext uri="{FF2B5EF4-FFF2-40B4-BE49-F238E27FC236}">
                  <a16:creationId xmlns:a16="http://schemas.microsoft.com/office/drawing/2014/main" id="{ADE3C02B-4695-4607-ADB3-378AC178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24A93018-1CDC-45E2-A66A-5B5EE622B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0B4367D2-CE5A-4B4D-AAE5-ED14DD705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9962A32E-5133-4386-930E-18270BDB56E0}"/>
              </a:ext>
            </a:extLst>
          </p:cNvPr>
          <p:cNvGrpSpPr/>
          <p:nvPr/>
        </p:nvGrpSpPr>
        <p:grpSpPr>
          <a:xfrm>
            <a:off x="9159081" y="5027481"/>
            <a:ext cx="898525" cy="2139951"/>
            <a:chOff x="9137650" y="2728913"/>
            <a:chExt cx="898525" cy="2139951"/>
          </a:xfrm>
        </p:grpSpPr>
        <p:sp>
          <p:nvSpPr>
            <p:cNvPr id="65" name="Rectangle 61">
              <a:extLst>
                <a:ext uri="{FF2B5EF4-FFF2-40B4-BE49-F238E27FC236}">
                  <a16:creationId xmlns:a16="http://schemas.microsoft.com/office/drawing/2014/main" id="{719D484A-CEFF-49A6-8AD6-B405DF94B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Oval 62">
              <a:extLst>
                <a:ext uri="{FF2B5EF4-FFF2-40B4-BE49-F238E27FC236}">
                  <a16:creationId xmlns:a16="http://schemas.microsoft.com/office/drawing/2014/main" id="{4595F644-C43A-417B-977A-892EDF9C2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CD415BE3-52B1-4A49-823E-234AFA884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444ADC93-4681-4210-B452-4F90125F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032F83E1-8DE7-4B65-BAE9-C2E74A6B2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47C21E89-6AD0-4638-9544-F1F5EB254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FE0BD3E4-EFCF-4AEE-A9D7-53726CFA5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0348EBD3-E6E3-4920-BA59-E585029A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1A47F1AD-9B0A-4665-AE6D-E2E0F612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70">
              <a:extLst>
                <a:ext uri="{FF2B5EF4-FFF2-40B4-BE49-F238E27FC236}">
                  <a16:creationId xmlns:a16="http://schemas.microsoft.com/office/drawing/2014/main" id="{8EF7E64A-514E-447B-87E4-A9A208792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Oval 71">
              <a:extLst>
                <a:ext uri="{FF2B5EF4-FFF2-40B4-BE49-F238E27FC236}">
                  <a16:creationId xmlns:a16="http://schemas.microsoft.com/office/drawing/2014/main" id="{D1E9E0F6-A5AB-4845-A7F2-BD76C1163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Oval 72">
              <a:extLst>
                <a:ext uri="{FF2B5EF4-FFF2-40B4-BE49-F238E27FC236}">
                  <a16:creationId xmlns:a16="http://schemas.microsoft.com/office/drawing/2014/main" id="{970A9736-31AD-46EC-8137-6A7A422FC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15BE6BAB-868E-4F2F-9144-5A783D23F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409B552E-B20F-4FEA-9A8F-117862177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B26F62BD-A721-4C2B-80E2-4C798A49796F}"/>
              </a:ext>
            </a:extLst>
          </p:cNvPr>
          <p:cNvGrpSpPr/>
          <p:nvPr/>
        </p:nvGrpSpPr>
        <p:grpSpPr>
          <a:xfrm>
            <a:off x="6450806" y="5014781"/>
            <a:ext cx="773113" cy="2178051"/>
            <a:chOff x="6429375" y="2716213"/>
            <a:chExt cx="773113" cy="2178051"/>
          </a:xfrm>
        </p:grpSpPr>
        <p:sp>
          <p:nvSpPr>
            <p:cNvPr id="79" name="Rectangle 75">
              <a:extLst>
                <a:ext uri="{FF2B5EF4-FFF2-40B4-BE49-F238E27FC236}">
                  <a16:creationId xmlns:a16="http://schemas.microsoft.com/office/drawing/2014/main" id="{B5BD2104-C870-46A9-A206-8C781FD05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Oval 76">
              <a:extLst>
                <a:ext uri="{FF2B5EF4-FFF2-40B4-BE49-F238E27FC236}">
                  <a16:creationId xmlns:a16="http://schemas.microsoft.com/office/drawing/2014/main" id="{FF16E75F-B284-4007-8324-7C5F6657C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56B58D50-4AC7-4572-97DC-D106F3254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B1658CFA-3BE8-4341-9277-867BC66F9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7C3AAD1A-4970-4219-B56D-432AC1C9B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5344F09E-11D3-4716-A585-469482D39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43595FCC-1192-4FF8-B7EB-DD18191B1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3A1989DD-2BD5-44E8-8DDB-F32BD190A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55196A10-9765-4486-8B2E-CFA4AE7E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84">
              <a:extLst>
                <a:ext uri="{FF2B5EF4-FFF2-40B4-BE49-F238E27FC236}">
                  <a16:creationId xmlns:a16="http://schemas.microsoft.com/office/drawing/2014/main" id="{A7F63400-CA86-4060-ADC9-EFFDFFC9E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85">
              <a:extLst>
                <a:ext uri="{FF2B5EF4-FFF2-40B4-BE49-F238E27FC236}">
                  <a16:creationId xmlns:a16="http://schemas.microsoft.com/office/drawing/2014/main" id="{0765814F-D23A-4E2B-8D4B-21D19F1D6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Oval 86">
              <a:extLst>
                <a:ext uri="{FF2B5EF4-FFF2-40B4-BE49-F238E27FC236}">
                  <a16:creationId xmlns:a16="http://schemas.microsoft.com/office/drawing/2014/main" id="{C9E5F847-FC2F-438A-B2F7-552FD44FD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F85D3060-88F2-4ABE-819F-20B6C30D4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2D427D38-7CD6-40AA-9962-F7F8D6061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39958AF5-51CD-4ED7-BDA0-D6600F7E506E}"/>
              </a:ext>
            </a:extLst>
          </p:cNvPr>
          <p:cNvGrpSpPr/>
          <p:nvPr/>
        </p:nvGrpSpPr>
        <p:grpSpPr>
          <a:xfrm>
            <a:off x="11551444" y="5283069"/>
            <a:ext cx="661987" cy="1866900"/>
            <a:chOff x="11530013" y="2984501"/>
            <a:chExt cx="661987" cy="1866900"/>
          </a:xfrm>
        </p:grpSpPr>
        <p:sp>
          <p:nvSpPr>
            <p:cNvPr id="93" name="Rectangle 89">
              <a:extLst>
                <a:ext uri="{FF2B5EF4-FFF2-40B4-BE49-F238E27FC236}">
                  <a16:creationId xmlns:a16="http://schemas.microsoft.com/office/drawing/2014/main" id="{9FBE3A36-F971-444F-BEA8-B6BE9DEA0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90">
              <a:extLst>
                <a:ext uri="{FF2B5EF4-FFF2-40B4-BE49-F238E27FC236}">
                  <a16:creationId xmlns:a16="http://schemas.microsoft.com/office/drawing/2014/main" id="{1F23A05D-5CBD-4ECF-8CDC-26849C7E6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id="{763A67CE-82BB-4464-B413-E16EB3134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104FD489-6CC3-4F42-80DA-5C57EEF42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FC6BBF05-6AB5-41F7-B6E3-305338D1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6B55B190-129B-4489-9B68-9A6CF1ED2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C8ADB3CC-1849-47FF-8745-A2041D77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CAC7570F-553F-4698-B8A3-53CC99DB6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360E70A2-FE62-43AD-AE51-2D1687001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98">
              <a:extLst>
                <a:ext uri="{FF2B5EF4-FFF2-40B4-BE49-F238E27FC236}">
                  <a16:creationId xmlns:a16="http://schemas.microsoft.com/office/drawing/2014/main" id="{8C815A7D-759B-4284-B460-1329F6DD6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99">
              <a:extLst>
                <a:ext uri="{FF2B5EF4-FFF2-40B4-BE49-F238E27FC236}">
                  <a16:creationId xmlns:a16="http://schemas.microsoft.com/office/drawing/2014/main" id="{DB146AAC-B32F-4585-A961-C018433D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100">
              <a:extLst>
                <a:ext uri="{FF2B5EF4-FFF2-40B4-BE49-F238E27FC236}">
                  <a16:creationId xmlns:a16="http://schemas.microsoft.com/office/drawing/2014/main" id="{CA591FF3-F031-4302-900A-C2FA1E4A1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0893F4FA-6C47-4FB3-BC65-F03C501B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282D640E-933A-4EC5-ADE8-66B99CE7D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B8B29D35-50C8-450B-A916-1DDBD726F977}"/>
              </a:ext>
            </a:extLst>
          </p:cNvPr>
          <p:cNvGrpSpPr/>
          <p:nvPr/>
        </p:nvGrpSpPr>
        <p:grpSpPr>
          <a:xfrm>
            <a:off x="3659981" y="4568694"/>
            <a:ext cx="1073151" cy="2563813"/>
            <a:chOff x="3638550" y="2270126"/>
            <a:chExt cx="1073151" cy="2563813"/>
          </a:xfrm>
        </p:grpSpPr>
        <p:sp>
          <p:nvSpPr>
            <p:cNvPr id="107" name="Rectangle 103">
              <a:extLst>
                <a:ext uri="{FF2B5EF4-FFF2-40B4-BE49-F238E27FC236}">
                  <a16:creationId xmlns:a16="http://schemas.microsoft.com/office/drawing/2014/main" id="{4D60FB96-D28B-45A4-A3E9-C788B20DC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8" name="Oval 104">
              <a:extLst>
                <a:ext uri="{FF2B5EF4-FFF2-40B4-BE49-F238E27FC236}">
                  <a16:creationId xmlns:a16="http://schemas.microsoft.com/office/drawing/2014/main" id="{3A161D78-9047-490F-AA94-A59A63095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F9A80628-5E88-4E0A-BBCD-DD9473881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106">
              <a:extLst>
                <a:ext uri="{FF2B5EF4-FFF2-40B4-BE49-F238E27FC236}">
                  <a16:creationId xmlns:a16="http://schemas.microsoft.com/office/drawing/2014/main" id="{77117802-5DA6-4C65-A14B-974464B3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107">
              <a:extLst>
                <a:ext uri="{FF2B5EF4-FFF2-40B4-BE49-F238E27FC236}">
                  <a16:creationId xmlns:a16="http://schemas.microsoft.com/office/drawing/2014/main" id="{CD3631E8-CC2C-423F-A3D0-AC1AB5540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id="{DF254119-6A42-41CA-B8F8-9B7129791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109">
              <a:extLst>
                <a:ext uri="{FF2B5EF4-FFF2-40B4-BE49-F238E27FC236}">
                  <a16:creationId xmlns:a16="http://schemas.microsoft.com/office/drawing/2014/main" id="{B34793E3-C74D-4DCF-A43A-8B3929E7B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A7986CC2-F535-4106-A434-3996281E4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025CCFBC-57D3-4117-B8B1-DE775D074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Oval 112">
              <a:extLst>
                <a:ext uri="{FF2B5EF4-FFF2-40B4-BE49-F238E27FC236}">
                  <a16:creationId xmlns:a16="http://schemas.microsoft.com/office/drawing/2014/main" id="{0CE0A58D-D813-430D-A3A8-404C53056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113">
              <a:extLst>
                <a:ext uri="{FF2B5EF4-FFF2-40B4-BE49-F238E27FC236}">
                  <a16:creationId xmlns:a16="http://schemas.microsoft.com/office/drawing/2014/main" id="{3789774B-CE08-4417-AB51-743EAE422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114">
              <a:extLst>
                <a:ext uri="{FF2B5EF4-FFF2-40B4-BE49-F238E27FC236}">
                  <a16:creationId xmlns:a16="http://schemas.microsoft.com/office/drawing/2014/main" id="{B7259A26-D427-41EF-BEA5-CFF17D432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Freeform 115">
              <a:extLst>
                <a:ext uri="{FF2B5EF4-FFF2-40B4-BE49-F238E27FC236}">
                  <a16:creationId xmlns:a16="http://schemas.microsoft.com/office/drawing/2014/main" id="{AAB7130E-6A79-4660-8AFA-C6F4008BF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16">
              <a:extLst>
                <a:ext uri="{FF2B5EF4-FFF2-40B4-BE49-F238E27FC236}">
                  <a16:creationId xmlns:a16="http://schemas.microsoft.com/office/drawing/2014/main" id="{A05A71E0-1BED-423D-B1D6-1C13F420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7F4A2673-9542-4FAB-8193-EF4516F95FC1}"/>
              </a:ext>
            </a:extLst>
          </p:cNvPr>
          <p:cNvGrpSpPr/>
          <p:nvPr/>
        </p:nvGrpSpPr>
        <p:grpSpPr>
          <a:xfrm>
            <a:off x="1246981" y="4252781"/>
            <a:ext cx="1042988" cy="2814638"/>
            <a:chOff x="1225550" y="1954213"/>
            <a:chExt cx="1042988" cy="2814638"/>
          </a:xfrm>
        </p:grpSpPr>
        <p:sp>
          <p:nvSpPr>
            <p:cNvPr id="121" name="Rectangle 117">
              <a:extLst>
                <a:ext uri="{FF2B5EF4-FFF2-40B4-BE49-F238E27FC236}">
                  <a16:creationId xmlns:a16="http://schemas.microsoft.com/office/drawing/2014/main" id="{05A1F7A1-77E6-4942-988C-EA06B085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2" name="Oval 118">
              <a:extLst>
                <a:ext uri="{FF2B5EF4-FFF2-40B4-BE49-F238E27FC236}">
                  <a16:creationId xmlns:a16="http://schemas.microsoft.com/office/drawing/2014/main" id="{9647BBD2-D080-4910-ADAB-A1E3C4BFB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FCED2B34-4CCD-4BC2-8F89-D3E62F1F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Freeform 120">
              <a:extLst>
                <a:ext uri="{FF2B5EF4-FFF2-40B4-BE49-F238E27FC236}">
                  <a16:creationId xmlns:a16="http://schemas.microsoft.com/office/drawing/2014/main" id="{07F7B9DB-CD6E-4933-8D2B-7A7F28A64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21">
              <a:extLst>
                <a:ext uri="{FF2B5EF4-FFF2-40B4-BE49-F238E27FC236}">
                  <a16:creationId xmlns:a16="http://schemas.microsoft.com/office/drawing/2014/main" id="{0F9F0CC0-2E23-4F0F-977D-1C4E4D03D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22">
              <a:extLst>
                <a:ext uri="{FF2B5EF4-FFF2-40B4-BE49-F238E27FC236}">
                  <a16:creationId xmlns:a16="http://schemas.microsoft.com/office/drawing/2014/main" id="{7D623661-90D5-42EE-9425-39FC12BC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23">
              <a:extLst>
                <a:ext uri="{FF2B5EF4-FFF2-40B4-BE49-F238E27FC236}">
                  <a16:creationId xmlns:a16="http://schemas.microsoft.com/office/drawing/2014/main" id="{271F647C-D723-4DD2-A601-839876AF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24">
              <a:extLst>
                <a:ext uri="{FF2B5EF4-FFF2-40B4-BE49-F238E27FC236}">
                  <a16:creationId xmlns:a16="http://schemas.microsoft.com/office/drawing/2014/main" id="{C6A58A0B-7AF6-4709-B819-91134D977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25">
              <a:extLst>
                <a:ext uri="{FF2B5EF4-FFF2-40B4-BE49-F238E27FC236}">
                  <a16:creationId xmlns:a16="http://schemas.microsoft.com/office/drawing/2014/main" id="{B2D56AE8-EADD-4B53-829C-C602F5C8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Oval 126">
              <a:extLst>
                <a:ext uri="{FF2B5EF4-FFF2-40B4-BE49-F238E27FC236}">
                  <a16:creationId xmlns:a16="http://schemas.microsoft.com/office/drawing/2014/main" id="{E76527E6-D25E-4AB2-B102-E91814F7B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Oval 127">
              <a:extLst>
                <a:ext uri="{FF2B5EF4-FFF2-40B4-BE49-F238E27FC236}">
                  <a16:creationId xmlns:a16="http://schemas.microsoft.com/office/drawing/2014/main" id="{07F1248D-1F40-4E1D-B4F8-D15EF95EE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28">
              <a:extLst>
                <a:ext uri="{FF2B5EF4-FFF2-40B4-BE49-F238E27FC236}">
                  <a16:creationId xmlns:a16="http://schemas.microsoft.com/office/drawing/2014/main" id="{91B0EFCC-072F-4A6E-9E76-2CB8663D1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Freeform 129">
              <a:extLst>
                <a:ext uri="{FF2B5EF4-FFF2-40B4-BE49-F238E27FC236}">
                  <a16:creationId xmlns:a16="http://schemas.microsoft.com/office/drawing/2014/main" id="{ECE72A1B-DAC2-4B32-8A4C-7E76F5FE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Freeform 130">
              <a:extLst>
                <a:ext uri="{FF2B5EF4-FFF2-40B4-BE49-F238E27FC236}">
                  <a16:creationId xmlns:a16="http://schemas.microsoft.com/office/drawing/2014/main" id="{AE80286D-FAE3-4819-827E-FAD0BD86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EB84D0D9-17D4-407D-BB95-A082594FFFAD}"/>
              </a:ext>
            </a:extLst>
          </p:cNvPr>
          <p:cNvGrpSpPr/>
          <p:nvPr/>
        </p:nvGrpSpPr>
        <p:grpSpPr>
          <a:xfrm>
            <a:off x="2747169" y="5378319"/>
            <a:ext cx="738187" cy="1755775"/>
            <a:chOff x="2725738" y="3079751"/>
            <a:chExt cx="738187" cy="1755775"/>
          </a:xfrm>
        </p:grpSpPr>
        <p:sp>
          <p:nvSpPr>
            <p:cNvPr id="135" name="Rectangle 131">
              <a:extLst>
                <a:ext uri="{FF2B5EF4-FFF2-40B4-BE49-F238E27FC236}">
                  <a16:creationId xmlns:a16="http://schemas.microsoft.com/office/drawing/2014/main" id="{0063F67F-4C3B-4243-8584-891C95CE5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Oval 132">
              <a:extLst>
                <a:ext uri="{FF2B5EF4-FFF2-40B4-BE49-F238E27FC236}">
                  <a16:creationId xmlns:a16="http://schemas.microsoft.com/office/drawing/2014/main" id="{E150D195-D002-47DB-B6B1-63E16CEF5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7" name="Freeform 133">
              <a:extLst>
                <a:ext uri="{FF2B5EF4-FFF2-40B4-BE49-F238E27FC236}">
                  <a16:creationId xmlns:a16="http://schemas.microsoft.com/office/drawing/2014/main" id="{909CD58A-60B0-486C-B826-341BF1F31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8" name="Freeform 134">
              <a:extLst>
                <a:ext uri="{FF2B5EF4-FFF2-40B4-BE49-F238E27FC236}">
                  <a16:creationId xmlns:a16="http://schemas.microsoft.com/office/drawing/2014/main" id="{90EC068A-B305-420C-A57C-A3DBD2B14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Freeform 135">
              <a:extLst>
                <a:ext uri="{FF2B5EF4-FFF2-40B4-BE49-F238E27FC236}">
                  <a16:creationId xmlns:a16="http://schemas.microsoft.com/office/drawing/2014/main" id="{EDAFED27-6862-4BE0-8D6F-EF3AC4930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36">
              <a:extLst>
                <a:ext uri="{FF2B5EF4-FFF2-40B4-BE49-F238E27FC236}">
                  <a16:creationId xmlns:a16="http://schemas.microsoft.com/office/drawing/2014/main" id="{32D2DA41-54A7-40AC-BE46-AEACCEEE4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37">
              <a:extLst>
                <a:ext uri="{FF2B5EF4-FFF2-40B4-BE49-F238E27FC236}">
                  <a16:creationId xmlns:a16="http://schemas.microsoft.com/office/drawing/2014/main" id="{8BE12079-8210-48C7-A835-6F8C6DB0F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38">
              <a:extLst>
                <a:ext uri="{FF2B5EF4-FFF2-40B4-BE49-F238E27FC236}">
                  <a16:creationId xmlns:a16="http://schemas.microsoft.com/office/drawing/2014/main" id="{583D0E6D-27CE-4A4B-9D12-4693F2D8D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39">
              <a:extLst>
                <a:ext uri="{FF2B5EF4-FFF2-40B4-BE49-F238E27FC236}">
                  <a16:creationId xmlns:a16="http://schemas.microsoft.com/office/drawing/2014/main" id="{52AD3E0D-402C-46BD-BB1B-308B74DF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Oval 140">
              <a:extLst>
                <a:ext uri="{FF2B5EF4-FFF2-40B4-BE49-F238E27FC236}">
                  <a16:creationId xmlns:a16="http://schemas.microsoft.com/office/drawing/2014/main" id="{716EF221-7CFB-48A4-8A94-1EC09BF4B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Oval 141">
              <a:extLst>
                <a:ext uri="{FF2B5EF4-FFF2-40B4-BE49-F238E27FC236}">
                  <a16:creationId xmlns:a16="http://schemas.microsoft.com/office/drawing/2014/main" id="{42412815-9FFB-4FC0-99E9-F31C543FA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Oval 142">
              <a:extLst>
                <a:ext uri="{FF2B5EF4-FFF2-40B4-BE49-F238E27FC236}">
                  <a16:creationId xmlns:a16="http://schemas.microsoft.com/office/drawing/2014/main" id="{D8C8A3D4-6740-477A-A5EC-926D2E5E1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Freeform 143">
              <a:extLst>
                <a:ext uri="{FF2B5EF4-FFF2-40B4-BE49-F238E27FC236}">
                  <a16:creationId xmlns:a16="http://schemas.microsoft.com/office/drawing/2014/main" id="{0A84BECD-1AA9-4057-AD73-E5F337EE2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Freeform 144">
              <a:extLst>
                <a:ext uri="{FF2B5EF4-FFF2-40B4-BE49-F238E27FC236}">
                  <a16:creationId xmlns:a16="http://schemas.microsoft.com/office/drawing/2014/main" id="{438361B4-02E6-41F9-9783-557BD0F64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96" name="Group 183">
            <a:extLst>
              <a:ext uri="{FF2B5EF4-FFF2-40B4-BE49-F238E27FC236}">
                <a16:creationId xmlns:a16="http://schemas.microsoft.com/office/drawing/2014/main" id="{BF1EB960-9B2F-45AC-9419-AC2F0EABD7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334125" y="61782"/>
            <a:ext cx="6242049" cy="6875463"/>
            <a:chOff x="3766" y="55"/>
            <a:chExt cx="3932" cy="4331"/>
          </a:xfrm>
        </p:grpSpPr>
        <p:sp>
          <p:nvSpPr>
            <p:cNvPr id="197" name="AutoShape 182">
              <a:extLst>
                <a:ext uri="{FF2B5EF4-FFF2-40B4-BE49-F238E27FC236}">
                  <a16:creationId xmlns:a16="http://schemas.microsoft.com/office/drawing/2014/main" id="{8FA903F7-5CFC-4DBC-B963-616B3383DF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67" y="55"/>
              <a:ext cx="390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85">
              <a:extLst>
                <a:ext uri="{FF2B5EF4-FFF2-40B4-BE49-F238E27FC236}">
                  <a16:creationId xmlns:a16="http://schemas.microsoft.com/office/drawing/2014/main" id="{3E41323A-FF3E-4A36-8332-E7807EB06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309"/>
              <a:ext cx="164" cy="215"/>
            </a:xfrm>
            <a:custGeom>
              <a:avLst/>
              <a:gdLst>
                <a:gd name="T0" fmla="*/ 111 w 135"/>
                <a:gd name="T1" fmla="*/ 17 h 177"/>
                <a:gd name="T2" fmla="*/ 77 w 135"/>
                <a:gd name="T3" fmla="*/ 175 h 177"/>
                <a:gd name="T4" fmla="*/ 111 w 135"/>
                <a:gd name="T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177">
                  <a:moveTo>
                    <a:pt x="111" y="17"/>
                  </a:moveTo>
                  <a:cubicBezTo>
                    <a:pt x="95" y="35"/>
                    <a:pt x="0" y="172"/>
                    <a:pt x="77" y="175"/>
                  </a:cubicBezTo>
                  <a:cubicBezTo>
                    <a:pt x="135" y="177"/>
                    <a:pt x="118" y="28"/>
                    <a:pt x="1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86">
              <a:extLst>
                <a:ext uri="{FF2B5EF4-FFF2-40B4-BE49-F238E27FC236}">
                  <a16:creationId xmlns:a16="http://schemas.microsoft.com/office/drawing/2014/main" id="{CC8215D2-0804-4DE7-BAA6-164DDA52B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177"/>
              <a:ext cx="116" cy="180"/>
            </a:xfrm>
            <a:custGeom>
              <a:avLst/>
              <a:gdLst>
                <a:gd name="T0" fmla="*/ 61 w 95"/>
                <a:gd name="T1" fmla="*/ 0 h 148"/>
                <a:gd name="T2" fmla="*/ 46 w 95"/>
                <a:gd name="T3" fmla="*/ 138 h 148"/>
                <a:gd name="T4" fmla="*/ 61 w 95"/>
                <a:gd name="T5" fmla="*/ 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48">
                  <a:moveTo>
                    <a:pt x="61" y="0"/>
                  </a:moveTo>
                  <a:cubicBezTo>
                    <a:pt x="53" y="14"/>
                    <a:pt x="0" y="128"/>
                    <a:pt x="46" y="138"/>
                  </a:cubicBezTo>
                  <a:cubicBezTo>
                    <a:pt x="95" y="148"/>
                    <a:pt x="67" y="38"/>
                    <a:pt x="6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Freeform 187">
              <a:extLst>
                <a:ext uri="{FF2B5EF4-FFF2-40B4-BE49-F238E27FC236}">
                  <a16:creationId xmlns:a16="http://schemas.microsoft.com/office/drawing/2014/main" id="{BE993A30-D420-44BE-9AAC-425AD8A8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7" y="197"/>
              <a:ext cx="79" cy="168"/>
            </a:xfrm>
            <a:custGeom>
              <a:avLst/>
              <a:gdLst>
                <a:gd name="T0" fmla="*/ 39 w 65"/>
                <a:gd name="T1" fmla="*/ 0 h 138"/>
                <a:gd name="T2" fmla="*/ 21 w 65"/>
                <a:gd name="T3" fmla="*/ 138 h 138"/>
                <a:gd name="T4" fmla="*/ 47 w 65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8">
                  <a:moveTo>
                    <a:pt x="39" y="0"/>
                  </a:moveTo>
                  <a:cubicBezTo>
                    <a:pt x="20" y="40"/>
                    <a:pt x="0" y="96"/>
                    <a:pt x="21" y="138"/>
                  </a:cubicBezTo>
                  <a:cubicBezTo>
                    <a:pt x="65" y="121"/>
                    <a:pt x="47" y="42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2" name="Freeform 188">
              <a:extLst>
                <a:ext uri="{FF2B5EF4-FFF2-40B4-BE49-F238E27FC236}">
                  <a16:creationId xmlns:a16="http://schemas.microsoft.com/office/drawing/2014/main" id="{C7678BEE-CAB5-4EE6-B7F9-C2B519783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" y="1234"/>
              <a:ext cx="126" cy="161"/>
            </a:xfrm>
            <a:custGeom>
              <a:avLst/>
              <a:gdLst>
                <a:gd name="T0" fmla="*/ 51 w 103"/>
                <a:gd name="T1" fmla="*/ 9 h 132"/>
                <a:gd name="T2" fmla="*/ 50 w 103"/>
                <a:gd name="T3" fmla="*/ 132 h 132"/>
                <a:gd name="T4" fmla="*/ 68 w 103"/>
                <a:gd name="T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32">
                  <a:moveTo>
                    <a:pt x="51" y="9"/>
                  </a:moveTo>
                  <a:cubicBezTo>
                    <a:pt x="39" y="22"/>
                    <a:pt x="0" y="131"/>
                    <a:pt x="50" y="132"/>
                  </a:cubicBezTo>
                  <a:cubicBezTo>
                    <a:pt x="103" y="132"/>
                    <a:pt x="74" y="22"/>
                    <a:pt x="6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3" name="Freeform 189">
              <a:extLst>
                <a:ext uri="{FF2B5EF4-FFF2-40B4-BE49-F238E27FC236}">
                  <a16:creationId xmlns:a16="http://schemas.microsoft.com/office/drawing/2014/main" id="{C7F3C47B-6BE3-4944-81A2-57CACA44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" y="2633"/>
              <a:ext cx="112" cy="167"/>
            </a:xfrm>
            <a:custGeom>
              <a:avLst/>
              <a:gdLst>
                <a:gd name="T0" fmla="*/ 40 w 92"/>
                <a:gd name="T1" fmla="*/ 0 h 137"/>
                <a:gd name="T2" fmla="*/ 40 w 92"/>
                <a:gd name="T3" fmla="*/ 122 h 137"/>
                <a:gd name="T4" fmla="*/ 40 w 92"/>
                <a:gd name="T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37">
                  <a:moveTo>
                    <a:pt x="40" y="0"/>
                  </a:moveTo>
                  <a:cubicBezTo>
                    <a:pt x="30" y="22"/>
                    <a:pt x="0" y="111"/>
                    <a:pt x="40" y="122"/>
                  </a:cubicBezTo>
                  <a:cubicBezTo>
                    <a:pt x="92" y="137"/>
                    <a:pt x="55" y="22"/>
                    <a:pt x="4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4" name="Freeform 190">
              <a:extLst>
                <a:ext uri="{FF2B5EF4-FFF2-40B4-BE49-F238E27FC236}">
                  <a16:creationId xmlns:a16="http://schemas.microsoft.com/office/drawing/2014/main" id="{F9490A9A-2BD6-482D-82B0-3602143D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3439"/>
              <a:ext cx="92" cy="150"/>
            </a:xfrm>
            <a:custGeom>
              <a:avLst/>
              <a:gdLst>
                <a:gd name="T0" fmla="*/ 55 w 75"/>
                <a:gd name="T1" fmla="*/ 0 h 123"/>
                <a:gd name="T2" fmla="*/ 47 w 75"/>
                <a:gd name="T3" fmla="*/ 123 h 123"/>
                <a:gd name="T4" fmla="*/ 55 w 75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23">
                  <a:moveTo>
                    <a:pt x="55" y="0"/>
                  </a:moveTo>
                  <a:cubicBezTo>
                    <a:pt x="34" y="38"/>
                    <a:pt x="0" y="93"/>
                    <a:pt x="47" y="123"/>
                  </a:cubicBezTo>
                  <a:cubicBezTo>
                    <a:pt x="75" y="95"/>
                    <a:pt x="66" y="37"/>
                    <a:pt x="5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5" name="Freeform 191">
              <a:extLst>
                <a:ext uri="{FF2B5EF4-FFF2-40B4-BE49-F238E27FC236}">
                  <a16:creationId xmlns:a16="http://schemas.microsoft.com/office/drawing/2014/main" id="{10CABAA6-BC1F-43B4-A3F1-3956BBF3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124"/>
              <a:ext cx="119" cy="150"/>
            </a:xfrm>
            <a:custGeom>
              <a:avLst/>
              <a:gdLst>
                <a:gd name="T0" fmla="*/ 41 w 97"/>
                <a:gd name="T1" fmla="*/ 9 h 123"/>
                <a:gd name="T2" fmla="*/ 50 w 97"/>
                <a:gd name="T3" fmla="*/ 113 h 123"/>
                <a:gd name="T4" fmla="*/ 59 w 97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23">
                  <a:moveTo>
                    <a:pt x="41" y="9"/>
                  </a:moveTo>
                  <a:cubicBezTo>
                    <a:pt x="30" y="28"/>
                    <a:pt x="0" y="123"/>
                    <a:pt x="50" y="113"/>
                  </a:cubicBezTo>
                  <a:cubicBezTo>
                    <a:pt x="97" y="104"/>
                    <a:pt x="71" y="18"/>
                    <a:pt x="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6" name="Freeform 192">
              <a:extLst>
                <a:ext uri="{FF2B5EF4-FFF2-40B4-BE49-F238E27FC236}">
                  <a16:creationId xmlns:a16="http://schemas.microsoft.com/office/drawing/2014/main" id="{04830ABE-5671-4ABD-B509-E9DACA0B9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3534"/>
              <a:ext cx="89" cy="170"/>
            </a:xfrm>
            <a:custGeom>
              <a:avLst/>
              <a:gdLst>
                <a:gd name="T0" fmla="*/ 21 w 73"/>
                <a:gd name="T1" fmla="*/ 17 h 140"/>
                <a:gd name="T2" fmla="*/ 30 w 73"/>
                <a:gd name="T3" fmla="*/ 140 h 140"/>
                <a:gd name="T4" fmla="*/ 39 w 73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40">
                  <a:moveTo>
                    <a:pt x="21" y="17"/>
                  </a:moveTo>
                  <a:cubicBezTo>
                    <a:pt x="8" y="50"/>
                    <a:pt x="0" y="117"/>
                    <a:pt x="30" y="140"/>
                  </a:cubicBezTo>
                  <a:cubicBezTo>
                    <a:pt x="73" y="108"/>
                    <a:pt x="56" y="4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" name="Freeform 193">
              <a:extLst>
                <a:ext uri="{FF2B5EF4-FFF2-40B4-BE49-F238E27FC236}">
                  <a16:creationId xmlns:a16="http://schemas.microsoft.com/office/drawing/2014/main" id="{D7088559-8957-4343-82A7-1BF813766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4001"/>
              <a:ext cx="86" cy="176"/>
            </a:xfrm>
            <a:custGeom>
              <a:avLst/>
              <a:gdLst>
                <a:gd name="T0" fmla="*/ 42 w 71"/>
                <a:gd name="T1" fmla="*/ 0 h 145"/>
                <a:gd name="T2" fmla="*/ 9 w 71"/>
                <a:gd name="T3" fmla="*/ 129 h 145"/>
                <a:gd name="T4" fmla="*/ 42 w 71"/>
                <a:gd name="T5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45">
                  <a:moveTo>
                    <a:pt x="42" y="0"/>
                  </a:moveTo>
                  <a:cubicBezTo>
                    <a:pt x="15" y="25"/>
                    <a:pt x="0" y="91"/>
                    <a:pt x="9" y="129"/>
                  </a:cubicBezTo>
                  <a:cubicBezTo>
                    <a:pt x="71" y="145"/>
                    <a:pt x="58" y="37"/>
                    <a:pt x="4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8" name="Freeform 194">
              <a:extLst>
                <a:ext uri="{FF2B5EF4-FFF2-40B4-BE49-F238E27FC236}">
                  <a16:creationId xmlns:a16="http://schemas.microsoft.com/office/drawing/2014/main" id="{D1509DAC-C40F-44D4-8425-3E8CB7CE0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2679"/>
              <a:ext cx="83" cy="167"/>
            </a:xfrm>
            <a:custGeom>
              <a:avLst/>
              <a:gdLst>
                <a:gd name="T0" fmla="*/ 40 w 68"/>
                <a:gd name="T1" fmla="*/ 0 h 137"/>
                <a:gd name="T2" fmla="*/ 25 w 68"/>
                <a:gd name="T3" fmla="*/ 137 h 137"/>
                <a:gd name="T4" fmla="*/ 49 w 68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37">
                  <a:moveTo>
                    <a:pt x="40" y="0"/>
                  </a:moveTo>
                  <a:cubicBezTo>
                    <a:pt x="14" y="32"/>
                    <a:pt x="0" y="98"/>
                    <a:pt x="25" y="137"/>
                  </a:cubicBezTo>
                  <a:cubicBezTo>
                    <a:pt x="60" y="107"/>
                    <a:pt x="68" y="43"/>
                    <a:pt x="4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9" name="Freeform 195">
              <a:extLst>
                <a:ext uri="{FF2B5EF4-FFF2-40B4-BE49-F238E27FC236}">
                  <a16:creationId xmlns:a16="http://schemas.microsoft.com/office/drawing/2014/main" id="{51D4FBAC-7283-4707-9882-7263043F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1733"/>
              <a:ext cx="490" cy="2653"/>
            </a:xfrm>
            <a:custGeom>
              <a:avLst/>
              <a:gdLst>
                <a:gd name="T0" fmla="*/ 402 w 402"/>
                <a:gd name="T1" fmla="*/ 0 h 2176"/>
                <a:gd name="T2" fmla="*/ 291 w 402"/>
                <a:gd name="T3" fmla="*/ 337 h 2176"/>
                <a:gd name="T4" fmla="*/ 222 w 402"/>
                <a:gd name="T5" fmla="*/ 670 h 2176"/>
                <a:gd name="T6" fmla="*/ 143 w 402"/>
                <a:gd name="T7" fmla="*/ 1166 h 2176"/>
                <a:gd name="T8" fmla="*/ 166 w 402"/>
                <a:gd name="T9" fmla="*/ 1786 h 2176"/>
                <a:gd name="T10" fmla="*/ 262 w 402"/>
                <a:gd name="T11" fmla="*/ 2038 h 2176"/>
                <a:gd name="T12" fmla="*/ 257 w 402"/>
                <a:gd name="T13" fmla="*/ 2165 h 2176"/>
                <a:gd name="T14" fmla="*/ 96 w 402"/>
                <a:gd name="T15" fmla="*/ 1762 h 2176"/>
                <a:gd name="T16" fmla="*/ 183 w 402"/>
                <a:gd name="T17" fmla="*/ 388 h 2176"/>
                <a:gd name="T18" fmla="*/ 211 w 402"/>
                <a:gd name="T19" fmla="*/ 80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176">
                  <a:moveTo>
                    <a:pt x="402" y="0"/>
                  </a:moveTo>
                  <a:cubicBezTo>
                    <a:pt x="378" y="116"/>
                    <a:pt x="321" y="223"/>
                    <a:pt x="291" y="337"/>
                  </a:cubicBezTo>
                  <a:cubicBezTo>
                    <a:pt x="261" y="446"/>
                    <a:pt x="243" y="557"/>
                    <a:pt x="222" y="670"/>
                  </a:cubicBezTo>
                  <a:cubicBezTo>
                    <a:pt x="190" y="835"/>
                    <a:pt x="156" y="1000"/>
                    <a:pt x="143" y="1166"/>
                  </a:cubicBezTo>
                  <a:cubicBezTo>
                    <a:pt x="127" y="1372"/>
                    <a:pt x="122" y="1583"/>
                    <a:pt x="166" y="1786"/>
                  </a:cubicBezTo>
                  <a:cubicBezTo>
                    <a:pt x="186" y="1882"/>
                    <a:pt x="221" y="1955"/>
                    <a:pt x="262" y="2038"/>
                  </a:cubicBezTo>
                  <a:cubicBezTo>
                    <a:pt x="277" y="2071"/>
                    <a:pt x="335" y="2176"/>
                    <a:pt x="257" y="2165"/>
                  </a:cubicBezTo>
                  <a:cubicBezTo>
                    <a:pt x="159" y="2150"/>
                    <a:pt x="112" y="1844"/>
                    <a:pt x="96" y="1762"/>
                  </a:cubicBezTo>
                  <a:cubicBezTo>
                    <a:pt x="0" y="1279"/>
                    <a:pt x="124" y="861"/>
                    <a:pt x="183" y="388"/>
                  </a:cubicBezTo>
                  <a:cubicBezTo>
                    <a:pt x="195" y="291"/>
                    <a:pt x="228" y="180"/>
                    <a:pt x="211" y="80"/>
                  </a:cubicBezTo>
                </a:path>
              </a:pathLst>
            </a:custGeom>
            <a:solidFill>
              <a:srgbClr val="83A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0" name="Freeform 196">
              <a:extLst>
                <a:ext uri="{FF2B5EF4-FFF2-40B4-BE49-F238E27FC236}">
                  <a16:creationId xmlns:a16="http://schemas.microsoft.com/office/drawing/2014/main" id="{97E7E68F-9182-4DCA-B422-F3B5D1E9B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784"/>
              <a:ext cx="641" cy="824"/>
            </a:xfrm>
            <a:custGeom>
              <a:avLst/>
              <a:gdLst>
                <a:gd name="T0" fmla="*/ 220 w 526"/>
                <a:gd name="T1" fmla="*/ 126 h 676"/>
                <a:gd name="T2" fmla="*/ 104 w 526"/>
                <a:gd name="T3" fmla="*/ 48 h 676"/>
                <a:gd name="T4" fmla="*/ 89 w 526"/>
                <a:gd name="T5" fmla="*/ 37 h 676"/>
                <a:gd name="T6" fmla="*/ 0 w 526"/>
                <a:gd name="T7" fmla="*/ 0 h 676"/>
                <a:gd name="T8" fmla="*/ 368 w 526"/>
                <a:gd name="T9" fmla="*/ 676 h 676"/>
                <a:gd name="T10" fmla="*/ 526 w 526"/>
                <a:gd name="T11" fmla="*/ 252 h 676"/>
                <a:gd name="T12" fmla="*/ 298 w 526"/>
                <a:gd name="T13" fmla="*/ 159 h 676"/>
                <a:gd name="T14" fmla="*/ 220 w 526"/>
                <a:gd name="T15" fmla="*/ 12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676">
                  <a:moveTo>
                    <a:pt x="220" y="126"/>
                  </a:moveTo>
                  <a:cubicBezTo>
                    <a:pt x="181" y="109"/>
                    <a:pt x="142" y="82"/>
                    <a:pt x="104" y="48"/>
                  </a:cubicBezTo>
                  <a:cubicBezTo>
                    <a:pt x="100" y="45"/>
                    <a:pt x="94" y="42"/>
                    <a:pt x="89" y="37"/>
                  </a:cubicBezTo>
                  <a:cubicBezTo>
                    <a:pt x="59" y="29"/>
                    <a:pt x="30" y="17"/>
                    <a:pt x="0" y="0"/>
                  </a:cubicBezTo>
                  <a:cubicBezTo>
                    <a:pt x="22" y="270"/>
                    <a:pt x="168" y="497"/>
                    <a:pt x="368" y="676"/>
                  </a:cubicBezTo>
                  <a:cubicBezTo>
                    <a:pt x="526" y="252"/>
                    <a:pt x="526" y="252"/>
                    <a:pt x="526" y="252"/>
                  </a:cubicBezTo>
                  <a:cubicBezTo>
                    <a:pt x="448" y="234"/>
                    <a:pt x="372" y="204"/>
                    <a:pt x="298" y="159"/>
                  </a:cubicBezTo>
                  <a:cubicBezTo>
                    <a:pt x="281" y="148"/>
                    <a:pt x="248" y="137"/>
                    <a:pt x="220" y="126"/>
                  </a:cubicBezTo>
                  <a:close/>
                </a:path>
              </a:pathLst>
            </a:custGeom>
            <a:solidFill>
              <a:srgbClr val="519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1" name="Freeform 197">
              <a:extLst>
                <a:ext uri="{FF2B5EF4-FFF2-40B4-BE49-F238E27FC236}">
                  <a16:creationId xmlns:a16="http://schemas.microsoft.com/office/drawing/2014/main" id="{8770E6E4-AD12-44B8-85D8-33F6C9E24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839"/>
              <a:ext cx="40" cy="123"/>
            </a:xfrm>
            <a:custGeom>
              <a:avLst/>
              <a:gdLst>
                <a:gd name="T0" fmla="*/ 33 w 33"/>
                <a:gd name="T1" fmla="*/ 0 h 101"/>
                <a:gd name="T2" fmla="*/ 0 w 33"/>
                <a:gd name="T3" fmla="*/ 3 h 101"/>
                <a:gd name="T4" fmla="*/ 0 w 33"/>
                <a:gd name="T5" fmla="*/ 87 h 101"/>
                <a:gd name="T6" fmla="*/ 33 w 33"/>
                <a:gd name="T7" fmla="*/ 101 h 101"/>
                <a:gd name="T8" fmla="*/ 33 w 3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1">
                  <a:moveTo>
                    <a:pt x="33" y="0"/>
                  </a:moveTo>
                  <a:cubicBezTo>
                    <a:pt x="22" y="1"/>
                    <a:pt x="11" y="2"/>
                    <a:pt x="0" y="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1" y="92"/>
                    <a:pt x="23" y="96"/>
                    <a:pt x="33" y="101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2" name="Freeform 198">
              <a:extLst>
                <a:ext uri="{FF2B5EF4-FFF2-40B4-BE49-F238E27FC236}">
                  <a16:creationId xmlns:a16="http://schemas.microsoft.com/office/drawing/2014/main" id="{471079E0-67D1-4C79-AF86-E1947CC1A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845"/>
              <a:ext cx="35" cy="87"/>
            </a:xfrm>
            <a:custGeom>
              <a:avLst/>
              <a:gdLst>
                <a:gd name="T0" fmla="*/ 28 w 28"/>
                <a:gd name="T1" fmla="*/ 0 h 71"/>
                <a:gd name="T2" fmla="*/ 0 w 28"/>
                <a:gd name="T3" fmla="*/ 0 h 71"/>
                <a:gd name="T4" fmla="*/ 0 w 28"/>
                <a:gd name="T5" fmla="*/ 56 h 71"/>
                <a:gd name="T6" fmla="*/ 28 w 28"/>
                <a:gd name="T7" fmla="*/ 71 h 71"/>
                <a:gd name="T8" fmla="*/ 28 w 2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1">
                  <a:moveTo>
                    <a:pt x="28" y="0"/>
                  </a:moveTo>
                  <a:cubicBezTo>
                    <a:pt x="19" y="0"/>
                    <a:pt x="1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0" y="61"/>
                    <a:pt x="19" y="66"/>
                    <a:pt x="28" y="7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3" name="Freeform 199">
              <a:extLst>
                <a:ext uri="{FF2B5EF4-FFF2-40B4-BE49-F238E27FC236}">
                  <a16:creationId xmlns:a16="http://schemas.microsoft.com/office/drawing/2014/main" id="{8B511748-9506-4B24-B7D1-2C462B9D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829"/>
              <a:ext cx="79" cy="61"/>
            </a:xfrm>
            <a:custGeom>
              <a:avLst/>
              <a:gdLst>
                <a:gd name="T0" fmla="*/ 0 w 65"/>
                <a:gd name="T1" fmla="*/ 0 h 50"/>
                <a:gd name="T2" fmla="*/ 15 w 65"/>
                <a:gd name="T3" fmla="*/ 11 h 50"/>
                <a:gd name="T4" fmla="*/ 65 w 65"/>
                <a:gd name="T5" fmla="*/ 50 h 50"/>
                <a:gd name="T6" fmla="*/ 65 w 65"/>
                <a:gd name="T7" fmla="*/ 11 h 50"/>
                <a:gd name="T8" fmla="*/ 0 w 6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0">
                  <a:moveTo>
                    <a:pt x="0" y="0"/>
                  </a:moveTo>
                  <a:cubicBezTo>
                    <a:pt x="5" y="5"/>
                    <a:pt x="11" y="8"/>
                    <a:pt x="15" y="11"/>
                  </a:cubicBezTo>
                  <a:cubicBezTo>
                    <a:pt x="31" y="25"/>
                    <a:pt x="48" y="39"/>
                    <a:pt x="65" y="5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3" y="9"/>
                    <a:pt x="22" y="5"/>
                    <a:pt x="0" y="0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4" name="Freeform 200">
              <a:extLst>
                <a:ext uri="{FF2B5EF4-FFF2-40B4-BE49-F238E27FC236}">
                  <a16:creationId xmlns:a16="http://schemas.microsoft.com/office/drawing/2014/main" id="{27C64421-BA8D-47A4-8E00-36433D2A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843"/>
              <a:ext cx="33" cy="71"/>
            </a:xfrm>
            <a:custGeom>
              <a:avLst/>
              <a:gdLst>
                <a:gd name="T0" fmla="*/ 27 w 27"/>
                <a:gd name="T1" fmla="*/ 2 h 58"/>
                <a:gd name="T2" fmla="*/ 0 w 27"/>
                <a:gd name="T3" fmla="*/ 0 h 58"/>
                <a:gd name="T4" fmla="*/ 0 w 27"/>
                <a:gd name="T5" fmla="*/ 39 h 58"/>
                <a:gd name="T6" fmla="*/ 27 w 27"/>
                <a:gd name="T7" fmla="*/ 58 h 58"/>
                <a:gd name="T8" fmla="*/ 27 w 27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8">
                  <a:moveTo>
                    <a:pt x="27" y="2"/>
                  </a:moveTo>
                  <a:cubicBezTo>
                    <a:pt x="18" y="1"/>
                    <a:pt x="9" y="1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9" y="46"/>
                    <a:pt x="18" y="52"/>
                    <a:pt x="27" y="58"/>
                  </a:cubicBezTo>
                  <a:lnTo>
                    <a:pt x="27" y="2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5" name="Freeform 201">
              <a:extLst>
                <a:ext uri="{FF2B5EF4-FFF2-40B4-BE49-F238E27FC236}">
                  <a16:creationId xmlns:a16="http://schemas.microsoft.com/office/drawing/2014/main" id="{972637AD-22BC-4949-81A9-57201596C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843"/>
              <a:ext cx="34" cy="102"/>
            </a:xfrm>
            <a:custGeom>
              <a:avLst/>
              <a:gdLst>
                <a:gd name="T0" fmla="*/ 0 w 28"/>
                <a:gd name="T1" fmla="*/ 2 h 84"/>
                <a:gd name="T2" fmla="*/ 0 w 28"/>
                <a:gd name="T3" fmla="*/ 73 h 84"/>
                <a:gd name="T4" fmla="*/ 11 w 28"/>
                <a:gd name="T5" fmla="*/ 78 h 84"/>
                <a:gd name="T6" fmla="*/ 28 w 28"/>
                <a:gd name="T7" fmla="*/ 84 h 84"/>
                <a:gd name="T8" fmla="*/ 28 w 28"/>
                <a:gd name="T9" fmla="*/ 0 h 84"/>
                <a:gd name="T10" fmla="*/ 0 w 28"/>
                <a:gd name="T11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4">
                  <a:moveTo>
                    <a:pt x="0" y="2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4" y="75"/>
                    <a:pt x="8" y="76"/>
                    <a:pt x="11" y="78"/>
                  </a:cubicBezTo>
                  <a:cubicBezTo>
                    <a:pt x="17" y="80"/>
                    <a:pt x="22" y="82"/>
                    <a:pt x="28" y="8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1"/>
                    <a:pt x="9" y="1"/>
                    <a:pt x="0" y="2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6" name="Freeform 202">
              <a:extLst>
                <a:ext uri="{FF2B5EF4-FFF2-40B4-BE49-F238E27FC236}">
                  <a16:creationId xmlns:a16="http://schemas.microsoft.com/office/drawing/2014/main" id="{F22DB3C4-57D8-4B21-A846-CE5D04A2C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832"/>
              <a:ext cx="41" cy="151"/>
            </a:xfrm>
            <a:custGeom>
              <a:avLst/>
              <a:gdLst>
                <a:gd name="T0" fmla="*/ 0 w 34"/>
                <a:gd name="T1" fmla="*/ 6 h 124"/>
                <a:gd name="T2" fmla="*/ 0 w 34"/>
                <a:gd name="T3" fmla="*/ 107 h 124"/>
                <a:gd name="T4" fmla="*/ 28 w 34"/>
                <a:gd name="T5" fmla="*/ 120 h 124"/>
                <a:gd name="T6" fmla="*/ 34 w 34"/>
                <a:gd name="T7" fmla="*/ 124 h 124"/>
                <a:gd name="T8" fmla="*/ 34 w 34"/>
                <a:gd name="T9" fmla="*/ 0 h 124"/>
                <a:gd name="T10" fmla="*/ 0 w 34"/>
                <a:gd name="T11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4">
                  <a:moveTo>
                    <a:pt x="0" y="6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11" y="111"/>
                    <a:pt x="21" y="116"/>
                    <a:pt x="28" y="120"/>
                  </a:cubicBezTo>
                  <a:cubicBezTo>
                    <a:pt x="30" y="121"/>
                    <a:pt x="32" y="122"/>
                    <a:pt x="34" y="12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2"/>
                    <a:pt x="11" y="4"/>
                    <a:pt x="0" y="6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7" name="Freeform 203">
              <a:extLst>
                <a:ext uri="{FF2B5EF4-FFF2-40B4-BE49-F238E27FC236}">
                  <a16:creationId xmlns:a16="http://schemas.microsoft.com/office/drawing/2014/main" id="{EC8554EE-653A-41A3-A7EC-8784C9D1A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822"/>
              <a:ext cx="48" cy="187"/>
            </a:xfrm>
            <a:custGeom>
              <a:avLst/>
              <a:gdLst>
                <a:gd name="T0" fmla="*/ 39 w 39"/>
                <a:gd name="T1" fmla="*/ 0 h 153"/>
                <a:gd name="T2" fmla="*/ 0 w 39"/>
                <a:gd name="T3" fmla="*/ 8 h 153"/>
                <a:gd name="T4" fmla="*/ 0 w 39"/>
                <a:gd name="T5" fmla="*/ 132 h 153"/>
                <a:gd name="T6" fmla="*/ 39 w 39"/>
                <a:gd name="T7" fmla="*/ 153 h 153"/>
                <a:gd name="T8" fmla="*/ 39 w 39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3">
                  <a:moveTo>
                    <a:pt x="39" y="0"/>
                  </a:moveTo>
                  <a:cubicBezTo>
                    <a:pt x="26" y="3"/>
                    <a:pt x="13" y="6"/>
                    <a:pt x="0" y="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3" y="139"/>
                    <a:pt x="26" y="146"/>
                    <a:pt x="39" y="153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8" name="Freeform 204">
              <a:extLst>
                <a:ext uri="{FF2B5EF4-FFF2-40B4-BE49-F238E27FC236}">
                  <a16:creationId xmlns:a16="http://schemas.microsoft.com/office/drawing/2014/main" id="{ACCC8236-5758-4D04-B8EF-4BE6C54E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811"/>
              <a:ext cx="40" cy="218"/>
            </a:xfrm>
            <a:custGeom>
              <a:avLst/>
              <a:gdLst>
                <a:gd name="T0" fmla="*/ 33 w 33"/>
                <a:gd name="T1" fmla="*/ 0 h 179"/>
                <a:gd name="T2" fmla="*/ 0 w 33"/>
                <a:gd name="T3" fmla="*/ 9 h 179"/>
                <a:gd name="T4" fmla="*/ 0 w 33"/>
                <a:gd name="T5" fmla="*/ 162 h 179"/>
                <a:gd name="T6" fmla="*/ 33 w 33"/>
                <a:gd name="T7" fmla="*/ 179 h 179"/>
                <a:gd name="T8" fmla="*/ 33 w 33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9">
                  <a:moveTo>
                    <a:pt x="33" y="0"/>
                  </a:moveTo>
                  <a:cubicBezTo>
                    <a:pt x="22" y="3"/>
                    <a:pt x="11" y="6"/>
                    <a:pt x="0" y="9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1" y="168"/>
                    <a:pt x="22" y="173"/>
                    <a:pt x="33" y="179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9" name="Freeform 205">
              <a:extLst>
                <a:ext uri="{FF2B5EF4-FFF2-40B4-BE49-F238E27FC236}">
                  <a16:creationId xmlns:a16="http://schemas.microsoft.com/office/drawing/2014/main" id="{0BF54336-736B-4E27-895D-CD4805F2F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799"/>
              <a:ext cx="40" cy="247"/>
            </a:xfrm>
            <a:custGeom>
              <a:avLst/>
              <a:gdLst>
                <a:gd name="T0" fmla="*/ 33 w 33"/>
                <a:gd name="T1" fmla="*/ 0 h 203"/>
                <a:gd name="T2" fmla="*/ 0 w 33"/>
                <a:gd name="T3" fmla="*/ 10 h 203"/>
                <a:gd name="T4" fmla="*/ 0 w 33"/>
                <a:gd name="T5" fmla="*/ 189 h 203"/>
                <a:gd name="T6" fmla="*/ 33 w 33"/>
                <a:gd name="T7" fmla="*/ 203 h 203"/>
                <a:gd name="T8" fmla="*/ 33 w 3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3">
                  <a:moveTo>
                    <a:pt x="33" y="0"/>
                  </a:moveTo>
                  <a:cubicBezTo>
                    <a:pt x="22" y="3"/>
                    <a:pt x="11" y="7"/>
                    <a:pt x="0" y="1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1" y="194"/>
                    <a:pt x="22" y="198"/>
                    <a:pt x="33" y="203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0" name="Freeform 206">
              <a:extLst>
                <a:ext uri="{FF2B5EF4-FFF2-40B4-BE49-F238E27FC236}">
                  <a16:creationId xmlns:a16="http://schemas.microsoft.com/office/drawing/2014/main" id="{A3B226E8-B6AC-4040-991D-5E2165866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783"/>
              <a:ext cx="48" cy="282"/>
            </a:xfrm>
            <a:custGeom>
              <a:avLst/>
              <a:gdLst>
                <a:gd name="T0" fmla="*/ 39 w 39"/>
                <a:gd name="T1" fmla="*/ 0 h 231"/>
                <a:gd name="T2" fmla="*/ 0 w 39"/>
                <a:gd name="T3" fmla="*/ 13 h 231"/>
                <a:gd name="T4" fmla="*/ 0 w 39"/>
                <a:gd name="T5" fmla="*/ 216 h 231"/>
                <a:gd name="T6" fmla="*/ 39 w 39"/>
                <a:gd name="T7" fmla="*/ 231 h 231"/>
                <a:gd name="T8" fmla="*/ 39 w 39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1">
                  <a:moveTo>
                    <a:pt x="39" y="0"/>
                  </a:moveTo>
                  <a:cubicBezTo>
                    <a:pt x="26" y="4"/>
                    <a:pt x="13" y="9"/>
                    <a:pt x="0" y="13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3" y="221"/>
                    <a:pt x="26" y="226"/>
                    <a:pt x="39" y="231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1" name="Freeform 207">
              <a:extLst>
                <a:ext uri="{FF2B5EF4-FFF2-40B4-BE49-F238E27FC236}">
                  <a16:creationId xmlns:a16="http://schemas.microsoft.com/office/drawing/2014/main" id="{739D52FE-409A-4F53-98C6-B6D43BEF3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766"/>
              <a:ext cx="47" cy="313"/>
            </a:xfrm>
            <a:custGeom>
              <a:avLst/>
              <a:gdLst>
                <a:gd name="T0" fmla="*/ 39 w 39"/>
                <a:gd name="T1" fmla="*/ 0 h 257"/>
                <a:gd name="T2" fmla="*/ 0 w 39"/>
                <a:gd name="T3" fmla="*/ 14 h 257"/>
                <a:gd name="T4" fmla="*/ 0 w 39"/>
                <a:gd name="T5" fmla="*/ 245 h 257"/>
                <a:gd name="T6" fmla="*/ 39 w 39"/>
                <a:gd name="T7" fmla="*/ 257 h 257"/>
                <a:gd name="T8" fmla="*/ 39 w 39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7">
                  <a:moveTo>
                    <a:pt x="39" y="0"/>
                  </a:moveTo>
                  <a:cubicBezTo>
                    <a:pt x="26" y="5"/>
                    <a:pt x="13" y="9"/>
                    <a:pt x="0" y="14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3" y="249"/>
                    <a:pt x="26" y="253"/>
                    <a:pt x="39" y="25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2" name="Freeform 208">
              <a:extLst>
                <a:ext uri="{FF2B5EF4-FFF2-40B4-BE49-F238E27FC236}">
                  <a16:creationId xmlns:a16="http://schemas.microsoft.com/office/drawing/2014/main" id="{B751C4FD-BDA1-4F99-98D5-164465F9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745"/>
              <a:ext cx="55" cy="347"/>
            </a:xfrm>
            <a:custGeom>
              <a:avLst/>
              <a:gdLst>
                <a:gd name="T0" fmla="*/ 0 w 45"/>
                <a:gd name="T1" fmla="*/ 17 h 284"/>
                <a:gd name="T2" fmla="*/ 0 w 45"/>
                <a:gd name="T3" fmla="*/ 274 h 284"/>
                <a:gd name="T4" fmla="*/ 39 w 45"/>
                <a:gd name="T5" fmla="*/ 284 h 284"/>
                <a:gd name="T6" fmla="*/ 45 w 45"/>
                <a:gd name="T7" fmla="*/ 271 h 284"/>
                <a:gd name="T8" fmla="*/ 45 w 45"/>
                <a:gd name="T9" fmla="*/ 0 h 284"/>
                <a:gd name="T10" fmla="*/ 0 w 45"/>
                <a:gd name="T11" fmla="*/ 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84">
                  <a:moveTo>
                    <a:pt x="0" y="17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13" y="278"/>
                    <a:pt x="26" y="281"/>
                    <a:pt x="39" y="284"/>
                  </a:cubicBezTo>
                  <a:cubicBezTo>
                    <a:pt x="45" y="271"/>
                    <a:pt x="45" y="271"/>
                    <a:pt x="45" y="27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0" y="5"/>
                    <a:pt x="15" y="11"/>
                    <a:pt x="0" y="17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3" name="Freeform 209">
              <a:extLst>
                <a:ext uri="{FF2B5EF4-FFF2-40B4-BE49-F238E27FC236}">
                  <a16:creationId xmlns:a16="http://schemas.microsoft.com/office/drawing/2014/main" id="{FC53908A-8046-48B3-A71B-4182B171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728"/>
              <a:ext cx="40" cy="348"/>
            </a:xfrm>
            <a:custGeom>
              <a:avLst/>
              <a:gdLst>
                <a:gd name="T0" fmla="*/ 33 w 33"/>
                <a:gd name="T1" fmla="*/ 0 h 285"/>
                <a:gd name="T2" fmla="*/ 0 w 33"/>
                <a:gd name="T3" fmla="*/ 14 h 285"/>
                <a:gd name="T4" fmla="*/ 0 w 33"/>
                <a:gd name="T5" fmla="*/ 285 h 285"/>
                <a:gd name="T6" fmla="*/ 33 w 33"/>
                <a:gd name="T7" fmla="*/ 196 h 285"/>
                <a:gd name="T8" fmla="*/ 33 w 33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5">
                  <a:moveTo>
                    <a:pt x="33" y="0"/>
                  </a:moveTo>
                  <a:cubicBezTo>
                    <a:pt x="22" y="5"/>
                    <a:pt x="11" y="9"/>
                    <a:pt x="0" y="14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33" y="196"/>
                    <a:pt x="33" y="196"/>
                    <a:pt x="33" y="196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4" name="Freeform 210">
              <a:extLst>
                <a:ext uri="{FF2B5EF4-FFF2-40B4-BE49-F238E27FC236}">
                  <a16:creationId xmlns:a16="http://schemas.microsoft.com/office/drawing/2014/main" id="{FAFAEDA8-2CAD-419B-B508-498F67FC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715"/>
              <a:ext cx="35" cy="252"/>
            </a:xfrm>
            <a:custGeom>
              <a:avLst/>
              <a:gdLst>
                <a:gd name="T0" fmla="*/ 28 w 28"/>
                <a:gd name="T1" fmla="*/ 0 h 207"/>
                <a:gd name="T2" fmla="*/ 0 w 28"/>
                <a:gd name="T3" fmla="*/ 11 h 207"/>
                <a:gd name="T4" fmla="*/ 0 w 28"/>
                <a:gd name="T5" fmla="*/ 207 h 207"/>
                <a:gd name="T6" fmla="*/ 28 w 28"/>
                <a:gd name="T7" fmla="*/ 133 h 207"/>
                <a:gd name="T8" fmla="*/ 28 w 2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7">
                  <a:moveTo>
                    <a:pt x="28" y="0"/>
                  </a:moveTo>
                  <a:cubicBezTo>
                    <a:pt x="18" y="4"/>
                    <a:pt x="9" y="8"/>
                    <a:pt x="0" y="1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28" y="133"/>
                    <a:pt x="28" y="133"/>
                    <a:pt x="28" y="133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5" name="Freeform 211">
              <a:extLst>
                <a:ext uri="{FF2B5EF4-FFF2-40B4-BE49-F238E27FC236}">
                  <a16:creationId xmlns:a16="http://schemas.microsoft.com/office/drawing/2014/main" id="{45E1D65F-57DE-4B6D-A3D1-63E63513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686"/>
              <a:ext cx="70" cy="191"/>
            </a:xfrm>
            <a:custGeom>
              <a:avLst/>
              <a:gdLst>
                <a:gd name="T0" fmla="*/ 18 w 58"/>
                <a:gd name="T1" fmla="*/ 17 h 157"/>
                <a:gd name="T2" fmla="*/ 0 w 58"/>
                <a:gd name="T3" fmla="*/ 24 h 157"/>
                <a:gd name="T4" fmla="*/ 0 w 58"/>
                <a:gd name="T5" fmla="*/ 157 h 157"/>
                <a:gd name="T6" fmla="*/ 58 w 58"/>
                <a:gd name="T7" fmla="*/ 0 h 157"/>
                <a:gd name="T8" fmla="*/ 18 w 58"/>
                <a:gd name="T9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7">
                  <a:moveTo>
                    <a:pt x="18" y="17"/>
                  </a:moveTo>
                  <a:cubicBezTo>
                    <a:pt x="12" y="19"/>
                    <a:pt x="6" y="22"/>
                    <a:pt x="0" y="24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5" y="6"/>
                    <a:pt x="31" y="11"/>
                    <a:pt x="18" y="17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6" name="Freeform 212">
              <a:extLst>
                <a:ext uri="{FF2B5EF4-FFF2-40B4-BE49-F238E27FC236}">
                  <a16:creationId xmlns:a16="http://schemas.microsoft.com/office/drawing/2014/main" id="{48880BC4-8DF5-42B3-992F-A93FA56EF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109"/>
              <a:ext cx="361" cy="757"/>
            </a:xfrm>
            <a:custGeom>
              <a:avLst/>
              <a:gdLst>
                <a:gd name="T0" fmla="*/ 153 w 296"/>
                <a:gd name="T1" fmla="*/ 0 h 621"/>
                <a:gd name="T2" fmla="*/ 0 w 296"/>
                <a:gd name="T3" fmla="*/ 410 h 621"/>
                <a:gd name="T4" fmla="*/ 296 w 296"/>
                <a:gd name="T5" fmla="*/ 621 h 621"/>
                <a:gd name="T6" fmla="*/ 153 w 296"/>
                <a:gd name="T7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621">
                  <a:moveTo>
                    <a:pt x="153" y="0"/>
                  </a:moveTo>
                  <a:cubicBezTo>
                    <a:pt x="0" y="410"/>
                    <a:pt x="0" y="410"/>
                    <a:pt x="0" y="410"/>
                  </a:cubicBezTo>
                  <a:cubicBezTo>
                    <a:pt x="90" y="490"/>
                    <a:pt x="191" y="561"/>
                    <a:pt x="296" y="6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7" name="Freeform 213">
              <a:extLst>
                <a:ext uri="{FF2B5EF4-FFF2-40B4-BE49-F238E27FC236}">
                  <a16:creationId xmlns:a16="http://schemas.microsoft.com/office/drawing/2014/main" id="{26363FE8-A826-4970-940D-ECDA65C47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087"/>
              <a:ext cx="532" cy="47"/>
            </a:xfrm>
            <a:custGeom>
              <a:avLst/>
              <a:gdLst>
                <a:gd name="T0" fmla="*/ 437 w 437"/>
                <a:gd name="T1" fmla="*/ 0 h 39"/>
                <a:gd name="T2" fmla="*/ 5 w 437"/>
                <a:gd name="T3" fmla="*/ 4 h 39"/>
                <a:gd name="T4" fmla="*/ 0 w 437"/>
                <a:gd name="T5" fmla="*/ 18 h 39"/>
                <a:gd name="T6" fmla="*/ 5 w 437"/>
                <a:gd name="T7" fmla="*/ 39 h 39"/>
                <a:gd name="T8" fmla="*/ 419 w 437"/>
                <a:gd name="T9" fmla="*/ 39 h 39"/>
                <a:gd name="T10" fmla="*/ 437 w 43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39">
                  <a:moveTo>
                    <a:pt x="437" y="0"/>
                  </a:moveTo>
                  <a:cubicBezTo>
                    <a:pt x="292" y="30"/>
                    <a:pt x="146" y="37"/>
                    <a:pt x="5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19" y="39"/>
                    <a:pt x="419" y="39"/>
                    <a:pt x="419" y="39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8" name="Freeform 214">
              <a:extLst>
                <a:ext uri="{FF2B5EF4-FFF2-40B4-BE49-F238E27FC236}">
                  <a16:creationId xmlns:a16="http://schemas.microsoft.com/office/drawing/2014/main" id="{501603C5-BDDD-488C-B6D3-E1BF8934B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1134"/>
              <a:ext cx="504" cy="45"/>
            </a:xfrm>
            <a:custGeom>
              <a:avLst/>
              <a:gdLst>
                <a:gd name="T0" fmla="*/ 504 w 504"/>
                <a:gd name="T1" fmla="*/ 0 h 45"/>
                <a:gd name="T2" fmla="*/ 0 w 504"/>
                <a:gd name="T3" fmla="*/ 0 h 45"/>
                <a:gd name="T4" fmla="*/ 11 w 504"/>
                <a:gd name="T5" fmla="*/ 45 h 45"/>
                <a:gd name="T6" fmla="*/ 484 w 504"/>
                <a:gd name="T7" fmla="*/ 45 h 45"/>
                <a:gd name="T8" fmla="*/ 504 w 5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45">
                  <a:moveTo>
                    <a:pt x="5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484" y="45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9" name="Freeform 215">
              <a:extLst>
                <a:ext uri="{FF2B5EF4-FFF2-40B4-BE49-F238E27FC236}">
                  <a16:creationId xmlns:a16="http://schemas.microsoft.com/office/drawing/2014/main" id="{8189EC2B-FD43-403D-A682-AA6B7841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179"/>
              <a:ext cx="473" cy="45"/>
            </a:xfrm>
            <a:custGeom>
              <a:avLst/>
              <a:gdLst>
                <a:gd name="T0" fmla="*/ 473 w 473"/>
                <a:gd name="T1" fmla="*/ 0 h 45"/>
                <a:gd name="T2" fmla="*/ 0 w 473"/>
                <a:gd name="T3" fmla="*/ 0 h 45"/>
                <a:gd name="T4" fmla="*/ 10 w 473"/>
                <a:gd name="T5" fmla="*/ 45 h 45"/>
                <a:gd name="T6" fmla="*/ 452 w 473"/>
                <a:gd name="T7" fmla="*/ 45 h 45"/>
                <a:gd name="T8" fmla="*/ 473 w 47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5">
                  <a:moveTo>
                    <a:pt x="473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452" y="4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0" name="Freeform 216">
              <a:extLst>
                <a:ext uri="{FF2B5EF4-FFF2-40B4-BE49-F238E27FC236}">
                  <a16:creationId xmlns:a16="http://schemas.microsoft.com/office/drawing/2014/main" id="{8ED03A8C-D163-4D49-A23E-0E1BF20B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224"/>
              <a:ext cx="442" cy="42"/>
            </a:xfrm>
            <a:custGeom>
              <a:avLst/>
              <a:gdLst>
                <a:gd name="T0" fmla="*/ 442 w 442"/>
                <a:gd name="T1" fmla="*/ 0 h 42"/>
                <a:gd name="T2" fmla="*/ 0 w 442"/>
                <a:gd name="T3" fmla="*/ 0 h 42"/>
                <a:gd name="T4" fmla="*/ 9 w 442"/>
                <a:gd name="T5" fmla="*/ 42 h 42"/>
                <a:gd name="T6" fmla="*/ 424 w 442"/>
                <a:gd name="T7" fmla="*/ 42 h 42"/>
                <a:gd name="T8" fmla="*/ 442 w 44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2">
                  <a:moveTo>
                    <a:pt x="442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424" y="4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1" name="Freeform 217">
              <a:extLst>
                <a:ext uri="{FF2B5EF4-FFF2-40B4-BE49-F238E27FC236}">
                  <a16:creationId xmlns:a16="http://schemas.microsoft.com/office/drawing/2014/main" id="{58E403FA-6212-4637-B4EA-F19D0559A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266"/>
              <a:ext cx="415" cy="35"/>
            </a:xfrm>
            <a:custGeom>
              <a:avLst/>
              <a:gdLst>
                <a:gd name="T0" fmla="*/ 415 w 415"/>
                <a:gd name="T1" fmla="*/ 0 h 35"/>
                <a:gd name="T2" fmla="*/ 0 w 415"/>
                <a:gd name="T3" fmla="*/ 0 h 35"/>
                <a:gd name="T4" fmla="*/ 9 w 415"/>
                <a:gd name="T5" fmla="*/ 35 h 35"/>
                <a:gd name="T6" fmla="*/ 399 w 415"/>
                <a:gd name="T7" fmla="*/ 35 h 35"/>
                <a:gd name="T8" fmla="*/ 415 w 41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5">
                  <a:moveTo>
                    <a:pt x="415" y="0"/>
                  </a:moveTo>
                  <a:lnTo>
                    <a:pt x="0" y="0"/>
                  </a:lnTo>
                  <a:lnTo>
                    <a:pt x="9" y="35"/>
                  </a:lnTo>
                  <a:lnTo>
                    <a:pt x="399" y="3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2" name="Freeform 218">
              <a:extLst>
                <a:ext uri="{FF2B5EF4-FFF2-40B4-BE49-F238E27FC236}">
                  <a16:creationId xmlns:a16="http://schemas.microsoft.com/office/drawing/2014/main" id="{2FC7C81F-830A-460A-B807-68554F747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301"/>
              <a:ext cx="390" cy="45"/>
            </a:xfrm>
            <a:custGeom>
              <a:avLst/>
              <a:gdLst>
                <a:gd name="T0" fmla="*/ 390 w 390"/>
                <a:gd name="T1" fmla="*/ 0 h 45"/>
                <a:gd name="T2" fmla="*/ 0 w 390"/>
                <a:gd name="T3" fmla="*/ 0 h 45"/>
                <a:gd name="T4" fmla="*/ 10 w 390"/>
                <a:gd name="T5" fmla="*/ 45 h 45"/>
                <a:gd name="T6" fmla="*/ 369 w 390"/>
                <a:gd name="T7" fmla="*/ 45 h 45"/>
                <a:gd name="T8" fmla="*/ 390 w 3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45">
                  <a:moveTo>
                    <a:pt x="390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369" y="45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3" name="Freeform 219">
              <a:extLst>
                <a:ext uri="{FF2B5EF4-FFF2-40B4-BE49-F238E27FC236}">
                  <a16:creationId xmlns:a16="http://schemas.microsoft.com/office/drawing/2014/main" id="{A1E2D067-1DFF-4A5E-B227-529F9FE46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" y="1346"/>
              <a:ext cx="359" cy="42"/>
            </a:xfrm>
            <a:custGeom>
              <a:avLst/>
              <a:gdLst>
                <a:gd name="T0" fmla="*/ 359 w 359"/>
                <a:gd name="T1" fmla="*/ 0 h 42"/>
                <a:gd name="T2" fmla="*/ 0 w 359"/>
                <a:gd name="T3" fmla="*/ 0 h 42"/>
                <a:gd name="T4" fmla="*/ 9 w 359"/>
                <a:gd name="T5" fmla="*/ 42 h 42"/>
                <a:gd name="T6" fmla="*/ 340 w 359"/>
                <a:gd name="T7" fmla="*/ 42 h 42"/>
                <a:gd name="T8" fmla="*/ 359 w 35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42">
                  <a:moveTo>
                    <a:pt x="359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340" y="42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4" name="Freeform 220">
              <a:extLst>
                <a:ext uri="{FF2B5EF4-FFF2-40B4-BE49-F238E27FC236}">
                  <a16:creationId xmlns:a16="http://schemas.microsoft.com/office/drawing/2014/main" id="{AF7BA7DD-FE67-409D-BC3E-2004F6DB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" y="1388"/>
              <a:ext cx="331" cy="45"/>
            </a:xfrm>
            <a:custGeom>
              <a:avLst/>
              <a:gdLst>
                <a:gd name="T0" fmla="*/ 331 w 331"/>
                <a:gd name="T1" fmla="*/ 0 h 45"/>
                <a:gd name="T2" fmla="*/ 0 w 331"/>
                <a:gd name="T3" fmla="*/ 0 h 45"/>
                <a:gd name="T4" fmla="*/ 11 w 331"/>
                <a:gd name="T5" fmla="*/ 45 h 45"/>
                <a:gd name="T6" fmla="*/ 310 w 331"/>
                <a:gd name="T7" fmla="*/ 45 h 45"/>
                <a:gd name="T8" fmla="*/ 331 w 331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45">
                  <a:moveTo>
                    <a:pt x="331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310" y="45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5" name="Freeform 221">
              <a:extLst>
                <a:ext uri="{FF2B5EF4-FFF2-40B4-BE49-F238E27FC236}">
                  <a16:creationId xmlns:a16="http://schemas.microsoft.com/office/drawing/2014/main" id="{8101D45F-AAB7-4F65-A422-383B12AAB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1433"/>
              <a:ext cx="299" cy="45"/>
            </a:xfrm>
            <a:custGeom>
              <a:avLst/>
              <a:gdLst>
                <a:gd name="T0" fmla="*/ 299 w 299"/>
                <a:gd name="T1" fmla="*/ 0 h 45"/>
                <a:gd name="T2" fmla="*/ 0 w 299"/>
                <a:gd name="T3" fmla="*/ 0 h 45"/>
                <a:gd name="T4" fmla="*/ 10 w 299"/>
                <a:gd name="T5" fmla="*/ 45 h 45"/>
                <a:gd name="T6" fmla="*/ 278 w 299"/>
                <a:gd name="T7" fmla="*/ 45 h 45"/>
                <a:gd name="T8" fmla="*/ 299 w 29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45">
                  <a:moveTo>
                    <a:pt x="299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278" y="45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6" name="Freeform 222">
              <a:extLst>
                <a:ext uri="{FF2B5EF4-FFF2-40B4-BE49-F238E27FC236}">
                  <a16:creationId xmlns:a16="http://schemas.microsoft.com/office/drawing/2014/main" id="{4F2BDCDE-8318-4001-8B4D-127B54374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478"/>
              <a:ext cx="268" cy="49"/>
            </a:xfrm>
            <a:custGeom>
              <a:avLst/>
              <a:gdLst>
                <a:gd name="T0" fmla="*/ 268 w 268"/>
                <a:gd name="T1" fmla="*/ 0 h 49"/>
                <a:gd name="T2" fmla="*/ 0 w 268"/>
                <a:gd name="T3" fmla="*/ 0 h 49"/>
                <a:gd name="T4" fmla="*/ 11 w 268"/>
                <a:gd name="T5" fmla="*/ 49 h 49"/>
                <a:gd name="T6" fmla="*/ 246 w 268"/>
                <a:gd name="T7" fmla="*/ 49 h 49"/>
                <a:gd name="T8" fmla="*/ 268 w 26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9">
                  <a:moveTo>
                    <a:pt x="268" y="0"/>
                  </a:moveTo>
                  <a:lnTo>
                    <a:pt x="0" y="0"/>
                  </a:lnTo>
                  <a:lnTo>
                    <a:pt x="11" y="49"/>
                  </a:lnTo>
                  <a:lnTo>
                    <a:pt x="246" y="4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7" name="Freeform 223">
              <a:extLst>
                <a:ext uri="{FF2B5EF4-FFF2-40B4-BE49-F238E27FC236}">
                  <a16:creationId xmlns:a16="http://schemas.microsoft.com/office/drawing/2014/main" id="{80F79B84-3BF8-48A9-B746-45FCAB6C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1527"/>
              <a:ext cx="235" cy="46"/>
            </a:xfrm>
            <a:custGeom>
              <a:avLst/>
              <a:gdLst>
                <a:gd name="T0" fmla="*/ 235 w 235"/>
                <a:gd name="T1" fmla="*/ 0 h 46"/>
                <a:gd name="T2" fmla="*/ 0 w 235"/>
                <a:gd name="T3" fmla="*/ 0 h 46"/>
                <a:gd name="T4" fmla="*/ 11 w 235"/>
                <a:gd name="T5" fmla="*/ 46 h 46"/>
                <a:gd name="T6" fmla="*/ 215 w 235"/>
                <a:gd name="T7" fmla="*/ 46 h 46"/>
                <a:gd name="T8" fmla="*/ 235 w 23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46">
                  <a:moveTo>
                    <a:pt x="235" y="0"/>
                  </a:moveTo>
                  <a:lnTo>
                    <a:pt x="0" y="0"/>
                  </a:lnTo>
                  <a:lnTo>
                    <a:pt x="11" y="46"/>
                  </a:lnTo>
                  <a:lnTo>
                    <a:pt x="215" y="4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8" name="Freeform 224">
              <a:extLst>
                <a:ext uri="{FF2B5EF4-FFF2-40B4-BE49-F238E27FC236}">
                  <a16:creationId xmlns:a16="http://schemas.microsoft.com/office/drawing/2014/main" id="{010B5EFE-0D8F-4BED-BB77-2A08B3799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618"/>
              <a:ext cx="172" cy="40"/>
            </a:xfrm>
            <a:custGeom>
              <a:avLst/>
              <a:gdLst>
                <a:gd name="T0" fmla="*/ 172 w 172"/>
                <a:gd name="T1" fmla="*/ 0 h 40"/>
                <a:gd name="T2" fmla="*/ 0 w 172"/>
                <a:gd name="T3" fmla="*/ 0 h 40"/>
                <a:gd name="T4" fmla="*/ 9 w 172"/>
                <a:gd name="T5" fmla="*/ 40 h 40"/>
                <a:gd name="T6" fmla="*/ 152 w 172"/>
                <a:gd name="T7" fmla="*/ 40 h 40"/>
                <a:gd name="T8" fmla="*/ 172 w 17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40">
                  <a:moveTo>
                    <a:pt x="172" y="0"/>
                  </a:moveTo>
                  <a:lnTo>
                    <a:pt x="0" y="0"/>
                  </a:lnTo>
                  <a:lnTo>
                    <a:pt x="9" y="40"/>
                  </a:lnTo>
                  <a:lnTo>
                    <a:pt x="152" y="4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9" name="Freeform 225">
              <a:extLst>
                <a:ext uri="{FF2B5EF4-FFF2-40B4-BE49-F238E27FC236}">
                  <a16:creationId xmlns:a16="http://schemas.microsoft.com/office/drawing/2014/main" id="{6EB8FD9C-F39D-4DB9-ADC5-10B4D709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1658"/>
              <a:ext cx="143" cy="32"/>
            </a:xfrm>
            <a:custGeom>
              <a:avLst/>
              <a:gdLst>
                <a:gd name="T0" fmla="*/ 143 w 143"/>
                <a:gd name="T1" fmla="*/ 0 h 32"/>
                <a:gd name="T2" fmla="*/ 0 w 143"/>
                <a:gd name="T3" fmla="*/ 0 h 32"/>
                <a:gd name="T4" fmla="*/ 7 w 143"/>
                <a:gd name="T5" fmla="*/ 32 h 32"/>
                <a:gd name="T6" fmla="*/ 130 w 143"/>
                <a:gd name="T7" fmla="*/ 32 h 32"/>
                <a:gd name="T8" fmla="*/ 143 w 14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2">
                  <a:moveTo>
                    <a:pt x="143" y="0"/>
                  </a:moveTo>
                  <a:lnTo>
                    <a:pt x="0" y="0"/>
                  </a:lnTo>
                  <a:lnTo>
                    <a:pt x="7" y="32"/>
                  </a:lnTo>
                  <a:lnTo>
                    <a:pt x="130" y="3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0" name="Freeform 226">
              <a:extLst>
                <a:ext uri="{FF2B5EF4-FFF2-40B4-BE49-F238E27FC236}">
                  <a16:creationId xmlns:a16="http://schemas.microsoft.com/office/drawing/2014/main" id="{1D63E9B6-9381-4353-BF3A-77830C1D6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690"/>
              <a:ext cx="123" cy="50"/>
            </a:xfrm>
            <a:custGeom>
              <a:avLst/>
              <a:gdLst>
                <a:gd name="T0" fmla="*/ 123 w 123"/>
                <a:gd name="T1" fmla="*/ 0 h 50"/>
                <a:gd name="T2" fmla="*/ 0 w 123"/>
                <a:gd name="T3" fmla="*/ 0 h 50"/>
                <a:gd name="T4" fmla="*/ 12 w 123"/>
                <a:gd name="T5" fmla="*/ 50 h 50"/>
                <a:gd name="T6" fmla="*/ 100 w 123"/>
                <a:gd name="T7" fmla="*/ 50 h 50"/>
                <a:gd name="T8" fmla="*/ 123 w 12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50">
                  <a:moveTo>
                    <a:pt x="123" y="0"/>
                  </a:moveTo>
                  <a:lnTo>
                    <a:pt x="0" y="0"/>
                  </a:lnTo>
                  <a:lnTo>
                    <a:pt x="12" y="50"/>
                  </a:lnTo>
                  <a:lnTo>
                    <a:pt x="100" y="5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1" name="Freeform 227">
              <a:extLst>
                <a:ext uri="{FF2B5EF4-FFF2-40B4-BE49-F238E27FC236}">
                  <a16:creationId xmlns:a16="http://schemas.microsoft.com/office/drawing/2014/main" id="{23878D94-2ECE-413D-83ED-44F76A854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1740"/>
              <a:ext cx="88" cy="36"/>
            </a:xfrm>
            <a:custGeom>
              <a:avLst/>
              <a:gdLst>
                <a:gd name="T0" fmla="*/ 88 w 88"/>
                <a:gd name="T1" fmla="*/ 0 h 36"/>
                <a:gd name="T2" fmla="*/ 0 w 88"/>
                <a:gd name="T3" fmla="*/ 0 h 36"/>
                <a:gd name="T4" fmla="*/ 7 w 88"/>
                <a:gd name="T5" fmla="*/ 36 h 36"/>
                <a:gd name="T6" fmla="*/ 71 w 88"/>
                <a:gd name="T7" fmla="*/ 36 h 36"/>
                <a:gd name="T8" fmla="*/ 88 w 8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6">
                  <a:moveTo>
                    <a:pt x="88" y="0"/>
                  </a:moveTo>
                  <a:lnTo>
                    <a:pt x="0" y="0"/>
                  </a:lnTo>
                  <a:lnTo>
                    <a:pt x="7" y="36"/>
                  </a:lnTo>
                  <a:lnTo>
                    <a:pt x="71" y="3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2" name="Freeform 228">
              <a:extLst>
                <a:ext uri="{FF2B5EF4-FFF2-40B4-BE49-F238E27FC236}">
                  <a16:creationId xmlns:a16="http://schemas.microsoft.com/office/drawing/2014/main" id="{A0E80EDF-C4BB-4587-A1DD-E6F18AFB4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1776"/>
              <a:ext cx="64" cy="26"/>
            </a:xfrm>
            <a:custGeom>
              <a:avLst/>
              <a:gdLst>
                <a:gd name="T0" fmla="*/ 64 w 64"/>
                <a:gd name="T1" fmla="*/ 0 h 26"/>
                <a:gd name="T2" fmla="*/ 0 w 64"/>
                <a:gd name="T3" fmla="*/ 0 h 26"/>
                <a:gd name="T4" fmla="*/ 8 w 64"/>
                <a:gd name="T5" fmla="*/ 26 h 26"/>
                <a:gd name="T6" fmla="*/ 52 w 64"/>
                <a:gd name="T7" fmla="*/ 26 h 26"/>
                <a:gd name="T8" fmla="*/ 64 w 6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6">
                  <a:moveTo>
                    <a:pt x="64" y="0"/>
                  </a:moveTo>
                  <a:lnTo>
                    <a:pt x="0" y="0"/>
                  </a:lnTo>
                  <a:lnTo>
                    <a:pt x="8" y="26"/>
                  </a:lnTo>
                  <a:lnTo>
                    <a:pt x="52" y="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3" name="Freeform 229">
              <a:extLst>
                <a:ext uri="{FF2B5EF4-FFF2-40B4-BE49-F238E27FC236}">
                  <a16:creationId xmlns:a16="http://schemas.microsoft.com/office/drawing/2014/main" id="{C2FB6652-6476-4090-9CD0-1E9B2F5D3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802"/>
              <a:ext cx="44" cy="64"/>
            </a:xfrm>
            <a:custGeom>
              <a:avLst/>
              <a:gdLst>
                <a:gd name="T0" fmla="*/ 0 w 36"/>
                <a:gd name="T1" fmla="*/ 0 h 52"/>
                <a:gd name="T2" fmla="*/ 11 w 36"/>
                <a:gd name="T3" fmla="*/ 52 h 52"/>
                <a:gd name="T4" fmla="*/ 12 w 36"/>
                <a:gd name="T5" fmla="*/ 52 h 52"/>
                <a:gd name="T6" fmla="*/ 36 w 36"/>
                <a:gd name="T7" fmla="*/ 0 h 52"/>
                <a:gd name="T8" fmla="*/ 0 w 36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2">
                  <a:moveTo>
                    <a:pt x="0" y="0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4" name="Freeform 230">
              <a:extLst>
                <a:ext uri="{FF2B5EF4-FFF2-40B4-BE49-F238E27FC236}">
                  <a16:creationId xmlns:a16="http://schemas.microsoft.com/office/drawing/2014/main" id="{BF31E397-E5E0-4C0D-A6CA-D4381525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573"/>
              <a:ext cx="204" cy="45"/>
            </a:xfrm>
            <a:custGeom>
              <a:avLst/>
              <a:gdLst>
                <a:gd name="T0" fmla="*/ 204 w 204"/>
                <a:gd name="T1" fmla="*/ 0 h 45"/>
                <a:gd name="T2" fmla="*/ 0 w 204"/>
                <a:gd name="T3" fmla="*/ 0 h 45"/>
                <a:gd name="T4" fmla="*/ 11 w 204"/>
                <a:gd name="T5" fmla="*/ 45 h 45"/>
                <a:gd name="T6" fmla="*/ 183 w 204"/>
                <a:gd name="T7" fmla="*/ 45 h 45"/>
                <a:gd name="T8" fmla="*/ 204 w 2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45">
                  <a:moveTo>
                    <a:pt x="2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183" y="4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5" name="Freeform 231">
              <a:extLst>
                <a:ext uri="{FF2B5EF4-FFF2-40B4-BE49-F238E27FC236}">
                  <a16:creationId xmlns:a16="http://schemas.microsoft.com/office/drawing/2014/main" id="{3896782C-E093-4BF8-9C5A-3C8AB34C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084"/>
              <a:ext cx="316" cy="28"/>
            </a:xfrm>
            <a:custGeom>
              <a:avLst/>
              <a:gdLst>
                <a:gd name="T0" fmla="*/ 254 w 260"/>
                <a:gd name="T1" fmla="*/ 0 h 23"/>
                <a:gd name="T2" fmla="*/ 14 w 260"/>
                <a:gd name="T3" fmla="*/ 0 h 23"/>
                <a:gd name="T4" fmla="*/ 4 w 260"/>
                <a:gd name="T5" fmla="*/ 2 h 23"/>
                <a:gd name="T6" fmla="*/ 0 w 260"/>
                <a:gd name="T7" fmla="*/ 12 h 23"/>
                <a:gd name="T8" fmla="*/ 10 w 260"/>
                <a:gd name="T9" fmla="*/ 23 h 23"/>
                <a:gd name="T10" fmla="*/ 260 w 260"/>
                <a:gd name="T11" fmla="*/ 23 h 23"/>
                <a:gd name="T12" fmla="*/ 254 w 26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3">
                  <a:moveTo>
                    <a:pt x="25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1" y="1"/>
                    <a:pt x="7" y="2"/>
                    <a:pt x="4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260" y="23"/>
                    <a:pt x="260" y="23"/>
                    <a:pt x="260" y="23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6" name="Freeform 232">
              <a:extLst>
                <a:ext uri="{FF2B5EF4-FFF2-40B4-BE49-F238E27FC236}">
                  <a16:creationId xmlns:a16="http://schemas.microsoft.com/office/drawing/2014/main" id="{1AECC7DA-4001-45B8-82C4-1E1DF690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1112"/>
              <a:ext cx="309" cy="22"/>
            </a:xfrm>
            <a:custGeom>
              <a:avLst/>
              <a:gdLst>
                <a:gd name="T0" fmla="*/ 304 w 309"/>
                <a:gd name="T1" fmla="*/ 0 h 22"/>
                <a:gd name="T2" fmla="*/ 0 w 309"/>
                <a:gd name="T3" fmla="*/ 0 h 22"/>
                <a:gd name="T4" fmla="*/ 20 w 309"/>
                <a:gd name="T5" fmla="*/ 22 h 22"/>
                <a:gd name="T6" fmla="*/ 309 w 309"/>
                <a:gd name="T7" fmla="*/ 22 h 22"/>
                <a:gd name="T8" fmla="*/ 304 w 30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22">
                  <a:moveTo>
                    <a:pt x="304" y="0"/>
                  </a:moveTo>
                  <a:lnTo>
                    <a:pt x="0" y="0"/>
                  </a:lnTo>
                  <a:lnTo>
                    <a:pt x="20" y="22"/>
                  </a:lnTo>
                  <a:lnTo>
                    <a:pt x="309" y="2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7" name="Freeform 233">
              <a:extLst>
                <a:ext uri="{FF2B5EF4-FFF2-40B4-BE49-F238E27FC236}">
                  <a16:creationId xmlns:a16="http://schemas.microsoft.com/office/drawing/2014/main" id="{E9B8D6C1-E0F0-40E8-8533-8E96D01A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1166"/>
              <a:ext cx="273" cy="32"/>
            </a:xfrm>
            <a:custGeom>
              <a:avLst/>
              <a:gdLst>
                <a:gd name="T0" fmla="*/ 266 w 273"/>
                <a:gd name="T1" fmla="*/ 0 h 32"/>
                <a:gd name="T2" fmla="*/ 0 w 273"/>
                <a:gd name="T3" fmla="*/ 0 h 32"/>
                <a:gd name="T4" fmla="*/ 31 w 273"/>
                <a:gd name="T5" fmla="*/ 32 h 32"/>
                <a:gd name="T6" fmla="*/ 273 w 273"/>
                <a:gd name="T7" fmla="*/ 32 h 32"/>
                <a:gd name="T8" fmla="*/ 266 w 27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">
                  <a:moveTo>
                    <a:pt x="266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273" y="3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8" name="Freeform 234">
              <a:extLst>
                <a:ext uri="{FF2B5EF4-FFF2-40B4-BE49-F238E27FC236}">
                  <a16:creationId xmlns:a16="http://schemas.microsoft.com/office/drawing/2014/main" id="{5E305D0A-7F80-42C1-9FC5-A53E1E11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1198"/>
              <a:ext cx="249" cy="26"/>
            </a:xfrm>
            <a:custGeom>
              <a:avLst/>
              <a:gdLst>
                <a:gd name="T0" fmla="*/ 242 w 249"/>
                <a:gd name="T1" fmla="*/ 0 h 26"/>
                <a:gd name="T2" fmla="*/ 0 w 249"/>
                <a:gd name="T3" fmla="*/ 0 h 26"/>
                <a:gd name="T4" fmla="*/ 25 w 249"/>
                <a:gd name="T5" fmla="*/ 26 h 26"/>
                <a:gd name="T6" fmla="*/ 249 w 249"/>
                <a:gd name="T7" fmla="*/ 26 h 26"/>
                <a:gd name="T8" fmla="*/ 242 w 24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26">
                  <a:moveTo>
                    <a:pt x="242" y="0"/>
                  </a:moveTo>
                  <a:lnTo>
                    <a:pt x="0" y="0"/>
                  </a:lnTo>
                  <a:lnTo>
                    <a:pt x="25" y="26"/>
                  </a:lnTo>
                  <a:lnTo>
                    <a:pt x="249" y="2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9" name="Freeform 235">
              <a:extLst>
                <a:ext uri="{FF2B5EF4-FFF2-40B4-BE49-F238E27FC236}">
                  <a16:creationId xmlns:a16="http://schemas.microsoft.com/office/drawing/2014/main" id="{BA8E3A50-CEE2-47AA-B397-D62DD7E8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1224"/>
              <a:ext cx="233" cy="37"/>
            </a:xfrm>
            <a:custGeom>
              <a:avLst/>
              <a:gdLst>
                <a:gd name="T0" fmla="*/ 224 w 233"/>
                <a:gd name="T1" fmla="*/ 0 h 37"/>
                <a:gd name="T2" fmla="*/ 0 w 233"/>
                <a:gd name="T3" fmla="*/ 0 h 37"/>
                <a:gd name="T4" fmla="*/ 36 w 233"/>
                <a:gd name="T5" fmla="*/ 37 h 37"/>
                <a:gd name="T6" fmla="*/ 233 w 233"/>
                <a:gd name="T7" fmla="*/ 37 h 37"/>
                <a:gd name="T8" fmla="*/ 224 w 2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7">
                  <a:moveTo>
                    <a:pt x="224" y="0"/>
                  </a:moveTo>
                  <a:lnTo>
                    <a:pt x="0" y="0"/>
                  </a:lnTo>
                  <a:lnTo>
                    <a:pt x="36" y="37"/>
                  </a:lnTo>
                  <a:lnTo>
                    <a:pt x="233" y="3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0" name="Freeform 236">
              <a:extLst>
                <a:ext uri="{FF2B5EF4-FFF2-40B4-BE49-F238E27FC236}">
                  <a16:creationId xmlns:a16="http://schemas.microsoft.com/office/drawing/2014/main" id="{260C7FA6-5B9F-4394-AF68-7CAB1BDA2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261"/>
              <a:ext cx="208" cy="40"/>
            </a:xfrm>
            <a:custGeom>
              <a:avLst/>
              <a:gdLst>
                <a:gd name="T0" fmla="*/ 197 w 208"/>
                <a:gd name="T1" fmla="*/ 0 h 40"/>
                <a:gd name="T2" fmla="*/ 0 w 208"/>
                <a:gd name="T3" fmla="*/ 0 h 40"/>
                <a:gd name="T4" fmla="*/ 39 w 208"/>
                <a:gd name="T5" fmla="*/ 40 h 40"/>
                <a:gd name="T6" fmla="*/ 208 w 208"/>
                <a:gd name="T7" fmla="*/ 40 h 40"/>
                <a:gd name="T8" fmla="*/ 197 w 20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0">
                  <a:moveTo>
                    <a:pt x="197" y="0"/>
                  </a:moveTo>
                  <a:lnTo>
                    <a:pt x="0" y="0"/>
                  </a:lnTo>
                  <a:lnTo>
                    <a:pt x="39" y="40"/>
                  </a:lnTo>
                  <a:lnTo>
                    <a:pt x="208" y="4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1" name="Freeform 237">
              <a:extLst>
                <a:ext uri="{FF2B5EF4-FFF2-40B4-BE49-F238E27FC236}">
                  <a16:creationId xmlns:a16="http://schemas.microsoft.com/office/drawing/2014/main" id="{A5FF0D24-C8B5-4E42-8E10-9BAB0094A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" y="1301"/>
              <a:ext cx="176" cy="32"/>
            </a:xfrm>
            <a:custGeom>
              <a:avLst/>
              <a:gdLst>
                <a:gd name="T0" fmla="*/ 169 w 176"/>
                <a:gd name="T1" fmla="*/ 0 h 32"/>
                <a:gd name="T2" fmla="*/ 0 w 176"/>
                <a:gd name="T3" fmla="*/ 0 h 32"/>
                <a:gd name="T4" fmla="*/ 30 w 176"/>
                <a:gd name="T5" fmla="*/ 32 h 32"/>
                <a:gd name="T6" fmla="*/ 176 w 176"/>
                <a:gd name="T7" fmla="*/ 32 h 32"/>
                <a:gd name="T8" fmla="*/ 169 w 17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2">
                  <a:moveTo>
                    <a:pt x="169" y="0"/>
                  </a:moveTo>
                  <a:lnTo>
                    <a:pt x="0" y="0"/>
                  </a:lnTo>
                  <a:lnTo>
                    <a:pt x="30" y="32"/>
                  </a:lnTo>
                  <a:lnTo>
                    <a:pt x="176" y="3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2" name="Freeform 238">
              <a:extLst>
                <a:ext uri="{FF2B5EF4-FFF2-40B4-BE49-F238E27FC236}">
                  <a16:creationId xmlns:a16="http://schemas.microsoft.com/office/drawing/2014/main" id="{FAF73A80-7D63-4113-BF2E-FBD317316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1333"/>
              <a:ext cx="157" cy="41"/>
            </a:xfrm>
            <a:custGeom>
              <a:avLst/>
              <a:gdLst>
                <a:gd name="T0" fmla="*/ 146 w 157"/>
                <a:gd name="T1" fmla="*/ 0 h 41"/>
                <a:gd name="T2" fmla="*/ 0 w 157"/>
                <a:gd name="T3" fmla="*/ 0 h 41"/>
                <a:gd name="T4" fmla="*/ 39 w 157"/>
                <a:gd name="T5" fmla="*/ 41 h 41"/>
                <a:gd name="T6" fmla="*/ 157 w 157"/>
                <a:gd name="T7" fmla="*/ 41 h 41"/>
                <a:gd name="T8" fmla="*/ 146 w 157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41">
                  <a:moveTo>
                    <a:pt x="146" y="0"/>
                  </a:moveTo>
                  <a:lnTo>
                    <a:pt x="0" y="0"/>
                  </a:lnTo>
                  <a:lnTo>
                    <a:pt x="39" y="41"/>
                  </a:lnTo>
                  <a:lnTo>
                    <a:pt x="157" y="4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3" name="Freeform 239">
              <a:extLst>
                <a:ext uri="{FF2B5EF4-FFF2-40B4-BE49-F238E27FC236}">
                  <a16:creationId xmlns:a16="http://schemas.microsoft.com/office/drawing/2014/main" id="{054994D7-07AE-46D6-A47B-96E103F34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1374"/>
              <a:ext cx="124" cy="27"/>
            </a:xfrm>
            <a:custGeom>
              <a:avLst/>
              <a:gdLst>
                <a:gd name="T0" fmla="*/ 118 w 124"/>
                <a:gd name="T1" fmla="*/ 0 h 27"/>
                <a:gd name="T2" fmla="*/ 0 w 124"/>
                <a:gd name="T3" fmla="*/ 0 h 27"/>
                <a:gd name="T4" fmla="*/ 27 w 124"/>
                <a:gd name="T5" fmla="*/ 27 h 27"/>
                <a:gd name="T6" fmla="*/ 124 w 124"/>
                <a:gd name="T7" fmla="*/ 27 h 27"/>
                <a:gd name="T8" fmla="*/ 118 w 12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7">
                  <a:moveTo>
                    <a:pt x="118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124" y="2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4" name="Freeform 240">
              <a:extLst>
                <a:ext uri="{FF2B5EF4-FFF2-40B4-BE49-F238E27FC236}">
                  <a16:creationId xmlns:a16="http://schemas.microsoft.com/office/drawing/2014/main" id="{02169F7D-EEC2-4ECE-A31E-DD4EC5414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1428"/>
              <a:ext cx="87" cy="32"/>
            </a:xfrm>
            <a:custGeom>
              <a:avLst/>
              <a:gdLst>
                <a:gd name="T0" fmla="*/ 80 w 87"/>
                <a:gd name="T1" fmla="*/ 0 h 32"/>
                <a:gd name="T2" fmla="*/ 0 w 87"/>
                <a:gd name="T3" fmla="*/ 0 h 32"/>
                <a:gd name="T4" fmla="*/ 31 w 87"/>
                <a:gd name="T5" fmla="*/ 32 h 32"/>
                <a:gd name="T6" fmla="*/ 87 w 87"/>
                <a:gd name="T7" fmla="*/ 32 h 32"/>
                <a:gd name="T8" fmla="*/ 80 w 8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2">
                  <a:moveTo>
                    <a:pt x="80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87" y="3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5" name="Freeform 241">
              <a:extLst>
                <a:ext uri="{FF2B5EF4-FFF2-40B4-BE49-F238E27FC236}">
                  <a16:creationId xmlns:a16="http://schemas.microsoft.com/office/drawing/2014/main" id="{665BDE64-7CDB-4134-A5D4-EC11E456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1460"/>
              <a:ext cx="63" cy="27"/>
            </a:xfrm>
            <a:custGeom>
              <a:avLst/>
              <a:gdLst>
                <a:gd name="T0" fmla="*/ 56 w 63"/>
                <a:gd name="T1" fmla="*/ 0 h 27"/>
                <a:gd name="T2" fmla="*/ 0 w 63"/>
                <a:gd name="T3" fmla="*/ 0 h 27"/>
                <a:gd name="T4" fmla="*/ 27 w 63"/>
                <a:gd name="T5" fmla="*/ 27 h 27"/>
                <a:gd name="T6" fmla="*/ 63 w 63"/>
                <a:gd name="T7" fmla="*/ 27 h 27"/>
                <a:gd name="T8" fmla="*/ 56 w 6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7">
                  <a:moveTo>
                    <a:pt x="56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63" y="2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6" name="Freeform 242">
              <a:extLst>
                <a:ext uri="{FF2B5EF4-FFF2-40B4-BE49-F238E27FC236}">
                  <a16:creationId xmlns:a16="http://schemas.microsoft.com/office/drawing/2014/main" id="{17FB73A4-68D9-4452-9D64-53001F3B6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" y="1487"/>
              <a:ext cx="47" cy="46"/>
            </a:xfrm>
            <a:custGeom>
              <a:avLst/>
              <a:gdLst>
                <a:gd name="T0" fmla="*/ 0 w 47"/>
                <a:gd name="T1" fmla="*/ 0 h 46"/>
                <a:gd name="T2" fmla="*/ 44 w 47"/>
                <a:gd name="T3" fmla="*/ 46 h 46"/>
                <a:gd name="T4" fmla="*/ 47 w 47"/>
                <a:gd name="T5" fmla="*/ 46 h 46"/>
                <a:gd name="T6" fmla="*/ 36 w 47"/>
                <a:gd name="T7" fmla="*/ 0 h 46"/>
                <a:gd name="T8" fmla="*/ 0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0"/>
                  </a:moveTo>
                  <a:lnTo>
                    <a:pt x="44" y="46"/>
                  </a:lnTo>
                  <a:lnTo>
                    <a:pt x="47" y="46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7" name="Freeform 243">
              <a:extLst>
                <a:ext uri="{FF2B5EF4-FFF2-40B4-BE49-F238E27FC236}">
                  <a16:creationId xmlns:a16="http://schemas.microsoft.com/office/drawing/2014/main" id="{9156F274-9262-44F5-9CD0-FC237018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" y="1401"/>
              <a:ext cx="105" cy="27"/>
            </a:xfrm>
            <a:custGeom>
              <a:avLst/>
              <a:gdLst>
                <a:gd name="T0" fmla="*/ 97 w 105"/>
                <a:gd name="T1" fmla="*/ 0 h 27"/>
                <a:gd name="T2" fmla="*/ 0 w 105"/>
                <a:gd name="T3" fmla="*/ 0 h 27"/>
                <a:gd name="T4" fmla="*/ 25 w 105"/>
                <a:gd name="T5" fmla="*/ 27 h 27"/>
                <a:gd name="T6" fmla="*/ 105 w 105"/>
                <a:gd name="T7" fmla="*/ 27 h 27"/>
                <a:gd name="T8" fmla="*/ 97 w 10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7">
                  <a:moveTo>
                    <a:pt x="97" y="0"/>
                  </a:moveTo>
                  <a:lnTo>
                    <a:pt x="0" y="0"/>
                  </a:lnTo>
                  <a:lnTo>
                    <a:pt x="25" y="27"/>
                  </a:lnTo>
                  <a:lnTo>
                    <a:pt x="105" y="2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8" name="Freeform 244">
              <a:extLst>
                <a:ext uri="{FF2B5EF4-FFF2-40B4-BE49-F238E27FC236}">
                  <a16:creationId xmlns:a16="http://schemas.microsoft.com/office/drawing/2014/main" id="{4FD2F8B7-D50A-4087-9AB6-6D06248D5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134"/>
              <a:ext cx="298" cy="32"/>
            </a:xfrm>
            <a:custGeom>
              <a:avLst/>
              <a:gdLst>
                <a:gd name="T0" fmla="*/ 289 w 298"/>
                <a:gd name="T1" fmla="*/ 0 h 32"/>
                <a:gd name="T2" fmla="*/ 0 w 298"/>
                <a:gd name="T3" fmla="*/ 0 h 32"/>
                <a:gd name="T4" fmla="*/ 32 w 298"/>
                <a:gd name="T5" fmla="*/ 32 h 32"/>
                <a:gd name="T6" fmla="*/ 298 w 298"/>
                <a:gd name="T7" fmla="*/ 32 h 32"/>
                <a:gd name="T8" fmla="*/ 289 w 29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2">
                  <a:moveTo>
                    <a:pt x="289" y="0"/>
                  </a:moveTo>
                  <a:lnTo>
                    <a:pt x="0" y="0"/>
                  </a:lnTo>
                  <a:lnTo>
                    <a:pt x="32" y="32"/>
                  </a:lnTo>
                  <a:lnTo>
                    <a:pt x="298" y="3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9" name="Freeform 245">
              <a:extLst>
                <a:ext uri="{FF2B5EF4-FFF2-40B4-BE49-F238E27FC236}">
                  <a16:creationId xmlns:a16="http://schemas.microsoft.com/office/drawing/2014/main" id="{05CBFBCE-B812-4390-89E6-A45FC78AB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1057"/>
              <a:ext cx="292" cy="27"/>
            </a:xfrm>
            <a:custGeom>
              <a:avLst/>
              <a:gdLst>
                <a:gd name="T0" fmla="*/ 235 w 240"/>
                <a:gd name="T1" fmla="*/ 0 h 22"/>
                <a:gd name="T2" fmla="*/ 90 w 240"/>
                <a:gd name="T3" fmla="*/ 0 h 22"/>
                <a:gd name="T4" fmla="*/ 0 w 240"/>
                <a:gd name="T5" fmla="*/ 22 h 22"/>
                <a:gd name="T6" fmla="*/ 240 w 240"/>
                <a:gd name="T7" fmla="*/ 22 h 22"/>
                <a:gd name="T8" fmla="*/ 235 w 24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2">
                  <a:moveTo>
                    <a:pt x="235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60" y="8"/>
                    <a:pt x="30" y="16"/>
                    <a:pt x="0" y="22"/>
                  </a:cubicBezTo>
                  <a:cubicBezTo>
                    <a:pt x="240" y="22"/>
                    <a:pt x="240" y="22"/>
                    <a:pt x="240" y="22"/>
                  </a:cubicBezTo>
                  <a:lnTo>
                    <a:pt x="235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0" name="Freeform 246">
              <a:extLst>
                <a:ext uri="{FF2B5EF4-FFF2-40B4-BE49-F238E27FC236}">
                  <a16:creationId xmlns:a16="http://schemas.microsoft.com/office/drawing/2014/main" id="{0B383D91-DC94-4793-8798-A03EDEE87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1005"/>
              <a:ext cx="177" cy="52"/>
            </a:xfrm>
            <a:custGeom>
              <a:avLst/>
              <a:gdLst>
                <a:gd name="T0" fmla="*/ 134 w 145"/>
                <a:gd name="T1" fmla="*/ 0 h 43"/>
                <a:gd name="T2" fmla="*/ 0 w 145"/>
                <a:gd name="T3" fmla="*/ 43 h 43"/>
                <a:gd name="T4" fmla="*/ 145 w 145"/>
                <a:gd name="T5" fmla="*/ 43 h 43"/>
                <a:gd name="T6" fmla="*/ 134 w 145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3">
                  <a:moveTo>
                    <a:pt x="134" y="0"/>
                  </a:moveTo>
                  <a:cubicBezTo>
                    <a:pt x="90" y="16"/>
                    <a:pt x="45" y="31"/>
                    <a:pt x="0" y="43"/>
                  </a:cubicBezTo>
                  <a:cubicBezTo>
                    <a:pt x="145" y="43"/>
                    <a:pt x="145" y="43"/>
                    <a:pt x="145" y="43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1" name="Freeform 247">
              <a:extLst>
                <a:ext uri="{FF2B5EF4-FFF2-40B4-BE49-F238E27FC236}">
                  <a16:creationId xmlns:a16="http://schemas.microsoft.com/office/drawing/2014/main" id="{9A72D974-23C9-4F98-9F1D-EC4DCA6D0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1533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3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2" name="Freeform 248">
              <a:extLst>
                <a:ext uri="{FF2B5EF4-FFF2-40B4-BE49-F238E27FC236}">
                  <a16:creationId xmlns:a16="http://schemas.microsoft.com/office/drawing/2014/main" id="{F5BB6463-DDF9-44E2-8825-D8AC1C82A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1099"/>
              <a:ext cx="633" cy="467"/>
            </a:xfrm>
            <a:custGeom>
              <a:avLst/>
              <a:gdLst>
                <a:gd name="T0" fmla="*/ 215 w 633"/>
                <a:gd name="T1" fmla="*/ 0 h 467"/>
                <a:gd name="T2" fmla="*/ 0 w 633"/>
                <a:gd name="T3" fmla="*/ 467 h 467"/>
                <a:gd name="T4" fmla="*/ 633 w 633"/>
                <a:gd name="T5" fmla="*/ 434 h 467"/>
                <a:gd name="T6" fmla="*/ 215 w 633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467">
                  <a:moveTo>
                    <a:pt x="215" y="0"/>
                  </a:moveTo>
                  <a:lnTo>
                    <a:pt x="0" y="467"/>
                  </a:lnTo>
                  <a:lnTo>
                    <a:pt x="633" y="4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62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3" name="Freeform 249">
              <a:extLst>
                <a:ext uri="{FF2B5EF4-FFF2-40B4-BE49-F238E27FC236}">
                  <a16:creationId xmlns:a16="http://schemas.microsoft.com/office/drawing/2014/main" id="{34FDBF0D-5285-4C4A-A002-8B7EAF1DE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1574"/>
              <a:ext cx="339" cy="449"/>
            </a:xfrm>
            <a:custGeom>
              <a:avLst/>
              <a:gdLst>
                <a:gd name="T0" fmla="*/ 110 w 278"/>
                <a:gd name="T1" fmla="*/ 0 h 368"/>
                <a:gd name="T2" fmla="*/ 0 w 278"/>
                <a:gd name="T3" fmla="*/ 239 h 368"/>
                <a:gd name="T4" fmla="*/ 274 w 278"/>
                <a:gd name="T5" fmla="*/ 368 h 368"/>
                <a:gd name="T6" fmla="*/ 278 w 278"/>
                <a:gd name="T7" fmla="*/ 364 h 368"/>
                <a:gd name="T8" fmla="*/ 110 w 278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368">
                  <a:moveTo>
                    <a:pt x="110" y="0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90" y="290"/>
                    <a:pt x="183" y="333"/>
                    <a:pt x="274" y="368"/>
                  </a:cubicBezTo>
                  <a:cubicBezTo>
                    <a:pt x="278" y="364"/>
                    <a:pt x="278" y="364"/>
                    <a:pt x="278" y="364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795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4" name="Freeform 250">
              <a:extLst>
                <a:ext uri="{FF2B5EF4-FFF2-40B4-BE49-F238E27FC236}">
                  <a16:creationId xmlns:a16="http://schemas.microsoft.com/office/drawing/2014/main" id="{4033A80D-9F15-45F6-850B-A47CC29FC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2018"/>
              <a:ext cx="9" cy="7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4 h 6"/>
                <a:gd name="T4" fmla="*/ 7 w 7"/>
                <a:gd name="T5" fmla="*/ 6 h 6"/>
                <a:gd name="T6" fmla="*/ 4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7" y="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5" name="Freeform 251">
              <a:extLst>
                <a:ext uri="{FF2B5EF4-FFF2-40B4-BE49-F238E27FC236}">
                  <a16:creationId xmlns:a16="http://schemas.microsoft.com/office/drawing/2014/main" id="{3AF67301-4E08-48F9-8C8C-1BF565F23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604"/>
              <a:ext cx="569" cy="41"/>
            </a:xfrm>
            <a:custGeom>
              <a:avLst/>
              <a:gdLst>
                <a:gd name="T0" fmla="*/ 569 w 569"/>
                <a:gd name="T1" fmla="*/ 0 h 41"/>
                <a:gd name="T2" fmla="*/ 0 w 569"/>
                <a:gd name="T3" fmla="*/ 0 h 41"/>
                <a:gd name="T4" fmla="*/ 19 w 569"/>
                <a:gd name="T5" fmla="*/ 41 h 41"/>
                <a:gd name="T6" fmla="*/ 532 w 569"/>
                <a:gd name="T7" fmla="*/ 41 h 41"/>
                <a:gd name="T8" fmla="*/ 569 w 56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41">
                  <a:moveTo>
                    <a:pt x="569" y="0"/>
                  </a:moveTo>
                  <a:lnTo>
                    <a:pt x="0" y="0"/>
                  </a:lnTo>
                  <a:lnTo>
                    <a:pt x="19" y="41"/>
                  </a:lnTo>
                  <a:lnTo>
                    <a:pt x="532" y="41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6" name="Freeform 252">
              <a:extLst>
                <a:ext uri="{FF2B5EF4-FFF2-40B4-BE49-F238E27FC236}">
                  <a16:creationId xmlns:a16="http://schemas.microsoft.com/office/drawing/2014/main" id="{26891740-CCFF-4A88-A090-4F6FE1AF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1645"/>
              <a:ext cx="513" cy="45"/>
            </a:xfrm>
            <a:custGeom>
              <a:avLst/>
              <a:gdLst>
                <a:gd name="T0" fmla="*/ 513 w 513"/>
                <a:gd name="T1" fmla="*/ 0 h 45"/>
                <a:gd name="T2" fmla="*/ 0 w 513"/>
                <a:gd name="T3" fmla="*/ 0 h 45"/>
                <a:gd name="T4" fmla="*/ 21 w 513"/>
                <a:gd name="T5" fmla="*/ 45 h 45"/>
                <a:gd name="T6" fmla="*/ 472 w 513"/>
                <a:gd name="T7" fmla="*/ 45 h 45"/>
                <a:gd name="T8" fmla="*/ 513 w 51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">
                  <a:moveTo>
                    <a:pt x="513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472" y="45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7" name="Freeform 253">
              <a:extLst>
                <a:ext uri="{FF2B5EF4-FFF2-40B4-BE49-F238E27FC236}">
                  <a16:creationId xmlns:a16="http://schemas.microsoft.com/office/drawing/2014/main" id="{1B369B0B-8DC0-450C-904C-FB80FE9E5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1690"/>
              <a:ext cx="451" cy="40"/>
            </a:xfrm>
            <a:custGeom>
              <a:avLst/>
              <a:gdLst>
                <a:gd name="T0" fmla="*/ 451 w 451"/>
                <a:gd name="T1" fmla="*/ 0 h 40"/>
                <a:gd name="T2" fmla="*/ 0 w 451"/>
                <a:gd name="T3" fmla="*/ 0 h 40"/>
                <a:gd name="T4" fmla="*/ 18 w 451"/>
                <a:gd name="T5" fmla="*/ 40 h 40"/>
                <a:gd name="T6" fmla="*/ 414 w 451"/>
                <a:gd name="T7" fmla="*/ 40 h 40"/>
                <a:gd name="T8" fmla="*/ 451 w 45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40">
                  <a:moveTo>
                    <a:pt x="451" y="0"/>
                  </a:moveTo>
                  <a:lnTo>
                    <a:pt x="0" y="0"/>
                  </a:lnTo>
                  <a:lnTo>
                    <a:pt x="18" y="40"/>
                  </a:lnTo>
                  <a:lnTo>
                    <a:pt x="414" y="4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8" name="Freeform 254">
              <a:extLst>
                <a:ext uri="{FF2B5EF4-FFF2-40B4-BE49-F238E27FC236}">
                  <a16:creationId xmlns:a16="http://schemas.microsoft.com/office/drawing/2014/main" id="{E244776D-A76D-491F-9433-622DD2E79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1730"/>
              <a:ext cx="396" cy="46"/>
            </a:xfrm>
            <a:custGeom>
              <a:avLst/>
              <a:gdLst>
                <a:gd name="T0" fmla="*/ 396 w 396"/>
                <a:gd name="T1" fmla="*/ 0 h 46"/>
                <a:gd name="T2" fmla="*/ 0 w 396"/>
                <a:gd name="T3" fmla="*/ 0 h 46"/>
                <a:gd name="T4" fmla="*/ 21 w 396"/>
                <a:gd name="T5" fmla="*/ 46 h 46"/>
                <a:gd name="T6" fmla="*/ 355 w 396"/>
                <a:gd name="T7" fmla="*/ 46 h 46"/>
                <a:gd name="T8" fmla="*/ 396 w 39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46">
                  <a:moveTo>
                    <a:pt x="396" y="0"/>
                  </a:moveTo>
                  <a:lnTo>
                    <a:pt x="0" y="0"/>
                  </a:lnTo>
                  <a:lnTo>
                    <a:pt x="21" y="46"/>
                  </a:lnTo>
                  <a:lnTo>
                    <a:pt x="355" y="4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9" name="Freeform 255">
              <a:extLst>
                <a:ext uri="{FF2B5EF4-FFF2-40B4-BE49-F238E27FC236}">
                  <a16:creationId xmlns:a16="http://schemas.microsoft.com/office/drawing/2014/main" id="{D33A4D84-BD79-4F6F-8832-0366992B0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1776"/>
              <a:ext cx="334" cy="45"/>
            </a:xfrm>
            <a:custGeom>
              <a:avLst/>
              <a:gdLst>
                <a:gd name="T0" fmla="*/ 334 w 334"/>
                <a:gd name="T1" fmla="*/ 0 h 45"/>
                <a:gd name="T2" fmla="*/ 0 w 334"/>
                <a:gd name="T3" fmla="*/ 0 h 45"/>
                <a:gd name="T4" fmla="*/ 21 w 334"/>
                <a:gd name="T5" fmla="*/ 45 h 45"/>
                <a:gd name="T6" fmla="*/ 293 w 334"/>
                <a:gd name="T7" fmla="*/ 45 h 45"/>
                <a:gd name="T8" fmla="*/ 334 w 33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45">
                  <a:moveTo>
                    <a:pt x="334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293" y="4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0" name="Freeform 256">
              <a:extLst>
                <a:ext uri="{FF2B5EF4-FFF2-40B4-BE49-F238E27FC236}">
                  <a16:creationId xmlns:a16="http://schemas.microsoft.com/office/drawing/2014/main" id="{F2790002-DA89-4AFB-B10E-BECFFCDB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821"/>
              <a:ext cx="272" cy="31"/>
            </a:xfrm>
            <a:custGeom>
              <a:avLst/>
              <a:gdLst>
                <a:gd name="T0" fmla="*/ 272 w 272"/>
                <a:gd name="T1" fmla="*/ 0 h 31"/>
                <a:gd name="T2" fmla="*/ 0 w 272"/>
                <a:gd name="T3" fmla="*/ 0 h 31"/>
                <a:gd name="T4" fmla="*/ 14 w 272"/>
                <a:gd name="T5" fmla="*/ 31 h 31"/>
                <a:gd name="T6" fmla="*/ 242 w 272"/>
                <a:gd name="T7" fmla="*/ 31 h 31"/>
                <a:gd name="T8" fmla="*/ 272 w 27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31">
                  <a:moveTo>
                    <a:pt x="272" y="0"/>
                  </a:moveTo>
                  <a:lnTo>
                    <a:pt x="0" y="0"/>
                  </a:lnTo>
                  <a:lnTo>
                    <a:pt x="14" y="31"/>
                  </a:lnTo>
                  <a:lnTo>
                    <a:pt x="242" y="31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1" name="Freeform 257">
              <a:extLst>
                <a:ext uri="{FF2B5EF4-FFF2-40B4-BE49-F238E27FC236}">
                  <a16:creationId xmlns:a16="http://schemas.microsoft.com/office/drawing/2014/main" id="{D7A91F98-85B7-464F-A44E-AF59259A9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1852"/>
              <a:ext cx="228" cy="45"/>
            </a:xfrm>
            <a:custGeom>
              <a:avLst/>
              <a:gdLst>
                <a:gd name="T0" fmla="*/ 228 w 228"/>
                <a:gd name="T1" fmla="*/ 0 h 45"/>
                <a:gd name="T2" fmla="*/ 0 w 228"/>
                <a:gd name="T3" fmla="*/ 0 h 45"/>
                <a:gd name="T4" fmla="*/ 21 w 228"/>
                <a:gd name="T5" fmla="*/ 45 h 45"/>
                <a:gd name="T6" fmla="*/ 187 w 228"/>
                <a:gd name="T7" fmla="*/ 45 h 45"/>
                <a:gd name="T8" fmla="*/ 228 w 228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45">
                  <a:moveTo>
                    <a:pt x="228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187" y="4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2" name="Freeform 258">
              <a:extLst>
                <a:ext uri="{FF2B5EF4-FFF2-40B4-BE49-F238E27FC236}">
                  <a16:creationId xmlns:a16="http://schemas.microsoft.com/office/drawing/2014/main" id="{FD74854F-5752-469D-AAEF-94191A445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1897"/>
              <a:ext cx="166" cy="42"/>
            </a:xfrm>
            <a:custGeom>
              <a:avLst/>
              <a:gdLst>
                <a:gd name="T0" fmla="*/ 166 w 166"/>
                <a:gd name="T1" fmla="*/ 0 h 42"/>
                <a:gd name="T2" fmla="*/ 0 w 166"/>
                <a:gd name="T3" fmla="*/ 0 h 42"/>
                <a:gd name="T4" fmla="*/ 20 w 166"/>
                <a:gd name="T5" fmla="*/ 42 h 42"/>
                <a:gd name="T6" fmla="*/ 129 w 166"/>
                <a:gd name="T7" fmla="*/ 42 h 42"/>
                <a:gd name="T8" fmla="*/ 166 w 16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2">
                  <a:moveTo>
                    <a:pt x="166" y="0"/>
                  </a:moveTo>
                  <a:lnTo>
                    <a:pt x="0" y="0"/>
                  </a:lnTo>
                  <a:lnTo>
                    <a:pt x="20" y="42"/>
                  </a:lnTo>
                  <a:lnTo>
                    <a:pt x="129" y="4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3" name="Freeform 259">
              <a:extLst>
                <a:ext uri="{FF2B5EF4-FFF2-40B4-BE49-F238E27FC236}">
                  <a16:creationId xmlns:a16="http://schemas.microsoft.com/office/drawing/2014/main" id="{4399CC10-1B12-4C5D-A989-51DAA331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939"/>
              <a:ext cx="109" cy="32"/>
            </a:xfrm>
            <a:custGeom>
              <a:avLst/>
              <a:gdLst>
                <a:gd name="T0" fmla="*/ 109 w 109"/>
                <a:gd name="T1" fmla="*/ 0 h 32"/>
                <a:gd name="T2" fmla="*/ 0 w 109"/>
                <a:gd name="T3" fmla="*/ 0 h 32"/>
                <a:gd name="T4" fmla="*/ 14 w 109"/>
                <a:gd name="T5" fmla="*/ 32 h 32"/>
                <a:gd name="T6" fmla="*/ 80 w 109"/>
                <a:gd name="T7" fmla="*/ 32 h 32"/>
                <a:gd name="T8" fmla="*/ 109 w 10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2">
                  <a:moveTo>
                    <a:pt x="109" y="0"/>
                  </a:moveTo>
                  <a:lnTo>
                    <a:pt x="0" y="0"/>
                  </a:lnTo>
                  <a:lnTo>
                    <a:pt x="14" y="32"/>
                  </a:lnTo>
                  <a:lnTo>
                    <a:pt x="80" y="3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4" name="Freeform 260">
              <a:extLst>
                <a:ext uri="{FF2B5EF4-FFF2-40B4-BE49-F238E27FC236}">
                  <a16:creationId xmlns:a16="http://schemas.microsoft.com/office/drawing/2014/main" id="{2BD857B0-7033-43A0-B8A2-EBEB2D6A8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1971"/>
              <a:ext cx="66" cy="47"/>
            </a:xfrm>
            <a:custGeom>
              <a:avLst/>
              <a:gdLst>
                <a:gd name="T0" fmla="*/ 66 w 66"/>
                <a:gd name="T1" fmla="*/ 0 h 47"/>
                <a:gd name="T2" fmla="*/ 0 w 66"/>
                <a:gd name="T3" fmla="*/ 0 h 47"/>
                <a:gd name="T4" fmla="*/ 22 w 66"/>
                <a:gd name="T5" fmla="*/ 47 h 47"/>
                <a:gd name="T6" fmla="*/ 66 w 6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7">
                  <a:moveTo>
                    <a:pt x="66" y="0"/>
                  </a:moveTo>
                  <a:lnTo>
                    <a:pt x="0" y="0"/>
                  </a:lnTo>
                  <a:lnTo>
                    <a:pt x="22" y="4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5" name="Freeform 261">
              <a:extLst>
                <a:ext uri="{FF2B5EF4-FFF2-40B4-BE49-F238E27FC236}">
                  <a16:creationId xmlns:a16="http://schemas.microsoft.com/office/drawing/2014/main" id="{80F5030D-0467-4CC1-9506-FE288026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559"/>
              <a:ext cx="624" cy="45"/>
            </a:xfrm>
            <a:custGeom>
              <a:avLst/>
              <a:gdLst>
                <a:gd name="T0" fmla="*/ 624 w 624"/>
                <a:gd name="T1" fmla="*/ 0 h 45"/>
                <a:gd name="T2" fmla="*/ 137 w 624"/>
                <a:gd name="T3" fmla="*/ 0 h 45"/>
                <a:gd name="T4" fmla="*/ 4 w 624"/>
                <a:gd name="T5" fmla="*/ 7 h 45"/>
                <a:gd name="T6" fmla="*/ 0 w 624"/>
                <a:gd name="T7" fmla="*/ 15 h 45"/>
                <a:gd name="T8" fmla="*/ 14 w 624"/>
                <a:gd name="T9" fmla="*/ 45 h 45"/>
                <a:gd name="T10" fmla="*/ 583 w 624"/>
                <a:gd name="T11" fmla="*/ 45 h 45"/>
                <a:gd name="T12" fmla="*/ 624 w 624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45">
                  <a:moveTo>
                    <a:pt x="624" y="0"/>
                  </a:moveTo>
                  <a:lnTo>
                    <a:pt x="137" y="0"/>
                  </a:lnTo>
                  <a:lnTo>
                    <a:pt x="4" y="7"/>
                  </a:lnTo>
                  <a:lnTo>
                    <a:pt x="0" y="15"/>
                  </a:lnTo>
                  <a:lnTo>
                    <a:pt x="14" y="45"/>
                  </a:lnTo>
                  <a:lnTo>
                    <a:pt x="583" y="4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6" name="Freeform 262">
              <a:extLst>
                <a:ext uri="{FF2B5EF4-FFF2-40B4-BE49-F238E27FC236}">
                  <a16:creationId xmlns:a16="http://schemas.microsoft.com/office/drawing/2014/main" id="{899FB843-F30E-40C6-AE39-7188F60D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1533"/>
              <a:ext cx="506" cy="26"/>
            </a:xfrm>
            <a:custGeom>
              <a:avLst/>
              <a:gdLst>
                <a:gd name="T0" fmla="*/ 506 w 506"/>
                <a:gd name="T1" fmla="*/ 7 h 26"/>
                <a:gd name="T2" fmla="*/ 506 w 506"/>
                <a:gd name="T3" fmla="*/ 6 h 26"/>
                <a:gd name="T4" fmla="*/ 500 w 506"/>
                <a:gd name="T5" fmla="*/ 0 h 26"/>
                <a:gd name="T6" fmla="*/ 0 w 506"/>
                <a:gd name="T7" fmla="*/ 26 h 26"/>
                <a:gd name="T8" fmla="*/ 487 w 506"/>
                <a:gd name="T9" fmla="*/ 26 h 26"/>
                <a:gd name="T10" fmla="*/ 506 w 506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26">
                  <a:moveTo>
                    <a:pt x="506" y="7"/>
                  </a:moveTo>
                  <a:lnTo>
                    <a:pt x="506" y="6"/>
                  </a:lnTo>
                  <a:lnTo>
                    <a:pt x="500" y="0"/>
                  </a:lnTo>
                  <a:lnTo>
                    <a:pt x="0" y="26"/>
                  </a:lnTo>
                  <a:lnTo>
                    <a:pt x="487" y="26"/>
                  </a:lnTo>
                  <a:lnTo>
                    <a:pt x="506" y="7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7" name="Freeform 263">
              <a:extLst>
                <a:ext uri="{FF2B5EF4-FFF2-40B4-BE49-F238E27FC236}">
                  <a16:creationId xmlns:a16="http://schemas.microsoft.com/office/drawing/2014/main" id="{B77306EB-6E91-4C68-82F1-AD26884F6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540"/>
              <a:ext cx="590" cy="609"/>
            </a:xfrm>
            <a:custGeom>
              <a:avLst/>
              <a:gdLst>
                <a:gd name="T0" fmla="*/ 359 w 484"/>
                <a:gd name="T1" fmla="*/ 0 h 499"/>
                <a:gd name="T2" fmla="*/ 0 w 484"/>
                <a:gd name="T3" fmla="*/ 392 h 499"/>
                <a:gd name="T4" fmla="*/ 3 w 484"/>
                <a:gd name="T5" fmla="*/ 398 h 499"/>
                <a:gd name="T6" fmla="*/ 135 w 484"/>
                <a:gd name="T7" fmla="*/ 443 h 499"/>
                <a:gd name="T8" fmla="*/ 484 w 484"/>
                <a:gd name="T9" fmla="*/ 499 h 499"/>
                <a:gd name="T10" fmla="*/ 359 w 484"/>
                <a:gd name="T11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" h="499">
                  <a:moveTo>
                    <a:pt x="359" y="0"/>
                  </a:moveTo>
                  <a:cubicBezTo>
                    <a:pt x="0" y="392"/>
                    <a:pt x="0" y="392"/>
                    <a:pt x="0" y="392"/>
                  </a:cubicBezTo>
                  <a:cubicBezTo>
                    <a:pt x="3" y="398"/>
                    <a:pt x="3" y="398"/>
                    <a:pt x="3" y="398"/>
                  </a:cubicBezTo>
                  <a:cubicBezTo>
                    <a:pt x="47" y="415"/>
                    <a:pt x="92" y="430"/>
                    <a:pt x="135" y="443"/>
                  </a:cubicBezTo>
                  <a:cubicBezTo>
                    <a:pt x="240" y="473"/>
                    <a:pt x="361" y="492"/>
                    <a:pt x="484" y="499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8" name="Freeform 264">
              <a:extLst>
                <a:ext uri="{FF2B5EF4-FFF2-40B4-BE49-F238E27FC236}">
                  <a16:creationId xmlns:a16="http://schemas.microsoft.com/office/drawing/2014/main" id="{0BFF13CF-F722-4FE4-BDC7-4341DAA39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427"/>
              <a:ext cx="812" cy="725"/>
            </a:xfrm>
            <a:custGeom>
              <a:avLst/>
              <a:gdLst>
                <a:gd name="T0" fmla="*/ 125 w 666"/>
                <a:gd name="T1" fmla="*/ 212 h 595"/>
                <a:gd name="T2" fmla="*/ 0 w 666"/>
                <a:gd name="T3" fmla="*/ 545 h 595"/>
                <a:gd name="T4" fmla="*/ 666 w 666"/>
                <a:gd name="T5" fmla="*/ 474 h 595"/>
                <a:gd name="T6" fmla="*/ 547 w 666"/>
                <a:gd name="T7" fmla="*/ 0 h 595"/>
                <a:gd name="T8" fmla="*/ 125 w 666"/>
                <a:gd name="T9" fmla="*/ 21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595">
                  <a:moveTo>
                    <a:pt x="125" y="212"/>
                  </a:moveTo>
                  <a:cubicBezTo>
                    <a:pt x="0" y="545"/>
                    <a:pt x="0" y="545"/>
                    <a:pt x="0" y="545"/>
                  </a:cubicBezTo>
                  <a:cubicBezTo>
                    <a:pt x="218" y="595"/>
                    <a:pt x="447" y="553"/>
                    <a:pt x="666" y="474"/>
                  </a:cubicBezTo>
                  <a:cubicBezTo>
                    <a:pt x="547" y="0"/>
                    <a:pt x="547" y="0"/>
                    <a:pt x="547" y="0"/>
                  </a:cubicBezTo>
                  <a:cubicBezTo>
                    <a:pt x="405" y="68"/>
                    <a:pt x="269" y="150"/>
                    <a:pt x="125" y="212"/>
                  </a:cubicBezTo>
                  <a:close/>
                </a:path>
              </a:pathLst>
            </a:custGeom>
            <a:solidFill>
              <a:srgbClr val="885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9" name="Freeform 265">
              <a:extLst>
                <a:ext uri="{FF2B5EF4-FFF2-40B4-BE49-F238E27FC236}">
                  <a16:creationId xmlns:a16="http://schemas.microsoft.com/office/drawing/2014/main" id="{6DB8D7DF-9BDA-4FE0-842C-BE9BB78B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6"/>
              <a:ext cx="862" cy="829"/>
            </a:xfrm>
            <a:custGeom>
              <a:avLst/>
              <a:gdLst>
                <a:gd name="T0" fmla="*/ 627 w 708"/>
                <a:gd name="T1" fmla="*/ 9 h 680"/>
                <a:gd name="T2" fmla="*/ 110 w 708"/>
                <a:gd name="T3" fmla="*/ 157 h 680"/>
                <a:gd name="T4" fmla="*/ 0 w 708"/>
                <a:gd name="T5" fmla="*/ 206 h 680"/>
                <a:gd name="T6" fmla="*/ 119 w 708"/>
                <a:gd name="T7" fmla="*/ 680 h 680"/>
                <a:gd name="T8" fmla="*/ 553 w 708"/>
                <a:gd name="T9" fmla="*/ 481 h 680"/>
                <a:gd name="T10" fmla="*/ 644 w 708"/>
                <a:gd name="T11" fmla="*/ 441 h 680"/>
                <a:gd name="T12" fmla="*/ 708 w 708"/>
                <a:gd name="T13" fmla="*/ 0 h 680"/>
                <a:gd name="T14" fmla="*/ 627 w 708"/>
                <a:gd name="T15" fmla="*/ 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8" h="680">
                  <a:moveTo>
                    <a:pt x="627" y="9"/>
                  </a:moveTo>
                  <a:cubicBezTo>
                    <a:pt x="447" y="34"/>
                    <a:pt x="269" y="92"/>
                    <a:pt x="110" y="157"/>
                  </a:cubicBezTo>
                  <a:cubicBezTo>
                    <a:pt x="72" y="172"/>
                    <a:pt x="36" y="189"/>
                    <a:pt x="0" y="206"/>
                  </a:cubicBezTo>
                  <a:cubicBezTo>
                    <a:pt x="119" y="680"/>
                    <a:pt x="119" y="680"/>
                    <a:pt x="119" y="680"/>
                  </a:cubicBezTo>
                  <a:cubicBezTo>
                    <a:pt x="272" y="625"/>
                    <a:pt x="419" y="552"/>
                    <a:pt x="553" y="481"/>
                  </a:cubicBezTo>
                  <a:cubicBezTo>
                    <a:pt x="583" y="464"/>
                    <a:pt x="613" y="451"/>
                    <a:pt x="644" y="441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681" y="2"/>
                    <a:pt x="654" y="5"/>
                    <a:pt x="627" y="9"/>
                  </a:cubicBezTo>
                  <a:close/>
                </a:path>
              </a:pathLst>
            </a:custGeom>
            <a:solidFill>
              <a:srgbClr val="A97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0" name="Freeform 266">
              <a:extLst>
                <a:ext uri="{FF2B5EF4-FFF2-40B4-BE49-F238E27FC236}">
                  <a16:creationId xmlns:a16="http://schemas.microsoft.com/office/drawing/2014/main" id="{3B96D24B-9136-4021-8BE7-163E6D27F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169"/>
              <a:ext cx="381" cy="545"/>
            </a:xfrm>
            <a:custGeom>
              <a:avLst/>
              <a:gdLst>
                <a:gd name="T0" fmla="*/ 64 w 312"/>
                <a:gd name="T1" fmla="*/ 6 h 447"/>
                <a:gd name="T2" fmla="*/ 0 w 312"/>
                <a:gd name="T3" fmla="*/ 447 h 447"/>
                <a:gd name="T4" fmla="*/ 134 w 312"/>
                <a:gd name="T5" fmla="*/ 420 h 447"/>
                <a:gd name="T6" fmla="*/ 312 w 312"/>
                <a:gd name="T7" fmla="*/ 14 h 447"/>
                <a:gd name="T8" fmla="*/ 64 w 312"/>
                <a:gd name="T9" fmla="*/ 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447">
                  <a:moveTo>
                    <a:pt x="64" y="6"/>
                  </a:moveTo>
                  <a:cubicBezTo>
                    <a:pt x="0" y="447"/>
                    <a:pt x="0" y="447"/>
                    <a:pt x="0" y="447"/>
                  </a:cubicBezTo>
                  <a:cubicBezTo>
                    <a:pt x="44" y="433"/>
                    <a:pt x="89" y="424"/>
                    <a:pt x="134" y="420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231" y="1"/>
                    <a:pt x="148" y="0"/>
                    <a:pt x="64" y="6"/>
                  </a:cubicBezTo>
                  <a:close/>
                </a:path>
              </a:pathLst>
            </a:custGeom>
            <a:solidFill>
              <a:srgbClr val="426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1" name="Freeform 267">
              <a:extLst>
                <a:ext uri="{FF2B5EF4-FFF2-40B4-BE49-F238E27FC236}">
                  <a16:creationId xmlns:a16="http://schemas.microsoft.com/office/drawing/2014/main" id="{BBE1DE27-7AC1-492A-B33A-20075273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247"/>
              <a:ext cx="321" cy="473"/>
            </a:xfrm>
            <a:custGeom>
              <a:avLst/>
              <a:gdLst>
                <a:gd name="T0" fmla="*/ 212 w 263"/>
                <a:gd name="T1" fmla="*/ 157 h 388"/>
                <a:gd name="T2" fmla="*/ 15 w 263"/>
                <a:gd name="T3" fmla="*/ 0 h 388"/>
                <a:gd name="T4" fmla="*/ 0 w 263"/>
                <a:gd name="T5" fmla="*/ 371 h 388"/>
                <a:gd name="T6" fmla="*/ 127 w 263"/>
                <a:gd name="T7" fmla="*/ 388 h 388"/>
                <a:gd name="T8" fmla="*/ 212 w 263"/>
                <a:gd name="T9" fmla="*/ 15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88">
                  <a:moveTo>
                    <a:pt x="212" y="157"/>
                  </a:moveTo>
                  <a:cubicBezTo>
                    <a:pt x="173" y="79"/>
                    <a:pt x="96" y="31"/>
                    <a:pt x="15" y="0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43" y="376"/>
                    <a:pt x="85" y="382"/>
                    <a:pt x="127" y="388"/>
                  </a:cubicBezTo>
                  <a:cubicBezTo>
                    <a:pt x="225" y="349"/>
                    <a:pt x="263" y="257"/>
                    <a:pt x="212" y="157"/>
                  </a:cubicBezTo>
                  <a:close/>
                </a:path>
              </a:pathLst>
            </a:custGeom>
            <a:solidFill>
              <a:srgbClr val="CF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2" name="Freeform 268">
              <a:extLst>
                <a:ext uri="{FF2B5EF4-FFF2-40B4-BE49-F238E27FC236}">
                  <a16:creationId xmlns:a16="http://schemas.microsoft.com/office/drawing/2014/main" id="{7845E140-83DE-4B0F-8F49-7EE365E7F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" y="186"/>
              <a:ext cx="454" cy="513"/>
            </a:xfrm>
            <a:custGeom>
              <a:avLst/>
              <a:gdLst>
                <a:gd name="T0" fmla="*/ 251 w 373"/>
                <a:gd name="T1" fmla="*/ 14 h 421"/>
                <a:gd name="T2" fmla="*/ 178 w 373"/>
                <a:gd name="T3" fmla="*/ 0 h 421"/>
                <a:gd name="T4" fmla="*/ 0 w 373"/>
                <a:gd name="T5" fmla="*/ 406 h 421"/>
                <a:gd name="T6" fmla="*/ 270 w 373"/>
                <a:gd name="T7" fmla="*/ 411 h 421"/>
                <a:gd name="T8" fmla="*/ 358 w 373"/>
                <a:gd name="T9" fmla="*/ 421 h 421"/>
                <a:gd name="T10" fmla="*/ 373 w 373"/>
                <a:gd name="T11" fmla="*/ 50 h 421"/>
                <a:gd name="T12" fmla="*/ 251 w 373"/>
                <a:gd name="T13" fmla="*/ 1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421">
                  <a:moveTo>
                    <a:pt x="251" y="14"/>
                  </a:moveTo>
                  <a:cubicBezTo>
                    <a:pt x="227" y="8"/>
                    <a:pt x="203" y="3"/>
                    <a:pt x="178" y="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88" y="397"/>
                    <a:pt x="179" y="403"/>
                    <a:pt x="270" y="411"/>
                  </a:cubicBezTo>
                  <a:cubicBezTo>
                    <a:pt x="299" y="415"/>
                    <a:pt x="329" y="418"/>
                    <a:pt x="358" y="421"/>
                  </a:cubicBezTo>
                  <a:cubicBezTo>
                    <a:pt x="373" y="50"/>
                    <a:pt x="373" y="50"/>
                    <a:pt x="373" y="50"/>
                  </a:cubicBezTo>
                  <a:cubicBezTo>
                    <a:pt x="332" y="35"/>
                    <a:pt x="290" y="23"/>
                    <a:pt x="251" y="14"/>
                  </a:cubicBezTo>
                  <a:close/>
                </a:path>
              </a:pathLst>
            </a:custGeom>
            <a:solidFill>
              <a:srgbClr val="E87E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3" name="Freeform 269">
              <a:extLst>
                <a:ext uri="{FF2B5EF4-FFF2-40B4-BE49-F238E27FC236}">
                  <a16:creationId xmlns:a16="http://schemas.microsoft.com/office/drawing/2014/main" id="{1988E1E5-0F0B-468B-883E-4E2781AA1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" y="676"/>
              <a:ext cx="864" cy="1481"/>
            </a:xfrm>
            <a:custGeom>
              <a:avLst/>
              <a:gdLst>
                <a:gd name="T0" fmla="*/ 434 w 709"/>
                <a:gd name="T1" fmla="*/ 71 h 1215"/>
                <a:gd name="T2" fmla="*/ 0 w 709"/>
                <a:gd name="T3" fmla="*/ 270 h 1215"/>
                <a:gd name="T4" fmla="*/ 235 w 709"/>
                <a:gd name="T5" fmla="*/ 1208 h 1215"/>
                <a:gd name="T6" fmla="*/ 664 w 709"/>
                <a:gd name="T7" fmla="*/ 1176 h 1215"/>
                <a:gd name="T8" fmla="*/ 709 w 709"/>
                <a:gd name="T9" fmla="*/ 0 h 1215"/>
                <a:gd name="T10" fmla="*/ 434 w 709"/>
                <a:gd name="T11" fmla="*/ 71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9" h="1215">
                  <a:moveTo>
                    <a:pt x="434" y="71"/>
                  </a:moveTo>
                  <a:cubicBezTo>
                    <a:pt x="300" y="142"/>
                    <a:pt x="153" y="215"/>
                    <a:pt x="0" y="270"/>
                  </a:cubicBezTo>
                  <a:cubicBezTo>
                    <a:pt x="235" y="1208"/>
                    <a:pt x="235" y="1208"/>
                    <a:pt x="235" y="1208"/>
                  </a:cubicBezTo>
                  <a:cubicBezTo>
                    <a:pt x="382" y="1215"/>
                    <a:pt x="532" y="1205"/>
                    <a:pt x="664" y="1176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13" y="4"/>
                    <a:pt x="520" y="23"/>
                    <a:pt x="434" y="71"/>
                  </a:cubicBezTo>
                  <a:close/>
                </a:path>
              </a:pathLst>
            </a:custGeom>
            <a:solidFill>
              <a:srgbClr val="548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4" name="Freeform 270">
              <a:extLst>
                <a:ext uri="{FF2B5EF4-FFF2-40B4-BE49-F238E27FC236}">
                  <a16:creationId xmlns:a16="http://schemas.microsoft.com/office/drawing/2014/main" id="{78DA4630-A96D-4367-AC0D-279C7E905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672"/>
              <a:ext cx="1058" cy="1041"/>
            </a:xfrm>
            <a:custGeom>
              <a:avLst/>
              <a:gdLst>
                <a:gd name="T0" fmla="*/ 794 w 868"/>
                <a:gd name="T1" fmla="*/ 696 h 854"/>
                <a:gd name="T2" fmla="*/ 813 w 868"/>
                <a:gd name="T3" fmla="*/ 364 h 854"/>
                <a:gd name="T4" fmla="*/ 432 w 868"/>
                <a:gd name="T5" fmla="*/ 47 h 854"/>
                <a:gd name="T6" fmla="*/ 455 w 868"/>
                <a:gd name="T7" fmla="*/ 39 h 854"/>
                <a:gd name="T8" fmla="*/ 240 w 868"/>
                <a:gd name="T9" fmla="*/ 12 h 854"/>
                <a:gd name="T10" fmla="*/ 20 w 868"/>
                <a:gd name="T11" fmla="*/ 3 h 854"/>
                <a:gd name="T12" fmla="*/ 0 w 868"/>
                <a:gd name="T13" fmla="*/ 534 h 854"/>
                <a:gd name="T14" fmla="*/ 661 w 868"/>
                <a:gd name="T15" fmla="*/ 854 h 854"/>
                <a:gd name="T16" fmla="*/ 794 w 868"/>
                <a:gd name="T17" fmla="*/ 69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8" h="854">
                  <a:moveTo>
                    <a:pt x="794" y="696"/>
                  </a:moveTo>
                  <a:cubicBezTo>
                    <a:pt x="868" y="579"/>
                    <a:pt x="856" y="493"/>
                    <a:pt x="813" y="364"/>
                  </a:cubicBezTo>
                  <a:cubicBezTo>
                    <a:pt x="748" y="171"/>
                    <a:pt x="609" y="102"/>
                    <a:pt x="432" y="47"/>
                  </a:cubicBezTo>
                  <a:cubicBezTo>
                    <a:pt x="440" y="45"/>
                    <a:pt x="448" y="42"/>
                    <a:pt x="455" y="39"/>
                  </a:cubicBezTo>
                  <a:cubicBezTo>
                    <a:pt x="384" y="28"/>
                    <a:pt x="312" y="20"/>
                    <a:pt x="240" y="12"/>
                  </a:cubicBezTo>
                  <a:cubicBezTo>
                    <a:pt x="166" y="5"/>
                    <a:pt x="92" y="0"/>
                    <a:pt x="20" y="3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661" y="854"/>
                    <a:pt x="661" y="854"/>
                    <a:pt x="661" y="854"/>
                  </a:cubicBezTo>
                  <a:cubicBezTo>
                    <a:pt x="712" y="807"/>
                    <a:pt x="757" y="755"/>
                    <a:pt x="794" y="696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5" name="Freeform 271">
              <a:extLst>
                <a:ext uri="{FF2B5EF4-FFF2-40B4-BE49-F238E27FC236}">
                  <a16:creationId xmlns:a16="http://schemas.microsoft.com/office/drawing/2014/main" id="{06F10AAD-A0B9-4A8A-A478-D34C9E15F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" y="1689"/>
              <a:ext cx="487" cy="327"/>
            </a:xfrm>
            <a:custGeom>
              <a:avLst/>
              <a:gdLst>
                <a:gd name="T0" fmla="*/ 400 w 400"/>
                <a:gd name="T1" fmla="*/ 201 h 268"/>
                <a:gd name="T2" fmla="*/ 5 w 400"/>
                <a:gd name="T3" fmla="*/ 0 h 268"/>
                <a:gd name="T4" fmla="*/ 0 w 400"/>
                <a:gd name="T5" fmla="*/ 146 h 268"/>
                <a:gd name="T6" fmla="*/ 243 w 400"/>
                <a:gd name="T7" fmla="*/ 268 h 268"/>
                <a:gd name="T8" fmla="*/ 400 w 400"/>
                <a:gd name="T9" fmla="*/ 20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68">
                  <a:moveTo>
                    <a:pt x="400" y="20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43" y="268"/>
                    <a:pt x="243" y="268"/>
                    <a:pt x="243" y="268"/>
                  </a:cubicBezTo>
                  <a:cubicBezTo>
                    <a:pt x="296" y="248"/>
                    <a:pt x="349" y="226"/>
                    <a:pt x="400" y="201"/>
                  </a:cubicBezTo>
                  <a:close/>
                </a:path>
              </a:pathLst>
            </a:custGeom>
            <a:solidFill>
              <a:srgbClr val="81B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6" name="Freeform 272">
              <a:extLst>
                <a:ext uri="{FF2B5EF4-FFF2-40B4-BE49-F238E27FC236}">
                  <a16:creationId xmlns:a16="http://schemas.microsoft.com/office/drawing/2014/main" id="{BF130520-2B8C-417D-81C3-00E05BD6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" y="1867"/>
              <a:ext cx="306" cy="243"/>
            </a:xfrm>
            <a:custGeom>
              <a:avLst/>
              <a:gdLst>
                <a:gd name="T0" fmla="*/ 8 w 251"/>
                <a:gd name="T1" fmla="*/ 0 h 199"/>
                <a:gd name="T2" fmla="*/ 0 w 251"/>
                <a:gd name="T3" fmla="*/ 199 h 199"/>
                <a:gd name="T4" fmla="*/ 66 w 251"/>
                <a:gd name="T5" fmla="*/ 183 h 199"/>
                <a:gd name="T6" fmla="*/ 251 w 251"/>
                <a:gd name="T7" fmla="*/ 122 h 199"/>
                <a:gd name="T8" fmla="*/ 8 w 251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99">
                  <a:moveTo>
                    <a:pt x="8" y="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23" y="194"/>
                    <a:pt x="45" y="189"/>
                    <a:pt x="66" y="183"/>
                  </a:cubicBezTo>
                  <a:cubicBezTo>
                    <a:pt x="128" y="166"/>
                    <a:pt x="190" y="145"/>
                    <a:pt x="251" y="12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7" name="Freeform 273">
              <a:extLst>
                <a:ext uri="{FF2B5EF4-FFF2-40B4-BE49-F238E27FC236}">
                  <a16:creationId xmlns:a16="http://schemas.microsoft.com/office/drawing/2014/main" id="{08E9D975-3342-4BF9-B7C9-7CC037B3A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" y="1515"/>
              <a:ext cx="664" cy="419"/>
            </a:xfrm>
            <a:custGeom>
              <a:avLst/>
              <a:gdLst>
                <a:gd name="T0" fmla="*/ 545 w 545"/>
                <a:gd name="T1" fmla="*/ 261 h 344"/>
                <a:gd name="T2" fmla="*/ 6 w 545"/>
                <a:gd name="T3" fmla="*/ 0 h 344"/>
                <a:gd name="T4" fmla="*/ 0 w 545"/>
                <a:gd name="T5" fmla="*/ 143 h 344"/>
                <a:gd name="T6" fmla="*/ 395 w 545"/>
                <a:gd name="T7" fmla="*/ 344 h 344"/>
                <a:gd name="T8" fmla="*/ 545 w 545"/>
                <a:gd name="T9" fmla="*/ 26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44">
                  <a:moveTo>
                    <a:pt x="545" y="26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395" y="344"/>
                    <a:pt x="395" y="344"/>
                    <a:pt x="395" y="344"/>
                  </a:cubicBezTo>
                  <a:cubicBezTo>
                    <a:pt x="447" y="319"/>
                    <a:pt x="496" y="291"/>
                    <a:pt x="545" y="261"/>
                  </a:cubicBezTo>
                  <a:close/>
                </a:path>
              </a:pathLst>
            </a:custGeom>
            <a:solidFill>
              <a:srgbClr val="E6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8" name="Freeform 274">
              <a:extLst>
                <a:ext uri="{FF2B5EF4-FFF2-40B4-BE49-F238E27FC236}">
                  <a16:creationId xmlns:a16="http://schemas.microsoft.com/office/drawing/2014/main" id="{845447ED-43CD-4D3B-B65B-05CEAAB11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1323"/>
              <a:ext cx="813" cy="510"/>
            </a:xfrm>
            <a:custGeom>
              <a:avLst/>
              <a:gdLst>
                <a:gd name="T0" fmla="*/ 6 w 667"/>
                <a:gd name="T1" fmla="*/ 0 h 418"/>
                <a:gd name="T2" fmla="*/ 0 w 667"/>
                <a:gd name="T3" fmla="*/ 157 h 418"/>
                <a:gd name="T4" fmla="*/ 539 w 667"/>
                <a:gd name="T5" fmla="*/ 418 h 418"/>
                <a:gd name="T6" fmla="*/ 539 w 667"/>
                <a:gd name="T7" fmla="*/ 418 h 418"/>
                <a:gd name="T8" fmla="*/ 667 w 667"/>
                <a:gd name="T9" fmla="*/ 320 h 418"/>
                <a:gd name="T10" fmla="*/ 6 w 667"/>
                <a:gd name="T1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18">
                  <a:moveTo>
                    <a:pt x="6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84" y="389"/>
                    <a:pt x="628" y="356"/>
                    <a:pt x="667" y="32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81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0" name="Freeform 276">
              <a:extLst>
                <a:ext uri="{FF2B5EF4-FFF2-40B4-BE49-F238E27FC236}">
                  <a16:creationId xmlns:a16="http://schemas.microsoft.com/office/drawing/2014/main" id="{39318360-2DA2-4F1E-B8C6-70A3D988F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34"/>
              <a:ext cx="120" cy="187"/>
            </a:xfrm>
            <a:custGeom>
              <a:avLst/>
              <a:gdLst>
                <a:gd name="T0" fmla="*/ 92 w 99"/>
                <a:gd name="T1" fmla="*/ 0 h 153"/>
                <a:gd name="T2" fmla="*/ 51 w 99"/>
                <a:gd name="T3" fmla="*/ 153 h 153"/>
                <a:gd name="T4" fmla="*/ 83 w 99"/>
                <a:gd name="T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53">
                  <a:moveTo>
                    <a:pt x="92" y="0"/>
                  </a:moveTo>
                  <a:cubicBezTo>
                    <a:pt x="60" y="35"/>
                    <a:pt x="0" y="114"/>
                    <a:pt x="51" y="153"/>
                  </a:cubicBezTo>
                  <a:cubicBezTo>
                    <a:pt x="87" y="126"/>
                    <a:pt x="99" y="41"/>
                    <a:pt x="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1" name="Freeform 277">
              <a:extLst>
                <a:ext uri="{FF2B5EF4-FFF2-40B4-BE49-F238E27FC236}">
                  <a16:creationId xmlns:a16="http://schemas.microsoft.com/office/drawing/2014/main" id="{58E095EA-C79F-4CD7-B01C-ED4295A4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" y="334"/>
              <a:ext cx="83" cy="176"/>
            </a:xfrm>
            <a:custGeom>
              <a:avLst/>
              <a:gdLst>
                <a:gd name="T0" fmla="*/ 56 w 68"/>
                <a:gd name="T1" fmla="*/ 0 h 144"/>
                <a:gd name="T2" fmla="*/ 28 w 68"/>
                <a:gd name="T3" fmla="*/ 115 h 144"/>
                <a:gd name="T4" fmla="*/ 65 w 68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44">
                  <a:moveTo>
                    <a:pt x="56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8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2" name="Freeform 278">
              <a:extLst>
                <a:ext uri="{FF2B5EF4-FFF2-40B4-BE49-F238E27FC236}">
                  <a16:creationId xmlns:a16="http://schemas.microsoft.com/office/drawing/2014/main" id="{957C440F-3D16-4752-8828-67F882DAF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253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3" name="Freeform 279">
              <a:extLst>
                <a:ext uri="{FF2B5EF4-FFF2-40B4-BE49-F238E27FC236}">
                  <a16:creationId xmlns:a16="http://schemas.microsoft.com/office/drawing/2014/main" id="{E5AE8023-594C-4822-BF0C-1FC1753BA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" y="2218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4" name="Freeform 280">
              <a:extLst>
                <a:ext uri="{FF2B5EF4-FFF2-40B4-BE49-F238E27FC236}">
                  <a16:creationId xmlns:a16="http://schemas.microsoft.com/office/drawing/2014/main" id="{BB64ED86-CE4A-4E99-B027-3BDB0A657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" y="3302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5" name="Freeform 281">
              <a:extLst>
                <a:ext uri="{FF2B5EF4-FFF2-40B4-BE49-F238E27FC236}">
                  <a16:creationId xmlns:a16="http://schemas.microsoft.com/office/drawing/2014/main" id="{C8FD4A0A-D61A-4964-84BD-A2FA88FA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" y="1765"/>
              <a:ext cx="89" cy="164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1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6" y="36"/>
                    <a:pt x="5" y="82"/>
                    <a:pt x="0" y="121"/>
                  </a:cubicBezTo>
                  <a:cubicBezTo>
                    <a:pt x="73" y="135"/>
                    <a:pt x="39" y="38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6" name="Freeform 282">
              <a:extLst>
                <a:ext uri="{FF2B5EF4-FFF2-40B4-BE49-F238E27FC236}">
                  <a16:creationId xmlns:a16="http://schemas.microsoft.com/office/drawing/2014/main" id="{D377C337-9F7E-4290-BD5E-ABA47EAF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" y="757"/>
              <a:ext cx="72" cy="148"/>
            </a:xfrm>
            <a:custGeom>
              <a:avLst/>
              <a:gdLst>
                <a:gd name="T0" fmla="*/ 32 w 59"/>
                <a:gd name="T1" fmla="*/ 0 h 121"/>
                <a:gd name="T2" fmla="*/ 7 w 59"/>
                <a:gd name="T3" fmla="*/ 121 h 121"/>
                <a:gd name="T4" fmla="*/ 40 w 59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21">
                  <a:moveTo>
                    <a:pt x="32" y="0"/>
                  </a:moveTo>
                  <a:cubicBezTo>
                    <a:pt x="10" y="36"/>
                    <a:pt x="0" y="78"/>
                    <a:pt x="7" y="121"/>
                  </a:cubicBezTo>
                  <a:cubicBezTo>
                    <a:pt x="59" y="121"/>
                    <a:pt x="51" y="37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7" name="Freeform 283">
              <a:extLst>
                <a:ext uri="{FF2B5EF4-FFF2-40B4-BE49-F238E27FC236}">
                  <a16:creationId xmlns:a16="http://schemas.microsoft.com/office/drawing/2014/main" id="{BA61B856-2478-41FA-B3B7-0079A95F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" y="2302"/>
              <a:ext cx="73" cy="148"/>
            </a:xfrm>
            <a:custGeom>
              <a:avLst/>
              <a:gdLst>
                <a:gd name="T0" fmla="*/ 33 w 60"/>
                <a:gd name="T1" fmla="*/ 0 h 121"/>
                <a:gd name="T2" fmla="*/ 8 w 60"/>
                <a:gd name="T3" fmla="*/ 121 h 121"/>
                <a:gd name="T4" fmla="*/ 41 w 60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1">
                  <a:moveTo>
                    <a:pt x="33" y="0"/>
                  </a:moveTo>
                  <a:cubicBezTo>
                    <a:pt x="10" y="36"/>
                    <a:pt x="0" y="78"/>
                    <a:pt x="8" y="121"/>
                  </a:cubicBezTo>
                  <a:cubicBezTo>
                    <a:pt x="60" y="121"/>
                    <a:pt x="52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8" name="Freeform 284">
              <a:extLst>
                <a:ext uri="{FF2B5EF4-FFF2-40B4-BE49-F238E27FC236}">
                  <a16:creationId xmlns:a16="http://schemas.microsoft.com/office/drawing/2014/main" id="{B598A177-1D95-49EE-A895-59CE8850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313"/>
              <a:ext cx="73" cy="147"/>
            </a:xfrm>
            <a:custGeom>
              <a:avLst/>
              <a:gdLst>
                <a:gd name="T0" fmla="*/ 32 w 60"/>
                <a:gd name="T1" fmla="*/ 0 h 120"/>
                <a:gd name="T2" fmla="*/ 8 w 60"/>
                <a:gd name="T3" fmla="*/ 120 h 120"/>
                <a:gd name="T4" fmla="*/ 41 w 60"/>
                <a:gd name="T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0">
                  <a:moveTo>
                    <a:pt x="32" y="0"/>
                  </a:moveTo>
                  <a:cubicBezTo>
                    <a:pt x="10" y="36"/>
                    <a:pt x="0" y="77"/>
                    <a:pt x="8" y="120"/>
                  </a:cubicBezTo>
                  <a:cubicBezTo>
                    <a:pt x="60" y="120"/>
                    <a:pt x="51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9" name="Freeform 285">
              <a:extLst>
                <a:ext uri="{FF2B5EF4-FFF2-40B4-BE49-F238E27FC236}">
                  <a16:creationId xmlns:a16="http://schemas.microsoft.com/office/drawing/2014/main" id="{55E067A6-59C5-40A4-B1DF-E57AD4C81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1277"/>
              <a:ext cx="123" cy="180"/>
            </a:xfrm>
            <a:custGeom>
              <a:avLst/>
              <a:gdLst>
                <a:gd name="T0" fmla="*/ 68 w 101"/>
                <a:gd name="T1" fmla="*/ 0 h 148"/>
                <a:gd name="T2" fmla="*/ 58 w 101"/>
                <a:gd name="T3" fmla="*/ 137 h 148"/>
                <a:gd name="T4" fmla="*/ 85 w 101"/>
                <a:gd name="T5" fmla="*/ 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148">
                  <a:moveTo>
                    <a:pt x="68" y="0"/>
                  </a:moveTo>
                  <a:cubicBezTo>
                    <a:pt x="59" y="19"/>
                    <a:pt x="0" y="148"/>
                    <a:pt x="58" y="137"/>
                  </a:cubicBezTo>
                  <a:cubicBezTo>
                    <a:pt x="101" y="129"/>
                    <a:pt x="85" y="37"/>
                    <a:pt x="8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0" name="Oval 286">
              <a:extLst>
                <a:ext uri="{FF2B5EF4-FFF2-40B4-BE49-F238E27FC236}">
                  <a16:creationId xmlns:a16="http://schemas.microsoft.com/office/drawing/2014/main" id="{A7AAE445-3C06-4D81-978D-8833108A6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885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1" name="Oval 287">
              <a:extLst>
                <a:ext uri="{FF2B5EF4-FFF2-40B4-BE49-F238E27FC236}">
                  <a16:creationId xmlns:a16="http://schemas.microsoft.com/office/drawing/2014/main" id="{286F93B4-B2A9-46C1-BBC4-B79070F64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1012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2" name="Oval 288">
              <a:extLst>
                <a:ext uri="{FF2B5EF4-FFF2-40B4-BE49-F238E27FC236}">
                  <a16:creationId xmlns:a16="http://schemas.microsoft.com/office/drawing/2014/main" id="{0AD4EE1B-B1C9-4F4D-9A70-0CC8DAF9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1107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3" name="Oval 289">
              <a:extLst>
                <a:ext uri="{FF2B5EF4-FFF2-40B4-BE49-F238E27FC236}">
                  <a16:creationId xmlns:a16="http://schemas.microsoft.com/office/drawing/2014/main" id="{D217DC95-0041-4333-95FC-17C9EDFE9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1134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4" name="Oval 290">
              <a:extLst>
                <a:ext uri="{FF2B5EF4-FFF2-40B4-BE49-F238E27FC236}">
                  <a16:creationId xmlns:a16="http://schemas.microsoft.com/office/drawing/2014/main" id="{D7230DE6-9894-474F-8DBE-271D07A67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1266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5" name="Oval 291">
              <a:extLst>
                <a:ext uri="{FF2B5EF4-FFF2-40B4-BE49-F238E27FC236}">
                  <a16:creationId xmlns:a16="http://schemas.microsoft.com/office/drawing/2014/main" id="{2ECE987A-1FD5-4A91-B628-C5ADD45C5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1166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6" name="Oval 292">
              <a:extLst>
                <a:ext uri="{FF2B5EF4-FFF2-40B4-BE49-F238E27FC236}">
                  <a16:creationId xmlns:a16="http://schemas.microsoft.com/office/drawing/2014/main" id="{711D7FF5-D768-4ADE-A420-DC4662E2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1099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7" name="Oval 293">
              <a:extLst>
                <a:ext uri="{FF2B5EF4-FFF2-40B4-BE49-F238E27FC236}">
                  <a16:creationId xmlns:a16="http://schemas.microsoft.com/office/drawing/2014/main" id="{9DCDCF26-1F39-4148-8E0E-8EE8BDD07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251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8" name="Oval 294">
              <a:extLst>
                <a:ext uri="{FF2B5EF4-FFF2-40B4-BE49-F238E27FC236}">
                  <a16:creationId xmlns:a16="http://schemas.microsoft.com/office/drawing/2014/main" id="{51B233CD-6CD0-49DA-AF2B-D5EB2BA57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1333"/>
              <a:ext cx="36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9" name="Oval 295">
              <a:extLst>
                <a:ext uri="{FF2B5EF4-FFF2-40B4-BE49-F238E27FC236}">
                  <a16:creationId xmlns:a16="http://schemas.microsoft.com/office/drawing/2014/main" id="{5DFBCDA8-99B7-4D7E-A4D7-36AA42CB6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1460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0" name="Oval 296">
              <a:extLst>
                <a:ext uri="{FF2B5EF4-FFF2-40B4-BE49-F238E27FC236}">
                  <a16:creationId xmlns:a16="http://schemas.microsoft.com/office/drawing/2014/main" id="{EB7BFC60-61E7-4B20-9766-269E7BBEF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1157"/>
              <a:ext cx="36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1" name="Oval 297">
              <a:extLst>
                <a:ext uri="{FF2B5EF4-FFF2-40B4-BE49-F238E27FC236}">
                  <a16:creationId xmlns:a16="http://schemas.microsoft.com/office/drawing/2014/main" id="{64FC0723-C69F-450B-94F6-01BA819C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1004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2" name="Freeform 298">
              <a:extLst>
                <a:ext uri="{FF2B5EF4-FFF2-40B4-BE49-F238E27FC236}">
                  <a16:creationId xmlns:a16="http://schemas.microsoft.com/office/drawing/2014/main" id="{A2278853-E1CA-4247-B1B8-44031FA95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270"/>
              <a:ext cx="253" cy="519"/>
            </a:xfrm>
            <a:custGeom>
              <a:avLst/>
              <a:gdLst>
                <a:gd name="T0" fmla="*/ 86 w 208"/>
                <a:gd name="T1" fmla="*/ 0 h 426"/>
                <a:gd name="T2" fmla="*/ 0 w 208"/>
                <a:gd name="T3" fmla="*/ 263 h 426"/>
                <a:gd name="T4" fmla="*/ 186 w 208"/>
                <a:gd name="T5" fmla="*/ 408 h 426"/>
                <a:gd name="T6" fmla="*/ 193 w 208"/>
                <a:gd name="T7" fmla="*/ 412 h 426"/>
                <a:gd name="T8" fmla="*/ 86 w 208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26">
                  <a:moveTo>
                    <a:pt x="86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163" y="389"/>
                    <a:pt x="186" y="408"/>
                  </a:cubicBezTo>
                  <a:cubicBezTo>
                    <a:pt x="208" y="426"/>
                    <a:pt x="193" y="412"/>
                    <a:pt x="193" y="41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816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3" name="Freeform 299">
              <a:extLst>
                <a:ext uri="{FF2B5EF4-FFF2-40B4-BE49-F238E27FC236}">
                  <a16:creationId xmlns:a16="http://schemas.microsoft.com/office/drawing/2014/main" id="{89957C96-44AC-41DE-A054-F2AF4E2F3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237"/>
              <a:ext cx="407" cy="263"/>
            </a:xfrm>
            <a:custGeom>
              <a:avLst/>
              <a:gdLst>
                <a:gd name="T0" fmla="*/ 129 w 407"/>
                <a:gd name="T1" fmla="*/ 0 h 263"/>
                <a:gd name="T2" fmla="*/ 0 w 407"/>
                <a:gd name="T3" fmla="*/ 263 h 263"/>
                <a:gd name="T4" fmla="*/ 407 w 407"/>
                <a:gd name="T5" fmla="*/ 236 h 263"/>
                <a:gd name="T6" fmla="*/ 129 w 407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263">
                  <a:moveTo>
                    <a:pt x="129" y="0"/>
                  </a:moveTo>
                  <a:lnTo>
                    <a:pt x="0" y="263"/>
                  </a:lnTo>
                  <a:lnTo>
                    <a:pt x="407" y="23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4" name="Freeform 300">
              <a:extLst>
                <a:ext uri="{FF2B5EF4-FFF2-40B4-BE49-F238E27FC236}">
                  <a16:creationId xmlns:a16="http://schemas.microsoft.com/office/drawing/2014/main" id="{5E881D16-C6C1-4B2C-B056-4C4609643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1699"/>
              <a:ext cx="177" cy="244"/>
            </a:xfrm>
            <a:custGeom>
              <a:avLst/>
              <a:gdLst>
                <a:gd name="T0" fmla="*/ 0 w 177"/>
                <a:gd name="T1" fmla="*/ 158 h 244"/>
                <a:gd name="T2" fmla="*/ 64 w 177"/>
                <a:gd name="T3" fmla="*/ 0 h 244"/>
                <a:gd name="T4" fmla="*/ 177 w 177"/>
                <a:gd name="T5" fmla="*/ 244 h 244"/>
                <a:gd name="T6" fmla="*/ 0 w 177"/>
                <a:gd name="T7" fmla="*/ 15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244">
                  <a:moveTo>
                    <a:pt x="0" y="158"/>
                  </a:moveTo>
                  <a:lnTo>
                    <a:pt x="64" y="0"/>
                  </a:lnTo>
                  <a:lnTo>
                    <a:pt x="177" y="24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5" name="Freeform 301">
              <a:extLst>
                <a:ext uri="{FF2B5EF4-FFF2-40B4-BE49-F238E27FC236}">
                  <a16:creationId xmlns:a16="http://schemas.microsoft.com/office/drawing/2014/main" id="{D4EDCE0F-C6FA-40B0-A583-CF24F676B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" y="1658"/>
              <a:ext cx="384" cy="425"/>
            </a:xfrm>
            <a:custGeom>
              <a:avLst/>
              <a:gdLst>
                <a:gd name="T0" fmla="*/ 0 w 315"/>
                <a:gd name="T1" fmla="*/ 285 h 348"/>
                <a:gd name="T2" fmla="*/ 256 w 315"/>
                <a:gd name="T3" fmla="*/ 0 h 348"/>
                <a:gd name="T4" fmla="*/ 315 w 315"/>
                <a:gd name="T5" fmla="*/ 348 h 348"/>
                <a:gd name="T6" fmla="*/ 0 w 315"/>
                <a:gd name="T7" fmla="*/ 28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348">
                  <a:moveTo>
                    <a:pt x="0" y="285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315" y="348"/>
                    <a:pt x="315" y="348"/>
                    <a:pt x="315" y="348"/>
                  </a:cubicBezTo>
                  <a:cubicBezTo>
                    <a:pt x="315" y="348"/>
                    <a:pt x="93" y="319"/>
                    <a:pt x="0" y="285"/>
                  </a:cubicBez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6" name="Freeform 302">
              <a:extLst>
                <a:ext uri="{FF2B5EF4-FFF2-40B4-BE49-F238E27FC236}">
                  <a16:creationId xmlns:a16="http://schemas.microsoft.com/office/drawing/2014/main" id="{F2283FD0-9447-484B-82B5-65BC82E5F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" y="914"/>
              <a:ext cx="234" cy="324"/>
            </a:xfrm>
            <a:custGeom>
              <a:avLst/>
              <a:gdLst>
                <a:gd name="T0" fmla="*/ 134 w 192"/>
                <a:gd name="T1" fmla="*/ 0 h 266"/>
                <a:gd name="T2" fmla="*/ 0 w 192"/>
                <a:gd name="T3" fmla="*/ 133 h 266"/>
                <a:gd name="T4" fmla="*/ 134 w 192"/>
                <a:gd name="T5" fmla="*/ 266 h 266"/>
                <a:gd name="T6" fmla="*/ 183 w 192"/>
                <a:gd name="T7" fmla="*/ 257 h 266"/>
                <a:gd name="T8" fmla="*/ 192 w 192"/>
                <a:gd name="T9" fmla="*/ 13 h 266"/>
                <a:gd name="T10" fmla="*/ 134 w 192"/>
                <a:gd name="T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266">
                  <a:moveTo>
                    <a:pt x="134" y="0"/>
                  </a:moveTo>
                  <a:cubicBezTo>
                    <a:pt x="60" y="0"/>
                    <a:pt x="0" y="59"/>
                    <a:pt x="0" y="133"/>
                  </a:cubicBezTo>
                  <a:cubicBezTo>
                    <a:pt x="0" y="207"/>
                    <a:pt x="60" y="266"/>
                    <a:pt x="134" y="266"/>
                  </a:cubicBezTo>
                  <a:cubicBezTo>
                    <a:pt x="151" y="266"/>
                    <a:pt x="168" y="263"/>
                    <a:pt x="183" y="257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75" y="5"/>
                    <a:pt x="155" y="0"/>
                    <a:pt x="134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7" name="Freeform 303">
              <a:extLst>
                <a:ext uri="{FF2B5EF4-FFF2-40B4-BE49-F238E27FC236}">
                  <a16:creationId xmlns:a16="http://schemas.microsoft.com/office/drawing/2014/main" id="{F2F6EB2C-72A5-4E39-B2FB-BE20B3126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827"/>
              <a:ext cx="244" cy="208"/>
            </a:xfrm>
            <a:custGeom>
              <a:avLst/>
              <a:gdLst>
                <a:gd name="T0" fmla="*/ 0 w 200"/>
                <a:gd name="T1" fmla="*/ 70 h 171"/>
                <a:gd name="T2" fmla="*/ 0 w 200"/>
                <a:gd name="T3" fmla="*/ 71 h 171"/>
                <a:gd name="T4" fmla="*/ 100 w 200"/>
                <a:gd name="T5" fmla="*/ 171 h 171"/>
                <a:gd name="T6" fmla="*/ 200 w 200"/>
                <a:gd name="T7" fmla="*/ 71 h 171"/>
                <a:gd name="T8" fmla="*/ 171 w 200"/>
                <a:gd name="T9" fmla="*/ 0 h 171"/>
                <a:gd name="T10" fmla="*/ 0 w 200"/>
                <a:gd name="T11" fmla="*/ 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71">
                  <a:moveTo>
                    <a:pt x="0" y="70"/>
                  </a:moveTo>
                  <a:cubicBezTo>
                    <a:pt x="0" y="70"/>
                    <a:pt x="0" y="71"/>
                    <a:pt x="0" y="71"/>
                  </a:cubicBezTo>
                  <a:cubicBezTo>
                    <a:pt x="0" y="126"/>
                    <a:pt x="44" y="171"/>
                    <a:pt x="100" y="171"/>
                  </a:cubicBezTo>
                  <a:cubicBezTo>
                    <a:pt x="155" y="171"/>
                    <a:pt x="200" y="126"/>
                    <a:pt x="200" y="71"/>
                  </a:cubicBezTo>
                  <a:cubicBezTo>
                    <a:pt x="200" y="43"/>
                    <a:pt x="189" y="18"/>
                    <a:pt x="171" y="0"/>
                  </a:cubicBezTo>
                  <a:cubicBezTo>
                    <a:pt x="112" y="20"/>
                    <a:pt x="54" y="43"/>
                    <a:pt x="0" y="7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8" name="Oval 304">
              <a:extLst>
                <a:ext uri="{FF2B5EF4-FFF2-40B4-BE49-F238E27FC236}">
                  <a16:creationId xmlns:a16="http://schemas.microsoft.com/office/drawing/2014/main" id="{26762D08-B3CE-41A1-B2E9-44F4CAA8A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171"/>
              <a:ext cx="149" cy="149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9" name="Oval 305">
              <a:extLst>
                <a:ext uri="{FF2B5EF4-FFF2-40B4-BE49-F238E27FC236}">
                  <a16:creationId xmlns:a16="http://schemas.microsoft.com/office/drawing/2014/main" id="{29BA92F7-BB6C-45A8-828D-4B70514CC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" y="1510"/>
              <a:ext cx="108" cy="108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0" name="Oval 306">
              <a:extLst>
                <a:ext uri="{FF2B5EF4-FFF2-40B4-BE49-F238E27FC236}">
                  <a16:creationId xmlns:a16="http://schemas.microsoft.com/office/drawing/2014/main" id="{7A3197E4-D824-4917-BA4E-BDA4A7610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" y="1360"/>
              <a:ext cx="189" cy="190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1" name="Freeform 307">
              <a:extLst>
                <a:ext uri="{FF2B5EF4-FFF2-40B4-BE49-F238E27FC236}">
                  <a16:creationId xmlns:a16="http://schemas.microsoft.com/office/drawing/2014/main" id="{BE1AB54F-A75B-45C9-BDDF-D57CD94F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" y="1618"/>
              <a:ext cx="186" cy="271"/>
            </a:xfrm>
            <a:custGeom>
              <a:avLst/>
              <a:gdLst>
                <a:gd name="T0" fmla="*/ 111 w 153"/>
                <a:gd name="T1" fmla="*/ 0 h 222"/>
                <a:gd name="T2" fmla="*/ 0 w 153"/>
                <a:gd name="T3" fmla="*/ 111 h 222"/>
                <a:gd name="T4" fmla="*/ 111 w 153"/>
                <a:gd name="T5" fmla="*/ 222 h 222"/>
                <a:gd name="T6" fmla="*/ 145 w 153"/>
                <a:gd name="T7" fmla="*/ 217 h 222"/>
                <a:gd name="T8" fmla="*/ 153 w 153"/>
                <a:gd name="T9" fmla="*/ 8 h 222"/>
                <a:gd name="T10" fmla="*/ 111 w 153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22">
                  <a:moveTo>
                    <a:pt x="111" y="0"/>
                  </a:moveTo>
                  <a:cubicBezTo>
                    <a:pt x="50" y="0"/>
                    <a:pt x="0" y="49"/>
                    <a:pt x="0" y="111"/>
                  </a:cubicBezTo>
                  <a:cubicBezTo>
                    <a:pt x="0" y="172"/>
                    <a:pt x="50" y="222"/>
                    <a:pt x="111" y="222"/>
                  </a:cubicBezTo>
                  <a:cubicBezTo>
                    <a:pt x="123" y="222"/>
                    <a:pt x="134" y="220"/>
                    <a:pt x="145" y="217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40" y="3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2" name="Freeform 308">
              <a:extLst>
                <a:ext uri="{FF2B5EF4-FFF2-40B4-BE49-F238E27FC236}">
                  <a16:creationId xmlns:a16="http://schemas.microsoft.com/office/drawing/2014/main" id="{898655C3-0F03-4BD9-95ED-071D2744B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" y="1950"/>
              <a:ext cx="372" cy="199"/>
            </a:xfrm>
            <a:custGeom>
              <a:avLst/>
              <a:gdLst>
                <a:gd name="T0" fmla="*/ 156 w 305"/>
                <a:gd name="T1" fmla="*/ 0 h 163"/>
                <a:gd name="T2" fmla="*/ 0 w 305"/>
                <a:gd name="T3" fmla="*/ 156 h 163"/>
                <a:gd name="T4" fmla="*/ 0 w 305"/>
                <a:gd name="T5" fmla="*/ 162 h 163"/>
                <a:gd name="T6" fmla="*/ 305 w 305"/>
                <a:gd name="T7" fmla="*/ 128 h 163"/>
                <a:gd name="T8" fmla="*/ 305 w 305"/>
                <a:gd name="T9" fmla="*/ 113 h 163"/>
                <a:gd name="T10" fmla="*/ 156 w 305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163">
                  <a:moveTo>
                    <a:pt x="156" y="0"/>
                  </a:moveTo>
                  <a:cubicBezTo>
                    <a:pt x="70" y="0"/>
                    <a:pt x="0" y="70"/>
                    <a:pt x="0" y="156"/>
                  </a:cubicBezTo>
                  <a:cubicBezTo>
                    <a:pt x="0" y="158"/>
                    <a:pt x="0" y="160"/>
                    <a:pt x="0" y="162"/>
                  </a:cubicBezTo>
                  <a:cubicBezTo>
                    <a:pt x="103" y="163"/>
                    <a:pt x="205" y="151"/>
                    <a:pt x="305" y="128"/>
                  </a:cubicBezTo>
                  <a:cubicBezTo>
                    <a:pt x="305" y="113"/>
                    <a:pt x="305" y="113"/>
                    <a:pt x="305" y="113"/>
                  </a:cubicBezTo>
                  <a:cubicBezTo>
                    <a:pt x="287" y="48"/>
                    <a:pt x="227" y="0"/>
                    <a:pt x="156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3" name="Oval 309">
              <a:extLst>
                <a:ext uri="{FF2B5EF4-FFF2-40B4-BE49-F238E27FC236}">
                  <a16:creationId xmlns:a16="http://schemas.microsoft.com/office/drawing/2014/main" id="{348805E2-041B-4F64-8E1C-7EDD7EF78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1746"/>
              <a:ext cx="216" cy="217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4" name="Freeform 310">
              <a:extLst>
                <a:ext uri="{FF2B5EF4-FFF2-40B4-BE49-F238E27FC236}">
                  <a16:creationId xmlns:a16="http://schemas.microsoft.com/office/drawing/2014/main" id="{2E44CC6F-328B-4E9B-9116-C40F3AF3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1110"/>
              <a:ext cx="150" cy="240"/>
            </a:xfrm>
            <a:custGeom>
              <a:avLst/>
              <a:gdLst>
                <a:gd name="T0" fmla="*/ 123 w 123"/>
                <a:gd name="T1" fmla="*/ 100 h 197"/>
                <a:gd name="T2" fmla="*/ 23 w 123"/>
                <a:gd name="T3" fmla="*/ 0 h 197"/>
                <a:gd name="T4" fmla="*/ 0 w 123"/>
                <a:gd name="T5" fmla="*/ 3 h 197"/>
                <a:gd name="T6" fmla="*/ 45 w 123"/>
                <a:gd name="T7" fmla="*/ 197 h 197"/>
                <a:gd name="T8" fmla="*/ 123 w 123"/>
                <a:gd name="T9" fmla="*/ 10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97">
                  <a:moveTo>
                    <a:pt x="123" y="100"/>
                  </a:moveTo>
                  <a:cubicBezTo>
                    <a:pt x="123" y="45"/>
                    <a:pt x="78" y="0"/>
                    <a:pt x="23" y="0"/>
                  </a:cubicBezTo>
                  <a:cubicBezTo>
                    <a:pt x="15" y="0"/>
                    <a:pt x="7" y="1"/>
                    <a:pt x="0" y="3"/>
                  </a:cubicBezTo>
                  <a:cubicBezTo>
                    <a:pt x="45" y="197"/>
                    <a:pt x="45" y="197"/>
                    <a:pt x="45" y="197"/>
                  </a:cubicBezTo>
                  <a:cubicBezTo>
                    <a:pt x="90" y="187"/>
                    <a:pt x="123" y="147"/>
                    <a:pt x="123" y="10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5" name="Oval 311">
              <a:extLst>
                <a:ext uri="{FF2B5EF4-FFF2-40B4-BE49-F238E27FC236}">
                  <a16:creationId xmlns:a16="http://schemas.microsoft.com/office/drawing/2014/main" id="{727102C2-D75C-4AAB-8A4C-7FF063BFC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422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6" name="Oval 312">
              <a:extLst>
                <a:ext uri="{FF2B5EF4-FFF2-40B4-BE49-F238E27FC236}">
                  <a16:creationId xmlns:a16="http://schemas.microsoft.com/office/drawing/2014/main" id="{EC10C2D9-0A78-4AF4-B8F9-73CD8B9B7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" y="1487"/>
              <a:ext cx="26" cy="26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7" name="Oval 313">
              <a:extLst>
                <a:ext uri="{FF2B5EF4-FFF2-40B4-BE49-F238E27FC236}">
                  <a16:creationId xmlns:a16="http://schemas.microsoft.com/office/drawing/2014/main" id="{3025DB84-91E7-46DB-BC15-E8D4BCEF2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7" y="1538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8" name="Oval 314">
              <a:extLst>
                <a:ext uri="{FF2B5EF4-FFF2-40B4-BE49-F238E27FC236}">
                  <a16:creationId xmlns:a16="http://schemas.microsoft.com/office/drawing/2014/main" id="{4E1114EC-E906-4CF2-A6D4-2A61BCF72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" y="1599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9" name="Oval 315">
              <a:extLst>
                <a:ext uri="{FF2B5EF4-FFF2-40B4-BE49-F238E27FC236}">
                  <a16:creationId xmlns:a16="http://schemas.microsoft.com/office/drawing/2014/main" id="{5B7C0F64-BD0C-4FE5-9DCB-B38AD9FDC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" y="1666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0" name="Oval 316">
              <a:extLst>
                <a:ext uri="{FF2B5EF4-FFF2-40B4-BE49-F238E27FC236}">
                  <a16:creationId xmlns:a16="http://schemas.microsoft.com/office/drawing/2014/main" id="{648AD55A-8B5E-4CA3-9C37-5C32C8C4F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9" y="1730"/>
              <a:ext cx="28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1" name="Oval 317">
              <a:extLst>
                <a:ext uri="{FF2B5EF4-FFF2-40B4-BE49-F238E27FC236}">
                  <a16:creationId xmlns:a16="http://schemas.microsoft.com/office/drawing/2014/main" id="{AE263564-2053-4070-BD12-94235CE44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622"/>
              <a:ext cx="27" cy="28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2" name="Oval 318">
              <a:extLst>
                <a:ext uri="{FF2B5EF4-FFF2-40B4-BE49-F238E27FC236}">
                  <a16:creationId xmlns:a16="http://schemas.microsoft.com/office/drawing/2014/main" id="{3DC94BAB-88F9-4177-9A9F-C914F51C1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" y="1677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3" name="Oval 319">
              <a:extLst>
                <a:ext uri="{FF2B5EF4-FFF2-40B4-BE49-F238E27FC236}">
                  <a16:creationId xmlns:a16="http://schemas.microsoft.com/office/drawing/2014/main" id="{FBEBA2FC-AC0A-48A5-81EB-4BF9FC9EF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" y="1738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4" name="Oval 320">
              <a:extLst>
                <a:ext uri="{FF2B5EF4-FFF2-40B4-BE49-F238E27FC236}">
                  <a16:creationId xmlns:a16="http://schemas.microsoft.com/office/drawing/2014/main" id="{7BE41144-E14D-4D3D-B096-25F59D51E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" y="1795"/>
              <a:ext cx="26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5" name="Oval 321">
              <a:extLst>
                <a:ext uri="{FF2B5EF4-FFF2-40B4-BE49-F238E27FC236}">
                  <a16:creationId xmlns:a16="http://schemas.microsoft.com/office/drawing/2014/main" id="{ABC02841-1D10-4AB3-BBB6-8535252F3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" y="1846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6" name="Oval 322">
              <a:extLst>
                <a:ext uri="{FF2B5EF4-FFF2-40B4-BE49-F238E27FC236}">
                  <a16:creationId xmlns:a16="http://schemas.microsoft.com/office/drawing/2014/main" id="{7FCEF00F-529E-4B1C-9257-EF8DD064C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" y="1799"/>
              <a:ext cx="28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7" name="Oval 323">
              <a:extLst>
                <a:ext uri="{FF2B5EF4-FFF2-40B4-BE49-F238E27FC236}">
                  <a16:creationId xmlns:a16="http://schemas.microsoft.com/office/drawing/2014/main" id="{29288EAC-FF36-4969-8B95-F5DD0D78F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" y="1849"/>
              <a:ext cx="27" cy="28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8" name="Oval 324">
              <a:extLst>
                <a:ext uri="{FF2B5EF4-FFF2-40B4-BE49-F238E27FC236}">
                  <a16:creationId xmlns:a16="http://schemas.microsoft.com/office/drawing/2014/main" id="{69F089A5-6E35-461D-B19D-87A7BCB06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" y="1900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9" name="Oval 325">
              <a:extLst>
                <a:ext uri="{FF2B5EF4-FFF2-40B4-BE49-F238E27FC236}">
                  <a16:creationId xmlns:a16="http://schemas.microsoft.com/office/drawing/2014/main" id="{BC5FA0F8-B8F3-4622-8852-2E3EF3AB3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" y="1944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0" name="Oval 326">
              <a:extLst>
                <a:ext uri="{FF2B5EF4-FFF2-40B4-BE49-F238E27FC236}">
                  <a16:creationId xmlns:a16="http://schemas.microsoft.com/office/drawing/2014/main" id="{64C76F09-1A45-4706-8D71-FAA99BEFA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" y="1988"/>
              <a:ext cx="27" cy="28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1" name="Oval 327">
              <a:extLst>
                <a:ext uri="{FF2B5EF4-FFF2-40B4-BE49-F238E27FC236}">
                  <a16:creationId xmlns:a16="http://schemas.microsoft.com/office/drawing/2014/main" id="{77A2FE41-B842-479A-B2F0-F943CF6BE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7" y="2043"/>
              <a:ext cx="27" cy="26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2" name="Freeform 328">
              <a:extLst>
                <a:ext uri="{FF2B5EF4-FFF2-40B4-BE49-F238E27FC236}">
                  <a16:creationId xmlns:a16="http://schemas.microsoft.com/office/drawing/2014/main" id="{A4A9924B-9A45-4E12-858D-3075D7D38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1176"/>
              <a:ext cx="971" cy="537"/>
            </a:xfrm>
            <a:custGeom>
              <a:avLst/>
              <a:gdLst>
                <a:gd name="T0" fmla="*/ 0 w 796"/>
                <a:gd name="T1" fmla="*/ 121 h 441"/>
                <a:gd name="T2" fmla="*/ 212 w 796"/>
                <a:gd name="T3" fmla="*/ 0 h 441"/>
                <a:gd name="T4" fmla="*/ 223 w 796"/>
                <a:gd name="T5" fmla="*/ 222 h 441"/>
                <a:gd name="T6" fmla="*/ 434 w 796"/>
                <a:gd name="T7" fmla="*/ 94 h 441"/>
                <a:gd name="T8" fmla="*/ 401 w 796"/>
                <a:gd name="T9" fmla="*/ 311 h 441"/>
                <a:gd name="T10" fmla="*/ 618 w 796"/>
                <a:gd name="T11" fmla="*/ 166 h 441"/>
                <a:gd name="T12" fmla="*/ 584 w 796"/>
                <a:gd name="T13" fmla="*/ 394 h 441"/>
                <a:gd name="T14" fmla="*/ 796 w 796"/>
                <a:gd name="T15" fmla="*/ 272 h 441"/>
                <a:gd name="T16" fmla="*/ 661 w 796"/>
                <a:gd name="T17" fmla="*/ 441 h 441"/>
                <a:gd name="T18" fmla="*/ 0 w 796"/>
                <a:gd name="T19" fmla="*/ 12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441">
                  <a:moveTo>
                    <a:pt x="0" y="121"/>
                  </a:moveTo>
                  <a:cubicBezTo>
                    <a:pt x="212" y="0"/>
                    <a:pt x="212" y="0"/>
                    <a:pt x="212" y="0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434" y="94"/>
                    <a:pt x="434" y="94"/>
                    <a:pt x="434" y="94"/>
                  </a:cubicBezTo>
                  <a:cubicBezTo>
                    <a:pt x="401" y="311"/>
                    <a:pt x="401" y="311"/>
                    <a:pt x="401" y="311"/>
                  </a:cubicBezTo>
                  <a:cubicBezTo>
                    <a:pt x="618" y="166"/>
                    <a:pt x="618" y="166"/>
                    <a:pt x="618" y="166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796" y="272"/>
                    <a:pt x="796" y="272"/>
                    <a:pt x="796" y="272"/>
                  </a:cubicBezTo>
                  <a:cubicBezTo>
                    <a:pt x="796" y="272"/>
                    <a:pt x="688" y="415"/>
                    <a:pt x="661" y="441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3" name="Freeform 329">
              <a:extLst>
                <a:ext uri="{FF2B5EF4-FFF2-40B4-BE49-F238E27FC236}">
                  <a16:creationId xmlns:a16="http://schemas.microsoft.com/office/drawing/2014/main" id="{E66E0B69-FB83-4D53-B6C2-FEC844D5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" y="1412"/>
              <a:ext cx="121" cy="121"/>
            </a:xfrm>
            <a:custGeom>
              <a:avLst/>
              <a:gdLst>
                <a:gd name="T0" fmla="*/ 121 w 121"/>
                <a:gd name="T1" fmla="*/ 0 h 121"/>
                <a:gd name="T2" fmla="*/ 0 w 121"/>
                <a:gd name="T3" fmla="*/ 73 h 121"/>
                <a:gd name="T4" fmla="*/ 103 w 121"/>
                <a:gd name="T5" fmla="*/ 121 h 121"/>
                <a:gd name="T6" fmla="*/ 121 w 12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21">
                  <a:moveTo>
                    <a:pt x="121" y="0"/>
                  </a:moveTo>
                  <a:lnTo>
                    <a:pt x="0" y="73"/>
                  </a:lnTo>
                  <a:lnTo>
                    <a:pt x="103" y="12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4" name="Freeform 330">
              <a:extLst>
                <a:ext uri="{FF2B5EF4-FFF2-40B4-BE49-F238E27FC236}">
                  <a16:creationId xmlns:a16="http://schemas.microsoft.com/office/drawing/2014/main" id="{436B5D14-9A6E-4E3D-A56D-EF9C807C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" y="1298"/>
              <a:ext cx="118" cy="119"/>
            </a:xfrm>
            <a:custGeom>
              <a:avLst/>
              <a:gdLst>
                <a:gd name="T0" fmla="*/ 112 w 118"/>
                <a:gd name="T1" fmla="*/ 0 h 119"/>
                <a:gd name="T2" fmla="*/ 0 w 118"/>
                <a:gd name="T3" fmla="*/ 63 h 119"/>
                <a:gd name="T4" fmla="*/ 118 w 118"/>
                <a:gd name="T5" fmla="*/ 119 h 119"/>
                <a:gd name="T6" fmla="*/ 112 w 118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9">
                  <a:moveTo>
                    <a:pt x="112" y="0"/>
                  </a:moveTo>
                  <a:lnTo>
                    <a:pt x="0" y="63"/>
                  </a:lnTo>
                  <a:lnTo>
                    <a:pt x="118" y="1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5" name="Freeform 331">
              <a:extLst>
                <a:ext uri="{FF2B5EF4-FFF2-40B4-BE49-F238E27FC236}">
                  <a16:creationId xmlns:a16="http://schemas.microsoft.com/office/drawing/2014/main" id="{FE1A37EB-32A8-4B40-8E8E-A5CA2951C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1629"/>
              <a:ext cx="114" cy="88"/>
            </a:xfrm>
            <a:custGeom>
              <a:avLst/>
              <a:gdLst>
                <a:gd name="T0" fmla="*/ 93 w 93"/>
                <a:gd name="T1" fmla="*/ 0 h 72"/>
                <a:gd name="T2" fmla="*/ 0 w 93"/>
                <a:gd name="T3" fmla="*/ 54 h 72"/>
                <a:gd name="T4" fmla="*/ 38 w 93"/>
                <a:gd name="T5" fmla="*/ 72 h 72"/>
                <a:gd name="T6" fmla="*/ 93 w 93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72">
                  <a:moveTo>
                    <a:pt x="9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67" y="34"/>
                    <a:pt x="93" y="0"/>
                    <a:pt x="93" y="0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6" name="Freeform 332">
              <a:extLst>
                <a:ext uri="{FF2B5EF4-FFF2-40B4-BE49-F238E27FC236}">
                  <a16:creationId xmlns:a16="http://schemas.microsoft.com/office/drawing/2014/main" id="{A656B8B3-A79B-4536-8D7C-6CD2B5FE9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" y="1500"/>
              <a:ext cx="128" cy="137"/>
            </a:xfrm>
            <a:custGeom>
              <a:avLst/>
              <a:gdLst>
                <a:gd name="T0" fmla="*/ 128 w 128"/>
                <a:gd name="T1" fmla="*/ 0 h 137"/>
                <a:gd name="T2" fmla="*/ 0 w 128"/>
                <a:gd name="T3" fmla="*/ 85 h 137"/>
                <a:gd name="T4" fmla="*/ 108 w 128"/>
                <a:gd name="T5" fmla="*/ 137 h 137"/>
                <a:gd name="T6" fmla="*/ 128 w 128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37">
                  <a:moveTo>
                    <a:pt x="128" y="0"/>
                  </a:moveTo>
                  <a:lnTo>
                    <a:pt x="0" y="85"/>
                  </a:lnTo>
                  <a:lnTo>
                    <a:pt x="108" y="13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7" name="Freeform 333">
              <a:extLst>
                <a:ext uri="{FF2B5EF4-FFF2-40B4-BE49-F238E27FC236}">
                  <a16:creationId xmlns:a16="http://schemas.microsoft.com/office/drawing/2014/main" id="{FB15C7D8-768A-4202-B539-E4CEAA116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" y="837"/>
              <a:ext cx="989" cy="657"/>
            </a:xfrm>
            <a:custGeom>
              <a:avLst/>
              <a:gdLst>
                <a:gd name="T0" fmla="*/ 7 w 989"/>
                <a:gd name="T1" fmla="*/ 311 h 657"/>
                <a:gd name="T2" fmla="*/ 278 w 989"/>
                <a:gd name="T3" fmla="*/ 135 h 657"/>
                <a:gd name="T4" fmla="*/ 304 w 989"/>
                <a:gd name="T5" fmla="*/ 446 h 657"/>
                <a:gd name="T6" fmla="*/ 616 w 989"/>
                <a:gd name="T7" fmla="*/ 263 h 657"/>
                <a:gd name="T8" fmla="*/ 548 w 989"/>
                <a:gd name="T9" fmla="*/ 548 h 657"/>
                <a:gd name="T10" fmla="*/ 847 w 989"/>
                <a:gd name="T11" fmla="*/ 342 h 657"/>
                <a:gd name="T12" fmla="*/ 786 w 989"/>
                <a:gd name="T13" fmla="*/ 657 h 657"/>
                <a:gd name="T14" fmla="*/ 989 w 989"/>
                <a:gd name="T15" fmla="*/ 528 h 657"/>
                <a:gd name="T16" fmla="*/ 982 w 989"/>
                <a:gd name="T17" fmla="*/ 440 h 657"/>
                <a:gd name="T18" fmla="*/ 900 w 989"/>
                <a:gd name="T19" fmla="*/ 487 h 657"/>
                <a:gd name="T20" fmla="*/ 935 w 989"/>
                <a:gd name="T21" fmla="*/ 257 h 657"/>
                <a:gd name="T22" fmla="*/ 657 w 989"/>
                <a:gd name="T23" fmla="*/ 385 h 657"/>
                <a:gd name="T24" fmla="*/ 698 w 989"/>
                <a:gd name="T25" fmla="*/ 175 h 657"/>
                <a:gd name="T26" fmla="*/ 373 w 989"/>
                <a:gd name="T27" fmla="*/ 318 h 657"/>
                <a:gd name="T28" fmla="*/ 339 w 989"/>
                <a:gd name="T29" fmla="*/ 0 h 657"/>
                <a:gd name="T30" fmla="*/ 0 w 989"/>
                <a:gd name="T31" fmla="*/ 216 h 657"/>
                <a:gd name="T32" fmla="*/ 7 w 989"/>
                <a:gd name="T33" fmla="*/ 31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9" h="657">
                  <a:moveTo>
                    <a:pt x="7" y="311"/>
                  </a:moveTo>
                  <a:lnTo>
                    <a:pt x="278" y="135"/>
                  </a:lnTo>
                  <a:lnTo>
                    <a:pt x="304" y="446"/>
                  </a:lnTo>
                  <a:lnTo>
                    <a:pt x="616" y="263"/>
                  </a:lnTo>
                  <a:lnTo>
                    <a:pt x="548" y="548"/>
                  </a:lnTo>
                  <a:lnTo>
                    <a:pt x="847" y="342"/>
                  </a:lnTo>
                  <a:lnTo>
                    <a:pt x="786" y="657"/>
                  </a:lnTo>
                  <a:lnTo>
                    <a:pt x="989" y="528"/>
                  </a:lnTo>
                  <a:lnTo>
                    <a:pt x="982" y="440"/>
                  </a:lnTo>
                  <a:lnTo>
                    <a:pt x="900" y="487"/>
                  </a:lnTo>
                  <a:lnTo>
                    <a:pt x="935" y="257"/>
                  </a:lnTo>
                  <a:lnTo>
                    <a:pt x="657" y="385"/>
                  </a:lnTo>
                  <a:lnTo>
                    <a:pt x="698" y="175"/>
                  </a:lnTo>
                  <a:lnTo>
                    <a:pt x="373" y="318"/>
                  </a:lnTo>
                  <a:lnTo>
                    <a:pt x="339" y="0"/>
                  </a:lnTo>
                  <a:lnTo>
                    <a:pt x="0" y="216"/>
                  </a:lnTo>
                  <a:lnTo>
                    <a:pt x="7" y="31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8" name="Freeform 334">
              <a:extLst>
                <a:ext uri="{FF2B5EF4-FFF2-40B4-BE49-F238E27FC236}">
                  <a16:creationId xmlns:a16="http://schemas.microsoft.com/office/drawing/2014/main" id="{B6328813-84C2-453D-8509-A063C889A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" y="829"/>
              <a:ext cx="88" cy="326"/>
            </a:xfrm>
            <a:custGeom>
              <a:avLst/>
              <a:gdLst>
                <a:gd name="T0" fmla="*/ 88 w 88"/>
                <a:gd name="T1" fmla="*/ 258 h 326"/>
                <a:gd name="T2" fmla="*/ 7 w 88"/>
                <a:gd name="T3" fmla="*/ 0 h 326"/>
                <a:gd name="T4" fmla="*/ 0 w 88"/>
                <a:gd name="T5" fmla="*/ 163 h 326"/>
                <a:gd name="T6" fmla="*/ 34 w 88"/>
                <a:gd name="T7" fmla="*/ 326 h 326"/>
                <a:gd name="T8" fmla="*/ 88 w 88"/>
                <a:gd name="T9" fmla="*/ 25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26">
                  <a:moveTo>
                    <a:pt x="88" y="258"/>
                  </a:moveTo>
                  <a:lnTo>
                    <a:pt x="7" y="0"/>
                  </a:lnTo>
                  <a:lnTo>
                    <a:pt x="0" y="163"/>
                  </a:lnTo>
                  <a:lnTo>
                    <a:pt x="34" y="326"/>
                  </a:lnTo>
                  <a:lnTo>
                    <a:pt x="88" y="258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9" name="Freeform 335">
              <a:extLst>
                <a:ext uri="{FF2B5EF4-FFF2-40B4-BE49-F238E27FC236}">
                  <a16:creationId xmlns:a16="http://schemas.microsoft.com/office/drawing/2014/main" id="{D980890A-67A3-4E8C-BC84-92BC7CC13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" y="707"/>
              <a:ext cx="201" cy="136"/>
            </a:xfrm>
            <a:custGeom>
              <a:avLst/>
              <a:gdLst>
                <a:gd name="T0" fmla="*/ 52 w 165"/>
                <a:gd name="T1" fmla="*/ 0 h 111"/>
                <a:gd name="T2" fmla="*/ 0 w 165"/>
                <a:gd name="T3" fmla="*/ 33 h 111"/>
                <a:gd name="T4" fmla="*/ 6 w 165"/>
                <a:gd name="T5" fmla="*/ 111 h 111"/>
                <a:gd name="T6" fmla="*/ 165 w 165"/>
                <a:gd name="T7" fmla="*/ 7 h 111"/>
                <a:gd name="T8" fmla="*/ 52 w 165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11">
                  <a:moveTo>
                    <a:pt x="52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28" y="2"/>
                    <a:pt x="90" y="0"/>
                    <a:pt x="52" y="0"/>
                  </a:cubicBez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0" name="Freeform 336">
              <a:extLst>
                <a:ext uri="{FF2B5EF4-FFF2-40B4-BE49-F238E27FC236}">
                  <a16:creationId xmlns:a16="http://schemas.microsoft.com/office/drawing/2014/main" id="{01209593-2614-4CF4-8A1F-7DD2635B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" y="732"/>
              <a:ext cx="250" cy="246"/>
            </a:xfrm>
            <a:custGeom>
              <a:avLst/>
              <a:gdLst>
                <a:gd name="T0" fmla="*/ 73 w 205"/>
                <a:gd name="T1" fmla="*/ 97 h 202"/>
                <a:gd name="T2" fmla="*/ 64 w 205"/>
                <a:gd name="T3" fmla="*/ 20 h 202"/>
                <a:gd name="T4" fmla="*/ 0 w 205"/>
                <a:gd name="T5" fmla="*/ 0 h 202"/>
                <a:gd name="T6" fmla="*/ 17 w 205"/>
                <a:gd name="T7" fmla="*/ 202 h 202"/>
                <a:gd name="T8" fmla="*/ 205 w 205"/>
                <a:gd name="T9" fmla="*/ 92 h 202"/>
                <a:gd name="T10" fmla="*/ 155 w 205"/>
                <a:gd name="T11" fmla="*/ 61 h 202"/>
                <a:gd name="T12" fmla="*/ 73 w 205"/>
                <a:gd name="T13" fmla="*/ 9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02">
                  <a:moveTo>
                    <a:pt x="73" y="97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43" y="12"/>
                    <a:pt x="22" y="6"/>
                    <a:pt x="0" y="0"/>
                  </a:cubicBezTo>
                  <a:cubicBezTo>
                    <a:pt x="17" y="202"/>
                    <a:pt x="17" y="202"/>
                    <a:pt x="17" y="20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189" y="81"/>
                    <a:pt x="172" y="70"/>
                    <a:pt x="155" y="61"/>
                  </a:cubicBezTo>
                  <a:lnTo>
                    <a:pt x="73" y="97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1" name="Freeform 337">
              <a:extLst>
                <a:ext uri="{FF2B5EF4-FFF2-40B4-BE49-F238E27FC236}">
                  <a16:creationId xmlns:a16="http://schemas.microsoft.com/office/drawing/2014/main" id="{A08553A2-AF20-4F5F-924B-13D4F2E4A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" y="709"/>
              <a:ext cx="83" cy="141"/>
            </a:xfrm>
            <a:custGeom>
              <a:avLst/>
              <a:gdLst>
                <a:gd name="T0" fmla="*/ 24 w 68"/>
                <a:gd name="T1" fmla="*/ 116 h 116"/>
                <a:gd name="T2" fmla="*/ 68 w 68"/>
                <a:gd name="T3" fmla="*/ 60 h 116"/>
                <a:gd name="T4" fmla="*/ 49 w 68"/>
                <a:gd name="T5" fmla="*/ 0 h 116"/>
                <a:gd name="T6" fmla="*/ 0 w 68"/>
                <a:gd name="T7" fmla="*/ 3 h 116"/>
                <a:gd name="T8" fmla="*/ 24 w 68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6">
                  <a:moveTo>
                    <a:pt x="24" y="116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16" y="1"/>
                    <a:pt x="0" y="3"/>
                  </a:cubicBezTo>
                  <a:lnTo>
                    <a:pt x="24" y="116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2" name="Freeform 338">
              <a:extLst>
                <a:ext uri="{FF2B5EF4-FFF2-40B4-BE49-F238E27FC236}">
                  <a16:creationId xmlns:a16="http://schemas.microsoft.com/office/drawing/2014/main" id="{1727AF60-0614-494E-B67D-B51680045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" y="906"/>
              <a:ext cx="110" cy="168"/>
            </a:xfrm>
            <a:custGeom>
              <a:avLst/>
              <a:gdLst>
                <a:gd name="T0" fmla="*/ 58 w 90"/>
                <a:gd name="T1" fmla="*/ 0 h 138"/>
                <a:gd name="T2" fmla="*/ 47 w 90"/>
                <a:gd name="T3" fmla="*/ 138 h 138"/>
                <a:gd name="T4" fmla="*/ 67 w 90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38">
                  <a:moveTo>
                    <a:pt x="58" y="0"/>
                  </a:moveTo>
                  <a:cubicBezTo>
                    <a:pt x="41" y="37"/>
                    <a:pt x="0" y="114"/>
                    <a:pt x="47" y="138"/>
                  </a:cubicBezTo>
                  <a:cubicBezTo>
                    <a:pt x="90" y="109"/>
                    <a:pt x="80" y="42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3" name="Freeform 339">
              <a:extLst>
                <a:ext uri="{FF2B5EF4-FFF2-40B4-BE49-F238E27FC236}">
                  <a16:creationId xmlns:a16="http://schemas.microsoft.com/office/drawing/2014/main" id="{681E3FFD-0D18-4D40-ACDA-2E9FEA1F6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" y="1033"/>
              <a:ext cx="89" cy="165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0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7" y="36"/>
                    <a:pt x="6" y="81"/>
                    <a:pt x="0" y="120"/>
                  </a:cubicBezTo>
                  <a:cubicBezTo>
                    <a:pt x="73" y="135"/>
                    <a:pt x="40" y="37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4" name="Freeform 340">
              <a:extLst>
                <a:ext uri="{FF2B5EF4-FFF2-40B4-BE49-F238E27FC236}">
                  <a16:creationId xmlns:a16="http://schemas.microsoft.com/office/drawing/2014/main" id="{C3FEA5DF-B399-4919-98B9-FC31F64CE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" y="606"/>
              <a:ext cx="201" cy="289"/>
            </a:xfrm>
            <a:custGeom>
              <a:avLst/>
              <a:gdLst>
                <a:gd name="T0" fmla="*/ 0 w 165"/>
                <a:gd name="T1" fmla="*/ 118 h 237"/>
                <a:gd name="T2" fmla="*/ 119 w 165"/>
                <a:gd name="T3" fmla="*/ 237 h 237"/>
                <a:gd name="T4" fmla="*/ 165 w 165"/>
                <a:gd name="T5" fmla="*/ 228 h 237"/>
                <a:gd name="T6" fmla="*/ 106 w 165"/>
                <a:gd name="T7" fmla="*/ 0 h 237"/>
                <a:gd name="T8" fmla="*/ 0 w 165"/>
                <a:gd name="T9" fmla="*/ 11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37">
                  <a:moveTo>
                    <a:pt x="0" y="118"/>
                  </a:moveTo>
                  <a:cubicBezTo>
                    <a:pt x="0" y="184"/>
                    <a:pt x="53" y="237"/>
                    <a:pt x="119" y="237"/>
                  </a:cubicBezTo>
                  <a:cubicBezTo>
                    <a:pt x="135" y="237"/>
                    <a:pt x="151" y="233"/>
                    <a:pt x="165" y="228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7" y="7"/>
                    <a:pt x="0" y="57"/>
                    <a:pt x="0" y="118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5" name="Freeform 341">
              <a:extLst>
                <a:ext uri="{FF2B5EF4-FFF2-40B4-BE49-F238E27FC236}">
                  <a16:creationId xmlns:a16="http://schemas.microsoft.com/office/drawing/2014/main" id="{23A60EEB-A66E-4209-8562-22E69C019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655"/>
              <a:ext cx="138" cy="190"/>
            </a:xfrm>
            <a:custGeom>
              <a:avLst/>
              <a:gdLst>
                <a:gd name="T0" fmla="*/ 0 w 113"/>
                <a:gd name="T1" fmla="*/ 78 h 156"/>
                <a:gd name="T2" fmla="*/ 78 w 113"/>
                <a:gd name="T3" fmla="*/ 156 h 156"/>
                <a:gd name="T4" fmla="*/ 113 w 113"/>
                <a:gd name="T5" fmla="*/ 147 h 156"/>
                <a:gd name="T6" fmla="*/ 76 w 113"/>
                <a:gd name="T7" fmla="*/ 0 h 156"/>
                <a:gd name="T8" fmla="*/ 0 w 113"/>
                <a:gd name="T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56">
                  <a:moveTo>
                    <a:pt x="0" y="78"/>
                  </a:moveTo>
                  <a:cubicBezTo>
                    <a:pt x="0" y="121"/>
                    <a:pt x="35" y="156"/>
                    <a:pt x="78" y="156"/>
                  </a:cubicBezTo>
                  <a:cubicBezTo>
                    <a:pt x="91" y="156"/>
                    <a:pt x="103" y="153"/>
                    <a:pt x="113" y="14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4" y="2"/>
                    <a:pt x="0" y="36"/>
                    <a:pt x="0" y="78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6" name="Freeform 342">
              <a:extLst>
                <a:ext uri="{FF2B5EF4-FFF2-40B4-BE49-F238E27FC236}">
                  <a16:creationId xmlns:a16="http://schemas.microsoft.com/office/drawing/2014/main" id="{AE05DE96-991A-4AA5-A21A-920B93F69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699"/>
              <a:ext cx="83" cy="102"/>
            </a:xfrm>
            <a:custGeom>
              <a:avLst/>
              <a:gdLst>
                <a:gd name="T0" fmla="*/ 49 w 68"/>
                <a:gd name="T1" fmla="*/ 1 h 84"/>
                <a:gd name="T2" fmla="*/ 42 w 68"/>
                <a:gd name="T3" fmla="*/ 0 h 84"/>
                <a:gd name="T4" fmla="*/ 0 w 68"/>
                <a:gd name="T5" fmla="*/ 42 h 84"/>
                <a:gd name="T6" fmla="*/ 42 w 68"/>
                <a:gd name="T7" fmla="*/ 84 h 84"/>
                <a:gd name="T8" fmla="*/ 68 w 68"/>
                <a:gd name="T9" fmla="*/ 75 h 84"/>
                <a:gd name="T10" fmla="*/ 49 w 68"/>
                <a:gd name="T1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84">
                  <a:moveTo>
                    <a:pt x="49" y="1"/>
                  </a:moveTo>
                  <a:cubicBezTo>
                    <a:pt x="47" y="0"/>
                    <a:pt x="44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52" y="84"/>
                    <a:pt x="61" y="81"/>
                    <a:pt x="68" y="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7" name="Freeform 343">
              <a:extLst>
                <a:ext uri="{FF2B5EF4-FFF2-40B4-BE49-F238E27FC236}">
                  <a16:creationId xmlns:a16="http://schemas.microsoft.com/office/drawing/2014/main" id="{F19FF0FD-F47E-4FF9-8294-A7A64F80D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534"/>
              <a:ext cx="267" cy="198"/>
            </a:xfrm>
            <a:custGeom>
              <a:avLst/>
              <a:gdLst>
                <a:gd name="T0" fmla="*/ 0 w 219"/>
                <a:gd name="T1" fmla="*/ 109 h 162"/>
                <a:gd name="T2" fmla="*/ 105 w 219"/>
                <a:gd name="T3" fmla="*/ 159 h 162"/>
                <a:gd name="T4" fmla="*/ 215 w 219"/>
                <a:gd name="T5" fmla="*/ 33 h 162"/>
                <a:gd name="T6" fmla="*/ 208 w 219"/>
                <a:gd name="T7" fmla="*/ 0 h 162"/>
                <a:gd name="T8" fmla="*/ 0 w 219"/>
                <a:gd name="T9" fmla="*/ 10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62">
                  <a:moveTo>
                    <a:pt x="0" y="109"/>
                  </a:moveTo>
                  <a:cubicBezTo>
                    <a:pt x="23" y="142"/>
                    <a:pt x="62" y="162"/>
                    <a:pt x="105" y="159"/>
                  </a:cubicBezTo>
                  <a:cubicBezTo>
                    <a:pt x="170" y="155"/>
                    <a:pt x="219" y="98"/>
                    <a:pt x="215" y="33"/>
                  </a:cubicBezTo>
                  <a:cubicBezTo>
                    <a:pt x="214" y="21"/>
                    <a:pt x="212" y="11"/>
                    <a:pt x="208" y="0"/>
                  </a:cubicBezTo>
                  <a:cubicBezTo>
                    <a:pt x="146" y="46"/>
                    <a:pt x="71" y="73"/>
                    <a:pt x="0" y="109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8" name="Freeform 344">
              <a:extLst>
                <a:ext uri="{FF2B5EF4-FFF2-40B4-BE49-F238E27FC236}">
                  <a16:creationId xmlns:a16="http://schemas.microsoft.com/office/drawing/2014/main" id="{EF7ED486-DBA2-429A-B1ED-30F225FC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564"/>
              <a:ext cx="171" cy="117"/>
            </a:xfrm>
            <a:custGeom>
              <a:avLst/>
              <a:gdLst>
                <a:gd name="T0" fmla="*/ 0 w 140"/>
                <a:gd name="T1" fmla="*/ 67 h 96"/>
                <a:gd name="T2" fmla="*/ 65 w 140"/>
                <a:gd name="T3" fmla="*/ 95 h 96"/>
                <a:gd name="T4" fmla="*/ 137 w 140"/>
                <a:gd name="T5" fmla="*/ 12 h 96"/>
                <a:gd name="T6" fmla="*/ 136 w 140"/>
                <a:gd name="T7" fmla="*/ 0 h 96"/>
                <a:gd name="T8" fmla="*/ 0 w 140"/>
                <a:gd name="T9" fmla="*/ 6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96">
                  <a:moveTo>
                    <a:pt x="0" y="67"/>
                  </a:moveTo>
                  <a:cubicBezTo>
                    <a:pt x="16" y="85"/>
                    <a:pt x="39" y="96"/>
                    <a:pt x="65" y="95"/>
                  </a:cubicBezTo>
                  <a:cubicBezTo>
                    <a:pt x="108" y="92"/>
                    <a:pt x="140" y="55"/>
                    <a:pt x="137" y="12"/>
                  </a:cubicBezTo>
                  <a:cubicBezTo>
                    <a:pt x="137" y="8"/>
                    <a:pt x="137" y="4"/>
                    <a:pt x="136" y="0"/>
                  </a:cubicBezTo>
                  <a:cubicBezTo>
                    <a:pt x="93" y="25"/>
                    <a:pt x="46" y="45"/>
                    <a:pt x="0" y="67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9" name="Freeform 345">
              <a:extLst>
                <a:ext uri="{FF2B5EF4-FFF2-40B4-BE49-F238E27FC236}">
                  <a16:creationId xmlns:a16="http://schemas.microsoft.com/office/drawing/2014/main" id="{3577457A-5C3C-447D-8C17-3D9594AC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587"/>
              <a:ext cx="81" cy="49"/>
            </a:xfrm>
            <a:custGeom>
              <a:avLst/>
              <a:gdLst>
                <a:gd name="T0" fmla="*/ 0 w 67"/>
                <a:gd name="T1" fmla="*/ 32 h 40"/>
                <a:gd name="T2" fmla="*/ 28 w 67"/>
                <a:gd name="T3" fmla="*/ 40 h 40"/>
                <a:gd name="T4" fmla="*/ 67 w 67"/>
                <a:gd name="T5" fmla="*/ 0 h 40"/>
                <a:gd name="T6" fmla="*/ 0 w 67"/>
                <a:gd name="T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0" y="32"/>
                  </a:moveTo>
                  <a:cubicBezTo>
                    <a:pt x="8" y="37"/>
                    <a:pt x="17" y="40"/>
                    <a:pt x="28" y="40"/>
                  </a:cubicBezTo>
                  <a:cubicBezTo>
                    <a:pt x="49" y="38"/>
                    <a:pt x="66" y="21"/>
                    <a:pt x="67" y="0"/>
                  </a:cubicBezTo>
                  <a:cubicBezTo>
                    <a:pt x="45" y="11"/>
                    <a:pt x="23" y="21"/>
                    <a:pt x="0" y="32"/>
                  </a:cubicBez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0" name="Oval 346">
              <a:extLst>
                <a:ext uri="{FF2B5EF4-FFF2-40B4-BE49-F238E27FC236}">
                  <a16:creationId xmlns:a16="http://schemas.microsoft.com/office/drawing/2014/main" id="{B0310263-AB0A-4DDA-BC9E-C87AE2128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" y="795"/>
              <a:ext cx="289" cy="289"/>
            </a:xfrm>
            <a:prstGeom prst="ellipse">
              <a:avLst/>
            </a:pr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1" name="Oval 347">
              <a:extLst>
                <a:ext uri="{FF2B5EF4-FFF2-40B4-BE49-F238E27FC236}">
                  <a16:creationId xmlns:a16="http://schemas.microsoft.com/office/drawing/2014/main" id="{A43EA0B5-DAE8-4BF9-80EE-3D217FE73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" y="845"/>
              <a:ext cx="190" cy="190"/>
            </a:xfrm>
            <a:prstGeom prst="ellipse">
              <a:avLst/>
            </a:pr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2" name="Oval 348">
              <a:extLst>
                <a:ext uri="{FF2B5EF4-FFF2-40B4-BE49-F238E27FC236}">
                  <a16:creationId xmlns:a16="http://schemas.microsoft.com/office/drawing/2014/main" id="{1DBE7BBC-DE19-4A2E-B7C8-5DA6ECF5A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" y="889"/>
              <a:ext cx="102" cy="103"/>
            </a:xfrm>
            <a:prstGeom prst="ellipse">
              <a:avLst/>
            </a:pr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3" name="Freeform 349">
              <a:extLst>
                <a:ext uri="{FF2B5EF4-FFF2-40B4-BE49-F238E27FC236}">
                  <a16:creationId xmlns:a16="http://schemas.microsoft.com/office/drawing/2014/main" id="{F232B332-1490-49FF-B44E-AC6D6DBED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777"/>
              <a:ext cx="156" cy="267"/>
            </a:xfrm>
            <a:custGeom>
              <a:avLst/>
              <a:gdLst>
                <a:gd name="T0" fmla="*/ 73 w 128"/>
                <a:gd name="T1" fmla="*/ 0 h 219"/>
                <a:gd name="T2" fmla="*/ 0 w 128"/>
                <a:gd name="T3" fmla="*/ 218 h 219"/>
                <a:gd name="T4" fmla="*/ 8 w 128"/>
                <a:gd name="T5" fmla="*/ 218 h 219"/>
                <a:gd name="T6" fmla="*/ 128 w 128"/>
                <a:gd name="T7" fmla="*/ 101 h 219"/>
                <a:gd name="T8" fmla="*/ 73 w 128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19">
                  <a:moveTo>
                    <a:pt x="73" y="0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2" y="218"/>
                    <a:pt x="5" y="218"/>
                    <a:pt x="8" y="218"/>
                  </a:cubicBezTo>
                  <a:cubicBezTo>
                    <a:pt x="73" y="219"/>
                    <a:pt x="127" y="167"/>
                    <a:pt x="128" y="101"/>
                  </a:cubicBezTo>
                  <a:cubicBezTo>
                    <a:pt x="128" y="59"/>
                    <a:pt x="106" y="22"/>
                    <a:pt x="73" y="0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4" name="Freeform 350">
              <a:extLst>
                <a:ext uri="{FF2B5EF4-FFF2-40B4-BE49-F238E27FC236}">
                  <a16:creationId xmlns:a16="http://schemas.microsoft.com/office/drawing/2014/main" id="{7A046824-1B7B-49A6-8046-060B8B25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826"/>
              <a:ext cx="91" cy="168"/>
            </a:xfrm>
            <a:custGeom>
              <a:avLst/>
              <a:gdLst>
                <a:gd name="T0" fmla="*/ 47 w 74"/>
                <a:gd name="T1" fmla="*/ 0 h 138"/>
                <a:gd name="T2" fmla="*/ 0 w 74"/>
                <a:gd name="T3" fmla="*/ 138 h 138"/>
                <a:gd name="T4" fmla="*/ 74 w 74"/>
                <a:gd name="T5" fmla="*/ 61 h 138"/>
                <a:gd name="T6" fmla="*/ 47 w 74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138">
                  <a:moveTo>
                    <a:pt x="47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41" y="135"/>
                    <a:pt x="74" y="102"/>
                    <a:pt x="74" y="61"/>
                  </a:cubicBezTo>
                  <a:cubicBezTo>
                    <a:pt x="74" y="37"/>
                    <a:pt x="64" y="15"/>
                    <a:pt x="47" y="0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5" name="Freeform 351">
              <a:extLst>
                <a:ext uri="{FF2B5EF4-FFF2-40B4-BE49-F238E27FC236}">
                  <a16:creationId xmlns:a16="http://schemas.microsoft.com/office/drawing/2014/main" id="{6F98957B-0929-40D1-A330-4034CD87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874"/>
              <a:ext cx="30" cy="71"/>
            </a:xfrm>
            <a:custGeom>
              <a:avLst/>
              <a:gdLst>
                <a:gd name="T0" fmla="*/ 0 w 24"/>
                <a:gd name="T1" fmla="*/ 58 h 58"/>
                <a:gd name="T2" fmla="*/ 24 w 24"/>
                <a:gd name="T3" fmla="*/ 20 h 58"/>
                <a:gd name="T4" fmla="*/ 19 w 24"/>
                <a:gd name="T5" fmla="*/ 0 h 58"/>
                <a:gd name="T6" fmla="*/ 0 w 24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8">
                  <a:moveTo>
                    <a:pt x="0" y="58"/>
                  </a:moveTo>
                  <a:cubicBezTo>
                    <a:pt x="14" y="51"/>
                    <a:pt x="24" y="37"/>
                    <a:pt x="24" y="20"/>
                  </a:cubicBezTo>
                  <a:cubicBezTo>
                    <a:pt x="24" y="13"/>
                    <a:pt x="23" y="6"/>
                    <a:pt x="19" y="0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6" name="Freeform 352">
              <a:extLst>
                <a:ext uri="{FF2B5EF4-FFF2-40B4-BE49-F238E27FC236}">
                  <a16:creationId xmlns:a16="http://schemas.microsoft.com/office/drawing/2014/main" id="{1DAF439F-F260-401D-962C-591F181AC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827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5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1"/>
                    <a:pt x="28" y="115"/>
                  </a:cubicBezTo>
                  <a:cubicBezTo>
                    <a:pt x="62" y="144"/>
                    <a:pt x="69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7" name="Freeform 353">
              <a:extLst>
                <a:ext uri="{FF2B5EF4-FFF2-40B4-BE49-F238E27FC236}">
                  <a16:creationId xmlns:a16="http://schemas.microsoft.com/office/drawing/2014/main" id="{B1B81F37-EF9A-42DC-B81C-2147ACF4A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  <a:gd name="T34" fmla="*/ 0 w 826"/>
                <a:gd name="T35" fmla="*/ 25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8" name="Freeform 354">
              <a:extLst>
                <a:ext uri="{FF2B5EF4-FFF2-40B4-BE49-F238E27FC236}">
                  <a16:creationId xmlns:a16="http://schemas.microsoft.com/office/drawing/2014/main" id="{00E0567F-77E9-4697-9161-44C8AF4E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9" name="Freeform 355">
              <a:extLst>
                <a:ext uri="{FF2B5EF4-FFF2-40B4-BE49-F238E27FC236}">
                  <a16:creationId xmlns:a16="http://schemas.microsoft.com/office/drawing/2014/main" id="{47DCCF17-F56E-469F-A8DC-F42D65F17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525"/>
              <a:ext cx="56" cy="237"/>
            </a:xfrm>
            <a:custGeom>
              <a:avLst/>
              <a:gdLst>
                <a:gd name="T0" fmla="*/ 45 w 56"/>
                <a:gd name="T1" fmla="*/ 24 h 237"/>
                <a:gd name="T2" fmla="*/ 56 w 56"/>
                <a:gd name="T3" fmla="*/ 237 h 237"/>
                <a:gd name="T4" fmla="*/ 0 w 56"/>
                <a:gd name="T5" fmla="*/ 0 h 237"/>
                <a:gd name="T6" fmla="*/ 45 w 56"/>
                <a:gd name="T7" fmla="*/ 2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37">
                  <a:moveTo>
                    <a:pt x="45" y="24"/>
                  </a:moveTo>
                  <a:lnTo>
                    <a:pt x="56" y="237"/>
                  </a:lnTo>
                  <a:lnTo>
                    <a:pt x="0" y="0"/>
                  </a:lnTo>
                  <a:lnTo>
                    <a:pt x="45" y="24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0" name="Freeform 356">
              <a:extLst>
                <a:ext uri="{FF2B5EF4-FFF2-40B4-BE49-F238E27FC236}">
                  <a16:creationId xmlns:a16="http://schemas.microsoft.com/office/drawing/2014/main" id="{E38D55B5-390F-44C2-93FB-CFE6CB74B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484"/>
              <a:ext cx="734" cy="454"/>
            </a:xfrm>
            <a:custGeom>
              <a:avLst/>
              <a:gdLst>
                <a:gd name="T0" fmla="*/ 562 w 602"/>
                <a:gd name="T1" fmla="*/ 0 h 372"/>
                <a:gd name="T2" fmla="*/ 528 w 602"/>
                <a:gd name="T3" fmla="*/ 166 h 372"/>
                <a:gd name="T4" fmla="*/ 369 w 602"/>
                <a:gd name="T5" fmla="*/ 50 h 372"/>
                <a:gd name="T6" fmla="*/ 336 w 602"/>
                <a:gd name="T7" fmla="*/ 226 h 372"/>
                <a:gd name="T8" fmla="*/ 177 w 602"/>
                <a:gd name="T9" fmla="*/ 133 h 372"/>
                <a:gd name="T10" fmla="*/ 166 w 602"/>
                <a:gd name="T11" fmla="*/ 294 h 372"/>
                <a:gd name="T12" fmla="*/ 0 w 602"/>
                <a:gd name="T13" fmla="*/ 212 h 372"/>
                <a:gd name="T14" fmla="*/ 18 w 602"/>
                <a:gd name="T15" fmla="*/ 280 h 372"/>
                <a:gd name="T16" fmla="*/ 172 w 602"/>
                <a:gd name="T17" fmla="*/ 372 h 372"/>
                <a:gd name="T18" fmla="*/ 207 w 602"/>
                <a:gd name="T19" fmla="*/ 354 h 372"/>
                <a:gd name="T20" fmla="*/ 225 w 602"/>
                <a:gd name="T21" fmla="*/ 229 h 372"/>
                <a:gd name="T22" fmla="*/ 337 w 602"/>
                <a:gd name="T23" fmla="*/ 288 h 372"/>
                <a:gd name="T24" fmla="*/ 395 w 602"/>
                <a:gd name="T25" fmla="*/ 260 h 372"/>
                <a:gd name="T26" fmla="*/ 415 w 602"/>
                <a:gd name="T27" fmla="*/ 163 h 372"/>
                <a:gd name="T28" fmla="*/ 497 w 602"/>
                <a:gd name="T29" fmla="*/ 217 h 372"/>
                <a:gd name="T30" fmla="*/ 575 w 602"/>
                <a:gd name="T31" fmla="*/ 190 h 372"/>
                <a:gd name="T32" fmla="*/ 602 w 602"/>
                <a:gd name="T33" fmla="*/ 43 h 372"/>
                <a:gd name="T34" fmla="*/ 562 w 602"/>
                <a:gd name="T3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2" h="372">
                  <a:moveTo>
                    <a:pt x="562" y="0"/>
                  </a:moveTo>
                  <a:cubicBezTo>
                    <a:pt x="528" y="166"/>
                    <a:pt x="528" y="166"/>
                    <a:pt x="528" y="166"/>
                  </a:cubicBezTo>
                  <a:cubicBezTo>
                    <a:pt x="369" y="50"/>
                    <a:pt x="369" y="50"/>
                    <a:pt x="369" y="50"/>
                  </a:cubicBezTo>
                  <a:cubicBezTo>
                    <a:pt x="336" y="226"/>
                    <a:pt x="336" y="226"/>
                    <a:pt x="336" y="226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8" y="280"/>
                    <a:pt x="18" y="280"/>
                    <a:pt x="18" y="280"/>
                  </a:cubicBezTo>
                  <a:cubicBezTo>
                    <a:pt x="172" y="372"/>
                    <a:pt x="172" y="372"/>
                    <a:pt x="172" y="372"/>
                  </a:cubicBezTo>
                  <a:cubicBezTo>
                    <a:pt x="184" y="366"/>
                    <a:pt x="195" y="360"/>
                    <a:pt x="207" y="354"/>
                  </a:cubicBezTo>
                  <a:cubicBezTo>
                    <a:pt x="225" y="229"/>
                    <a:pt x="225" y="229"/>
                    <a:pt x="225" y="229"/>
                  </a:cubicBezTo>
                  <a:cubicBezTo>
                    <a:pt x="337" y="288"/>
                    <a:pt x="337" y="288"/>
                    <a:pt x="337" y="288"/>
                  </a:cubicBezTo>
                  <a:cubicBezTo>
                    <a:pt x="356" y="279"/>
                    <a:pt x="376" y="269"/>
                    <a:pt x="395" y="260"/>
                  </a:cubicBezTo>
                  <a:cubicBezTo>
                    <a:pt x="415" y="163"/>
                    <a:pt x="415" y="163"/>
                    <a:pt x="415" y="163"/>
                  </a:cubicBezTo>
                  <a:cubicBezTo>
                    <a:pt x="497" y="217"/>
                    <a:pt x="497" y="217"/>
                    <a:pt x="497" y="217"/>
                  </a:cubicBezTo>
                  <a:cubicBezTo>
                    <a:pt x="523" y="207"/>
                    <a:pt x="549" y="198"/>
                    <a:pt x="575" y="190"/>
                  </a:cubicBezTo>
                  <a:cubicBezTo>
                    <a:pt x="602" y="43"/>
                    <a:pt x="602" y="43"/>
                    <a:pt x="602" y="43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1" name="Freeform 357">
              <a:extLst>
                <a:ext uri="{FF2B5EF4-FFF2-40B4-BE49-F238E27FC236}">
                  <a16:creationId xmlns:a16="http://schemas.microsoft.com/office/drawing/2014/main" id="{4FB58CB5-00E6-4740-A339-E3BDB1D4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" y="814"/>
              <a:ext cx="46" cy="167"/>
            </a:xfrm>
            <a:custGeom>
              <a:avLst/>
              <a:gdLst>
                <a:gd name="T0" fmla="*/ 38 w 46"/>
                <a:gd name="T1" fmla="*/ 20 h 167"/>
                <a:gd name="T2" fmla="*/ 0 w 46"/>
                <a:gd name="T3" fmla="*/ 0 h 167"/>
                <a:gd name="T4" fmla="*/ 46 w 46"/>
                <a:gd name="T5" fmla="*/ 167 h 167"/>
                <a:gd name="T6" fmla="*/ 38 w 46"/>
                <a:gd name="T7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67">
                  <a:moveTo>
                    <a:pt x="38" y="20"/>
                  </a:moveTo>
                  <a:lnTo>
                    <a:pt x="0" y="0"/>
                  </a:lnTo>
                  <a:lnTo>
                    <a:pt x="46" y="167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2" name="Freeform 358">
              <a:extLst>
                <a:ext uri="{FF2B5EF4-FFF2-40B4-BE49-F238E27FC236}">
                  <a16:creationId xmlns:a16="http://schemas.microsoft.com/office/drawing/2014/main" id="{DBB4D016-B2C0-4F6B-9C32-74EBA6104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645"/>
              <a:ext cx="2333" cy="482"/>
            </a:xfrm>
            <a:custGeom>
              <a:avLst/>
              <a:gdLst>
                <a:gd name="T0" fmla="*/ 1388 w 1914"/>
                <a:gd name="T1" fmla="*/ 62 h 395"/>
                <a:gd name="T2" fmla="*/ 881 w 1914"/>
                <a:gd name="T3" fmla="*/ 244 h 395"/>
                <a:gd name="T4" fmla="*/ 455 w 1914"/>
                <a:gd name="T5" fmla="*/ 379 h 395"/>
                <a:gd name="T6" fmla="*/ 216 w 1914"/>
                <a:gd name="T7" fmla="*/ 390 h 395"/>
                <a:gd name="T8" fmla="*/ 93 w 1914"/>
                <a:gd name="T9" fmla="*/ 373 h 395"/>
                <a:gd name="T10" fmla="*/ 0 w 1914"/>
                <a:gd name="T11" fmla="*/ 329 h 395"/>
                <a:gd name="T12" fmla="*/ 332 w 1914"/>
                <a:gd name="T13" fmla="*/ 373 h 395"/>
                <a:gd name="T14" fmla="*/ 560 w 1914"/>
                <a:gd name="T15" fmla="*/ 340 h 395"/>
                <a:gd name="T16" fmla="*/ 775 w 1914"/>
                <a:gd name="T17" fmla="*/ 250 h 395"/>
                <a:gd name="T18" fmla="*/ 1082 w 1914"/>
                <a:gd name="T19" fmla="*/ 101 h 395"/>
                <a:gd name="T20" fmla="*/ 1283 w 1914"/>
                <a:gd name="T21" fmla="*/ 47 h 395"/>
                <a:gd name="T22" fmla="*/ 1483 w 1914"/>
                <a:gd name="T23" fmla="*/ 18 h 395"/>
                <a:gd name="T24" fmla="*/ 1914 w 1914"/>
                <a:gd name="T25" fmla="*/ 107 h 395"/>
                <a:gd name="T26" fmla="*/ 1767 w 1914"/>
                <a:gd name="T27" fmla="*/ 68 h 395"/>
                <a:gd name="T28" fmla="*/ 1388 w 1914"/>
                <a:gd name="T29" fmla="*/ 6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4" h="395">
                  <a:moveTo>
                    <a:pt x="1388" y="62"/>
                  </a:moveTo>
                  <a:cubicBezTo>
                    <a:pt x="1198" y="74"/>
                    <a:pt x="1045" y="153"/>
                    <a:pt x="881" y="244"/>
                  </a:cubicBezTo>
                  <a:cubicBezTo>
                    <a:pt x="755" y="314"/>
                    <a:pt x="593" y="362"/>
                    <a:pt x="455" y="379"/>
                  </a:cubicBezTo>
                  <a:cubicBezTo>
                    <a:pt x="377" y="388"/>
                    <a:pt x="296" y="395"/>
                    <a:pt x="216" y="390"/>
                  </a:cubicBezTo>
                  <a:cubicBezTo>
                    <a:pt x="175" y="387"/>
                    <a:pt x="132" y="385"/>
                    <a:pt x="93" y="373"/>
                  </a:cubicBezTo>
                  <a:cubicBezTo>
                    <a:pt x="61" y="364"/>
                    <a:pt x="36" y="335"/>
                    <a:pt x="0" y="329"/>
                  </a:cubicBezTo>
                  <a:cubicBezTo>
                    <a:pt x="115" y="348"/>
                    <a:pt x="213" y="381"/>
                    <a:pt x="332" y="373"/>
                  </a:cubicBezTo>
                  <a:cubicBezTo>
                    <a:pt x="405" y="369"/>
                    <a:pt x="492" y="358"/>
                    <a:pt x="560" y="340"/>
                  </a:cubicBezTo>
                  <a:cubicBezTo>
                    <a:pt x="635" y="320"/>
                    <a:pt x="707" y="287"/>
                    <a:pt x="775" y="250"/>
                  </a:cubicBezTo>
                  <a:cubicBezTo>
                    <a:pt x="873" y="197"/>
                    <a:pt x="978" y="140"/>
                    <a:pt x="1082" y="101"/>
                  </a:cubicBezTo>
                  <a:cubicBezTo>
                    <a:pt x="1143" y="78"/>
                    <a:pt x="1217" y="59"/>
                    <a:pt x="1283" y="47"/>
                  </a:cubicBezTo>
                  <a:cubicBezTo>
                    <a:pt x="1350" y="35"/>
                    <a:pt x="1412" y="16"/>
                    <a:pt x="1483" y="18"/>
                  </a:cubicBezTo>
                  <a:cubicBezTo>
                    <a:pt x="1620" y="20"/>
                    <a:pt x="1808" y="0"/>
                    <a:pt x="1914" y="107"/>
                  </a:cubicBezTo>
                  <a:cubicBezTo>
                    <a:pt x="1862" y="112"/>
                    <a:pt x="1813" y="80"/>
                    <a:pt x="1767" y="68"/>
                  </a:cubicBezTo>
                  <a:cubicBezTo>
                    <a:pt x="1647" y="36"/>
                    <a:pt x="1510" y="55"/>
                    <a:pt x="1388" y="62"/>
                  </a:cubicBezTo>
                  <a:close/>
                </a:path>
              </a:pathLst>
            </a:custGeom>
            <a:solidFill>
              <a:srgbClr val="53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3" name="Freeform 359">
              <a:extLst>
                <a:ext uri="{FF2B5EF4-FFF2-40B4-BE49-F238E27FC236}">
                  <a16:creationId xmlns:a16="http://schemas.microsoft.com/office/drawing/2014/main" id="{5914CC79-EF45-4FE9-B2C7-7CAF3348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" y="26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4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4" name="Freeform 360">
              <a:extLst>
                <a:ext uri="{FF2B5EF4-FFF2-40B4-BE49-F238E27FC236}">
                  <a16:creationId xmlns:a16="http://schemas.microsoft.com/office/drawing/2014/main" id="{49E9FA5C-A937-4DF9-B209-5A2BBD349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" y="687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5" name="Freeform 361">
              <a:extLst>
                <a:ext uri="{FF2B5EF4-FFF2-40B4-BE49-F238E27FC236}">
                  <a16:creationId xmlns:a16="http://schemas.microsoft.com/office/drawing/2014/main" id="{A88AB7C9-A02B-4434-97E6-FD6302B60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8" y="5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6" name="Freeform 362">
              <a:extLst>
                <a:ext uri="{FF2B5EF4-FFF2-40B4-BE49-F238E27FC236}">
                  <a16:creationId xmlns:a16="http://schemas.microsoft.com/office/drawing/2014/main" id="{5790A0BF-0614-40B5-B4DE-98A218379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" y="226"/>
              <a:ext cx="244" cy="428"/>
            </a:xfrm>
            <a:custGeom>
              <a:avLst/>
              <a:gdLst>
                <a:gd name="T0" fmla="*/ 67 w 244"/>
                <a:gd name="T1" fmla="*/ 7 h 428"/>
                <a:gd name="T2" fmla="*/ 0 w 244"/>
                <a:gd name="T3" fmla="*/ 428 h 428"/>
                <a:gd name="T4" fmla="*/ 74 w 244"/>
                <a:gd name="T5" fmla="*/ 400 h 428"/>
                <a:gd name="T6" fmla="*/ 244 w 244"/>
                <a:gd name="T7" fmla="*/ 0 h 428"/>
                <a:gd name="T8" fmla="*/ 67 w 244"/>
                <a:gd name="T9" fmla="*/ 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428">
                  <a:moveTo>
                    <a:pt x="67" y="7"/>
                  </a:moveTo>
                  <a:lnTo>
                    <a:pt x="0" y="428"/>
                  </a:lnTo>
                  <a:lnTo>
                    <a:pt x="74" y="400"/>
                  </a:lnTo>
                  <a:lnTo>
                    <a:pt x="244" y="0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A96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7" name="Freeform 363">
              <a:extLst>
                <a:ext uri="{FF2B5EF4-FFF2-40B4-BE49-F238E27FC236}">
                  <a16:creationId xmlns:a16="http://schemas.microsoft.com/office/drawing/2014/main" id="{EAD74D68-AA38-4A63-B246-54C9983E0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" y="281"/>
              <a:ext cx="283" cy="339"/>
            </a:xfrm>
            <a:custGeom>
              <a:avLst/>
              <a:gdLst>
                <a:gd name="T0" fmla="*/ 148 w 283"/>
                <a:gd name="T1" fmla="*/ 0 h 339"/>
                <a:gd name="T2" fmla="*/ 0 w 283"/>
                <a:gd name="T3" fmla="*/ 331 h 339"/>
                <a:gd name="T4" fmla="*/ 270 w 283"/>
                <a:gd name="T5" fmla="*/ 339 h 339"/>
                <a:gd name="T6" fmla="*/ 283 w 283"/>
                <a:gd name="T7" fmla="*/ 34 h 339"/>
                <a:gd name="T8" fmla="*/ 148 w 283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339">
                  <a:moveTo>
                    <a:pt x="148" y="0"/>
                  </a:moveTo>
                  <a:lnTo>
                    <a:pt x="0" y="331"/>
                  </a:lnTo>
                  <a:lnTo>
                    <a:pt x="270" y="339"/>
                  </a:lnTo>
                  <a:lnTo>
                    <a:pt x="283" y="3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CB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8" name="Freeform 364">
              <a:extLst>
                <a:ext uri="{FF2B5EF4-FFF2-40B4-BE49-F238E27FC236}">
                  <a16:creationId xmlns:a16="http://schemas.microsoft.com/office/drawing/2014/main" id="{9FE9481C-9137-454C-B7FF-45D2F3AB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0" y="355"/>
              <a:ext cx="196" cy="299"/>
            </a:xfrm>
            <a:custGeom>
              <a:avLst/>
              <a:gdLst>
                <a:gd name="T0" fmla="*/ 5 w 161"/>
                <a:gd name="T1" fmla="*/ 0 h 245"/>
                <a:gd name="T2" fmla="*/ 0 w 161"/>
                <a:gd name="T3" fmla="*/ 245 h 245"/>
                <a:gd name="T4" fmla="*/ 139 w 161"/>
                <a:gd name="T5" fmla="*/ 167 h 245"/>
                <a:gd name="T6" fmla="*/ 5 w 161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45">
                  <a:moveTo>
                    <a:pt x="5" y="0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0" y="245"/>
                    <a:pt x="117" y="233"/>
                    <a:pt x="139" y="167"/>
                  </a:cubicBezTo>
                  <a:cubicBezTo>
                    <a:pt x="161" y="10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36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59" name="图形 158">
            <a:extLst>
              <a:ext uri="{FF2B5EF4-FFF2-40B4-BE49-F238E27FC236}">
                <a16:creationId xmlns:a16="http://schemas.microsoft.com/office/drawing/2014/main" id="{EED2F7B3-C0B2-4648-8E3F-A35C1EB0DA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0949" y="1190495"/>
            <a:ext cx="1228725" cy="1295400"/>
          </a:xfrm>
          <a:prstGeom prst="rect">
            <a:avLst/>
          </a:prstGeom>
        </p:spPr>
      </p:pic>
      <p:sp>
        <p:nvSpPr>
          <p:cNvPr id="379" name="文本框 378">
            <a:extLst>
              <a:ext uri="{FF2B5EF4-FFF2-40B4-BE49-F238E27FC236}">
                <a16:creationId xmlns:a16="http://schemas.microsoft.com/office/drawing/2014/main" id="{78D9FFB2-CFA3-4927-88D3-B5427D00FD9C}"/>
              </a:ext>
            </a:extLst>
          </p:cNvPr>
          <p:cNvSpPr txBox="1"/>
          <p:nvPr/>
        </p:nvSpPr>
        <p:spPr>
          <a:xfrm>
            <a:off x="1083175" y="-18632"/>
            <a:ext cx="472911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ỦY BAN NHÂN DÂN QUẬN</a:t>
            </a:r>
          </a:p>
          <a:p>
            <a:pPr algn="ctr"/>
            <a:r>
              <a:rPr lang="en-US" altLang="zh-CN" sz="28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TRƯỜNG TIỂU HỌC</a:t>
            </a:r>
            <a:endParaRPr lang="zh-CN" altLang="en-US" sz="2800" b="1" dirty="0">
              <a:ln w="635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80" name="文本框 379">
            <a:extLst>
              <a:ext uri="{FF2B5EF4-FFF2-40B4-BE49-F238E27FC236}">
                <a16:creationId xmlns:a16="http://schemas.microsoft.com/office/drawing/2014/main" id="{7A1A27A5-FB40-4158-970D-DFAFDDAE8067}"/>
              </a:ext>
            </a:extLst>
          </p:cNvPr>
          <p:cNvSpPr txBox="1"/>
          <p:nvPr/>
        </p:nvSpPr>
        <p:spPr>
          <a:xfrm>
            <a:off x="164062" y="2058044"/>
            <a:ext cx="648280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80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CHỦ ĐỀ 2: THỦ CÔNG KỸ THUẬT</a:t>
            </a:r>
          </a:p>
          <a:p>
            <a:pPr algn="ctr"/>
            <a:r>
              <a:rPr lang="en-US" altLang="zh-CN" sz="2800">
                <a:ln w="6350">
                  <a:noFill/>
                </a:ln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BÀI 12: LÀM CHONG CHÓNG (TIẾT 3)</a:t>
            </a:r>
            <a:endParaRPr lang="en-US" altLang="zh-CN" sz="2800" dirty="0">
              <a:ln w="6350">
                <a:noFill/>
              </a:ln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sp>
        <p:nvSpPr>
          <p:cNvPr id="382" name="文本框 381">
            <a:extLst>
              <a:ext uri="{FF2B5EF4-FFF2-40B4-BE49-F238E27FC236}">
                <a16:creationId xmlns:a16="http://schemas.microsoft.com/office/drawing/2014/main" id="{922345A5-62B7-4B71-992F-70097980FA22}"/>
              </a:ext>
            </a:extLst>
          </p:cNvPr>
          <p:cNvSpPr txBox="1"/>
          <p:nvPr/>
        </p:nvSpPr>
        <p:spPr>
          <a:xfrm>
            <a:off x="1564574" y="3253009"/>
            <a:ext cx="1435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>
                <a:ln w="6350">
                  <a:noFill/>
                </a:ln>
                <a:solidFill>
                  <a:schemeClr val="accent2">
                    <a:lumMod val="60000"/>
                    <a:lumOff val="40000"/>
                  </a:schemeClr>
                </a:solidFill>
                <a:cs typeface="+mn-ea"/>
                <a:sym typeface="+mn-lt"/>
              </a:rPr>
              <a:t>GIÁO VIÊN:</a:t>
            </a:r>
            <a:endParaRPr lang="zh-CN" altLang="en-US" dirty="0">
              <a:ln w="6350">
                <a:noFill/>
              </a:ln>
              <a:solidFill>
                <a:schemeClr val="accent2">
                  <a:lumMod val="60000"/>
                  <a:lumOff val="40000"/>
                </a:schemeClr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4116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8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8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8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8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  <p:bldP spid="380" grpId="0"/>
      <p:bldP spid="38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125FDA1F-A0BE-45A8-B781-DEB700DBAD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093CF1C-A78E-4786-A54B-09CB400C9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A9020AC-7A1B-485C-9F13-9DA6E09D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C6E4123-2D5D-4649-BA58-9C260841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FDEDAE2-7C0A-433A-90DF-D07102E4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F24B0E2-2FEA-4F6B-837D-BEAF2690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C3EC420-1D56-46EC-B22F-C8B0207AF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B3B9D1D-203C-465A-889E-F386B972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E6BFF3C-586E-4B6A-99F8-99E3A1DB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99106798-10B3-4CBC-8007-0EEE2B76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811C663-F2A2-4D48-AF53-1C0160261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6FDA77E-8530-4E6F-A9B1-6FA7C096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E165EEC-36F1-4677-91E7-3E4C4EFF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2D84C308-B96E-4467-B9EB-01EF15CD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FF838A46-3556-4917-AF15-65EC5735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A08B6CC1-008E-4BD8-893A-7413AEF3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50D81EF6-E252-4399-A237-49E1AA999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C9DC9AD8-F87E-4528-A76B-7C4A65F6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7053B0D-F15A-4283-A5F5-2BFE296C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A6CECDBC-2C95-467E-92DB-8464A0A60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1783FB6-DBFD-479E-8D28-7D5335CE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65A192F-68C0-4841-B626-5B12BB46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21FD4622-1014-4114-801F-1F32E6AC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CBC9491C-8D89-4281-AD34-4D0F570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D588DD14-323C-4B08-ADB4-C4CD6ED62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431EAA3C-2A46-4AF3-8D4F-D50DEE49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55F9273-5E63-409C-95F8-99019C6F3E31}"/>
              </a:ext>
            </a:extLst>
          </p:cNvPr>
          <p:cNvGrpSpPr/>
          <p:nvPr/>
        </p:nvGrpSpPr>
        <p:grpSpPr>
          <a:xfrm>
            <a:off x="8015288" y="6287608"/>
            <a:ext cx="681038" cy="1627188"/>
            <a:chOff x="8007350" y="3171826"/>
            <a:chExt cx="681038" cy="1627188"/>
          </a:xfrm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7B5E484D-58B8-4DBA-BC8A-42A8D8DB6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Oval 34">
              <a:extLst>
                <a:ext uri="{FF2B5EF4-FFF2-40B4-BE49-F238E27FC236}">
                  <a16:creationId xmlns:a16="http://schemas.microsoft.com/office/drawing/2014/main" id="{B8A5C209-9831-4548-9F89-E163C600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465EBDD-D223-45CD-955E-AAA308DC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13D407-82D7-4824-A64C-078FA632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7BAC665-2027-4C5E-940F-4D6893353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FD0236D8-873A-4776-BF59-ACC7C065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7192006A-A8DF-405D-A3D9-CC6903B6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52C3D47-1EE5-4EBE-A04B-A1080C2A1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FE63F8F-9C3B-41EE-AA15-8984D4D0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Oval 42">
              <a:extLst>
                <a:ext uri="{FF2B5EF4-FFF2-40B4-BE49-F238E27FC236}">
                  <a16:creationId xmlns:a16="http://schemas.microsoft.com/office/drawing/2014/main" id="{6EDF041A-5D77-48C4-9414-97DDAB4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Oval 43">
              <a:extLst>
                <a:ext uri="{FF2B5EF4-FFF2-40B4-BE49-F238E27FC236}">
                  <a16:creationId xmlns:a16="http://schemas.microsoft.com/office/drawing/2014/main" id="{64E89A50-BC7C-4E3C-A742-DD0B14DE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Oval 44">
              <a:extLst>
                <a:ext uri="{FF2B5EF4-FFF2-40B4-BE49-F238E27FC236}">
                  <a16:creationId xmlns:a16="http://schemas.microsoft.com/office/drawing/2014/main" id="{4D6ECE74-DC68-4A4F-BFC3-08DE669E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987D04FA-B54D-459F-B004-0D191105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E69236DB-C39E-4AE6-939A-E6F47997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53AA327-CEBA-4C73-B9DA-E1A9E2360650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id="{9F4B3E5A-A956-42AB-9B64-060A17360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Oval 48">
              <a:extLst>
                <a:ext uri="{FF2B5EF4-FFF2-40B4-BE49-F238E27FC236}">
                  <a16:creationId xmlns:a16="http://schemas.microsoft.com/office/drawing/2014/main" id="{BCDFEE70-2E12-45FB-A075-34D94B94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FC95E587-298D-4EA7-9F88-E0B650D2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E4025F85-C3B4-458F-8110-C4CF9DBA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B7C21CB3-15F9-4BB1-8F4B-028F159B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6ACF5666-C8F2-42B6-ADE8-3FF595E4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3263120B-6DB2-4924-98C9-B7C2633F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B5D4C7BD-86D0-4421-AE9C-028E2C179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9B45211-1AC6-440C-8ADB-480586AC2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Oval 56">
              <a:extLst>
                <a:ext uri="{FF2B5EF4-FFF2-40B4-BE49-F238E27FC236}">
                  <a16:creationId xmlns:a16="http://schemas.microsoft.com/office/drawing/2014/main" id="{CCE2BBC7-CC10-42C8-A91A-0F4FFC3E3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Oval 57">
              <a:extLst>
                <a:ext uri="{FF2B5EF4-FFF2-40B4-BE49-F238E27FC236}">
                  <a16:creationId xmlns:a16="http://schemas.microsoft.com/office/drawing/2014/main" id="{74437C18-9673-4045-8B98-0D973AE8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58">
              <a:extLst>
                <a:ext uri="{FF2B5EF4-FFF2-40B4-BE49-F238E27FC236}">
                  <a16:creationId xmlns:a16="http://schemas.microsoft.com/office/drawing/2014/main" id="{F9E69E7F-0CE4-47A8-977A-4554B3A9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DE686AA8-4EB6-4294-A602-7C42DBFF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6D350C20-5513-4FAF-AB03-198180D2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B2AFAD7-23E8-4057-9ABD-C5F4FD5A0C8F}"/>
              </a:ext>
            </a:extLst>
          </p:cNvPr>
          <p:cNvGrpSpPr/>
          <p:nvPr/>
        </p:nvGrpSpPr>
        <p:grpSpPr>
          <a:xfrm>
            <a:off x="9145588" y="5844695"/>
            <a:ext cx="898525" cy="2139951"/>
            <a:chOff x="9137650" y="2728913"/>
            <a:chExt cx="898525" cy="2139951"/>
          </a:xfrm>
        </p:grpSpPr>
        <p:sp>
          <p:nvSpPr>
            <p:cNvPr id="78" name="Rectangle 61">
              <a:extLst>
                <a:ext uri="{FF2B5EF4-FFF2-40B4-BE49-F238E27FC236}">
                  <a16:creationId xmlns:a16="http://schemas.microsoft.com/office/drawing/2014/main" id="{5231C0B2-A1FE-466E-966F-FCB9263C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Oval 62">
              <a:extLst>
                <a:ext uri="{FF2B5EF4-FFF2-40B4-BE49-F238E27FC236}">
                  <a16:creationId xmlns:a16="http://schemas.microsoft.com/office/drawing/2014/main" id="{D92122BD-C0F8-46CF-87C5-C2E0ADFB8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517AB72-40A0-442C-970C-9090EB79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76746A76-54C7-423B-A1D6-55DC616D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BED40064-381E-4E01-A367-16BA0CE2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90CB619-950E-410C-9AB0-5427893D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010E2C98-1BB2-4C04-84EB-0CBCCB9F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116ACFDA-C3EC-44E9-9812-87DC275D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32FF9541-DE24-4120-8D29-0F4C6248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Oval 70">
              <a:extLst>
                <a:ext uri="{FF2B5EF4-FFF2-40B4-BE49-F238E27FC236}">
                  <a16:creationId xmlns:a16="http://schemas.microsoft.com/office/drawing/2014/main" id="{4C69538E-6A84-4D48-8F0D-957F8CE0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71">
              <a:extLst>
                <a:ext uri="{FF2B5EF4-FFF2-40B4-BE49-F238E27FC236}">
                  <a16:creationId xmlns:a16="http://schemas.microsoft.com/office/drawing/2014/main" id="{A9616F8C-1843-4B45-92B9-5883D57B1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72">
              <a:extLst>
                <a:ext uri="{FF2B5EF4-FFF2-40B4-BE49-F238E27FC236}">
                  <a16:creationId xmlns:a16="http://schemas.microsoft.com/office/drawing/2014/main" id="{9B29F0EB-4F2E-4A2A-88E1-974EFD354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D848E011-9E70-4602-B8F2-3E36AF8DD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D097BA56-FBB6-48C7-86B1-29E1E387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77737DEE-AFF4-4EEB-9CC8-AE8D08589E18}"/>
              </a:ext>
            </a:extLst>
          </p:cNvPr>
          <p:cNvGrpSpPr/>
          <p:nvPr/>
        </p:nvGrpSpPr>
        <p:grpSpPr>
          <a:xfrm>
            <a:off x="6437313" y="5831995"/>
            <a:ext cx="773113" cy="2178051"/>
            <a:chOff x="6429375" y="2716213"/>
            <a:chExt cx="773113" cy="2178051"/>
          </a:xfrm>
        </p:grpSpPr>
        <p:sp>
          <p:nvSpPr>
            <p:cNvPr id="93" name="Rectangle 75">
              <a:extLst>
                <a:ext uri="{FF2B5EF4-FFF2-40B4-BE49-F238E27FC236}">
                  <a16:creationId xmlns:a16="http://schemas.microsoft.com/office/drawing/2014/main" id="{5606E703-0645-4AA5-B7DF-927412CE0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76">
              <a:extLst>
                <a:ext uri="{FF2B5EF4-FFF2-40B4-BE49-F238E27FC236}">
                  <a16:creationId xmlns:a16="http://schemas.microsoft.com/office/drawing/2014/main" id="{6FBCE2D2-6B80-4914-9785-07601E68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77">
              <a:extLst>
                <a:ext uri="{FF2B5EF4-FFF2-40B4-BE49-F238E27FC236}">
                  <a16:creationId xmlns:a16="http://schemas.microsoft.com/office/drawing/2014/main" id="{6D3C622D-FA54-4585-9B05-39FA0603E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1ADBA8B9-CC17-442D-B930-F13F6B8C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B433904C-8D36-45BB-90A2-71973D4B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6C5F26F7-7A91-4FBC-9063-17154EB4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7FF549A9-4108-4F3E-AA5B-C1A3B23D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AC373423-ABA8-439D-806A-B9F93763C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99DE4945-1F90-4196-A22D-7B3C1AAC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84">
              <a:extLst>
                <a:ext uri="{FF2B5EF4-FFF2-40B4-BE49-F238E27FC236}">
                  <a16:creationId xmlns:a16="http://schemas.microsoft.com/office/drawing/2014/main" id="{60D6661A-427E-446B-B35B-77A4F45A8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85">
              <a:extLst>
                <a:ext uri="{FF2B5EF4-FFF2-40B4-BE49-F238E27FC236}">
                  <a16:creationId xmlns:a16="http://schemas.microsoft.com/office/drawing/2014/main" id="{2BAD997F-D392-477D-8C6E-AF41231CC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86">
              <a:extLst>
                <a:ext uri="{FF2B5EF4-FFF2-40B4-BE49-F238E27FC236}">
                  <a16:creationId xmlns:a16="http://schemas.microsoft.com/office/drawing/2014/main" id="{FB3B7965-1377-410A-B267-05A5D2F7C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3B61DB7-A697-4240-866F-BE6EC6E73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F4D3E818-0368-45E1-BC36-6C52AE6E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4D8DE66-1171-4931-9980-2D59CD61682B}"/>
              </a:ext>
            </a:extLst>
          </p:cNvPr>
          <p:cNvGrpSpPr/>
          <p:nvPr/>
        </p:nvGrpSpPr>
        <p:grpSpPr>
          <a:xfrm>
            <a:off x="11537951" y="6100283"/>
            <a:ext cx="661987" cy="1866900"/>
            <a:chOff x="11530013" y="2984501"/>
            <a:chExt cx="661987" cy="1866900"/>
          </a:xfrm>
        </p:grpSpPr>
        <p:sp>
          <p:nvSpPr>
            <p:cNvPr id="108" name="Rectangle 89">
              <a:extLst>
                <a:ext uri="{FF2B5EF4-FFF2-40B4-BE49-F238E27FC236}">
                  <a16:creationId xmlns:a16="http://schemas.microsoft.com/office/drawing/2014/main" id="{E0B5B66B-1FDC-46AB-B577-139ECD40D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Oval 90">
              <a:extLst>
                <a:ext uri="{FF2B5EF4-FFF2-40B4-BE49-F238E27FC236}">
                  <a16:creationId xmlns:a16="http://schemas.microsoft.com/office/drawing/2014/main" id="{904EF68B-7C94-4F7C-BE23-409BDCD34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91">
              <a:extLst>
                <a:ext uri="{FF2B5EF4-FFF2-40B4-BE49-F238E27FC236}">
                  <a16:creationId xmlns:a16="http://schemas.microsoft.com/office/drawing/2014/main" id="{9DCFEC88-616F-4A8E-9ED1-77EF6A79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92">
              <a:extLst>
                <a:ext uri="{FF2B5EF4-FFF2-40B4-BE49-F238E27FC236}">
                  <a16:creationId xmlns:a16="http://schemas.microsoft.com/office/drawing/2014/main" id="{BE6A6966-E5DC-4807-8822-8082C809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93">
              <a:extLst>
                <a:ext uri="{FF2B5EF4-FFF2-40B4-BE49-F238E27FC236}">
                  <a16:creationId xmlns:a16="http://schemas.microsoft.com/office/drawing/2014/main" id="{5210D18C-0D3B-46C2-BBC6-B419B63C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94">
              <a:extLst>
                <a:ext uri="{FF2B5EF4-FFF2-40B4-BE49-F238E27FC236}">
                  <a16:creationId xmlns:a16="http://schemas.microsoft.com/office/drawing/2014/main" id="{3B007D8C-F6E6-499F-BEC7-8BF75FB50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95">
              <a:extLst>
                <a:ext uri="{FF2B5EF4-FFF2-40B4-BE49-F238E27FC236}">
                  <a16:creationId xmlns:a16="http://schemas.microsoft.com/office/drawing/2014/main" id="{31011519-F5F9-4939-A0C0-D22B6F27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96">
              <a:extLst>
                <a:ext uri="{FF2B5EF4-FFF2-40B4-BE49-F238E27FC236}">
                  <a16:creationId xmlns:a16="http://schemas.microsoft.com/office/drawing/2014/main" id="{88D12BE2-6DAD-40ED-BA76-631F229A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Freeform 97">
              <a:extLst>
                <a:ext uri="{FF2B5EF4-FFF2-40B4-BE49-F238E27FC236}">
                  <a16:creationId xmlns:a16="http://schemas.microsoft.com/office/drawing/2014/main" id="{C53AE918-DDCD-4B65-99D9-9D2D6610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98">
              <a:extLst>
                <a:ext uri="{FF2B5EF4-FFF2-40B4-BE49-F238E27FC236}">
                  <a16:creationId xmlns:a16="http://schemas.microsoft.com/office/drawing/2014/main" id="{FFC78463-428B-4960-B34D-5C282AF9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99">
              <a:extLst>
                <a:ext uri="{FF2B5EF4-FFF2-40B4-BE49-F238E27FC236}">
                  <a16:creationId xmlns:a16="http://schemas.microsoft.com/office/drawing/2014/main" id="{92448D1E-782D-4677-AB46-99055926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Oval 100">
              <a:extLst>
                <a:ext uri="{FF2B5EF4-FFF2-40B4-BE49-F238E27FC236}">
                  <a16:creationId xmlns:a16="http://schemas.microsoft.com/office/drawing/2014/main" id="{29FE4603-3786-44C5-AE4B-F2DD0AD4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01">
              <a:extLst>
                <a:ext uri="{FF2B5EF4-FFF2-40B4-BE49-F238E27FC236}">
                  <a16:creationId xmlns:a16="http://schemas.microsoft.com/office/drawing/2014/main" id="{2448E4B1-AF42-43F3-BCED-D8070DB3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Freeform 102">
              <a:extLst>
                <a:ext uri="{FF2B5EF4-FFF2-40B4-BE49-F238E27FC236}">
                  <a16:creationId xmlns:a16="http://schemas.microsoft.com/office/drawing/2014/main" id="{E992CB8A-B02A-4370-91E1-FAA91DF6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1670C971-5136-42B2-A613-5120AC3CCFB4}"/>
              </a:ext>
            </a:extLst>
          </p:cNvPr>
          <p:cNvGrpSpPr/>
          <p:nvPr/>
        </p:nvGrpSpPr>
        <p:grpSpPr>
          <a:xfrm>
            <a:off x="3646488" y="5385908"/>
            <a:ext cx="1073151" cy="2563813"/>
            <a:chOff x="3638550" y="2270126"/>
            <a:chExt cx="1073151" cy="2563813"/>
          </a:xfrm>
        </p:grpSpPr>
        <p:sp>
          <p:nvSpPr>
            <p:cNvPr id="123" name="Rectangle 103">
              <a:extLst>
                <a:ext uri="{FF2B5EF4-FFF2-40B4-BE49-F238E27FC236}">
                  <a16:creationId xmlns:a16="http://schemas.microsoft.com/office/drawing/2014/main" id="{D5F2E3CD-7EE7-476A-8980-58117BAB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Oval 104">
              <a:extLst>
                <a:ext uri="{FF2B5EF4-FFF2-40B4-BE49-F238E27FC236}">
                  <a16:creationId xmlns:a16="http://schemas.microsoft.com/office/drawing/2014/main" id="{32AB7552-AEDD-4766-90E0-1EEE0E9E0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id="{FBC6119D-ABB8-4D57-97C7-31970E97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id="{1161B9C6-1696-443F-B9EF-22DC9FC5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0C58F727-80C3-426F-902E-46A16E2FE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3CAC6F0-BDB5-4729-BD82-59AD2E198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id="{BE3F14ED-B8DA-42D5-AA36-590F7244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id="{7EB93BB5-5D08-42BB-9A7E-13482F6D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id="{AC5C45A9-1DB4-4843-9E22-97E7DBA1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12">
              <a:extLst>
                <a:ext uri="{FF2B5EF4-FFF2-40B4-BE49-F238E27FC236}">
                  <a16:creationId xmlns:a16="http://schemas.microsoft.com/office/drawing/2014/main" id="{3351FA3D-B15E-49B0-85FD-1647B3F0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Oval 113">
              <a:extLst>
                <a:ext uri="{FF2B5EF4-FFF2-40B4-BE49-F238E27FC236}">
                  <a16:creationId xmlns:a16="http://schemas.microsoft.com/office/drawing/2014/main" id="{47566567-D8DA-4661-AB59-8A31AC8C0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Oval 114">
              <a:extLst>
                <a:ext uri="{FF2B5EF4-FFF2-40B4-BE49-F238E27FC236}">
                  <a16:creationId xmlns:a16="http://schemas.microsoft.com/office/drawing/2014/main" id="{5EFC1298-3FCE-49A7-B360-C850D1CF3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55543868-5757-49E8-8C32-3F4E4F94D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6DAA329D-AD46-4D90-82E4-73243905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190F745E-2B6F-4ADE-9176-CB7CB253A59A}"/>
              </a:ext>
            </a:extLst>
          </p:cNvPr>
          <p:cNvGrpSpPr/>
          <p:nvPr/>
        </p:nvGrpSpPr>
        <p:grpSpPr>
          <a:xfrm>
            <a:off x="1233488" y="5069995"/>
            <a:ext cx="1042988" cy="2814638"/>
            <a:chOff x="1225550" y="1954213"/>
            <a:chExt cx="1042988" cy="2814638"/>
          </a:xfrm>
        </p:grpSpPr>
        <p:sp>
          <p:nvSpPr>
            <p:cNvPr id="138" name="Rectangle 117">
              <a:extLst>
                <a:ext uri="{FF2B5EF4-FFF2-40B4-BE49-F238E27FC236}">
                  <a16:creationId xmlns:a16="http://schemas.microsoft.com/office/drawing/2014/main" id="{C42D3FED-16F5-43A9-844E-8FBD37D3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Oval 118">
              <a:extLst>
                <a:ext uri="{FF2B5EF4-FFF2-40B4-BE49-F238E27FC236}">
                  <a16:creationId xmlns:a16="http://schemas.microsoft.com/office/drawing/2014/main" id="{FF1C20DB-3ABA-4D29-838B-086744B7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7CD87454-81CB-4AFE-85E5-63C7E032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5D2DA79E-11D8-4E33-A14C-6B9B3C5F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D2074FC4-D7C3-4588-AACF-25AB6693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836A6AA5-CA92-4171-9252-E484C479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Freeform 123">
              <a:extLst>
                <a:ext uri="{FF2B5EF4-FFF2-40B4-BE49-F238E27FC236}">
                  <a16:creationId xmlns:a16="http://schemas.microsoft.com/office/drawing/2014/main" id="{43A25327-9C7D-461B-8810-4640CC44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Freeform 124">
              <a:extLst>
                <a:ext uri="{FF2B5EF4-FFF2-40B4-BE49-F238E27FC236}">
                  <a16:creationId xmlns:a16="http://schemas.microsoft.com/office/drawing/2014/main" id="{6D8BF98A-95C0-4961-8CB6-0B50FC89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Freeform 125">
              <a:extLst>
                <a:ext uri="{FF2B5EF4-FFF2-40B4-BE49-F238E27FC236}">
                  <a16:creationId xmlns:a16="http://schemas.microsoft.com/office/drawing/2014/main" id="{41AA191F-A795-4757-B1C9-DB17F0379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Oval 126">
              <a:extLst>
                <a:ext uri="{FF2B5EF4-FFF2-40B4-BE49-F238E27FC236}">
                  <a16:creationId xmlns:a16="http://schemas.microsoft.com/office/drawing/2014/main" id="{4943F646-E310-4FE4-A636-048895AC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Oval 127">
              <a:extLst>
                <a:ext uri="{FF2B5EF4-FFF2-40B4-BE49-F238E27FC236}">
                  <a16:creationId xmlns:a16="http://schemas.microsoft.com/office/drawing/2014/main" id="{83A2D86B-DDB8-4849-A94E-1D45B6752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Oval 128">
              <a:extLst>
                <a:ext uri="{FF2B5EF4-FFF2-40B4-BE49-F238E27FC236}">
                  <a16:creationId xmlns:a16="http://schemas.microsoft.com/office/drawing/2014/main" id="{A99041BA-746D-4C67-BA44-124BDAF3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Freeform 129">
              <a:extLst>
                <a:ext uri="{FF2B5EF4-FFF2-40B4-BE49-F238E27FC236}">
                  <a16:creationId xmlns:a16="http://schemas.microsoft.com/office/drawing/2014/main" id="{9F8C4EF3-2212-4BF6-A358-242719C3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A44955C6-B58C-471E-B2EB-8C1F0D5A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88B5424B-59FE-4E99-89F2-EAB95BD0BE1D}"/>
              </a:ext>
            </a:extLst>
          </p:cNvPr>
          <p:cNvGrpSpPr/>
          <p:nvPr/>
        </p:nvGrpSpPr>
        <p:grpSpPr>
          <a:xfrm>
            <a:off x="2733676" y="6195533"/>
            <a:ext cx="738187" cy="1755775"/>
            <a:chOff x="2725738" y="3079751"/>
            <a:chExt cx="738187" cy="1755775"/>
          </a:xfrm>
        </p:grpSpPr>
        <p:sp>
          <p:nvSpPr>
            <p:cNvPr id="153" name="Rectangle 131">
              <a:extLst>
                <a:ext uri="{FF2B5EF4-FFF2-40B4-BE49-F238E27FC236}">
                  <a16:creationId xmlns:a16="http://schemas.microsoft.com/office/drawing/2014/main" id="{5E87868F-78F4-4DA4-BB79-74CD7F73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4" name="Oval 132">
              <a:extLst>
                <a:ext uri="{FF2B5EF4-FFF2-40B4-BE49-F238E27FC236}">
                  <a16:creationId xmlns:a16="http://schemas.microsoft.com/office/drawing/2014/main" id="{8CCCD892-6A74-44B6-9CC8-58C282193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5" name="Freeform 133">
              <a:extLst>
                <a:ext uri="{FF2B5EF4-FFF2-40B4-BE49-F238E27FC236}">
                  <a16:creationId xmlns:a16="http://schemas.microsoft.com/office/drawing/2014/main" id="{3050A73F-B322-45C0-BF46-B39C1A5D4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6" name="Freeform 134">
              <a:extLst>
                <a:ext uri="{FF2B5EF4-FFF2-40B4-BE49-F238E27FC236}">
                  <a16:creationId xmlns:a16="http://schemas.microsoft.com/office/drawing/2014/main" id="{408E4803-2A43-4A80-A96D-D8C493D9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7" name="Freeform 135">
              <a:extLst>
                <a:ext uri="{FF2B5EF4-FFF2-40B4-BE49-F238E27FC236}">
                  <a16:creationId xmlns:a16="http://schemas.microsoft.com/office/drawing/2014/main" id="{C8CD2FD4-EE08-46D6-8198-D838A40C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D4C285AD-3F30-410C-B281-8C92F39D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3BA7EC3E-DDC2-4B3F-96C5-B23AC60F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098C58BA-771E-4D14-9290-24098EBC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1" name="Freeform 139">
              <a:extLst>
                <a:ext uri="{FF2B5EF4-FFF2-40B4-BE49-F238E27FC236}">
                  <a16:creationId xmlns:a16="http://schemas.microsoft.com/office/drawing/2014/main" id="{41B55FAB-BAFA-4427-B86D-F314A2C8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Oval 140">
              <a:extLst>
                <a:ext uri="{FF2B5EF4-FFF2-40B4-BE49-F238E27FC236}">
                  <a16:creationId xmlns:a16="http://schemas.microsoft.com/office/drawing/2014/main" id="{80FF6BF3-6675-44B0-95EB-A09078C06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Oval 141">
              <a:extLst>
                <a:ext uri="{FF2B5EF4-FFF2-40B4-BE49-F238E27FC236}">
                  <a16:creationId xmlns:a16="http://schemas.microsoft.com/office/drawing/2014/main" id="{8CBA6E99-7905-4246-A9BF-39F1009B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Oval 142">
              <a:extLst>
                <a:ext uri="{FF2B5EF4-FFF2-40B4-BE49-F238E27FC236}">
                  <a16:creationId xmlns:a16="http://schemas.microsoft.com/office/drawing/2014/main" id="{CD8D8ACF-5408-426E-91B0-5C984B27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43">
              <a:extLst>
                <a:ext uri="{FF2B5EF4-FFF2-40B4-BE49-F238E27FC236}">
                  <a16:creationId xmlns:a16="http://schemas.microsoft.com/office/drawing/2014/main" id="{1F7CD235-37A0-4A90-B8AD-8F9C9001E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44">
              <a:extLst>
                <a:ext uri="{FF2B5EF4-FFF2-40B4-BE49-F238E27FC236}">
                  <a16:creationId xmlns:a16="http://schemas.microsoft.com/office/drawing/2014/main" id="{5D22C36C-598E-4359-AD90-A2BE2929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五角星 40">
            <a:extLst>
              <a:ext uri="{FF2B5EF4-FFF2-40B4-BE49-F238E27FC236}">
                <a16:creationId xmlns:a16="http://schemas.microsoft.com/office/drawing/2014/main" id="{2C647A40-F3A3-46E5-BD60-93C6B1D15434}"/>
              </a:ext>
            </a:extLst>
          </p:cNvPr>
          <p:cNvSpPr/>
          <p:nvPr/>
        </p:nvSpPr>
        <p:spPr>
          <a:xfrm rot="19903756">
            <a:off x="2638407" y="4302805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五角星 41">
            <a:extLst>
              <a:ext uri="{FF2B5EF4-FFF2-40B4-BE49-F238E27FC236}">
                <a16:creationId xmlns:a16="http://schemas.microsoft.com/office/drawing/2014/main" id="{C105830F-0228-4277-9EB9-3841BDD8C129}"/>
              </a:ext>
            </a:extLst>
          </p:cNvPr>
          <p:cNvSpPr/>
          <p:nvPr/>
        </p:nvSpPr>
        <p:spPr>
          <a:xfrm rot="21380687">
            <a:off x="2942476" y="563818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五角星 42">
            <a:extLst>
              <a:ext uri="{FF2B5EF4-FFF2-40B4-BE49-F238E27FC236}">
                <a16:creationId xmlns:a16="http://schemas.microsoft.com/office/drawing/2014/main" id="{EFEEA0C2-0D51-4795-B57F-DAF1BB37A8A7}"/>
              </a:ext>
            </a:extLst>
          </p:cNvPr>
          <p:cNvSpPr/>
          <p:nvPr/>
        </p:nvSpPr>
        <p:spPr>
          <a:xfrm rot="19938392">
            <a:off x="4362104" y="5576181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五角星 43">
            <a:extLst>
              <a:ext uri="{FF2B5EF4-FFF2-40B4-BE49-F238E27FC236}">
                <a16:creationId xmlns:a16="http://schemas.microsoft.com/office/drawing/2014/main" id="{4775AC28-668E-4A84-B76C-4309BFA8B98C}"/>
              </a:ext>
            </a:extLst>
          </p:cNvPr>
          <p:cNvSpPr/>
          <p:nvPr/>
        </p:nvSpPr>
        <p:spPr>
          <a:xfrm rot="19938392">
            <a:off x="3697787" y="5225730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五角星 44">
            <a:extLst>
              <a:ext uri="{FF2B5EF4-FFF2-40B4-BE49-F238E27FC236}">
                <a16:creationId xmlns:a16="http://schemas.microsoft.com/office/drawing/2014/main" id="{B734A092-7F21-4198-B42C-5E104CEF8C8C}"/>
              </a:ext>
            </a:extLst>
          </p:cNvPr>
          <p:cNvSpPr/>
          <p:nvPr/>
        </p:nvSpPr>
        <p:spPr>
          <a:xfrm rot="19967404">
            <a:off x="9530890" y="238441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五角星 45">
            <a:extLst>
              <a:ext uri="{FF2B5EF4-FFF2-40B4-BE49-F238E27FC236}">
                <a16:creationId xmlns:a16="http://schemas.microsoft.com/office/drawing/2014/main" id="{57FA59EA-F8D8-4611-A65C-1D1B03063F06}"/>
              </a:ext>
            </a:extLst>
          </p:cNvPr>
          <p:cNvSpPr/>
          <p:nvPr/>
        </p:nvSpPr>
        <p:spPr>
          <a:xfrm>
            <a:off x="8647499" y="2772249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五角星 46">
            <a:extLst>
              <a:ext uri="{FF2B5EF4-FFF2-40B4-BE49-F238E27FC236}">
                <a16:creationId xmlns:a16="http://schemas.microsoft.com/office/drawing/2014/main" id="{A5CC65F3-6C26-43DE-815B-22314D2D0771}"/>
              </a:ext>
            </a:extLst>
          </p:cNvPr>
          <p:cNvSpPr/>
          <p:nvPr/>
        </p:nvSpPr>
        <p:spPr>
          <a:xfrm>
            <a:off x="10426981" y="2769328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五角星 50">
            <a:extLst>
              <a:ext uri="{FF2B5EF4-FFF2-40B4-BE49-F238E27FC236}">
                <a16:creationId xmlns:a16="http://schemas.microsoft.com/office/drawing/2014/main" id="{9E3D806C-DE16-48A0-972D-A564B18E0F59}"/>
              </a:ext>
            </a:extLst>
          </p:cNvPr>
          <p:cNvSpPr/>
          <p:nvPr/>
        </p:nvSpPr>
        <p:spPr>
          <a:xfrm rot="19922997">
            <a:off x="10621204" y="2387223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Picture 5" descr="C:\Users\Administrator\Desktop\小鸟.png">
            <a:extLst>
              <a:ext uri="{FF2B5EF4-FFF2-40B4-BE49-F238E27FC236}">
                <a16:creationId xmlns:a16="http://schemas.microsoft.com/office/drawing/2014/main" id="{B7EDA8CE-8683-4842-A132-446AE96B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888" y="969083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31BD56-FA13-4C14-BD57-5D43D53F36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242" y="4571019"/>
            <a:ext cx="5404115" cy="905258"/>
          </a:xfrm>
          <a:prstGeom prst="rect">
            <a:avLst/>
          </a:prstGeom>
        </p:spPr>
      </p:pic>
      <p:sp>
        <p:nvSpPr>
          <p:cNvPr id="17" name="矩形 69">
            <a:extLst>
              <a:ext uri="{FF2B5EF4-FFF2-40B4-BE49-F238E27FC236}">
                <a16:creationId xmlns:a16="http://schemas.microsoft.com/office/drawing/2014/main" id="{F9464DB0-AFAE-49CD-81EE-FD9CB8B7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698" y="2633480"/>
            <a:ext cx="4745210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60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KHỞI ĐỘNG</a:t>
            </a:r>
            <a:endParaRPr lang="en-US" altLang="zh-CN" sz="6000" b="1" dirty="0">
              <a:ln w="6350">
                <a:solidFill>
                  <a:schemeClr val="bg1"/>
                </a:solidFill>
              </a:ln>
              <a:solidFill>
                <a:srgbClr val="E256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E9BA25BA-C7A4-4307-B2BE-72CFE6B35265}"/>
              </a:ext>
            </a:extLst>
          </p:cNvPr>
          <p:cNvSpPr txBox="1"/>
          <p:nvPr/>
        </p:nvSpPr>
        <p:spPr>
          <a:xfrm rot="20124156">
            <a:off x="818317" y="1853930"/>
            <a:ext cx="394691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00" b="1">
                <a:ln w="3175">
                  <a:solidFill>
                    <a:schemeClr val="bg1"/>
                  </a:solidFill>
                </a:ln>
                <a:solidFill>
                  <a:srgbClr val="366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</a:t>
            </a:r>
            <a:endParaRPr lang="zh-CN" altLang="en-US" sz="4800" b="1" dirty="0">
              <a:ln w="3175">
                <a:solidFill>
                  <a:schemeClr val="bg1"/>
                </a:solidFill>
              </a:ln>
              <a:solidFill>
                <a:srgbClr val="FD7B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67" name="Group 147">
            <a:extLst>
              <a:ext uri="{FF2B5EF4-FFF2-40B4-BE49-F238E27FC236}">
                <a16:creationId xmlns:a16="http://schemas.microsoft.com/office/drawing/2014/main" id="{14923B37-527B-4F60-8454-168B81EFD5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250" y="-147565"/>
            <a:ext cx="5118100" cy="1464930"/>
            <a:chOff x="486" y="1200"/>
            <a:chExt cx="6708" cy="1920"/>
          </a:xfrm>
        </p:grpSpPr>
        <p:sp>
          <p:nvSpPr>
            <p:cNvPr id="168" name="AutoShape 146">
              <a:extLst>
                <a:ext uri="{FF2B5EF4-FFF2-40B4-BE49-F238E27FC236}">
                  <a16:creationId xmlns:a16="http://schemas.microsoft.com/office/drawing/2014/main" id="{BFDF51F3-0BAF-4042-84AC-7B4A349A94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Freeform 148">
              <a:extLst>
                <a:ext uri="{FF2B5EF4-FFF2-40B4-BE49-F238E27FC236}">
                  <a16:creationId xmlns:a16="http://schemas.microsoft.com/office/drawing/2014/main" id="{1AE6CE88-4D6A-4B17-BFC3-6C5BBC157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Freeform 149">
              <a:extLst>
                <a:ext uri="{FF2B5EF4-FFF2-40B4-BE49-F238E27FC236}">
                  <a16:creationId xmlns:a16="http://schemas.microsoft.com/office/drawing/2014/main" id="{BC346834-2E96-458B-BD77-A6CF6BC1D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1" name="Freeform 150">
              <a:extLst>
                <a:ext uri="{FF2B5EF4-FFF2-40B4-BE49-F238E27FC236}">
                  <a16:creationId xmlns:a16="http://schemas.microsoft.com/office/drawing/2014/main" id="{DF92CB5E-5EF4-49CF-B5AF-5652E6027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Freeform 151">
              <a:extLst>
                <a:ext uri="{FF2B5EF4-FFF2-40B4-BE49-F238E27FC236}">
                  <a16:creationId xmlns:a16="http://schemas.microsoft.com/office/drawing/2014/main" id="{D0BCE476-2A2F-4C3C-99B5-C864EC99B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Freeform 152">
              <a:extLst>
                <a:ext uri="{FF2B5EF4-FFF2-40B4-BE49-F238E27FC236}">
                  <a16:creationId xmlns:a16="http://schemas.microsoft.com/office/drawing/2014/main" id="{819FDA78-18D2-4F1F-A7A3-7CC84759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Freeform 153">
              <a:extLst>
                <a:ext uri="{FF2B5EF4-FFF2-40B4-BE49-F238E27FC236}">
                  <a16:creationId xmlns:a16="http://schemas.microsoft.com/office/drawing/2014/main" id="{0CF265E0-BC5E-45F6-AA6A-87ED6F2A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5" name="Freeform 154">
              <a:extLst>
                <a:ext uri="{FF2B5EF4-FFF2-40B4-BE49-F238E27FC236}">
                  <a16:creationId xmlns:a16="http://schemas.microsoft.com/office/drawing/2014/main" id="{2FCA4905-5CB4-4C3D-B391-1910FEF3D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Freeform 155">
              <a:extLst>
                <a:ext uri="{FF2B5EF4-FFF2-40B4-BE49-F238E27FC236}">
                  <a16:creationId xmlns:a16="http://schemas.microsoft.com/office/drawing/2014/main" id="{A4646FA3-CA6C-495F-8160-4BD977333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Freeform 156">
              <a:extLst>
                <a:ext uri="{FF2B5EF4-FFF2-40B4-BE49-F238E27FC236}">
                  <a16:creationId xmlns:a16="http://schemas.microsoft.com/office/drawing/2014/main" id="{35B6F827-FB48-4232-A329-FE2CF401E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Freeform 157">
              <a:extLst>
                <a:ext uri="{FF2B5EF4-FFF2-40B4-BE49-F238E27FC236}">
                  <a16:creationId xmlns:a16="http://schemas.microsoft.com/office/drawing/2014/main" id="{EEFE535D-0528-4494-9DB5-A89F3ABB8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Freeform 158">
              <a:extLst>
                <a:ext uri="{FF2B5EF4-FFF2-40B4-BE49-F238E27FC236}">
                  <a16:creationId xmlns:a16="http://schemas.microsoft.com/office/drawing/2014/main" id="{D4369CCF-1113-4ACF-8BAF-30E63F62C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Freeform 159">
              <a:extLst>
                <a:ext uri="{FF2B5EF4-FFF2-40B4-BE49-F238E27FC236}">
                  <a16:creationId xmlns:a16="http://schemas.microsoft.com/office/drawing/2014/main" id="{80B91F68-2FE9-4D80-90D5-F7CB3828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Freeform 160">
              <a:extLst>
                <a:ext uri="{FF2B5EF4-FFF2-40B4-BE49-F238E27FC236}">
                  <a16:creationId xmlns:a16="http://schemas.microsoft.com/office/drawing/2014/main" id="{F23030E5-BDD2-4585-92B2-A577B4DF6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2" name="Freeform 161">
              <a:extLst>
                <a:ext uri="{FF2B5EF4-FFF2-40B4-BE49-F238E27FC236}">
                  <a16:creationId xmlns:a16="http://schemas.microsoft.com/office/drawing/2014/main" id="{E40A599B-F403-462D-9F89-F98FB4960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Freeform 162">
              <a:extLst>
                <a:ext uri="{FF2B5EF4-FFF2-40B4-BE49-F238E27FC236}">
                  <a16:creationId xmlns:a16="http://schemas.microsoft.com/office/drawing/2014/main" id="{62936F86-10F7-4517-ABC2-8B15C29EF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Freeform 163">
              <a:extLst>
                <a:ext uri="{FF2B5EF4-FFF2-40B4-BE49-F238E27FC236}">
                  <a16:creationId xmlns:a16="http://schemas.microsoft.com/office/drawing/2014/main" id="{4659B8BF-7843-4E2D-A594-5DCAC83E0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Freeform 164">
              <a:extLst>
                <a:ext uri="{FF2B5EF4-FFF2-40B4-BE49-F238E27FC236}">
                  <a16:creationId xmlns:a16="http://schemas.microsoft.com/office/drawing/2014/main" id="{BF06D41D-75C3-42F4-BD87-759A26605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FEEBD6F1-7C2C-4B4E-9082-CD778182B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Freeform 166">
              <a:extLst>
                <a:ext uri="{FF2B5EF4-FFF2-40B4-BE49-F238E27FC236}">
                  <a16:creationId xmlns:a16="http://schemas.microsoft.com/office/drawing/2014/main" id="{55E26FD7-31D1-4EBD-82DF-243B6E98F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8" name="Freeform 167">
              <a:extLst>
                <a:ext uri="{FF2B5EF4-FFF2-40B4-BE49-F238E27FC236}">
                  <a16:creationId xmlns:a16="http://schemas.microsoft.com/office/drawing/2014/main" id="{400913DF-7A57-438E-9045-C6655793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9" name="Freeform 168">
              <a:extLst>
                <a:ext uri="{FF2B5EF4-FFF2-40B4-BE49-F238E27FC236}">
                  <a16:creationId xmlns:a16="http://schemas.microsoft.com/office/drawing/2014/main" id="{D4D0836D-5F7F-4921-9650-7DAC7B9E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0" name="Freeform 169">
              <a:extLst>
                <a:ext uri="{FF2B5EF4-FFF2-40B4-BE49-F238E27FC236}">
                  <a16:creationId xmlns:a16="http://schemas.microsoft.com/office/drawing/2014/main" id="{6E161A95-35B2-4658-ABFC-58F88421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1" name="Freeform 170">
              <a:extLst>
                <a:ext uri="{FF2B5EF4-FFF2-40B4-BE49-F238E27FC236}">
                  <a16:creationId xmlns:a16="http://schemas.microsoft.com/office/drawing/2014/main" id="{C779CCEB-F21E-4D13-B222-A1F4ED8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2" name="Freeform 171">
              <a:extLst>
                <a:ext uri="{FF2B5EF4-FFF2-40B4-BE49-F238E27FC236}">
                  <a16:creationId xmlns:a16="http://schemas.microsoft.com/office/drawing/2014/main" id="{6F200FA9-BE8A-455C-A044-DE640AB7E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3" name="Freeform 172">
              <a:extLst>
                <a:ext uri="{FF2B5EF4-FFF2-40B4-BE49-F238E27FC236}">
                  <a16:creationId xmlns:a16="http://schemas.microsoft.com/office/drawing/2014/main" id="{9C69EBDC-D0C8-4D61-BBFC-E4C95B498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4" name="Freeform 173">
              <a:extLst>
                <a:ext uri="{FF2B5EF4-FFF2-40B4-BE49-F238E27FC236}">
                  <a16:creationId xmlns:a16="http://schemas.microsoft.com/office/drawing/2014/main" id="{FB80AEE6-9176-49F3-A50A-13E048C1E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5" name="Freeform 174">
              <a:extLst>
                <a:ext uri="{FF2B5EF4-FFF2-40B4-BE49-F238E27FC236}">
                  <a16:creationId xmlns:a16="http://schemas.microsoft.com/office/drawing/2014/main" id="{9470E99F-384F-4156-A784-DE6DE6DB7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6" name="Oval 175">
              <a:extLst>
                <a:ext uri="{FF2B5EF4-FFF2-40B4-BE49-F238E27FC236}">
                  <a16:creationId xmlns:a16="http://schemas.microsoft.com/office/drawing/2014/main" id="{68936077-27AA-415D-A00A-C705A5C6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7" name="Oval 176">
              <a:extLst>
                <a:ext uri="{FF2B5EF4-FFF2-40B4-BE49-F238E27FC236}">
                  <a16:creationId xmlns:a16="http://schemas.microsoft.com/office/drawing/2014/main" id="{DD942C6E-904F-4065-8B8D-80DAB8F16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8" name="Freeform 177">
              <a:extLst>
                <a:ext uri="{FF2B5EF4-FFF2-40B4-BE49-F238E27FC236}">
                  <a16:creationId xmlns:a16="http://schemas.microsoft.com/office/drawing/2014/main" id="{803E9FB8-A1B4-458D-ABA6-3A97C1FC6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78">
              <a:extLst>
                <a:ext uri="{FF2B5EF4-FFF2-40B4-BE49-F238E27FC236}">
                  <a16:creationId xmlns:a16="http://schemas.microsoft.com/office/drawing/2014/main" id="{6E1A914E-B83E-43D4-A96D-76D06123C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79">
              <a:extLst>
                <a:ext uri="{FF2B5EF4-FFF2-40B4-BE49-F238E27FC236}">
                  <a16:creationId xmlns:a16="http://schemas.microsoft.com/office/drawing/2014/main" id="{EDFAD422-B41D-4669-A8A5-E92A03BF2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Oval 180">
              <a:extLst>
                <a:ext uri="{FF2B5EF4-FFF2-40B4-BE49-F238E27FC236}">
                  <a16:creationId xmlns:a16="http://schemas.microsoft.com/office/drawing/2014/main" id="{D9258799-F37C-4991-9100-160776790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2D1F794-1A86-4E15-9129-83C74A850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423" y="-1225789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463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2DB9B7-7F98-2B8C-2028-00246A9910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142" l="209" r="100000">
                        <a14:foregroundMark x1="50104" y1="37911" x2="55324" y2="38340"/>
                        <a14:foregroundMark x1="59916" y1="57368" x2="61169" y2="98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4400" y="347775"/>
            <a:ext cx="4222908" cy="6162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98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250" advTm="5000">
        <p15:prstTrans prst="origami"/>
      </p:transition>
    </mc:Choice>
    <mc:Fallback xmlns="">
      <p:transition spd="slow" advTm="5000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125FDA1F-A0BE-45A8-B781-DEB700DBAD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093CF1C-A78E-4786-A54B-09CB400C9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A9020AC-7A1B-485C-9F13-9DA6E09D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C6E4123-2D5D-4649-BA58-9C260841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FDEDAE2-7C0A-433A-90DF-D07102E4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F24B0E2-2FEA-4F6B-837D-BEAF2690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C3EC420-1D56-46EC-B22F-C8B0207AF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B3B9D1D-203C-465A-889E-F386B972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E6BFF3C-586E-4B6A-99F8-99E3A1DB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99106798-10B3-4CBC-8007-0EEE2B76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811C663-F2A2-4D48-AF53-1C0160261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6FDA77E-8530-4E6F-A9B1-6FA7C096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E165EEC-36F1-4677-91E7-3E4C4EFF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2D84C308-B96E-4467-B9EB-01EF15CD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FF838A46-3556-4917-AF15-65EC5735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A08B6CC1-008E-4BD8-893A-7413AEF3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50D81EF6-E252-4399-A237-49E1AA999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C9DC9AD8-F87E-4528-A76B-7C4A65F6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7053B0D-F15A-4283-A5F5-2BFE296C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A6CECDBC-2C95-467E-92DB-8464A0A60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1783FB6-DBFD-479E-8D28-7D5335CE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65A192F-68C0-4841-B626-5B12BB46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21FD4622-1014-4114-801F-1F32E6AC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CBC9491C-8D89-4281-AD34-4D0F570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D588DD14-323C-4B08-ADB4-C4CD6ED62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431EAA3C-2A46-4AF3-8D4F-D50DEE49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55F9273-5E63-409C-95F8-99019C6F3E31}"/>
              </a:ext>
            </a:extLst>
          </p:cNvPr>
          <p:cNvGrpSpPr/>
          <p:nvPr/>
        </p:nvGrpSpPr>
        <p:grpSpPr>
          <a:xfrm>
            <a:off x="8015288" y="6287608"/>
            <a:ext cx="681038" cy="1627188"/>
            <a:chOff x="8007350" y="3171826"/>
            <a:chExt cx="681038" cy="1627188"/>
          </a:xfrm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7B5E484D-58B8-4DBA-BC8A-42A8D8DB6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Oval 34">
              <a:extLst>
                <a:ext uri="{FF2B5EF4-FFF2-40B4-BE49-F238E27FC236}">
                  <a16:creationId xmlns:a16="http://schemas.microsoft.com/office/drawing/2014/main" id="{B8A5C209-9831-4548-9F89-E163C600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465EBDD-D223-45CD-955E-AAA308DC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13D407-82D7-4824-A64C-078FA632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7BAC665-2027-4C5E-940F-4D6893353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FD0236D8-873A-4776-BF59-ACC7C065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7192006A-A8DF-405D-A3D9-CC6903B6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52C3D47-1EE5-4EBE-A04B-A1080C2A1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FE63F8F-9C3B-41EE-AA15-8984D4D0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Oval 42">
              <a:extLst>
                <a:ext uri="{FF2B5EF4-FFF2-40B4-BE49-F238E27FC236}">
                  <a16:creationId xmlns:a16="http://schemas.microsoft.com/office/drawing/2014/main" id="{6EDF041A-5D77-48C4-9414-97DDAB4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Oval 43">
              <a:extLst>
                <a:ext uri="{FF2B5EF4-FFF2-40B4-BE49-F238E27FC236}">
                  <a16:creationId xmlns:a16="http://schemas.microsoft.com/office/drawing/2014/main" id="{64E89A50-BC7C-4E3C-A742-DD0B14DE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Oval 44">
              <a:extLst>
                <a:ext uri="{FF2B5EF4-FFF2-40B4-BE49-F238E27FC236}">
                  <a16:creationId xmlns:a16="http://schemas.microsoft.com/office/drawing/2014/main" id="{4D6ECE74-DC68-4A4F-BFC3-08DE669E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987D04FA-B54D-459F-B004-0D191105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E69236DB-C39E-4AE6-939A-E6F47997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53AA327-CEBA-4C73-B9DA-E1A9E2360650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id="{9F4B3E5A-A956-42AB-9B64-060A17360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Oval 48">
              <a:extLst>
                <a:ext uri="{FF2B5EF4-FFF2-40B4-BE49-F238E27FC236}">
                  <a16:creationId xmlns:a16="http://schemas.microsoft.com/office/drawing/2014/main" id="{BCDFEE70-2E12-45FB-A075-34D94B94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FC95E587-298D-4EA7-9F88-E0B650D2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E4025F85-C3B4-458F-8110-C4CF9DBA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B7C21CB3-15F9-4BB1-8F4B-028F159B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6ACF5666-C8F2-42B6-ADE8-3FF595E4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3263120B-6DB2-4924-98C9-B7C2633F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B5D4C7BD-86D0-4421-AE9C-028E2C179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9B45211-1AC6-440C-8ADB-480586AC2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Oval 56">
              <a:extLst>
                <a:ext uri="{FF2B5EF4-FFF2-40B4-BE49-F238E27FC236}">
                  <a16:creationId xmlns:a16="http://schemas.microsoft.com/office/drawing/2014/main" id="{CCE2BBC7-CC10-42C8-A91A-0F4FFC3E3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Oval 57">
              <a:extLst>
                <a:ext uri="{FF2B5EF4-FFF2-40B4-BE49-F238E27FC236}">
                  <a16:creationId xmlns:a16="http://schemas.microsoft.com/office/drawing/2014/main" id="{74437C18-9673-4045-8B98-0D973AE8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58">
              <a:extLst>
                <a:ext uri="{FF2B5EF4-FFF2-40B4-BE49-F238E27FC236}">
                  <a16:creationId xmlns:a16="http://schemas.microsoft.com/office/drawing/2014/main" id="{F9E69E7F-0CE4-47A8-977A-4554B3A9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DE686AA8-4EB6-4294-A602-7C42DBFF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6D350C20-5513-4FAF-AB03-198180D2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B2AFAD7-23E8-4057-9ABD-C5F4FD5A0C8F}"/>
              </a:ext>
            </a:extLst>
          </p:cNvPr>
          <p:cNvGrpSpPr/>
          <p:nvPr/>
        </p:nvGrpSpPr>
        <p:grpSpPr>
          <a:xfrm>
            <a:off x="9145588" y="5844695"/>
            <a:ext cx="898525" cy="2139951"/>
            <a:chOff x="9137650" y="2728913"/>
            <a:chExt cx="898525" cy="2139951"/>
          </a:xfrm>
        </p:grpSpPr>
        <p:sp>
          <p:nvSpPr>
            <p:cNvPr id="78" name="Rectangle 61">
              <a:extLst>
                <a:ext uri="{FF2B5EF4-FFF2-40B4-BE49-F238E27FC236}">
                  <a16:creationId xmlns:a16="http://schemas.microsoft.com/office/drawing/2014/main" id="{5231C0B2-A1FE-466E-966F-FCB9263C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Oval 62">
              <a:extLst>
                <a:ext uri="{FF2B5EF4-FFF2-40B4-BE49-F238E27FC236}">
                  <a16:creationId xmlns:a16="http://schemas.microsoft.com/office/drawing/2014/main" id="{D92122BD-C0F8-46CF-87C5-C2E0ADFB8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517AB72-40A0-442C-970C-9090EB79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76746A76-54C7-423B-A1D6-55DC616D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BED40064-381E-4E01-A367-16BA0CE2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90CB619-950E-410C-9AB0-5427893D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010E2C98-1BB2-4C04-84EB-0CBCCB9F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116ACFDA-C3EC-44E9-9812-87DC275D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32FF9541-DE24-4120-8D29-0F4C6248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Oval 70">
              <a:extLst>
                <a:ext uri="{FF2B5EF4-FFF2-40B4-BE49-F238E27FC236}">
                  <a16:creationId xmlns:a16="http://schemas.microsoft.com/office/drawing/2014/main" id="{4C69538E-6A84-4D48-8F0D-957F8CE0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71">
              <a:extLst>
                <a:ext uri="{FF2B5EF4-FFF2-40B4-BE49-F238E27FC236}">
                  <a16:creationId xmlns:a16="http://schemas.microsoft.com/office/drawing/2014/main" id="{A9616F8C-1843-4B45-92B9-5883D57B1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72">
              <a:extLst>
                <a:ext uri="{FF2B5EF4-FFF2-40B4-BE49-F238E27FC236}">
                  <a16:creationId xmlns:a16="http://schemas.microsoft.com/office/drawing/2014/main" id="{9B29F0EB-4F2E-4A2A-88E1-974EFD354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D848E011-9E70-4602-B8F2-3E36AF8DD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D097BA56-FBB6-48C7-86B1-29E1E387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77737DEE-AFF4-4EEB-9CC8-AE8D08589E18}"/>
              </a:ext>
            </a:extLst>
          </p:cNvPr>
          <p:cNvGrpSpPr/>
          <p:nvPr/>
        </p:nvGrpSpPr>
        <p:grpSpPr>
          <a:xfrm>
            <a:off x="6437313" y="5831995"/>
            <a:ext cx="773113" cy="2178051"/>
            <a:chOff x="6429375" y="2716213"/>
            <a:chExt cx="773113" cy="2178051"/>
          </a:xfrm>
        </p:grpSpPr>
        <p:sp>
          <p:nvSpPr>
            <p:cNvPr id="93" name="Rectangle 75">
              <a:extLst>
                <a:ext uri="{FF2B5EF4-FFF2-40B4-BE49-F238E27FC236}">
                  <a16:creationId xmlns:a16="http://schemas.microsoft.com/office/drawing/2014/main" id="{5606E703-0645-4AA5-B7DF-927412CE0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76">
              <a:extLst>
                <a:ext uri="{FF2B5EF4-FFF2-40B4-BE49-F238E27FC236}">
                  <a16:creationId xmlns:a16="http://schemas.microsoft.com/office/drawing/2014/main" id="{6FBCE2D2-6B80-4914-9785-07601E68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77">
              <a:extLst>
                <a:ext uri="{FF2B5EF4-FFF2-40B4-BE49-F238E27FC236}">
                  <a16:creationId xmlns:a16="http://schemas.microsoft.com/office/drawing/2014/main" id="{6D3C622D-FA54-4585-9B05-39FA0603E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1ADBA8B9-CC17-442D-B930-F13F6B8C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B433904C-8D36-45BB-90A2-71973D4B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6C5F26F7-7A91-4FBC-9063-17154EB4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7FF549A9-4108-4F3E-AA5B-C1A3B23D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AC373423-ABA8-439D-806A-B9F93763C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99DE4945-1F90-4196-A22D-7B3C1AAC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84">
              <a:extLst>
                <a:ext uri="{FF2B5EF4-FFF2-40B4-BE49-F238E27FC236}">
                  <a16:creationId xmlns:a16="http://schemas.microsoft.com/office/drawing/2014/main" id="{60D6661A-427E-446B-B35B-77A4F45A8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85">
              <a:extLst>
                <a:ext uri="{FF2B5EF4-FFF2-40B4-BE49-F238E27FC236}">
                  <a16:creationId xmlns:a16="http://schemas.microsoft.com/office/drawing/2014/main" id="{2BAD997F-D392-477D-8C6E-AF41231CC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86">
              <a:extLst>
                <a:ext uri="{FF2B5EF4-FFF2-40B4-BE49-F238E27FC236}">
                  <a16:creationId xmlns:a16="http://schemas.microsoft.com/office/drawing/2014/main" id="{FB3B7965-1377-410A-B267-05A5D2F7C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3B61DB7-A697-4240-866F-BE6EC6E73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F4D3E818-0368-45E1-BC36-6C52AE6E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4D8DE66-1171-4931-9980-2D59CD61682B}"/>
              </a:ext>
            </a:extLst>
          </p:cNvPr>
          <p:cNvGrpSpPr/>
          <p:nvPr/>
        </p:nvGrpSpPr>
        <p:grpSpPr>
          <a:xfrm>
            <a:off x="11537951" y="6100283"/>
            <a:ext cx="661987" cy="1866900"/>
            <a:chOff x="11530013" y="2984501"/>
            <a:chExt cx="661987" cy="1866900"/>
          </a:xfrm>
        </p:grpSpPr>
        <p:sp>
          <p:nvSpPr>
            <p:cNvPr id="108" name="Rectangle 89">
              <a:extLst>
                <a:ext uri="{FF2B5EF4-FFF2-40B4-BE49-F238E27FC236}">
                  <a16:creationId xmlns:a16="http://schemas.microsoft.com/office/drawing/2014/main" id="{E0B5B66B-1FDC-46AB-B577-139ECD40D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Oval 90">
              <a:extLst>
                <a:ext uri="{FF2B5EF4-FFF2-40B4-BE49-F238E27FC236}">
                  <a16:creationId xmlns:a16="http://schemas.microsoft.com/office/drawing/2014/main" id="{904EF68B-7C94-4F7C-BE23-409BDCD34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91">
              <a:extLst>
                <a:ext uri="{FF2B5EF4-FFF2-40B4-BE49-F238E27FC236}">
                  <a16:creationId xmlns:a16="http://schemas.microsoft.com/office/drawing/2014/main" id="{9DCFEC88-616F-4A8E-9ED1-77EF6A79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92">
              <a:extLst>
                <a:ext uri="{FF2B5EF4-FFF2-40B4-BE49-F238E27FC236}">
                  <a16:creationId xmlns:a16="http://schemas.microsoft.com/office/drawing/2014/main" id="{BE6A6966-E5DC-4807-8822-8082C809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93">
              <a:extLst>
                <a:ext uri="{FF2B5EF4-FFF2-40B4-BE49-F238E27FC236}">
                  <a16:creationId xmlns:a16="http://schemas.microsoft.com/office/drawing/2014/main" id="{5210D18C-0D3B-46C2-BBC6-B419B63C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94">
              <a:extLst>
                <a:ext uri="{FF2B5EF4-FFF2-40B4-BE49-F238E27FC236}">
                  <a16:creationId xmlns:a16="http://schemas.microsoft.com/office/drawing/2014/main" id="{3B007D8C-F6E6-499F-BEC7-8BF75FB50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95">
              <a:extLst>
                <a:ext uri="{FF2B5EF4-FFF2-40B4-BE49-F238E27FC236}">
                  <a16:creationId xmlns:a16="http://schemas.microsoft.com/office/drawing/2014/main" id="{31011519-F5F9-4939-A0C0-D22B6F27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96">
              <a:extLst>
                <a:ext uri="{FF2B5EF4-FFF2-40B4-BE49-F238E27FC236}">
                  <a16:creationId xmlns:a16="http://schemas.microsoft.com/office/drawing/2014/main" id="{88D12BE2-6DAD-40ED-BA76-631F229A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Freeform 97">
              <a:extLst>
                <a:ext uri="{FF2B5EF4-FFF2-40B4-BE49-F238E27FC236}">
                  <a16:creationId xmlns:a16="http://schemas.microsoft.com/office/drawing/2014/main" id="{C53AE918-DDCD-4B65-99D9-9D2D6610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98">
              <a:extLst>
                <a:ext uri="{FF2B5EF4-FFF2-40B4-BE49-F238E27FC236}">
                  <a16:creationId xmlns:a16="http://schemas.microsoft.com/office/drawing/2014/main" id="{FFC78463-428B-4960-B34D-5C282AF9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99">
              <a:extLst>
                <a:ext uri="{FF2B5EF4-FFF2-40B4-BE49-F238E27FC236}">
                  <a16:creationId xmlns:a16="http://schemas.microsoft.com/office/drawing/2014/main" id="{92448D1E-782D-4677-AB46-99055926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Oval 100">
              <a:extLst>
                <a:ext uri="{FF2B5EF4-FFF2-40B4-BE49-F238E27FC236}">
                  <a16:creationId xmlns:a16="http://schemas.microsoft.com/office/drawing/2014/main" id="{29FE4603-3786-44C5-AE4B-F2DD0AD4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01">
              <a:extLst>
                <a:ext uri="{FF2B5EF4-FFF2-40B4-BE49-F238E27FC236}">
                  <a16:creationId xmlns:a16="http://schemas.microsoft.com/office/drawing/2014/main" id="{2448E4B1-AF42-43F3-BCED-D8070DB3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Freeform 102">
              <a:extLst>
                <a:ext uri="{FF2B5EF4-FFF2-40B4-BE49-F238E27FC236}">
                  <a16:creationId xmlns:a16="http://schemas.microsoft.com/office/drawing/2014/main" id="{E992CB8A-B02A-4370-91E1-FAA91DF6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1670C971-5136-42B2-A613-5120AC3CCFB4}"/>
              </a:ext>
            </a:extLst>
          </p:cNvPr>
          <p:cNvGrpSpPr/>
          <p:nvPr/>
        </p:nvGrpSpPr>
        <p:grpSpPr>
          <a:xfrm>
            <a:off x="3646488" y="5385908"/>
            <a:ext cx="1073151" cy="2563813"/>
            <a:chOff x="3638550" y="2270126"/>
            <a:chExt cx="1073151" cy="2563813"/>
          </a:xfrm>
        </p:grpSpPr>
        <p:sp>
          <p:nvSpPr>
            <p:cNvPr id="123" name="Rectangle 103">
              <a:extLst>
                <a:ext uri="{FF2B5EF4-FFF2-40B4-BE49-F238E27FC236}">
                  <a16:creationId xmlns:a16="http://schemas.microsoft.com/office/drawing/2014/main" id="{D5F2E3CD-7EE7-476A-8980-58117BAB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Oval 104">
              <a:extLst>
                <a:ext uri="{FF2B5EF4-FFF2-40B4-BE49-F238E27FC236}">
                  <a16:creationId xmlns:a16="http://schemas.microsoft.com/office/drawing/2014/main" id="{32AB7552-AEDD-4766-90E0-1EEE0E9E0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id="{FBC6119D-ABB8-4D57-97C7-31970E97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id="{1161B9C6-1696-443F-B9EF-22DC9FC5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0C58F727-80C3-426F-902E-46A16E2FE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3CAC6F0-BDB5-4729-BD82-59AD2E198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id="{BE3F14ED-B8DA-42D5-AA36-590F7244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id="{7EB93BB5-5D08-42BB-9A7E-13482F6D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id="{AC5C45A9-1DB4-4843-9E22-97E7DBA1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12">
              <a:extLst>
                <a:ext uri="{FF2B5EF4-FFF2-40B4-BE49-F238E27FC236}">
                  <a16:creationId xmlns:a16="http://schemas.microsoft.com/office/drawing/2014/main" id="{3351FA3D-B15E-49B0-85FD-1647B3F0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Oval 113">
              <a:extLst>
                <a:ext uri="{FF2B5EF4-FFF2-40B4-BE49-F238E27FC236}">
                  <a16:creationId xmlns:a16="http://schemas.microsoft.com/office/drawing/2014/main" id="{47566567-D8DA-4661-AB59-8A31AC8C0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Oval 114">
              <a:extLst>
                <a:ext uri="{FF2B5EF4-FFF2-40B4-BE49-F238E27FC236}">
                  <a16:creationId xmlns:a16="http://schemas.microsoft.com/office/drawing/2014/main" id="{5EFC1298-3FCE-49A7-B360-C850D1CF3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55543868-5757-49E8-8C32-3F4E4F94D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6DAA329D-AD46-4D90-82E4-73243905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190F745E-2B6F-4ADE-9176-CB7CB253A59A}"/>
              </a:ext>
            </a:extLst>
          </p:cNvPr>
          <p:cNvGrpSpPr/>
          <p:nvPr/>
        </p:nvGrpSpPr>
        <p:grpSpPr>
          <a:xfrm>
            <a:off x="1233488" y="5069995"/>
            <a:ext cx="1042988" cy="2814638"/>
            <a:chOff x="1225550" y="1954213"/>
            <a:chExt cx="1042988" cy="2814638"/>
          </a:xfrm>
        </p:grpSpPr>
        <p:sp>
          <p:nvSpPr>
            <p:cNvPr id="138" name="Rectangle 117">
              <a:extLst>
                <a:ext uri="{FF2B5EF4-FFF2-40B4-BE49-F238E27FC236}">
                  <a16:creationId xmlns:a16="http://schemas.microsoft.com/office/drawing/2014/main" id="{C42D3FED-16F5-43A9-844E-8FBD37D3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Oval 118">
              <a:extLst>
                <a:ext uri="{FF2B5EF4-FFF2-40B4-BE49-F238E27FC236}">
                  <a16:creationId xmlns:a16="http://schemas.microsoft.com/office/drawing/2014/main" id="{FF1C20DB-3ABA-4D29-838B-086744B7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7CD87454-81CB-4AFE-85E5-63C7E032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5D2DA79E-11D8-4E33-A14C-6B9B3C5F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D2074FC4-D7C3-4588-AACF-25AB6693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836A6AA5-CA92-4171-9252-E484C479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Freeform 123">
              <a:extLst>
                <a:ext uri="{FF2B5EF4-FFF2-40B4-BE49-F238E27FC236}">
                  <a16:creationId xmlns:a16="http://schemas.microsoft.com/office/drawing/2014/main" id="{43A25327-9C7D-461B-8810-4640CC44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Freeform 124">
              <a:extLst>
                <a:ext uri="{FF2B5EF4-FFF2-40B4-BE49-F238E27FC236}">
                  <a16:creationId xmlns:a16="http://schemas.microsoft.com/office/drawing/2014/main" id="{6D8BF98A-95C0-4961-8CB6-0B50FC89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Freeform 125">
              <a:extLst>
                <a:ext uri="{FF2B5EF4-FFF2-40B4-BE49-F238E27FC236}">
                  <a16:creationId xmlns:a16="http://schemas.microsoft.com/office/drawing/2014/main" id="{41AA191F-A795-4757-B1C9-DB17F0379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Oval 126">
              <a:extLst>
                <a:ext uri="{FF2B5EF4-FFF2-40B4-BE49-F238E27FC236}">
                  <a16:creationId xmlns:a16="http://schemas.microsoft.com/office/drawing/2014/main" id="{4943F646-E310-4FE4-A636-048895AC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Oval 127">
              <a:extLst>
                <a:ext uri="{FF2B5EF4-FFF2-40B4-BE49-F238E27FC236}">
                  <a16:creationId xmlns:a16="http://schemas.microsoft.com/office/drawing/2014/main" id="{83A2D86B-DDB8-4849-A94E-1D45B6752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Oval 128">
              <a:extLst>
                <a:ext uri="{FF2B5EF4-FFF2-40B4-BE49-F238E27FC236}">
                  <a16:creationId xmlns:a16="http://schemas.microsoft.com/office/drawing/2014/main" id="{A99041BA-746D-4C67-BA44-124BDAF3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Freeform 129">
              <a:extLst>
                <a:ext uri="{FF2B5EF4-FFF2-40B4-BE49-F238E27FC236}">
                  <a16:creationId xmlns:a16="http://schemas.microsoft.com/office/drawing/2014/main" id="{9F8C4EF3-2212-4BF6-A358-242719C3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A44955C6-B58C-471E-B2EB-8C1F0D5A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88B5424B-59FE-4E99-89F2-EAB95BD0BE1D}"/>
              </a:ext>
            </a:extLst>
          </p:cNvPr>
          <p:cNvGrpSpPr/>
          <p:nvPr/>
        </p:nvGrpSpPr>
        <p:grpSpPr>
          <a:xfrm>
            <a:off x="2733676" y="6195533"/>
            <a:ext cx="738187" cy="1755775"/>
            <a:chOff x="2725738" y="3079751"/>
            <a:chExt cx="738187" cy="1755775"/>
          </a:xfrm>
        </p:grpSpPr>
        <p:sp>
          <p:nvSpPr>
            <p:cNvPr id="153" name="Rectangle 131">
              <a:extLst>
                <a:ext uri="{FF2B5EF4-FFF2-40B4-BE49-F238E27FC236}">
                  <a16:creationId xmlns:a16="http://schemas.microsoft.com/office/drawing/2014/main" id="{5E87868F-78F4-4DA4-BB79-74CD7F73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4" name="Oval 132">
              <a:extLst>
                <a:ext uri="{FF2B5EF4-FFF2-40B4-BE49-F238E27FC236}">
                  <a16:creationId xmlns:a16="http://schemas.microsoft.com/office/drawing/2014/main" id="{8CCCD892-6A74-44B6-9CC8-58C282193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5" name="Freeform 133">
              <a:extLst>
                <a:ext uri="{FF2B5EF4-FFF2-40B4-BE49-F238E27FC236}">
                  <a16:creationId xmlns:a16="http://schemas.microsoft.com/office/drawing/2014/main" id="{3050A73F-B322-45C0-BF46-B39C1A5D4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6" name="Freeform 134">
              <a:extLst>
                <a:ext uri="{FF2B5EF4-FFF2-40B4-BE49-F238E27FC236}">
                  <a16:creationId xmlns:a16="http://schemas.microsoft.com/office/drawing/2014/main" id="{408E4803-2A43-4A80-A96D-D8C493D9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7" name="Freeform 135">
              <a:extLst>
                <a:ext uri="{FF2B5EF4-FFF2-40B4-BE49-F238E27FC236}">
                  <a16:creationId xmlns:a16="http://schemas.microsoft.com/office/drawing/2014/main" id="{C8CD2FD4-EE08-46D6-8198-D838A40C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D4C285AD-3F30-410C-B281-8C92F39D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3BA7EC3E-DDC2-4B3F-96C5-B23AC60F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098C58BA-771E-4D14-9290-24098EBC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1" name="Freeform 139">
              <a:extLst>
                <a:ext uri="{FF2B5EF4-FFF2-40B4-BE49-F238E27FC236}">
                  <a16:creationId xmlns:a16="http://schemas.microsoft.com/office/drawing/2014/main" id="{41B55FAB-BAFA-4427-B86D-F314A2C8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Oval 140">
              <a:extLst>
                <a:ext uri="{FF2B5EF4-FFF2-40B4-BE49-F238E27FC236}">
                  <a16:creationId xmlns:a16="http://schemas.microsoft.com/office/drawing/2014/main" id="{80FF6BF3-6675-44B0-95EB-A09078C06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Oval 141">
              <a:extLst>
                <a:ext uri="{FF2B5EF4-FFF2-40B4-BE49-F238E27FC236}">
                  <a16:creationId xmlns:a16="http://schemas.microsoft.com/office/drawing/2014/main" id="{8CBA6E99-7905-4246-A9BF-39F1009B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Oval 142">
              <a:extLst>
                <a:ext uri="{FF2B5EF4-FFF2-40B4-BE49-F238E27FC236}">
                  <a16:creationId xmlns:a16="http://schemas.microsoft.com/office/drawing/2014/main" id="{CD8D8ACF-5408-426E-91B0-5C984B27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43">
              <a:extLst>
                <a:ext uri="{FF2B5EF4-FFF2-40B4-BE49-F238E27FC236}">
                  <a16:creationId xmlns:a16="http://schemas.microsoft.com/office/drawing/2014/main" id="{1F7CD235-37A0-4A90-B8AD-8F9C9001E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44">
              <a:extLst>
                <a:ext uri="{FF2B5EF4-FFF2-40B4-BE49-F238E27FC236}">
                  <a16:creationId xmlns:a16="http://schemas.microsoft.com/office/drawing/2014/main" id="{5D22C36C-598E-4359-AD90-A2BE2929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五角星 40">
            <a:extLst>
              <a:ext uri="{FF2B5EF4-FFF2-40B4-BE49-F238E27FC236}">
                <a16:creationId xmlns:a16="http://schemas.microsoft.com/office/drawing/2014/main" id="{2C647A40-F3A3-46E5-BD60-93C6B1D15434}"/>
              </a:ext>
            </a:extLst>
          </p:cNvPr>
          <p:cNvSpPr/>
          <p:nvPr/>
        </p:nvSpPr>
        <p:spPr>
          <a:xfrm rot="19903756">
            <a:off x="2638407" y="4302805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五角星 41">
            <a:extLst>
              <a:ext uri="{FF2B5EF4-FFF2-40B4-BE49-F238E27FC236}">
                <a16:creationId xmlns:a16="http://schemas.microsoft.com/office/drawing/2014/main" id="{C105830F-0228-4277-9EB9-3841BDD8C129}"/>
              </a:ext>
            </a:extLst>
          </p:cNvPr>
          <p:cNvSpPr/>
          <p:nvPr/>
        </p:nvSpPr>
        <p:spPr>
          <a:xfrm rot="21380687">
            <a:off x="2942476" y="563818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五角星 42">
            <a:extLst>
              <a:ext uri="{FF2B5EF4-FFF2-40B4-BE49-F238E27FC236}">
                <a16:creationId xmlns:a16="http://schemas.microsoft.com/office/drawing/2014/main" id="{EFEEA0C2-0D51-4795-B57F-DAF1BB37A8A7}"/>
              </a:ext>
            </a:extLst>
          </p:cNvPr>
          <p:cNvSpPr/>
          <p:nvPr/>
        </p:nvSpPr>
        <p:spPr>
          <a:xfrm rot="19938392">
            <a:off x="4362104" y="5576181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五角星 43">
            <a:extLst>
              <a:ext uri="{FF2B5EF4-FFF2-40B4-BE49-F238E27FC236}">
                <a16:creationId xmlns:a16="http://schemas.microsoft.com/office/drawing/2014/main" id="{4775AC28-668E-4A84-B76C-4309BFA8B98C}"/>
              </a:ext>
            </a:extLst>
          </p:cNvPr>
          <p:cNvSpPr/>
          <p:nvPr/>
        </p:nvSpPr>
        <p:spPr>
          <a:xfrm rot="19938392">
            <a:off x="3697787" y="5225730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五角星 44">
            <a:extLst>
              <a:ext uri="{FF2B5EF4-FFF2-40B4-BE49-F238E27FC236}">
                <a16:creationId xmlns:a16="http://schemas.microsoft.com/office/drawing/2014/main" id="{B734A092-7F21-4198-B42C-5E104CEF8C8C}"/>
              </a:ext>
            </a:extLst>
          </p:cNvPr>
          <p:cNvSpPr/>
          <p:nvPr/>
        </p:nvSpPr>
        <p:spPr>
          <a:xfrm rot="19967404">
            <a:off x="9530890" y="238441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五角星 45">
            <a:extLst>
              <a:ext uri="{FF2B5EF4-FFF2-40B4-BE49-F238E27FC236}">
                <a16:creationId xmlns:a16="http://schemas.microsoft.com/office/drawing/2014/main" id="{57FA59EA-F8D8-4611-A65C-1D1B03063F06}"/>
              </a:ext>
            </a:extLst>
          </p:cNvPr>
          <p:cNvSpPr/>
          <p:nvPr/>
        </p:nvSpPr>
        <p:spPr>
          <a:xfrm>
            <a:off x="8647499" y="2772249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五角星 46">
            <a:extLst>
              <a:ext uri="{FF2B5EF4-FFF2-40B4-BE49-F238E27FC236}">
                <a16:creationId xmlns:a16="http://schemas.microsoft.com/office/drawing/2014/main" id="{A5CC65F3-6C26-43DE-815B-22314D2D0771}"/>
              </a:ext>
            </a:extLst>
          </p:cNvPr>
          <p:cNvSpPr/>
          <p:nvPr/>
        </p:nvSpPr>
        <p:spPr>
          <a:xfrm>
            <a:off x="10426981" y="2769328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五角星 50">
            <a:extLst>
              <a:ext uri="{FF2B5EF4-FFF2-40B4-BE49-F238E27FC236}">
                <a16:creationId xmlns:a16="http://schemas.microsoft.com/office/drawing/2014/main" id="{9E3D806C-DE16-48A0-972D-A564B18E0F59}"/>
              </a:ext>
            </a:extLst>
          </p:cNvPr>
          <p:cNvSpPr/>
          <p:nvPr/>
        </p:nvSpPr>
        <p:spPr>
          <a:xfrm rot="19922997">
            <a:off x="10621204" y="2387223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Picture 5" descr="C:\Users\Administrator\Desktop\小鸟.png">
            <a:extLst>
              <a:ext uri="{FF2B5EF4-FFF2-40B4-BE49-F238E27FC236}">
                <a16:creationId xmlns:a16="http://schemas.microsoft.com/office/drawing/2014/main" id="{B7EDA8CE-8683-4842-A132-446AE96B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888" y="969083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31BD56-FA13-4C14-BD57-5D43D53F36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242" y="4571019"/>
            <a:ext cx="5404115" cy="905258"/>
          </a:xfrm>
          <a:prstGeom prst="rect">
            <a:avLst/>
          </a:prstGeom>
        </p:spPr>
      </p:pic>
      <p:sp>
        <p:nvSpPr>
          <p:cNvPr id="17" name="矩形 69">
            <a:extLst>
              <a:ext uri="{FF2B5EF4-FFF2-40B4-BE49-F238E27FC236}">
                <a16:creationId xmlns:a16="http://schemas.microsoft.com/office/drawing/2014/main" id="{F9464DB0-AFAE-49CD-81EE-FD9CB8B7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698" y="2633480"/>
            <a:ext cx="4544834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60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LUYỆN TẬP</a:t>
            </a:r>
            <a:endParaRPr lang="en-US" altLang="zh-CN" sz="6000" b="1" dirty="0">
              <a:ln w="6350">
                <a:solidFill>
                  <a:schemeClr val="bg1"/>
                </a:solidFill>
              </a:ln>
              <a:solidFill>
                <a:srgbClr val="E256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E9BA25BA-C7A4-4307-B2BE-72CFE6B35265}"/>
              </a:ext>
            </a:extLst>
          </p:cNvPr>
          <p:cNvSpPr txBox="1"/>
          <p:nvPr/>
        </p:nvSpPr>
        <p:spPr>
          <a:xfrm rot="20124156">
            <a:off x="775837" y="1853930"/>
            <a:ext cx="4031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00" b="1">
                <a:ln w="3175">
                  <a:solidFill>
                    <a:schemeClr val="bg1"/>
                  </a:solidFill>
                </a:ln>
                <a:solidFill>
                  <a:srgbClr val="366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</a:t>
            </a:r>
            <a:endParaRPr lang="zh-CN" altLang="en-US" sz="4800" b="1" dirty="0">
              <a:ln w="3175">
                <a:solidFill>
                  <a:schemeClr val="bg1"/>
                </a:solidFill>
              </a:ln>
              <a:solidFill>
                <a:srgbClr val="FD7B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67" name="Group 147">
            <a:extLst>
              <a:ext uri="{FF2B5EF4-FFF2-40B4-BE49-F238E27FC236}">
                <a16:creationId xmlns:a16="http://schemas.microsoft.com/office/drawing/2014/main" id="{14923B37-527B-4F60-8454-168B81EFD5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250" y="-147565"/>
            <a:ext cx="5118100" cy="1464930"/>
            <a:chOff x="486" y="1200"/>
            <a:chExt cx="6708" cy="1920"/>
          </a:xfrm>
        </p:grpSpPr>
        <p:sp>
          <p:nvSpPr>
            <p:cNvPr id="168" name="AutoShape 146">
              <a:extLst>
                <a:ext uri="{FF2B5EF4-FFF2-40B4-BE49-F238E27FC236}">
                  <a16:creationId xmlns:a16="http://schemas.microsoft.com/office/drawing/2014/main" id="{BFDF51F3-0BAF-4042-84AC-7B4A349A94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Freeform 148">
              <a:extLst>
                <a:ext uri="{FF2B5EF4-FFF2-40B4-BE49-F238E27FC236}">
                  <a16:creationId xmlns:a16="http://schemas.microsoft.com/office/drawing/2014/main" id="{1AE6CE88-4D6A-4B17-BFC3-6C5BBC157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Freeform 149">
              <a:extLst>
                <a:ext uri="{FF2B5EF4-FFF2-40B4-BE49-F238E27FC236}">
                  <a16:creationId xmlns:a16="http://schemas.microsoft.com/office/drawing/2014/main" id="{BC346834-2E96-458B-BD77-A6CF6BC1D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1" name="Freeform 150">
              <a:extLst>
                <a:ext uri="{FF2B5EF4-FFF2-40B4-BE49-F238E27FC236}">
                  <a16:creationId xmlns:a16="http://schemas.microsoft.com/office/drawing/2014/main" id="{DF92CB5E-5EF4-49CF-B5AF-5652E6027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Freeform 151">
              <a:extLst>
                <a:ext uri="{FF2B5EF4-FFF2-40B4-BE49-F238E27FC236}">
                  <a16:creationId xmlns:a16="http://schemas.microsoft.com/office/drawing/2014/main" id="{D0BCE476-2A2F-4C3C-99B5-C864EC99B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Freeform 152">
              <a:extLst>
                <a:ext uri="{FF2B5EF4-FFF2-40B4-BE49-F238E27FC236}">
                  <a16:creationId xmlns:a16="http://schemas.microsoft.com/office/drawing/2014/main" id="{819FDA78-18D2-4F1F-A7A3-7CC84759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Freeform 153">
              <a:extLst>
                <a:ext uri="{FF2B5EF4-FFF2-40B4-BE49-F238E27FC236}">
                  <a16:creationId xmlns:a16="http://schemas.microsoft.com/office/drawing/2014/main" id="{0CF265E0-BC5E-45F6-AA6A-87ED6F2A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5" name="Freeform 154">
              <a:extLst>
                <a:ext uri="{FF2B5EF4-FFF2-40B4-BE49-F238E27FC236}">
                  <a16:creationId xmlns:a16="http://schemas.microsoft.com/office/drawing/2014/main" id="{2FCA4905-5CB4-4C3D-B391-1910FEF3D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Freeform 155">
              <a:extLst>
                <a:ext uri="{FF2B5EF4-FFF2-40B4-BE49-F238E27FC236}">
                  <a16:creationId xmlns:a16="http://schemas.microsoft.com/office/drawing/2014/main" id="{A4646FA3-CA6C-495F-8160-4BD977333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Freeform 156">
              <a:extLst>
                <a:ext uri="{FF2B5EF4-FFF2-40B4-BE49-F238E27FC236}">
                  <a16:creationId xmlns:a16="http://schemas.microsoft.com/office/drawing/2014/main" id="{35B6F827-FB48-4232-A329-FE2CF401E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Freeform 157">
              <a:extLst>
                <a:ext uri="{FF2B5EF4-FFF2-40B4-BE49-F238E27FC236}">
                  <a16:creationId xmlns:a16="http://schemas.microsoft.com/office/drawing/2014/main" id="{EEFE535D-0528-4494-9DB5-A89F3ABB8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Freeform 158">
              <a:extLst>
                <a:ext uri="{FF2B5EF4-FFF2-40B4-BE49-F238E27FC236}">
                  <a16:creationId xmlns:a16="http://schemas.microsoft.com/office/drawing/2014/main" id="{D4369CCF-1113-4ACF-8BAF-30E63F62C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Freeform 159">
              <a:extLst>
                <a:ext uri="{FF2B5EF4-FFF2-40B4-BE49-F238E27FC236}">
                  <a16:creationId xmlns:a16="http://schemas.microsoft.com/office/drawing/2014/main" id="{80B91F68-2FE9-4D80-90D5-F7CB3828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Freeform 160">
              <a:extLst>
                <a:ext uri="{FF2B5EF4-FFF2-40B4-BE49-F238E27FC236}">
                  <a16:creationId xmlns:a16="http://schemas.microsoft.com/office/drawing/2014/main" id="{F23030E5-BDD2-4585-92B2-A577B4DF6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2" name="Freeform 161">
              <a:extLst>
                <a:ext uri="{FF2B5EF4-FFF2-40B4-BE49-F238E27FC236}">
                  <a16:creationId xmlns:a16="http://schemas.microsoft.com/office/drawing/2014/main" id="{E40A599B-F403-462D-9F89-F98FB4960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Freeform 162">
              <a:extLst>
                <a:ext uri="{FF2B5EF4-FFF2-40B4-BE49-F238E27FC236}">
                  <a16:creationId xmlns:a16="http://schemas.microsoft.com/office/drawing/2014/main" id="{62936F86-10F7-4517-ABC2-8B15C29EF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Freeform 163">
              <a:extLst>
                <a:ext uri="{FF2B5EF4-FFF2-40B4-BE49-F238E27FC236}">
                  <a16:creationId xmlns:a16="http://schemas.microsoft.com/office/drawing/2014/main" id="{4659B8BF-7843-4E2D-A594-5DCAC83E0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Freeform 164">
              <a:extLst>
                <a:ext uri="{FF2B5EF4-FFF2-40B4-BE49-F238E27FC236}">
                  <a16:creationId xmlns:a16="http://schemas.microsoft.com/office/drawing/2014/main" id="{BF06D41D-75C3-42F4-BD87-759A26605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FEEBD6F1-7C2C-4B4E-9082-CD778182B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Freeform 166">
              <a:extLst>
                <a:ext uri="{FF2B5EF4-FFF2-40B4-BE49-F238E27FC236}">
                  <a16:creationId xmlns:a16="http://schemas.microsoft.com/office/drawing/2014/main" id="{55E26FD7-31D1-4EBD-82DF-243B6E98F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8" name="Freeform 167">
              <a:extLst>
                <a:ext uri="{FF2B5EF4-FFF2-40B4-BE49-F238E27FC236}">
                  <a16:creationId xmlns:a16="http://schemas.microsoft.com/office/drawing/2014/main" id="{400913DF-7A57-438E-9045-C6655793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9" name="Freeform 168">
              <a:extLst>
                <a:ext uri="{FF2B5EF4-FFF2-40B4-BE49-F238E27FC236}">
                  <a16:creationId xmlns:a16="http://schemas.microsoft.com/office/drawing/2014/main" id="{D4D0836D-5F7F-4921-9650-7DAC7B9E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0" name="Freeform 169">
              <a:extLst>
                <a:ext uri="{FF2B5EF4-FFF2-40B4-BE49-F238E27FC236}">
                  <a16:creationId xmlns:a16="http://schemas.microsoft.com/office/drawing/2014/main" id="{6E161A95-35B2-4658-ABFC-58F88421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1" name="Freeform 170">
              <a:extLst>
                <a:ext uri="{FF2B5EF4-FFF2-40B4-BE49-F238E27FC236}">
                  <a16:creationId xmlns:a16="http://schemas.microsoft.com/office/drawing/2014/main" id="{C779CCEB-F21E-4D13-B222-A1F4ED8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2" name="Freeform 171">
              <a:extLst>
                <a:ext uri="{FF2B5EF4-FFF2-40B4-BE49-F238E27FC236}">
                  <a16:creationId xmlns:a16="http://schemas.microsoft.com/office/drawing/2014/main" id="{6F200FA9-BE8A-455C-A044-DE640AB7E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3" name="Freeform 172">
              <a:extLst>
                <a:ext uri="{FF2B5EF4-FFF2-40B4-BE49-F238E27FC236}">
                  <a16:creationId xmlns:a16="http://schemas.microsoft.com/office/drawing/2014/main" id="{9C69EBDC-D0C8-4D61-BBFC-E4C95B498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4" name="Freeform 173">
              <a:extLst>
                <a:ext uri="{FF2B5EF4-FFF2-40B4-BE49-F238E27FC236}">
                  <a16:creationId xmlns:a16="http://schemas.microsoft.com/office/drawing/2014/main" id="{FB80AEE6-9176-49F3-A50A-13E048C1E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5" name="Freeform 174">
              <a:extLst>
                <a:ext uri="{FF2B5EF4-FFF2-40B4-BE49-F238E27FC236}">
                  <a16:creationId xmlns:a16="http://schemas.microsoft.com/office/drawing/2014/main" id="{9470E99F-384F-4156-A784-DE6DE6DB7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6" name="Oval 175">
              <a:extLst>
                <a:ext uri="{FF2B5EF4-FFF2-40B4-BE49-F238E27FC236}">
                  <a16:creationId xmlns:a16="http://schemas.microsoft.com/office/drawing/2014/main" id="{68936077-27AA-415D-A00A-C705A5C6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7" name="Oval 176">
              <a:extLst>
                <a:ext uri="{FF2B5EF4-FFF2-40B4-BE49-F238E27FC236}">
                  <a16:creationId xmlns:a16="http://schemas.microsoft.com/office/drawing/2014/main" id="{DD942C6E-904F-4065-8B8D-80DAB8F16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8" name="Freeform 177">
              <a:extLst>
                <a:ext uri="{FF2B5EF4-FFF2-40B4-BE49-F238E27FC236}">
                  <a16:creationId xmlns:a16="http://schemas.microsoft.com/office/drawing/2014/main" id="{803E9FB8-A1B4-458D-ABA6-3A97C1FC6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78">
              <a:extLst>
                <a:ext uri="{FF2B5EF4-FFF2-40B4-BE49-F238E27FC236}">
                  <a16:creationId xmlns:a16="http://schemas.microsoft.com/office/drawing/2014/main" id="{6E1A914E-B83E-43D4-A96D-76D06123C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79">
              <a:extLst>
                <a:ext uri="{FF2B5EF4-FFF2-40B4-BE49-F238E27FC236}">
                  <a16:creationId xmlns:a16="http://schemas.microsoft.com/office/drawing/2014/main" id="{EDFAD422-B41D-4669-A8A5-E92A03BF2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Oval 180">
              <a:extLst>
                <a:ext uri="{FF2B5EF4-FFF2-40B4-BE49-F238E27FC236}">
                  <a16:creationId xmlns:a16="http://schemas.microsoft.com/office/drawing/2014/main" id="{D9258799-F37C-4991-9100-160776790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2D1F794-1A86-4E15-9129-83C74A850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423" y="-1225789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970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687C2-B0D5-42FA-5F94-29A0A650C151}"/>
              </a:ext>
            </a:extLst>
          </p:cNvPr>
          <p:cNvGrpSpPr/>
          <p:nvPr/>
        </p:nvGrpSpPr>
        <p:grpSpPr>
          <a:xfrm>
            <a:off x="2705101" y="512825"/>
            <a:ext cx="3390899" cy="6207968"/>
            <a:chOff x="860720" y="808751"/>
            <a:chExt cx="3390899" cy="6207968"/>
          </a:xfrm>
        </p:grpSpPr>
        <p:grpSp>
          <p:nvGrpSpPr>
            <p:cNvPr id="18" name="组合 28"/>
            <p:cNvGrpSpPr>
              <a:grpSpLocks/>
            </p:cNvGrpSpPr>
            <p:nvPr/>
          </p:nvGrpSpPr>
          <p:grpSpPr bwMode="auto">
            <a:xfrm>
              <a:off x="961715" y="2990321"/>
              <a:ext cx="3289903" cy="4026398"/>
              <a:chOff x="-1" y="0"/>
              <a:chExt cx="3290228" cy="4028660"/>
            </a:xfrm>
          </p:grpSpPr>
          <p:sp>
            <p:nvSpPr>
              <p:cNvPr id="19" name="文本框 25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6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3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矩形 26"/>
              <p:cNvSpPr>
                <a:spLocks noChangeArrowheads="1"/>
              </p:cNvSpPr>
              <p:nvPr/>
            </p:nvSpPr>
            <p:spPr bwMode="auto">
              <a:xfrm>
                <a:off x="-1" y="838176"/>
                <a:ext cx="3290228" cy="31904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Dùng mũi compa tạo lỗ qua điểm O.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Cắt xiên que 1 đoạn dài 5 cm làm trục quay chong chóng.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Dùng băng dính giấy quấn nhiều vòng ở một đầu xiên tre tạo chốt chặn. Luồn đầu còn lại của xiên que vào lỗ đã tạo.</a:t>
                </a:r>
              </a:p>
            </p:txBody>
          </p:sp>
          <p:sp>
            <p:nvSpPr>
              <p:cNvPr id="21" name="矩形 27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E25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0" name="圆角矩形 1"/>
            <p:cNvSpPr>
              <a:spLocks noChangeAspect="1" noChangeArrowheads="1"/>
            </p:cNvSpPr>
            <p:nvPr/>
          </p:nvSpPr>
          <p:spPr bwMode="auto">
            <a:xfrm>
              <a:off x="860720" y="861187"/>
              <a:ext cx="3390899" cy="2000843"/>
            </a:xfrm>
            <a:prstGeom prst="roundRect">
              <a:avLst>
                <a:gd name="adj" fmla="val 4587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FCFDD6A-9CE9-E160-3AF3-6A714E387BBE}"/>
                </a:ext>
              </a:extLst>
            </p:cNvPr>
            <p:cNvSpPr/>
            <p:nvPr/>
          </p:nvSpPr>
          <p:spPr>
            <a:xfrm>
              <a:off x="860720" y="808751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460990-7ED2-284F-930E-8538520F0C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760" b="7760"/>
            <a:stretch/>
          </p:blipFill>
          <p:spPr bwMode="auto">
            <a:xfrm>
              <a:off x="1279538" y="931629"/>
              <a:ext cx="2553262" cy="1841082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673E11-D551-1F5B-E4BC-BE318AF55109}"/>
              </a:ext>
            </a:extLst>
          </p:cNvPr>
          <p:cNvGrpSpPr/>
          <p:nvPr/>
        </p:nvGrpSpPr>
        <p:grpSpPr>
          <a:xfrm>
            <a:off x="6277959" y="555119"/>
            <a:ext cx="3406601" cy="5407198"/>
            <a:chOff x="4433578" y="851045"/>
            <a:chExt cx="3406601" cy="5407198"/>
          </a:xfrm>
        </p:grpSpPr>
        <p:grpSp>
          <p:nvGrpSpPr>
            <p:cNvPr id="22" name="组合 29"/>
            <p:cNvGrpSpPr>
              <a:grpSpLocks/>
            </p:cNvGrpSpPr>
            <p:nvPr/>
          </p:nvGrpSpPr>
          <p:grpSpPr bwMode="auto">
            <a:xfrm>
              <a:off x="4617728" y="2990321"/>
              <a:ext cx="3022600" cy="3267922"/>
              <a:chOff x="0" y="0"/>
              <a:chExt cx="3022683" cy="3269758"/>
            </a:xfrm>
          </p:grpSpPr>
          <p:sp>
            <p:nvSpPr>
              <p:cNvPr id="23" name="文本框 30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5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4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4" name="矩形 31"/>
              <p:cNvSpPr>
                <a:spLocks noChangeArrowheads="1"/>
              </p:cNvSpPr>
              <p:nvPr/>
            </p:nvSpPr>
            <p:spPr bwMode="auto">
              <a:xfrm>
                <a:off x="0" y="838176"/>
                <a:ext cx="3022683" cy="243158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456055" algn="ctr"/>
                    <a:tab pos="2251075" algn="l"/>
                    <a:tab pos="2912745" algn="r"/>
                  </a:tabLs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Luồn trục quay vào đoạn ống hút ngắn của thân chong chóng. </a:t>
                </a:r>
              </a:p>
              <a:p>
                <a:pPr algn="just">
                  <a:lnSpc>
                    <a:spcPct val="115000"/>
                  </a:lnSpc>
                  <a:spcAft>
                    <a:spcPts val="1000"/>
                  </a:spcAft>
                  <a:tabLst>
                    <a:tab pos="1456055" algn="ctr"/>
                    <a:tab pos="2251075" algn="l"/>
                    <a:tab pos="2912745" algn="r"/>
                  </a:tabLst>
                </a:pPr>
                <a:r>
                  <a:rPr lang="en-US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+ Dùng băng dính giấy quấn nhiều vòng vào phần đầu còn lại của trục quay để tạo chốt chặn.</a:t>
                </a:r>
              </a:p>
            </p:txBody>
          </p:sp>
          <p:sp>
            <p:nvSpPr>
              <p:cNvPr id="25" name="矩形 32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42B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2" name="圆角矩形 7"/>
            <p:cNvSpPr>
              <a:spLocks noChangeArrowheads="1"/>
            </p:cNvSpPr>
            <p:nvPr/>
          </p:nvSpPr>
          <p:spPr bwMode="auto">
            <a:xfrm>
              <a:off x="4455598" y="861187"/>
              <a:ext cx="3384581" cy="2000843"/>
            </a:xfrm>
            <a:prstGeom prst="roundRect">
              <a:avLst>
                <a:gd name="adj" fmla="val 5033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4431557-AC59-666A-7447-6DB5D1812573}"/>
                </a:ext>
              </a:extLst>
            </p:cNvPr>
            <p:cNvSpPr/>
            <p:nvPr/>
          </p:nvSpPr>
          <p:spPr>
            <a:xfrm>
              <a:off x="4433578" y="851045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EFEB84-DC92-E29E-88AB-FECF0C95A4E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19" r="3819"/>
            <a:stretch/>
          </p:blipFill>
          <p:spPr bwMode="auto">
            <a:xfrm>
              <a:off x="5391543" y="998220"/>
              <a:ext cx="1092736" cy="1863809"/>
            </a:xfrm>
            <a:prstGeom prst="rect">
              <a:avLst/>
            </a:prstGeom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41032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780687C2-B0D5-42FA-5F94-29A0A650C151}"/>
              </a:ext>
            </a:extLst>
          </p:cNvPr>
          <p:cNvGrpSpPr/>
          <p:nvPr/>
        </p:nvGrpSpPr>
        <p:grpSpPr>
          <a:xfrm>
            <a:off x="2705101" y="1022111"/>
            <a:ext cx="3390899" cy="4358744"/>
            <a:chOff x="860720" y="808751"/>
            <a:chExt cx="3390899" cy="4358744"/>
          </a:xfrm>
        </p:grpSpPr>
        <p:grpSp>
          <p:nvGrpSpPr>
            <p:cNvPr id="18" name="组合 28"/>
            <p:cNvGrpSpPr>
              <a:grpSpLocks/>
            </p:cNvGrpSpPr>
            <p:nvPr/>
          </p:nvGrpSpPr>
          <p:grpSpPr bwMode="auto">
            <a:xfrm>
              <a:off x="961716" y="2990321"/>
              <a:ext cx="3016250" cy="2177174"/>
              <a:chOff x="0" y="0"/>
              <a:chExt cx="3016548" cy="2178397"/>
            </a:xfrm>
          </p:grpSpPr>
          <p:sp>
            <p:nvSpPr>
              <p:cNvPr id="19" name="文本框 25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6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1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0" name="矩形 26"/>
              <p:cNvSpPr>
                <a:spLocks noChangeArrowheads="1"/>
              </p:cNvSpPr>
              <p:nvPr/>
            </p:nvSpPr>
            <p:spPr bwMode="auto">
              <a:xfrm>
                <a:off x="0" y="838176"/>
                <a:ext cx="3016548" cy="134022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Dùng ống hút làm thân chong chóng, dùng 1 ống hút khác và cắt 1 đoạn dài 2 cm.</a:t>
                </a:r>
                <a:endParaRPr lang="en-US" sz="1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1" name="矩形 27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E2566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0" name="圆角矩形 1"/>
            <p:cNvSpPr>
              <a:spLocks noChangeAspect="1" noChangeArrowheads="1"/>
            </p:cNvSpPr>
            <p:nvPr/>
          </p:nvSpPr>
          <p:spPr bwMode="auto">
            <a:xfrm>
              <a:off x="860720" y="861187"/>
              <a:ext cx="3390899" cy="2000843"/>
            </a:xfrm>
            <a:prstGeom prst="roundRect">
              <a:avLst>
                <a:gd name="adj" fmla="val 4587"/>
              </a:avLst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FCFDD6A-9CE9-E160-3AF3-6A714E387BBE}"/>
                </a:ext>
              </a:extLst>
            </p:cNvPr>
            <p:cNvSpPr/>
            <p:nvPr/>
          </p:nvSpPr>
          <p:spPr>
            <a:xfrm>
              <a:off x="860720" y="808751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F1460990-7ED2-284F-930E-8538520F0C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65105"/>
            <a:stretch/>
          </p:blipFill>
          <p:spPr bwMode="auto">
            <a:xfrm>
              <a:off x="1144531" y="1536765"/>
              <a:ext cx="2885078" cy="615294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673E11-D551-1F5B-E4BC-BE318AF55109}"/>
              </a:ext>
            </a:extLst>
          </p:cNvPr>
          <p:cNvGrpSpPr/>
          <p:nvPr/>
        </p:nvGrpSpPr>
        <p:grpSpPr>
          <a:xfrm>
            <a:off x="6277959" y="1064405"/>
            <a:ext cx="3406601" cy="3686214"/>
            <a:chOff x="4433578" y="851045"/>
            <a:chExt cx="3406601" cy="3686214"/>
          </a:xfrm>
        </p:grpSpPr>
        <p:grpSp>
          <p:nvGrpSpPr>
            <p:cNvPr id="22" name="组合 29"/>
            <p:cNvGrpSpPr>
              <a:grpSpLocks/>
            </p:cNvGrpSpPr>
            <p:nvPr/>
          </p:nvGrpSpPr>
          <p:grpSpPr bwMode="auto">
            <a:xfrm>
              <a:off x="4617728" y="2990321"/>
              <a:ext cx="3022600" cy="1546938"/>
              <a:chOff x="0" y="0"/>
              <a:chExt cx="3022683" cy="1547807"/>
            </a:xfrm>
          </p:grpSpPr>
          <p:sp>
            <p:nvSpPr>
              <p:cNvPr id="23" name="文本框 30"/>
              <p:cNvSpPr>
                <a:spLocks noChangeArrowheads="1"/>
              </p:cNvSpPr>
              <p:nvPr/>
            </p:nvSpPr>
            <p:spPr bwMode="auto">
              <a:xfrm>
                <a:off x="773836" y="0"/>
                <a:ext cx="1396574" cy="4619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altLang="zh-CN" sz="2400">
                    <a:solidFill>
                      <a:srgbClr val="000000"/>
                    </a:solidFill>
                    <a:latin typeface="Arial" panose="020B0604020202020204" pitchFamily="34" charset="0"/>
                    <a:cs typeface="Arial" panose="020B0604020202020204" pitchFamily="34" charset="0"/>
                    <a:sym typeface="+mn-lt"/>
                  </a:rPr>
                  <a:t>BƯỚC 2</a:t>
                </a:r>
                <a:endParaRPr lang="zh-CN" altLang="en-US" sz="2400" dirty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  <p:sp>
            <p:nvSpPr>
              <p:cNvPr id="24" name="矩形 31"/>
              <p:cNvSpPr>
                <a:spLocks noChangeArrowheads="1"/>
              </p:cNvSpPr>
              <p:nvPr/>
            </p:nvSpPr>
            <p:spPr bwMode="auto">
              <a:xfrm>
                <a:off x="0" y="838176"/>
                <a:ext cx="3022683" cy="7096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just">
                  <a:lnSpc>
                    <a:spcPct val="115000"/>
                  </a:lnSpc>
                  <a:spcAft>
                    <a:spcPts val="1000"/>
                  </a:spcAft>
                </a:pPr>
                <a:r>
                  <a:rPr lang="en-US" sz="18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Dùng băng dính giấy dán cố định 2 đoạn ống hút.</a:t>
                </a:r>
                <a:endParaRPr lang="en-US" sz="1800"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5" name="矩形 32"/>
              <p:cNvSpPr>
                <a:spLocks noChangeArrowheads="1"/>
              </p:cNvSpPr>
              <p:nvPr/>
            </p:nvSpPr>
            <p:spPr bwMode="auto">
              <a:xfrm>
                <a:off x="184046" y="504243"/>
                <a:ext cx="2552301" cy="45719"/>
              </a:xfrm>
              <a:prstGeom prst="rect">
                <a:avLst/>
              </a:prstGeom>
              <a:solidFill>
                <a:srgbClr val="42BC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12700" cap="flat" cmpd="sng">
                    <a:solidFill>
                      <a:srgbClr val="3D7329"/>
                    </a:solidFill>
                    <a:bevel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lang="zh-CN" altLang="zh-CN" sz="2400" dirty="0">
                  <a:solidFill>
                    <a:srgbClr val="FFFFFF"/>
                  </a:solidFill>
                  <a:latin typeface="Arial" panose="020B0604020202020204" pitchFamily="34" charset="0"/>
                  <a:cs typeface="Arial" panose="020B0604020202020204" pitchFamily="34" charset="0"/>
                  <a:sym typeface="+mn-lt"/>
                </a:endParaRPr>
              </a:p>
            </p:txBody>
          </p:sp>
        </p:grpSp>
        <p:sp>
          <p:nvSpPr>
            <p:cNvPr id="32" name="圆角矩形 7"/>
            <p:cNvSpPr>
              <a:spLocks noChangeArrowheads="1"/>
            </p:cNvSpPr>
            <p:nvPr/>
          </p:nvSpPr>
          <p:spPr bwMode="auto">
            <a:xfrm>
              <a:off x="4455598" y="861187"/>
              <a:ext cx="3384581" cy="2000843"/>
            </a:xfrm>
            <a:prstGeom prst="roundRect">
              <a:avLst>
                <a:gd name="adj" fmla="val 5033"/>
              </a:avLst>
            </a:prstGeom>
            <a:blipFill dpi="0" rotWithShape="1">
              <a:blip r:embed="rId4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a:blipFill>
            <a:ln w="19050">
              <a:solidFill>
                <a:schemeClr val="bg1">
                  <a:lumMod val="50000"/>
                </a:schemeClr>
              </a:solidFill>
            </a:ln>
          </p:spPr>
          <p:txBody>
            <a:bodyPr lIns="91440" tIns="45720" rIns="91440" bIns="45720" anchor="ctr"/>
            <a:lstStyle/>
            <a:p>
              <a:pPr algn="ctr"/>
              <a:endParaRPr lang="zh-CN" altLang="zh-CN" sz="240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4431557-AC59-666A-7447-6DB5D1812573}"/>
                </a:ext>
              </a:extLst>
            </p:cNvPr>
            <p:cNvSpPr/>
            <p:nvPr/>
          </p:nvSpPr>
          <p:spPr>
            <a:xfrm>
              <a:off x="4433578" y="851045"/>
              <a:ext cx="3390899" cy="2086839"/>
            </a:xfrm>
            <a:prstGeom prst="roundRect">
              <a:avLst>
                <a:gd name="adj" fmla="val 5956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EFEB84-DC92-E29E-88AB-FECF0C95A4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47" t="53026" r="47" b="-3088"/>
            <a:stretch/>
          </p:blipFill>
          <p:spPr bwMode="auto">
            <a:xfrm>
              <a:off x="4535430" y="1320017"/>
              <a:ext cx="3111511" cy="95188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92317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125FDA1F-A0BE-45A8-B781-DEB700DBAD7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2093CF1C-A78E-4786-A54B-09CB400C9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9A9020AC-7A1B-485C-9F13-9DA6E09D7C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EC6E4123-2D5D-4649-BA58-9C260841DB7E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8">
              <a:extLst>
                <a:ext uri="{FF2B5EF4-FFF2-40B4-BE49-F238E27FC236}">
                  <a16:creationId xmlns:a16="http://schemas.microsoft.com/office/drawing/2014/main" id="{AFDEDAE2-7C0A-433A-90DF-D07102E41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9">
              <a:extLst>
                <a:ext uri="{FF2B5EF4-FFF2-40B4-BE49-F238E27FC236}">
                  <a16:creationId xmlns:a16="http://schemas.microsoft.com/office/drawing/2014/main" id="{8F24B0E2-2FEA-4F6B-837D-BEAF2690EA3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10">
              <a:extLst>
                <a:ext uri="{FF2B5EF4-FFF2-40B4-BE49-F238E27FC236}">
                  <a16:creationId xmlns:a16="http://schemas.microsoft.com/office/drawing/2014/main" id="{1C3EC420-1D56-46EC-B22F-C8B0207AFE6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11">
              <a:extLst>
                <a:ext uri="{FF2B5EF4-FFF2-40B4-BE49-F238E27FC236}">
                  <a16:creationId xmlns:a16="http://schemas.microsoft.com/office/drawing/2014/main" id="{AB3B9D1D-203C-465A-889E-F386B972C7A3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12">
              <a:extLst>
                <a:ext uri="{FF2B5EF4-FFF2-40B4-BE49-F238E27FC236}">
                  <a16:creationId xmlns:a16="http://schemas.microsoft.com/office/drawing/2014/main" id="{AE6BFF3C-586E-4B6A-99F8-99E3A1DB10A6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13">
              <a:extLst>
                <a:ext uri="{FF2B5EF4-FFF2-40B4-BE49-F238E27FC236}">
                  <a16:creationId xmlns:a16="http://schemas.microsoft.com/office/drawing/2014/main" id="{99106798-10B3-4CBC-8007-0EEE2B7678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14">
              <a:extLst>
                <a:ext uri="{FF2B5EF4-FFF2-40B4-BE49-F238E27FC236}">
                  <a16:creationId xmlns:a16="http://schemas.microsoft.com/office/drawing/2014/main" id="{7811C663-F2A2-4D48-AF53-1C0160261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15">
              <a:extLst>
                <a:ext uri="{FF2B5EF4-FFF2-40B4-BE49-F238E27FC236}">
                  <a16:creationId xmlns:a16="http://schemas.microsoft.com/office/drawing/2014/main" id="{C6FDA77E-8530-4E6F-A9B1-6FA7C0961BE8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" name="Freeform 16">
              <a:extLst>
                <a:ext uri="{FF2B5EF4-FFF2-40B4-BE49-F238E27FC236}">
                  <a16:creationId xmlns:a16="http://schemas.microsoft.com/office/drawing/2014/main" id="{0E165EEC-36F1-4677-91E7-3E4C4EFF1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" name="Freeform 17">
              <a:extLst>
                <a:ext uri="{FF2B5EF4-FFF2-40B4-BE49-F238E27FC236}">
                  <a16:creationId xmlns:a16="http://schemas.microsoft.com/office/drawing/2014/main" id="{2D84C308-B96E-4467-B9EB-01EF15CDDA63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" name="Freeform 18">
              <a:extLst>
                <a:ext uri="{FF2B5EF4-FFF2-40B4-BE49-F238E27FC236}">
                  <a16:creationId xmlns:a16="http://schemas.microsoft.com/office/drawing/2014/main" id="{FF838A46-3556-4917-AF15-65EC5735E60F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" name="Freeform 19">
              <a:extLst>
                <a:ext uri="{FF2B5EF4-FFF2-40B4-BE49-F238E27FC236}">
                  <a16:creationId xmlns:a16="http://schemas.microsoft.com/office/drawing/2014/main" id="{A08B6CC1-008E-4BD8-893A-7413AEF39BC5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" name="Freeform 20">
              <a:extLst>
                <a:ext uri="{FF2B5EF4-FFF2-40B4-BE49-F238E27FC236}">
                  <a16:creationId xmlns:a16="http://schemas.microsoft.com/office/drawing/2014/main" id="{50D81EF6-E252-4399-A237-49E1AA999C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C9DC9AD8-F87E-4528-A76B-7C4A65F6527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22">
              <a:extLst>
                <a:ext uri="{FF2B5EF4-FFF2-40B4-BE49-F238E27FC236}">
                  <a16:creationId xmlns:a16="http://schemas.microsoft.com/office/drawing/2014/main" id="{07053B0D-F15A-4283-A5F5-2BFE296C8B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23">
              <a:extLst>
                <a:ext uri="{FF2B5EF4-FFF2-40B4-BE49-F238E27FC236}">
                  <a16:creationId xmlns:a16="http://schemas.microsoft.com/office/drawing/2014/main" id="{A6CECDBC-2C95-467E-92DB-8464A0A607C2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24">
              <a:extLst>
                <a:ext uri="{FF2B5EF4-FFF2-40B4-BE49-F238E27FC236}">
                  <a16:creationId xmlns:a16="http://schemas.microsoft.com/office/drawing/2014/main" id="{01783FB6-DBFD-479E-8D28-7D5335CE94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565A192F-68C0-4841-B626-5B12BB4699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26">
              <a:extLst>
                <a:ext uri="{FF2B5EF4-FFF2-40B4-BE49-F238E27FC236}">
                  <a16:creationId xmlns:a16="http://schemas.microsoft.com/office/drawing/2014/main" id="{21FD4622-1014-4114-801F-1F32E6AC14C2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27">
              <a:extLst>
                <a:ext uri="{FF2B5EF4-FFF2-40B4-BE49-F238E27FC236}">
                  <a16:creationId xmlns:a16="http://schemas.microsoft.com/office/drawing/2014/main" id="{CBC9491C-8D89-4281-AD34-4D0F570D371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28">
              <a:extLst>
                <a:ext uri="{FF2B5EF4-FFF2-40B4-BE49-F238E27FC236}">
                  <a16:creationId xmlns:a16="http://schemas.microsoft.com/office/drawing/2014/main" id="{D588DD14-323C-4B08-ADB4-C4CD6ED626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Freeform 29">
              <a:extLst>
                <a:ext uri="{FF2B5EF4-FFF2-40B4-BE49-F238E27FC236}">
                  <a16:creationId xmlns:a16="http://schemas.microsoft.com/office/drawing/2014/main" id="{431EAA3C-2A46-4AF3-8D4F-D50DEE49722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755F9273-5E63-409C-95F8-99019C6F3E31}"/>
              </a:ext>
            </a:extLst>
          </p:cNvPr>
          <p:cNvGrpSpPr/>
          <p:nvPr/>
        </p:nvGrpSpPr>
        <p:grpSpPr>
          <a:xfrm>
            <a:off x="8015288" y="6287608"/>
            <a:ext cx="681038" cy="1627188"/>
            <a:chOff x="8007350" y="3171826"/>
            <a:chExt cx="681038" cy="1627188"/>
          </a:xfrm>
        </p:grpSpPr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7B5E484D-58B8-4DBA-BC8A-42A8D8DB68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Oval 34">
              <a:extLst>
                <a:ext uri="{FF2B5EF4-FFF2-40B4-BE49-F238E27FC236}">
                  <a16:creationId xmlns:a16="http://schemas.microsoft.com/office/drawing/2014/main" id="{B8A5C209-9831-4548-9F89-E163C6006F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5465EBDD-D223-45CD-955E-AAA308DC1EE1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3013D407-82D7-4824-A64C-078FA6322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F7BAC665-2027-4C5E-940F-4D68933534A6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FD0236D8-873A-4776-BF59-ACC7C0658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39">
              <a:extLst>
                <a:ext uri="{FF2B5EF4-FFF2-40B4-BE49-F238E27FC236}">
                  <a16:creationId xmlns:a16="http://schemas.microsoft.com/office/drawing/2014/main" id="{7192006A-A8DF-405D-A3D9-CC6903B6C5EC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40">
              <a:extLst>
                <a:ext uri="{FF2B5EF4-FFF2-40B4-BE49-F238E27FC236}">
                  <a16:creationId xmlns:a16="http://schemas.microsoft.com/office/drawing/2014/main" id="{752C3D47-1EE5-4EBE-A04B-A1080C2A1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41">
              <a:extLst>
                <a:ext uri="{FF2B5EF4-FFF2-40B4-BE49-F238E27FC236}">
                  <a16:creationId xmlns:a16="http://schemas.microsoft.com/office/drawing/2014/main" id="{3FE63F8F-9C3B-41EE-AA15-8984D4D05F7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Oval 42">
              <a:extLst>
                <a:ext uri="{FF2B5EF4-FFF2-40B4-BE49-F238E27FC236}">
                  <a16:creationId xmlns:a16="http://schemas.microsoft.com/office/drawing/2014/main" id="{6EDF041A-5D77-48C4-9414-97DDAB429A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Oval 43">
              <a:extLst>
                <a:ext uri="{FF2B5EF4-FFF2-40B4-BE49-F238E27FC236}">
                  <a16:creationId xmlns:a16="http://schemas.microsoft.com/office/drawing/2014/main" id="{64E89A50-BC7C-4E3C-A742-DD0B14DE99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Oval 44">
              <a:extLst>
                <a:ext uri="{FF2B5EF4-FFF2-40B4-BE49-F238E27FC236}">
                  <a16:creationId xmlns:a16="http://schemas.microsoft.com/office/drawing/2014/main" id="{4D6ECE74-DC68-4A4F-BFC3-08DE669ECAD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Freeform 45">
              <a:extLst>
                <a:ext uri="{FF2B5EF4-FFF2-40B4-BE49-F238E27FC236}">
                  <a16:creationId xmlns:a16="http://schemas.microsoft.com/office/drawing/2014/main" id="{987D04FA-B54D-459F-B004-0D191105C90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Freeform 46">
              <a:extLst>
                <a:ext uri="{FF2B5EF4-FFF2-40B4-BE49-F238E27FC236}">
                  <a16:creationId xmlns:a16="http://schemas.microsoft.com/office/drawing/2014/main" id="{E69236DB-C39E-4AE6-939A-E6F479976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62" name="组合 61">
            <a:extLst>
              <a:ext uri="{FF2B5EF4-FFF2-40B4-BE49-F238E27FC236}">
                <a16:creationId xmlns:a16="http://schemas.microsoft.com/office/drawing/2014/main" id="{C53AA327-CEBA-4C73-B9DA-E1A9E2360650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63" name="Rectangle 47">
              <a:extLst>
                <a:ext uri="{FF2B5EF4-FFF2-40B4-BE49-F238E27FC236}">
                  <a16:creationId xmlns:a16="http://schemas.microsoft.com/office/drawing/2014/main" id="{9F4B3E5A-A956-42AB-9B64-060A173609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Oval 48">
              <a:extLst>
                <a:ext uri="{FF2B5EF4-FFF2-40B4-BE49-F238E27FC236}">
                  <a16:creationId xmlns:a16="http://schemas.microsoft.com/office/drawing/2014/main" id="{BCDFEE70-2E12-45FB-A075-34D94B94E1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5" name="Freeform 49">
              <a:extLst>
                <a:ext uri="{FF2B5EF4-FFF2-40B4-BE49-F238E27FC236}">
                  <a16:creationId xmlns:a16="http://schemas.microsoft.com/office/drawing/2014/main" id="{FC95E587-298D-4EA7-9F88-E0B650D2D4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Freeform 50">
              <a:extLst>
                <a:ext uri="{FF2B5EF4-FFF2-40B4-BE49-F238E27FC236}">
                  <a16:creationId xmlns:a16="http://schemas.microsoft.com/office/drawing/2014/main" id="{E4025F85-C3B4-458F-8110-C4CF9DBA8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51">
              <a:extLst>
                <a:ext uri="{FF2B5EF4-FFF2-40B4-BE49-F238E27FC236}">
                  <a16:creationId xmlns:a16="http://schemas.microsoft.com/office/drawing/2014/main" id="{B7C21CB3-15F9-4BB1-8F4B-028F159BE3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52">
              <a:extLst>
                <a:ext uri="{FF2B5EF4-FFF2-40B4-BE49-F238E27FC236}">
                  <a16:creationId xmlns:a16="http://schemas.microsoft.com/office/drawing/2014/main" id="{6ACF5666-C8F2-42B6-ADE8-3FF595E4C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53">
              <a:extLst>
                <a:ext uri="{FF2B5EF4-FFF2-40B4-BE49-F238E27FC236}">
                  <a16:creationId xmlns:a16="http://schemas.microsoft.com/office/drawing/2014/main" id="{3263120B-6DB2-4924-98C9-B7C2633F4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54">
              <a:extLst>
                <a:ext uri="{FF2B5EF4-FFF2-40B4-BE49-F238E27FC236}">
                  <a16:creationId xmlns:a16="http://schemas.microsoft.com/office/drawing/2014/main" id="{B5D4C7BD-86D0-4421-AE9C-028E2C17981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55">
              <a:extLst>
                <a:ext uri="{FF2B5EF4-FFF2-40B4-BE49-F238E27FC236}">
                  <a16:creationId xmlns:a16="http://schemas.microsoft.com/office/drawing/2014/main" id="{69B45211-1AC6-440C-8ADB-480586AC232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Oval 56">
              <a:extLst>
                <a:ext uri="{FF2B5EF4-FFF2-40B4-BE49-F238E27FC236}">
                  <a16:creationId xmlns:a16="http://schemas.microsoft.com/office/drawing/2014/main" id="{CCE2BBC7-CC10-42C8-A91A-0F4FFC3E38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Oval 57">
              <a:extLst>
                <a:ext uri="{FF2B5EF4-FFF2-40B4-BE49-F238E27FC236}">
                  <a16:creationId xmlns:a16="http://schemas.microsoft.com/office/drawing/2014/main" id="{74437C18-9673-4045-8B98-0D973AE8E7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58">
              <a:extLst>
                <a:ext uri="{FF2B5EF4-FFF2-40B4-BE49-F238E27FC236}">
                  <a16:creationId xmlns:a16="http://schemas.microsoft.com/office/drawing/2014/main" id="{F9E69E7F-0CE4-47A8-977A-4554B3A99D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Freeform 59">
              <a:extLst>
                <a:ext uri="{FF2B5EF4-FFF2-40B4-BE49-F238E27FC236}">
                  <a16:creationId xmlns:a16="http://schemas.microsoft.com/office/drawing/2014/main" id="{DE686AA8-4EB6-4294-A602-7C42DBFF12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Freeform 60">
              <a:extLst>
                <a:ext uri="{FF2B5EF4-FFF2-40B4-BE49-F238E27FC236}">
                  <a16:creationId xmlns:a16="http://schemas.microsoft.com/office/drawing/2014/main" id="{6D350C20-5513-4FAF-AB03-198180D2E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77" name="组合 76">
            <a:extLst>
              <a:ext uri="{FF2B5EF4-FFF2-40B4-BE49-F238E27FC236}">
                <a16:creationId xmlns:a16="http://schemas.microsoft.com/office/drawing/2014/main" id="{4B2AFAD7-23E8-4057-9ABD-C5F4FD5A0C8F}"/>
              </a:ext>
            </a:extLst>
          </p:cNvPr>
          <p:cNvGrpSpPr/>
          <p:nvPr/>
        </p:nvGrpSpPr>
        <p:grpSpPr>
          <a:xfrm>
            <a:off x="9145588" y="5844695"/>
            <a:ext cx="898525" cy="2139951"/>
            <a:chOff x="9137650" y="2728913"/>
            <a:chExt cx="898525" cy="2139951"/>
          </a:xfrm>
        </p:grpSpPr>
        <p:sp>
          <p:nvSpPr>
            <p:cNvPr id="78" name="Rectangle 61">
              <a:extLst>
                <a:ext uri="{FF2B5EF4-FFF2-40B4-BE49-F238E27FC236}">
                  <a16:creationId xmlns:a16="http://schemas.microsoft.com/office/drawing/2014/main" id="{5231C0B2-A1FE-466E-966F-FCB9263CEB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9" name="Oval 62">
              <a:extLst>
                <a:ext uri="{FF2B5EF4-FFF2-40B4-BE49-F238E27FC236}">
                  <a16:creationId xmlns:a16="http://schemas.microsoft.com/office/drawing/2014/main" id="{D92122BD-C0F8-46CF-87C5-C2E0ADFB8D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Freeform 63">
              <a:extLst>
                <a:ext uri="{FF2B5EF4-FFF2-40B4-BE49-F238E27FC236}">
                  <a16:creationId xmlns:a16="http://schemas.microsoft.com/office/drawing/2014/main" id="{C517AB72-40A0-442C-970C-9090EB797E7B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64">
              <a:extLst>
                <a:ext uri="{FF2B5EF4-FFF2-40B4-BE49-F238E27FC236}">
                  <a16:creationId xmlns:a16="http://schemas.microsoft.com/office/drawing/2014/main" id="{76746A76-54C7-423B-A1D6-55DC616D9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65">
              <a:extLst>
                <a:ext uri="{FF2B5EF4-FFF2-40B4-BE49-F238E27FC236}">
                  <a16:creationId xmlns:a16="http://schemas.microsoft.com/office/drawing/2014/main" id="{BED40064-381E-4E01-A367-16BA0CE25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66">
              <a:extLst>
                <a:ext uri="{FF2B5EF4-FFF2-40B4-BE49-F238E27FC236}">
                  <a16:creationId xmlns:a16="http://schemas.microsoft.com/office/drawing/2014/main" id="{990CB619-950E-410C-9AB0-5427893D7AB3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67">
              <a:extLst>
                <a:ext uri="{FF2B5EF4-FFF2-40B4-BE49-F238E27FC236}">
                  <a16:creationId xmlns:a16="http://schemas.microsoft.com/office/drawing/2014/main" id="{010E2C98-1BB2-4C04-84EB-0CBCCB9F96C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68">
              <a:extLst>
                <a:ext uri="{FF2B5EF4-FFF2-40B4-BE49-F238E27FC236}">
                  <a16:creationId xmlns:a16="http://schemas.microsoft.com/office/drawing/2014/main" id="{116ACFDA-C3EC-44E9-9812-87DC275D349C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69">
              <a:extLst>
                <a:ext uri="{FF2B5EF4-FFF2-40B4-BE49-F238E27FC236}">
                  <a16:creationId xmlns:a16="http://schemas.microsoft.com/office/drawing/2014/main" id="{32FF9541-DE24-4120-8D29-0F4C62486CD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Oval 70">
              <a:extLst>
                <a:ext uri="{FF2B5EF4-FFF2-40B4-BE49-F238E27FC236}">
                  <a16:creationId xmlns:a16="http://schemas.microsoft.com/office/drawing/2014/main" id="{4C69538E-6A84-4D48-8F0D-957F8CE0AC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71">
              <a:extLst>
                <a:ext uri="{FF2B5EF4-FFF2-40B4-BE49-F238E27FC236}">
                  <a16:creationId xmlns:a16="http://schemas.microsoft.com/office/drawing/2014/main" id="{A9616F8C-1843-4B45-92B9-5883D57B17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72">
              <a:extLst>
                <a:ext uri="{FF2B5EF4-FFF2-40B4-BE49-F238E27FC236}">
                  <a16:creationId xmlns:a16="http://schemas.microsoft.com/office/drawing/2014/main" id="{9B29F0EB-4F2E-4A2A-88E1-974EFD354E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Freeform 73">
              <a:extLst>
                <a:ext uri="{FF2B5EF4-FFF2-40B4-BE49-F238E27FC236}">
                  <a16:creationId xmlns:a16="http://schemas.microsoft.com/office/drawing/2014/main" id="{D848E011-9E70-4602-B8F2-3E36AF8DD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74">
              <a:extLst>
                <a:ext uri="{FF2B5EF4-FFF2-40B4-BE49-F238E27FC236}">
                  <a16:creationId xmlns:a16="http://schemas.microsoft.com/office/drawing/2014/main" id="{D097BA56-FBB6-48C7-86B1-29E1E3873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92" name="组合 91">
            <a:extLst>
              <a:ext uri="{FF2B5EF4-FFF2-40B4-BE49-F238E27FC236}">
                <a16:creationId xmlns:a16="http://schemas.microsoft.com/office/drawing/2014/main" id="{77737DEE-AFF4-4EEB-9CC8-AE8D08589E18}"/>
              </a:ext>
            </a:extLst>
          </p:cNvPr>
          <p:cNvGrpSpPr/>
          <p:nvPr/>
        </p:nvGrpSpPr>
        <p:grpSpPr>
          <a:xfrm>
            <a:off x="6437313" y="5831995"/>
            <a:ext cx="773113" cy="2178051"/>
            <a:chOff x="6429375" y="2716213"/>
            <a:chExt cx="773113" cy="2178051"/>
          </a:xfrm>
        </p:grpSpPr>
        <p:sp>
          <p:nvSpPr>
            <p:cNvPr id="93" name="Rectangle 75">
              <a:extLst>
                <a:ext uri="{FF2B5EF4-FFF2-40B4-BE49-F238E27FC236}">
                  <a16:creationId xmlns:a16="http://schemas.microsoft.com/office/drawing/2014/main" id="{5606E703-0645-4AA5-B7DF-927412CE0E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76">
              <a:extLst>
                <a:ext uri="{FF2B5EF4-FFF2-40B4-BE49-F238E27FC236}">
                  <a16:creationId xmlns:a16="http://schemas.microsoft.com/office/drawing/2014/main" id="{6FBCE2D2-6B80-4914-9785-07601E6806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77">
              <a:extLst>
                <a:ext uri="{FF2B5EF4-FFF2-40B4-BE49-F238E27FC236}">
                  <a16:creationId xmlns:a16="http://schemas.microsoft.com/office/drawing/2014/main" id="{6D3C622D-FA54-4585-9B05-39FA0603E76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78">
              <a:extLst>
                <a:ext uri="{FF2B5EF4-FFF2-40B4-BE49-F238E27FC236}">
                  <a16:creationId xmlns:a16="http://schemas.microsoft.com/office/drawing/2014/main" id="{1ADBA8B9-CC17-442D-B930-F13F6B8CADA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79">
              <a:extLst>
                <a:ext uri="{FF2B5EF4-FFF2-40B4-BE49-F238E27FC236}">
                  <a16:creationId xmlns:a16="http://schemas.microsoft.com/office/drawing/2014/main" id="{B433904C-8D36-45BB-90A2-71973D4BF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80">
              <a:extLst>
                <a:ext uri="{FF2B5EF4-FFF2-40B4-BE49-F238E27FC236}">
                  <a16:creationId xmlns:a16="http://schemas.microsoft.com/office/drawing/2014/main" id="{6C5F26F7-7A91-4FBC-9063-17154EB434D8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81">
              <a:extLst>
                <a:ext uri="{FF2B5EF4-FFF2-40B4-BE49-F238E27FC236}">
                  <a16:creationId xmlns:a16="http://schemas.microsoft.com/office/drawing/2014/main" id="{7FF549A9-4108-4F3E-AA5B-C1A3B23D3B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82">
              <a:extLst>
                <a:ext uri="{FF2B5EF4-FFF2-40B4-BE49-F238E27FC236}">
                  <a16:creationId xmlns:a16="http://schemas.microsoft.com/office/drawing/2014/main" id="{AC373423-ABA8-439D-806A-B9F93763C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83">
              <a:extLst>
                <a:ext uri="{FF2B5EF4-FFF2-40B4-BE49-F238E27FC236}">
                  <a16:creationId xmlns:a16="http://schemas.microsoft.com/office/drawing/2014/main" id="{99DE4945-1F90-4196-A22D-7B3C1AAC526F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84">
              <a:extLst>
                <a:ext uri="{FF2B5EF4-FFF2-40B4-BE49-F238E27FC236}">
                  <a16:creationId xmlns:a16="http://schemas.microsoft.com/office/drawing/2014/main" id="{60D6661A-427E-446B-B35B-77A4F45A89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85">
              <a:extLst>
                <a:ext uri="{FF2B5EF4-FFF2-40B4-BE49-F238E27FC236}">
                  <a16:creationId xmlns:a16="http://schemas.microsoft.com/office/drawing/2014/main" id="{2BAD997F-D392-477D-8C6E-AF41231CC57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86">
              <a:extLst>
                <a:ext uri="{FF2B5EF4-FFF2-40B4-BE49-F238E27FC236}">
                  <a16:creationId xmlns:a16="http://schemas.microsoft.com/office/drawing/2014/main" id="{FB3B7965-1377-410A-B267-05A5D2F7C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87">
              <a:extLst>
                <a:ext uri="{FF2B5EF4-FFF2-40B4-BE49-F238E27FC236}">
                  <a16:creationId xmlns:a16="http://schemas.microsoft.com/office/drawing/2014/main" id="{93B61DB7-A697-4240-866F-BE6EC6E73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88">
              <a:extLst>
                <a:ext uri="{FF2B5EF4-FFF2-40B4-BE49-F238E27FC236}">
                  <a16:creationId xmlns:a16="http://schemas.microsoft.com/office/drawing/2014/main" id="{F4D3E818-0368-45E1-BC36-6C52AE6EB62D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07" name="组合 106">
            <a:extLst>
              <a:ext uri="{FF2B5EF4-FFF2-40B4-BE49-F238E27FC236}">
                <a16:creationId xmlns:a16="http://schemas.microsoft.com/office/drawing/2014/main" id="{14D8DE66-1171-4931-9980-2D59CD61682B}"/>
              </a:ext>
            </a:extLst>
          </p:cNvPr>
          <p:cNvGrpSpPr/>
          <p:nvPr/>
        </p:nvGrpSpPr>
        <p:grpSpPr>
          <a:xfrm>
            <a:off x="11537951" y="6100283"/>
            <a:ext cx="661987" cy="1866900"/>
            <a:chOff x="11530013" y="2984501"/>
            <a:chExt cx="661987" cy="1866900"/>
          </a:xfrm>
        </p:grpSpPr>
        <p:sp>
          <p:nvSpPr>
            <p:cNvPr id="108" name="Rectangle 89">
              <a:extLst>
                <a:ext uri="{FF2B5EF4-FFF2-40B4-BE49-F238E27FC236}">
                  <a16:creationId xmlns:a16="http://schemas.microsoft.com/office/drawing/2014/main" id="{E0B5B66B-1FDC-46AB-B577-139ECD40D5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Oval 90">
              <a:extLst>
                <a:ext uri="{FF2B5EF4-FFF2-40B4-BE49-F238E27FC236}">
                  <a16:creationId xmlns:a16="http://schemas.microsoft.com/office/drawing/2014/main" id="{904EF68B-7C94-4F7C-BE23-409BDCD34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91">
              <a:extLst>
                <a:ext uri="{FF2B5EF4-FFF2-40B4-BE49-F238E27FC236}">
                  <a16:creationId xmlns:a16="http://schemas.microsoft.com/office/drawing/2014/main" id="{9DCFEC88-616F-4A8E-9ED1-77EF6A79D86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92">
              <a:extLst>
                <a:ext uri="{FF2B5EF4-FFF2-40B4-BE49-F238E27FC236}">
                  <a16:creationId xmlns:a16="http://schemas.microsoft.com/office/drawing/2014/main" id="{BE6A6966-E5DC-4807-8822-8082C8097B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93">
              <a:extLst>
                <a:ext uri="{FF2B5EF4-FFF2-40B4-BE49-F238E27FC236}">
                  <a16:creationId xmlns:a16="http://schemas.microsoft.com/office/drawing/2014/main" id="{5210D18C-0D3B-46C2-BBC6-B419B63C677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94">
              <a:extLst>
                <a:ext uri="{FF2B5EF4-FFF2-40B4-BE49-F238E27FC236}">
                  <a16:creationId xmlns:a16="http://schemas.microsoft.com/office/drawing/2014/main" id="{3B007D8C-F6E6-499F-BEC7-8BF75FB50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95">
              <a:extLst>
                <a:ext uri="{FF2B5EF4-FFF2-40B4-BE49-F238E27FC236}">
                  <a16:creationId xmlns:a16="http://schemas.microsoft.com/office/drawing/2014/main" id="{31011519-F5F9-4939-A0C0-D22B6F27F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96">
              <a:extLst>
                <a:ext uri="{FF2B5EF4-FFF2-40B4-BE49-F238E27FC236}">
                  <a16:creationId xmlns:a16="http://schemas.microsoft.com/office/drawing/2014/main" id="{88D12BE2-6DAD-40ED-BA76-631F229AEE9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Freeform 97">
              <a:extLst>
                <a:ext uri="{FF2B5EF4-FFF2-40B4-BE49-F238E27FC236}">
                  <a16:creationId xmlns:a16="http://schemas.microsoft.com/office/drawing/2014/main" id="{C53AE918-DDCD-4B65-99D9-9D2D66102C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98">
              <a:extLst>
                <a:ext uri="{FF2B5EF4-FFF2-40B4-BE49-F238E27FC236}">
                  <a16:creationId xmlns:a16="http://schemas.microsoft.com/office/drawing/2014/main" id="{FFC78463-428B-4960-B34D-5C282AF9E3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99">
              <a:extLst>
                <a:ext uri="{FF2B5EF4-FFF2-40B4-BE49-F238E27FC236}">
                  <a16:creationId xmlns:a16="http://schemas.microsoft.com/office/drawing/2014/main" id="{92448D1E-782D-4677-AB46-99055926649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Oval 100">
              <a:extLst>
                <a:ext uri="{FF2B5EF4-FFF2-40B4-BE49-F238E27FC236}">
                  <a16:creationId xmlns:a16="http://schemas.microsoft.com/office/drawing/2014/main" id="{29FE4603-3786-44C5-AE4B-F2DD0AD4C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01">
              <a:extLst>
                <a:ext uri="{FF2B5EF4-FFF2-40B4-BE49-F238E27FC236}">
                  <a16:creationId xmlns:a16="http://schemas.microsoft.com/office/drawing/2014/main" id="{2448E4B1-AF42-43F3-BCED-D8070DB392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1" name="Freeform 102">
              <a:extLst>
                <a:ext uri="{FF2B5EF4-FFF2-40B4-BE49-F238E27FC236}">
                  <a16:creationId xmlns:a16="http://schemas.microsoft.com/office/drawing/2014/main" id="{E992CB8A-B02A-4370-91E1-FAA91DF65F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22" name="组合 121">
            <a:extLst>
              <a:ext uri="{FF2B5EF4-FFF2-40B4-BE49-F238E27FC236}">
                <a16:creationId xmlns:a16="http://schemas.microsoft.com/office/drawing/2014/main" id="{1670C971-5136-42B2-A613-5120AC3CCFB4}"/>
              </a:ext>
            </a:extLst>
          </p:cNvPr>
          <p:cNvGrpSpPr/>
          <p:nvPr/>
        </p:nvGrpSpPr>
        <p:grpSpPr>
          <a:xfrm>
            <a:off x="3646488" y="5385908"/>
            <a:ext cx="1073151" cy="2563813"/>
            <a:chOff x="3638550" y="2270126"/>
            <a:chExt cx="1073151" cy="2563813"/>
          </a:xfrm>
        </p:grpSpPr>
        <p:sp>
          <p:nvSpPr>
            <p:cNvPr id="123" name="Rectangle 103">
              <a:extLst>
                <a:ext uri="{FF2B5EF4-FFF2-40B4-BE49-F238E27FC236}">
                  <a16:creationId xmlns:a16="http://schemas.microsoft.com/office/drawing/2014/main" id="{D5F2E3CD-7EE7-476A-8980-58117BABC24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Oval 104">
              <a:extLst>
                <a:ext uri="{FF2B5EF4-FFF2-40B4-BE49-F238E27FC236}">
                  <a16:creationId xmlns:a16="http://schemas.microsoft.com/office/drawing/2014/main" id="{32AB7552-AEDD-4766-90E0-1EEE0E9E0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05">
              <a:extLst>
                <a:ext uri="{FF2B5EF4-FFF2-40B4-BE49-F238E27FC236}">
                  <a16:creationId xmlns:a16="http://schemas.microsoft.com/office/drawing/2014/main" id="{FBC6119D-ABB8-4D57-97C7-31970E9761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06">
              <a:extLst>
                <a:ext uri="{FF2B5EF4-FFF2-40B4-BE49-F238E27FC236}">
                  <a16:creationId xmlns:a16="http://schemas.microsoft.com/office/drawing/2014/main" id="{1161B9C6-1696-443F-B9EF-22DC9FC5B7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07">
              <a:extLst>
                <a:ext uri="{FF2B5EF4-FFF2-40B4-BE49-F238E27FC236}">
                  <a16:creationId xmlns:a16="http://schemas.microsoft.com/office/drawing/2014/main" id="{0C58F727-80C3-426F-902E-46A16E2FE8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08">
              <a:extLst>
                <a:ext uri="{FF2B5EF4-FFF2-40B4-BE49-F238E27FC236}">
                  <a16:creationId xmlns:a16="http://schemas.microsoft.com/office/drawing/2014/main" id="{63CAC6F0-BDB5-4729-BD82-59AD2E198A19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09">
              <a:extLst>
                <a:ext uri="{FF2B5EF4-FFF2-40B4-BE49-F238E27FC236}">
                  <a16:creationId xmlns:a16="http://schemas.microsoft.com/office/drawing/2014/main" id="{BE3F14ED-B8DA-42D5-AA36-590F7244136E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Freeform 110">
              <a:extLst>
                <a:ext uri="{FF2B5EF4-FFF2-40B4-BE49-F238E27FC236}">
                  <a16:creationId xmlns:a16="http://schemas.microsoft.com/office/drawing/2014/main" id="{7EB93BB5-5D08-42BB-9A7E-13482F6DA93C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Freeform 111">
              <a:extLst>
                <a:ext uri="{FF2B5EF4-FFF2-40B4-BE49-F238E27FC236}">
                  <a16:creationId xmlns:a16="http://schemas.microsoft.com/office/drawing/2014/main" id="{AC5C45A9-1DB4-4843-9E22-97E7DBA1E626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12">
              <a:extLst>
                <a:ext uri="{FF2B5EF4-FFF2-40B4-BE49-F238E27FC236}">
                  <a16:creationId xmlns:a16="http://schemas.microsoft.com/office/drawing/2014/main" id="{3351FA3D-B15E-49B0-85FD-1647B3F0A5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Oval 113">
              <a:extLst>
                <a:ext uri="{FF2B5EF4-FFF2-40B4-BE49-F238E27FC236}">
                  <a16:creationId xmlns:a16="http://schemas.microsoft.com/office/drawing/2014/main" id="{47566567-D8DA-4661-AB59-8A31AC8C00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Oval 114">
              <a:extLst>
                <a:ext uri="{FF2B5EF4-FFF2-40B4-BE49-F238E27FC236}">
                  <a16:creationId xmlns:a16="http://schemas.microsoft.com/office/drawing/2014/main" id="{5EFC1298-3FCE-49A7-B360-C850D1CF38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5" name="Freeform 115">
              <a:extLst>
                <a:ext uri="{FF2B5EF4-FFF2-40B4-BE49-F238E27FC236}">
                  <a16:creationId xmlns:a16="http://schemas.microsoft.com/office/drawing/2014/main" id="{55543868-5757-49E8-8C32-3F4E4F94D81C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Freeform 116">
              <a:extLst>
                <a:ext uri="{FF2B5EF4-FFF2-40B4-BE49-F238E27FC236}">
                  <a16:creationId xmlns:a16="http://schemas.microsoft.com/office/drawing/2014/main" id="{6DAA329D-AD46-4D90-82E4-73243905477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37" name="组合 136">
            <a:extLst>
              <a:ext uri="{FF2B5EF4-FFF2-40B4-BE49-F238E27FC236}">
                <a16:creationId xmlns:a16="http://schemas.microsoft.com/office/drawing/2014/main" id="{190F745E-2B6F-4ADE-9176-CB7CB253A59A}"/>
              </a:ext>
            </a:extLst>
          </p:cNvPr>
          <p:cNvGrpSpPr/>
          <p:nvPr/>
        </p:nvGrpSpPr>
        <p:grpSpPr>
          <a:xfrm>
            <a:off x="1233488" y="5069995"/>
            <a:ext cx="1042988" cy="2814638"/>
            <a:chOff x="1225550" y="1954213"/>
            <a:chExt cx="1042988" cy="2814638"/>
          </a:xfrm>
        </p:grpSpPr>
        <p:sp>
          <p:nvSpPr>
            <p:cNvPr id="138" name="Rectangle 117">
              <a:extLst>
                <a:ext uri="{FF2B5EF4-FFF2-40B4-BE49-F238E27FC236}">
                  <a16:creationId xmlns:a16="http://schemas.microsoft.com/office/drawing/2014/main" id="{C42D3FED-16F5-43A9-844E-8FBD37D3DA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Oval 118">
              <a:extLst>
                <a:ext uri="{FF2B5EF4-FFF2-40B4-BE49-F238E27FC236}">
                  <a16:creationId xmlns:a16="http://schemas.microsoft.com/office/drawing/2014/main" id="{FF1C20DB-3ABA-4D29-838B-086744B782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19">
              <a:extLst>
                <a:ext uri="{FF2B5EF4-FFF2-40B4-BE49-F238E27FC236}">
                  <a16:creationId xmlns:a16="http://schemas.microsoft.com/office/drawing/2014/main" id="{7CD87454-81CB-4AFE-85E5-63C7E032F3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20">
              <a:extLst>
                <a:ext uri="{FF2B5EF4-FFF2-40B4-BE49-F238E27FC236}">
                  <a16:creationId xmlns:a16="http://schemas.microsoft.com/office/drawing/2014/main" id="{5D2DA79E-11D8-4E33-A14C-6B9B3C5F218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21">
              <a:extLst>
                <a:ext uri="{FF2B5EF4-FFF2-40B4-BE49-F238E27FC236}">
                  <a16:creationId xmlns:a16="http://schemas.microsoft.com/office/drawing/2014/main" id="{D2074FC4-D7C3-4588-AACF-25AB669359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22">
              <a:extLst>
                <a:ext uri="{FF2B5EF4-FFF2-40B4-BE49-F238E27FC236}">
                  <a16:creationId xmlns:a16="http://schemas.microsoft.com/office/drawing/2014/main" id="{836A6AA5-CA92-4171-9252-E484C47972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Freeform 123">
              <a:extLst>
                <a:ext uri="{FF2B5EF4-FFF2-40B4-BE49-F238E27FC236}">
                  <a16:creationId xmlns:a16="http://schemas.microsoft.com/office/drawing/2014/main" id="{43A25327-9C7D-461B-8810-4640CC442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Freeform 124">
              <a:extLst>
                <a:ext uri="{FF2B5EF4-FFF2-40B4-BE49-F238E27FC236}">
                  <a16:creationId xmlns:a16="http://schemas.microsoft.com/office/drawing/2014/main" id="{6D8BF98A-95C0-4961-8CB6-0B50FC892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Freeform 125">
              <a:extLst>
                <a:ext uri="{FF2B5EF4-FFF2-40B4-BE49-F238E27FC236}">
                  <a16:creationId xmlns:a16="http://schemas.microsoft.com/office/drawing/2014/main" id="{41AA191F-A795-4757-B1C9-DB17F0379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Oval 126">
              <a:extLst>
                <a:ext uri="{FF2B5EF4-FFF2-40B4-BE49-F238E27FC236}">
                  <a16:creationId xmlns:a16="http://schemas.microsoft.com/office/drawing/2014/main" id="{4943F646-E310-4FE4-A636-048895AC784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Oval 127">
              <a:extLst>
                <a:ext uri="{FF2B5EF4-FFF2-40B4-BE49-F238E27FC236}">
                  <a16:creationId xmlns:a16="http://schemas.microsoft.com/office/drawing/2014/main" id="{83A2D86B-DDB8-4849-A94E-1D45B67527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9" name="Oval 128">
              <a:extLst>
                <a:ext uri="{FF2B5EF4-FFF2-40B4-BE49-F238E27FC236}">
                  <a16:creationId xmlns:a16="http://schemas.microsoft.com/office/drawing/2014/main" id="{A99041BA-746D-4C67-BA44-124BDAF364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0" name="Freeform 129">
              <a:extLst>
                <a:ext uri="{FF2B5EF4-FFF2-40B4-BE49-F238E27FC236}">
                  <a16:creationId xmlns:a16="http://schemas.microsoft.com/office/drawing/2014/main" id="{9F8C4EF3-2212-4BF6-A358-242719C379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1" name="Freeform 130">
              <a:extLst>
                <a:ext uri="{FF2B5EF4-FFF2-40B4-BE49-F238E27FC236}">
                  <a16:creationId xmlns:a16="http://schemas.microsoft.com/office/drawing/2014/main" id="{A44955C6-B58C-471E-B2EB-8C1F0D5A326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88B5424B-59FE-4E99-89F2-EAB95BD0BE1D}"/>
              </a:ext>
            </a:extLst>
          </p:cNvPr>
          <p:cNvGrpSpPr/>
          <p:nvPr/>
        </p:nvGrpSpPr>
        <p:grpSpPr>
          <a:xfrm>
            <a:off x="2733676" y="6195533"/>
            <a:ext cx="738187" cy="1755775"/>
            <a:chOff x="2725738" y="3079751"/>
            <a:chExt cx="738187" cy="1755775"/>
          </a:xfrm>
        </p:grpSpPr>
        <p:sp>
          <p:nvSpPr>
            <p:cNvPr id="153" name="Rectangle 131">
              <a:extLst>
                <a:ext uri="{FF2B5EF4-FFF2-40B4-BE49-F238E27FC236}">
                  <a16:creationId xmlns:a16="http://schemas.microsoft.com/office/drawing/2014/main" id="{5E87868F-78F4-4DA4-BB79-74CD7F738A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4" name="Oval 132">
              <a:extLst>
                <a:ext uri="{FF2B5EF4-FFF2-40B4-BE49-F238E27FC236}">
                  <a16:creationId xmlns:a16="http://schemas.microsoft.com/office/drawing/2014/main" id="{8CCCD892-6A74-44B6-9CC8-58C282193D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5" name="Freeform 133">
              <a:extLst>
                <a:ext uri="{FF2B5EF4-FFF2-40B4-BE49-F238E27FC236}">
                  <a16:creationId xmlns:a16="http://schemas.microsoft.com/office/drawing/2014/main" id="{3050A73F-B322-45C0-BF46-B39C1A5D4CF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6" name="Freeform 134">
              <a:extLst>
                <a:ext uri="{FF2B5EF4-FFF2-40B4-BE49-F238E27FC236}">
                  <a16:creationId xmlns:a16="http://schemas.microsoft.com/office/drawing/2014/main" id="{408E4803-2A43-4A80-A96D-D8C493D9D61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7" name="Freeform 135">
              <a:extLst>
                <a:ext uri="{FF2B5EF4-FFF2-40B4-BE49-F238E27FC236}">
                  <a16:creationId xmlns:a16="http://schemas.microsoft.com/office/drawing/2014/main" id="{C8CD2FD4-EE08-46D6-8198-D838A40CFE1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8" name="Freeform 136">
              <a:extLst>
                <a:ext uri="{FF2B5EF4-FFF2-40B4-BE49-F238E27FC236}">
                  <a16:creationId xmlns:a16="http://schemas.microsoft.com/office/drawing/2014/main" id="{D4C285AD-3F30-410C-B281-8C92F39D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9" name="Freeform 137">
              <a:extLst>
                <a:ext uri="{FF2B5EF4-FFF2-40B4-BE49-F238E27FC236}">
                  <a16:creationId xmlns:a16="http://schemas.microsoft.com/office/drawing/2014/main" id="{3BA7EC3E-DDC2-4B3F-96C5-B23AC60FA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0" name="Freeform 138">
              <a:extLst>
                <a:ext uri="{FF2B5EF4-FFF2-40B4-BE49-F238E27FC236}">
                  <a16:creationId xmlns:a16="http://schemas.microsoft.com/office/drawing/2014/main" id="{098C58BA-771E-4D14-9290-24098EBCA1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1" name="Freeform 139">
              <a:extLst>
                <a:ext uri="{FF2B5EF4-FFF2-40B4-BE49-F238E27FC236}">
                  <a16:creationId xmlns:a16="http://schemas.microsoft.com/office/drawing/2014/main" id="{41B55FAB-BAFA-4427-B86D-F314A2C89E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2" name="Oval 140">
              <a:extLst>
                <a:ext uri="{FF2B5EF4-FFF2-40B4-BE49-F238E27FC236}">
                  <a16:creationId xmlns:a16="http://schemas.microsoft.com/office/drawing/2014/main" id="{80FF6BF3-6675-44B0-95EB-A09078C06AE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Oval 141">
              <a:extLst>
                <a:ext uri="{FF2B5EF4-FFF2-40B4-BE49-F238E27FC236}">
                  <a16:creationId xmlns:a16="http://schemas.microsoft.com/office/drawing/2014/main" id="{8CBA6E99-7905-4246-A9BF-39F1009BC4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Oval 142">
              <a:extLst>
                <a:ext uri="{FF2B5EF4-FFF2-40B4-BE49-F238E27FC236}">
                  <a16:creationId xmlns:a16="http://schemas.microsoft.com/office/drawing/2014/main" id="{CD8D8ACF-5408-426E-91B0-5C984B2736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43">
              <a:extLst>
                <a:ext uri="{FF2B5EF4-FFF2-40B4-BE49-F238E27FC236}">
                  <a16:creationId xmlns:a16="http://schemas.microsoft.com/office/drawing/2014/main" id="{1F7CD235-37A0-4A90-B8AD-8F9C9001E9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44">
              <a:extLst>
                <a:ext uri="{FF2B5EF4-FFF2-40B4-BE49-F238E27FC236}">
                  <a16:creationId xmlns:a16="http://schemas.microsoft.com/office/drawing/2014/main" id="{5D22C36C-598E-4359-AD90-A2BE2929646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sp>
        <p:nvSpPr>
          <p:cNvPr id="5" name="五角星 40">
            <a:extLst>
              <a:ext uri="{FF2B5EF4-FFF2-40B4-BE49-F238E27FC236}">
                <a16:creationId xmlns:a16="http://schemas.microsoft.com/office/drawing/2014/main" id="{2C647A40-F3A3-46E5-BD60-93C6B1D15434}"/>
              </a:ext>
            </a:extLst>
          </p:cNvPr>
          <p:cNvSpPr/>
          <p:nvPr/>
        </p:nvSpPr>
        <p:spPr>
          <a:xfrm rot="19903756">
            <a:off x="2638407" y="4302805"/>
            <a:ext cx="792273" cy="79227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8" name="五角星 41">
            <a:extLst>
              <a:ext uri="{FF2B5EF4-FFF2-40B4-BE49-F238E27FC236}">
                <a16:creationId xmlns:a16="http://schemas.microsoft.com/office/drawing/2014/main" id="{C105830F-0228-4277-9EB9-3841BDD8C129}"/>
              </a:ext>
            </a:extLst>
          </p:cNvPr>
          <p:cNvSpPr/>
          <p:nvPr/>
        </p:nvSpPr>
        <p:spPr>
          <a:xfrm rot="21380687">
            <a:off x="2942476" y="5638183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9" name="五角星 42">
            <a:extLst>
              <a:ext uri="{FF2B5EF4-FFF2-40B4-BE49-F238E27FC236}">
                <a16:creationId xmlns:a16="http://schemas.microsoft.com/office/drawing/2014/main" id="{EFEEA0C2-0D51-4795-B57F-DAF1BB37A8A7}"/>
              </a:ext>
            </a:extLst>
          </p:cNvPr>
          <p:cNvSpPr/>
          <p:nvPr/>
        </p:nvSpPr>
        <p:spPr>
          <a:xfrm rot="19938392">
            <a:off x="4362104" y="5576181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solidFill>
            <a:srgbClr val="FFFF00"/>
          </a:solid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0" name="五角星 43">
            <a:extLst>
              <a:ext uri="{FF2B5EF4-FFF2-40B4-BE49-F238E27FC236}">
                <a16:creationId xmlns:a16="http://schemas.microsoft.com/office/drawing/2014/main" id="{4775AC28-668E-4A84-B76C-4309BFA8B98C}"/>
              </a:ext>
            </a:extLst>
          </p:cNvPr>
          <p:cNvSpPr/>
          <p:nvPr/>
        </p:nvSpPr>
        <p:spPr>
          <a:xfrm rot="19938392">
            <a:off x="3697787" y="5225730"/>
            <a:ext cx="364784" cy="364784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1" name="五角星 44">
            <a:extLst>
              <a:ext uri="{FF2B5EF4-FFF2-40B4-BE49-F238E27FC236}">
                <a16:creationId xmlns:a16="http://schemas.microsoft.com/office/drawing/2014/main" id="{B734A092-7F21-4198-B42C-5E104CEF8C8C}"/>
              </a:ext>
            </a:extLst>
          </p:cNvPr>
          <p:cNvSpPr/>
          <p:nvPr/>
        </p:nvSpPr>
        <p:spPr>
          <a:xfrm rot="19967404">
            <a:off x="9530890" y="2384411"/>
            <a:ext cx="458393" cy="458393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28575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2" name="五角星 45">
            <a:extLst>
              <a:ext uri="{FF2B5EF4-FFF2-40B4-BE49-F238E27FC236}">
                <a16:creationId xmlns:a16="http://schemas.microsoft.com/office/drawing/2014/main" id="{57FA59EA-F8D8-4611-A65C-1D1B03063F06}"/>
              </a:ext>
            </a:extLst>
          </p:cNvPr>
          <p:cNvSpPr/>
          <p:nvPr/>
        </p:nvSpPr>
        <p:spPr>
          <a:xfrm>
            <a:off x="8647499" y="2772249"/>
            <a:ext cx="253437" cy="253437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905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3" name="五角星 46">
            <a:extLst>
              <a:ext uri="{FF2B5EF4-FFF2-40B4-BE49-F238E27FC236}">
                <a16:creationId xmlns:a16="http://schemas.microsoft.com/office/drawing/2014/main" id="{A5CC65F3-6C26-43DE-815B-22314D2D0771}"/>
              </a:ext>
            </a:extLst>
          </p:cNvPr>
          <p:cNvSpPr/>
          <p:nvPr/>
        </p:nvSpPr>
        <p:spPr>
          <a:xfrm>
            <a:off x="10426981" y="2769328"/>
            <a:ext cx="186345" cy="186345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sp>
        <p:nvSpPr>
          <p:cNvPr id="14" name="五角星 50">
            <a:extLst>
              <a:ext uri="{FF2B5EF4-FFF2-40B4-BE49-F238E27FC236}">
                <a16:creationId xmlns:a16="http://schemas.microsoft.com/office/drawing/2014/main" id="{9E3D806C-DE16-48A0-972D-A564B18E0F59}"/>
              </a:ext>
            </a:extLst>
          </p:cNvPr>
          <p:cNvSpPr/>
          <p:nvPr/>
        </p:nvSpPr>
        <p:spPr>
          <a:xfrm rot="19922997">
            <a:off x="10621204" y="2387223"/>
            <a:ext cx="143799" cy="143799"/>
          </a:xfrm>
          <a:prstGeom prst="star5">
            <a:avLst>
              <a:gd name="adj" fmla="val 23926"/>
              <a:gd name="hf" fmla="val 105146"/>
              <a:gd name="vf" fmla="val 110557"/>
            </a:avLst>
          </a:prstGeom>
          <a:blipFill dpi="0"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>
            <a:solidFill>
              <a:srgbClr val="804D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cs typeface="+mn-ea"/>
              <a:sym typeface="+mn-lt"/>
            </a:endParaRPr>
          </a:p>
        </p:txBody>
      </p:sp>
      <p:pic>
        <p:nvPicPr>
          <p:cNvPr id="15" name="Picture 5" descr="C:\Users\Administrator\Desktop\小鸟.png">
            <a:extLst>
              <a:ext uri="{FF2B5EF4-FFF2-40B4-BE49-F238E27FC236}">
                <a16:creationId xmlns:a16="http://schemas.microsoft.com/office/drawing/2014/main" id="{B7EDA8CE-8683-4842-A132-446AE96B29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195888" y="969083"/>
            <a:ext cx="834877" cy="887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5D31BD56-FA13-4C14-BD57-5D43D53F3618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99242" y="4571019"/>
            <a:ext cx="5404115" cy="905258"/>
          </a:xfrm>
          <a:prstGeom prst="rect">
            <a:avLst/>
          </a:prstGeom>
        </p:spPr>
      </p:pic>
      <p:sp>
        <p:nvSpPr>
          <p:cNvPr id="17" name="矩形 69">
            <a:extLst>
              <a:ext uri="{FF2B5EF4-FFF2-40B4-BE49-F238E27FC236}">
                <a16:creationId xmlns:a16="http://schemas.microsoft.com/office/drawing/2014/main" id="{F9464DB0-AFAE-49CD-81EE-FD9CB8B770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28698" y="2633480"/>
            <a:ext cx="4289957" cy="1015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rtlCol="0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en-US" altLang="zh-CN" sz="60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+mn-lt"/>
              </a:rPr>
              <a:t>VẬN DỤNG</a:t>
            </a:r>
            <a:endParaRPr lang="en-US" altLang="zh-CN" sz="6000" b="1" dirty="0">
              <a:ln w="6350">
                <a:solidFill>
                  <a:schemeClr val="bg1"/>
                </a:solidFill>
              </a:ln>
              <a:solidFill>
                <a:srgbClr val="E2566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n-ea"/>
              <a:cs typeface="Arial" panose="020B0604020202020204" pitchFamily="34" charset="0"/>
              <a:sym typeface="+mn-lt"/>
            </a:endParaRPr>
          </a:p>
        </p:txBody>
      </p:sp>
      <p:sp>
        <p:nvSpPr>
          <p:cNvPr id="19" name="TextBox 33">
            <a:extLst>
              <a:ext uri="{FF2B5EF4-FFF2-40B4-BE49-F238E27FC236}">
                <a16:creationId xmlns:a16="http://schemas.microsoft.com/office/drawing/2014/main" id="{E9BA25BA-C7A4-4307-B2BE-72CFE6B35265}"/>
              </a:ext>
            </a:extLst>
          </p:cNvPr>
          <p:cNvSpPr txBox="1"/>
          <p:nvPr/>
        </p:nvSpPr>
        <p:spPr>
          <a:xfrm rot="20124156">
            <a:off x="775837" y="1853930"/>
            <a:ext cx="40318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4800" b="1">
                <a:ln w="3175">
                  <a:solidFill>
                    <a:schemeClr val="bg1"/>
                  </a:solidFill>
                </a:ln>
                <a:solidFill>
                  <a:srgbClr val="366A9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HOẠT ĐỘNG</a:t>
            </a:r>
            <a:endParaRPr lang="zh-CN" altLang="en-US" sz="4800" b="1" dirty="0">
              <a:ln w="3175">
                <a:solidFill>
                  <a:schemeClr val="bg1"/>
                </a:solidFill>
              </a:ln>
              <a:solidFill>
                <a:srgbClr val="FD7B8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  <p:grpSp>
        <p:nvGrpSpPr>
          <p:cNvPr id="167" name="Group 147">
            <a:extLst>
              <a:ext uri="{FF2B5EF4-FFF2-40B4-BE49-F238E27FC236}">
                <a16:creationId xmlns:a16="http://schemas.microsoft.com/office/drawing/2014/main" id="{14923B37-527B-4F60-8454-168B81EFD57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250" y="-147565"/>
            <a:ext cx="5118100" cy="1464930"/>
            <a:chOff x="486" y="1200"/>
            <a:chExt cx="6708" cy="1920"/>
          </a:xfrm>
        </p:grpSpPr>
        <p:sp>
          <p:nvSpPr>
            <p:cNvPr id="168" name="AutoShape 146">
              <a:extLst>
                <a:ext uri="{FF2B5EF4-FFF2-40B4-BE49-F238E27FC236}">
                  <a16:creationId xmlns:a16="http://schemas.microsoft.com/office/drawing/2014/main" id="{BFDF51F3-0BAF-4042-84AC-7B4A349A944E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Freeform 148">
              <a:extLst>
                <a:ext uri="{FF2B5EF4-FFF2-40B4-BE49-F238E27FC236}">
                  <a16:creationId xmlns:a16="http://schemas.microsoft.com/office/drawing/2014/main" id="{1AE6CE88-4D6A-4B17-BFC3-6C5BBC15710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Freeform 149">
              <a:extLst>
                <a:ext uri="{FF2B5EF4-FFF2-40B4-BE49-F238E27FC236}">
                  <a16:creationId xmlns:a16="http://schemas.microsoft.com/office/drawing/2014/main" id="{BC346834-2E96-458B-BD77-A6CF6BC1D4E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1" name="Freeform 150">
              <a:extLst>
                <a:ext uri="{FF2B5EF4-FFF2-40B4-BE49-F238E27FC236}">
                  <a16:creationId xmlns:a16="http://schemas.microsoft.com/office/drawing/2014/main" id="{DF92CB5E-5EF4-49CF-B5AF-5652E6027D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Freeform 151">
              <a:extLst>
                <a:ext uri="{FF2B5EF4-FFF2-40B4-BE49-F238E27FC236}">
                  <a16:creationId xmlns:a16="http://schemas.microsoft.com/office/drawing/2014/main" id="{D0BCE476-2A2F-4C3C-99B5-C864EC99BDE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Freeform 152">
              <a:extLst>
                <a:ext uri="{FF2B5EF4-FFF2-40B4-BE49-F238E27FC236}">
                  <a16:creationId xmlns:a16="http://schemas.microsoft.com/office/drawing/2014/main" id="{819FDA78-18D2-4F1F-A7A3-7CC8475974C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Freeform 153">
              <a:extLst>
                <a:ext uri="{FF2B5EF4-FFF2-40B4-BE49-F238E27FC236}">
                  <a16:creationId xmlns:a16="http://schemas.microsoft.com/office/drawing/2014/main" id="{0CF265E0-BC5E-45F6-AA6A-87ED6F2AE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5" name="Freeform 154">
              <a:extLst>
                <a:ext uri="{FF2B5EF4-FFF2-40B4-BE49-F238E27FC236}">
                  <a16:creationId xmlns:a16="http://schemas.microsoft.com/office/drawing/2014/main" id="{2FCA4905-5CB4-4C3D-B391-1910FEF3D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Freeform 155">
              <a:extLst>
                <a:ext uri="{FF2B5EF4-FFF2-40B4-BE49-F238E27FC236}">
                  <a16:creationId xmlns:a16="http://schemas.microsoft.com/office/drawing/2014/main" id="{A4646FA3-CA6C-495F-8160-4BD977333795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Freeform 156">
              <a:extLst>
                <a:ext uri="{FF2B5EF4-FFF2-40B4-BE49-F238E27FC236}">
                  <a16:creationId xmlns:a16="http://schemas.microsoft.com/office/drawing/2014/main" id="{35B6F827-FB48-4232-A329-FE2CF401E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Freeform 157">
              <a:extLst>
                <a:ext uri="{FF2B5EF4-FFF2-40B4-BE49-F238E27FC236}">
                  <a16:creationId xmlns:a16="http://schemas.microsoft.com/office/drawing/2014/main" id="{EEFE535D-0528-4494-9DB5-A89F3ABB85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Freeform 158">
              <a:extLst>
                <a:ext uri="{FF2B5EF4-FFF2-40B4-BE49-F238E27FC236}">
                  <a16:creationId xmlns:a16="http://schemas.microsoft.com/office/drawing/2014/main" id="{D4369CCF-1113-4ACF-8BAF-30E63F62CC6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Freeform 159">
              <a:extLst>
                <a:ext uri="{FF2B5EF4-FFF2-40B4-BE49-F238E27FC236}">
                  <a16:creationId xmlns:a16="http://schemas.microsoft.com/office/drawing/2014/main" id="{80B91F68-2FE9-4D80-90D5-F7CB38288CBE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Freeform 160">
              <a:extLst>
                <a:ext uri="{FF2B5EF4-FFF2-40B4-BE49-F238E27FC236}">
                  <a16:creationId xmlns:a16="http://schemas.microsoft.com/office/drawing/2014/main" id="{F23030E5-BDD2-4585-92B2-A577B4DF65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2" name="Freeform 161">
              <a:extLst>
                <a:ext uri="{FF2B5EF4-FFF2-40B4-BE49-F238E27FC236}">
                  <a16:creationId xmlns:a16="http://schemas.microsoft.com/office/drawing/2014/main" id="{E40A599B-F403-462D-9F89-F98FB49608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Freeform 162">
              <a:extLst>
                <a:ext uri="{FF2B5EF4-FFF2-40B4-BE49-F238E27FC236}">
                  <a16:creationId xmlns:a16="http://schemas.microsoft.com/office/drawing/2014/main" id="{62936F86-10F7-4517-ABC2-8B15C29EFE4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Freeform 163">
              <a:extLst>
                <a:ext uri="{FF2B5EF4-FFF2-40B4-BE49-F238E27FC236}">
                  <a16:creationId xmlns:a16="http://schemas.microsoft.com/office/drawing/2014/main" id="{4659B8BF-7843-4E2D-A594-5DCAC83E00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Freeform 164">
              <a:extLst>
                <a:ext uri="{FF2B5EF4-FFF2-40B4-BE49-F238E27FC236}">
                  <a16:creationId xmlns:a16="http://schemas.microsoft.com/office/drawing/2014/main" id="{BF06D41D-75C3-42F4-BD87-759A26605E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Freeform 165">
              <a:extLst>
                <a:ext uri="{FF2B5EF4-FFF2-40B4-BE49-F238E27FC236}">
                  <a16:creationId xmlns:a16="http://schemas.microsoft.com/office/drawing/2014/main" id="{FEEBD6F1-7C2C-4B4E-9082-CD778182B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Freeform 166">
              <a:extLst>
                <a:ext uri="{FF2B5EF4-FFF2-40B4-BE49-F238E27FC236}">
                  <a16:creationId xmlns:a16="http://schemas.microsoft.com/office/drawing/2014/main" id="{55E26FD7-31D1-4EBD-82DF-243B6E98FA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8" name="Freeform 167">
              <a:extLst>
                <a:ext uri="{FF2B5EF4-FFF2-40B4-BE49-F238E27FC236}">
                  <a16:creationId xmlns:a16="http://schemas.microsoft.com/office/drawing/2014/main" id="{400913DF-7A57-438E-9045-C665579315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9" name="Freeform 168">
              <a:extLst>
                <a:ext uri="{FF2B5EF4-FFF2-40B4-BE49-F238E27FC236}">
                  <a16:creationId xmlns:a16="http://schemas.microsoft.com/office/drawing/2014/main" id="{D4D0836D-5F7F-4921-9650-7DAC7B9EDF6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0" name="Freeform 169">
              <a:extLst>
                <a:ext uri="{FF2B5EF4-FFF2-40B4-BE49-F238E27FC236}">
                  <a16:creationId xmlns:a16="http://schemas.microsoft.com/office/drawing/2014/main" id="{6E161A95-35B2-4658-ABFC-58F884211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1" name="Freeform 170">
              <a:extLst>
                <a:ext uri="{FF2B5EF4-FFF2-40B4-BE49-F238E27FC236}">
                  <a16:creationId xmlns:a16="http://schemas.microsoft.com/office/drawing/2014/main" id="{C779CCEB-F21E-4D13-B222-A1F4ED8B57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2" name="Freeform 171">
              <a:extLst>
                <a:ext uri="{FF2B5EF4-FFF2-40B4-BE49-F238E27FC236}">
                  <a16:creationId xmlns:a16="http://schemas.microsoft.com/office/drawing/2014/main" id="{6F200FA9-BE8A-455C-A044-DE640AB7E7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3" name="Freeform 172">
              <a:extLst>
                <a:ext uri="{FF2B5EF4-FFF2-40B4-BE49-F238E27FC236}">
                  <a16:creationId xmlns:a16="http://schemas.microsoft.com/office/drawing/2014/main" id="{9C69EBDC-D0C8-4D61-BBFC-E4C95B49828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4" name="Freeform 173">
              <a:extLst>
                <a:ext uri="{FF2B5EF4-FFF2-40B4-BE49-F238E27FC236}">
                  <a16:creationId xmlns:a16="http://schemas.microsoft.com/office/drawing/2014/main" id="{FB80AEE6-9176-49F3-A50A-13E048C1EB04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5" name="Freeform 174">
              <a:extLst>
                <a:ext uri="{FF2B5EF4-FFF2-40B4-BE49-F238E27FC236}">
                  <a16:creationId xmlns:a16="http://schemas.microsoft.com/office/drawing/2014/main" id="{9470E99F-384F-4156-A784-DE6DE6DB754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6" name="Oval 175">
              <a:extLst>
                <a:ext uri="{FF2B5EF4-FFF2-40B4-BE49-F238E27FC236}">
                  <a16:creationId xmlns:a16="http://schemas.microsoft.com/office/drawing/2014/main" id="{68936077-27AA-415D-A00A-C705A5C6016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7" name="Oval 176">
              <a:extLst>
                <a:ext uri="{FF2B5EF4-FFF2-40B4-BE49-F238E27FC236}">
                  <a16:creationId xmlns:a16="http://schemas.microsoft.com/office/drawing/2014/main" id="{DD942C6E-904F-4065-8B8D-80DAB8F16F6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8" name="Freeform 177">
              <a:extLst>
                <a:ext uri="{FF2B5EF4-FFF2-40B4-BE49-F238E27FC236}">
                  <a16:creationId xmlns:a16="http://schemas.microsoft.com/office/drawing/2014/main" id="{803E9FB8-A1B4-458D-ABA6-3A97C1FC6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78">
              <a:extLst>
                <a:ext uri="{FF2B5EF4-FFF2-40B4-BE49-F238E27FC236}">
                  <a16:creationId xmlns:a16="http://schemas.microsoft.com/office/drawing/2014/main" id="{6E1A914E-B83E-43D4-A96D-76D06123C0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79">
              <a:extLst>
                <a:ext uri="{FF2B5EF4-FFF2-40B4-BE49-F238E27FC236}">
                  <a16:creationId xmlns:a16="http://schemas.microsoft.com/office/drawing/2014/main" id="{EDFAD422-B41D-4669-A8A5-E92A03BF2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Oval 180">
              <a:extLst>
                <a:ext uri="{FF2B5EF4-FFF2-40B4-BE49-F238E27FC236}">
                  <a16:creationId xmlns:a16="http://schemas.microsoft.com/office/drawing/2014/main" id="{D9258799-F37C-4991-9100-1607767901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A2D1F794-1A86-4E15-9129-83C74A850E6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918423" y="-1225789"/>
            <a:ext cx="619772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365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 p14:presetBounceEnd="50000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" fill="hold" grpId="0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7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75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5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7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38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1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accel="50000" decel="50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animMotion origin="layout" path="M 5.55556E-7 1.35802E-6 C -0.01233 0.00154 -0.02309 0.00741 -0.03542 0.00926 C -0.04809 0.01543 -0.05972 0.01697 -0.07292 0.01852 C -0.18837 0.01574 -0.19062 0.03302 -0.25625 0.0037 C -0.26302 -0.00432 -0.26458 -0.01111 -0.27083 -0.02222 C -0.28073 -0.03982 -0.29132 -0.05864 -0.30521 -0.06482 C -0.34097 -0.1071 -0.42309 -0.09012 -0.44896 -0.09074 C -0.45955 -0.09537 -0.47049 -0.09722 -0.48125 -0.10185 C -0.48802 -0.10494 -0.4941 -0.10895 -0.50104 -0.11111 C -0.51059 -0.1179 -0.52118 -0.12469 -0.53125 -0.12778 C -0.54705 -0.14198 -0.56319 -0.15309 -0.58021 -0.16111 C -0.58628 -0.16389 -0.59132 -0.17006 -0.59687 -0.17408 C -0.6099 -0.18364 -0.62552 -0.19043 -0.63958 -0.19445 C -0.67187 -0.1929 -0.70312 -0.19074 -0.73542 -0.19259 C -0.74983 -0.20124 -0.76441 -0.20833 -0.77812 -0.22037 C -0.7842 -0.22593 -0.79028 -0.2321 -0.79705 -0.23519 C -0.81007 -0.24908 -0.79462 -0.23395 -0.80729 -0.24259 C -0.81302 -0.2463 -0.8184 -0.25309 -0.82413 -0.25741 C -0.83003 -0.26204 -0.82622 -0.25648 -0.83125 -0.26111 C -0.84097 -0.26975 -0.85104 -0.27809 -0.86146 -0.28333 C -0.87083 -0.29445 -0.88108 -0.30556 -0.89184 -0.31296 C -0.89965 -0.32716 -0.91215 -0.33457 -0.91875 -0.35185 C -0.92014 -0.35556 -0.92205 -0.35895 -0.92292 -0.36296 C -0.92361 -0.36605 -0.92396 -0.36945 -0.925 -0.37222 C -0.9276 -0.37963 -0.9316 -0.38519 -0.93438 -0.39259 C -0.94045 -0.40864 -0.94549 -0.4179 -0.95313 -0.43148 " pathEditMode="relative" ptsTypes="fffffffffffffffffffffffffA">
                                          <p:cBhvr>
                                            <p:cTn id="43" dur="6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4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5" dur="3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6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47" dur="3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49" dur="3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0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51" dur="3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2" presetID="8" presetClass="emph" presetSubtype="0" repeatCount="200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21600000">
                                          <p:cBhvr>
                                            <p:cTn id="53" dur="3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5" dur="2000" fill="hold"/>
                                            <p:tgtEl>
                                              <p:spTgt spid="14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6" presetID="6" presetClass="emph" presetSubtype="0" repeatCount="2000" autoRev="1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Scale>
                                          <p:cBhvr>
                                            <p:cTn id="57" dur="2000" fill="hold"/>
                                            <p:tgtEl>
                                              <p:spTgt spid="8"/>
                                            </p:tgtEl>
                                          </p:cBhvr>
                                          <p:by x="150000" y="15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58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0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1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3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5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6" presetID="10" presetClass="entr" presetSubtype="0" fill="hold" grpId="0" nodeType="withEffect">
                                      <p:stCondLst>
                                        <p:cond delay="175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4" decel="58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4" decel="58000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7" presetID="2" presetClass="entr" presetSubtype="4" decel="58000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9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0" dur="500" fill="hold"/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2" presetClass="entr" presetSubtype="4" decel="58000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3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4" dur="5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5" presetID="2" presetClass="entr" presetSubtype="4" decel="58000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7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8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2" presetClass="entr" presetSubtype="4" decel="58000" fill="hold" nodeType="withEffect">
                                      <p:stCondLst>
                                        <p:cond delay="600"/>
                                      </p:stCondLst>
                                      <p:childTnLst>
                                        <p:set>
                                          <p:cBhvr>
                                            <p:cTn id="9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1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2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3" presetID="2" presetClass="entr" presetSubtype="4" decel="58000" fill="hold" nodeType="withEffect">
                                      <p:stCondLst>
                                        <p:cond delay="800"/>
                                      </p:st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5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6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2" presetClass="entr" presetSubtype="4" decel="58000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99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00" dur="5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1" presetID="32" presetClass="emph" presetSubtype="0" repeatCount="indefinite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0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0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6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07" presetID="32" presetClass="emph" presetSubtype="0" repeatCount="indefinite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0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0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3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3" presetID="32" presetClass="emph" presetSubtype="0" repeatCount="indefinite" fill="hold" nodeType="withEffect">
                                      <p:stCondLst>
                                        <p:cond delay="14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1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1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1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1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5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9" presetID="32" presetClass="emph" presetSubtype="0" repeatCount="indefinite" fill="hold" nodeType="withEffect">
                                      <p:stCondLst>
                                        <p:cond delay="17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0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1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2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3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24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25" presetID="32" presetClass="emph" presetSubtype="0" repeatCount="indefinite" fill="hold" nodeType="withEffect">
                                      <p:stCondLst>
                                        <p:cond delay="16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2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2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2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1" presetID="32" presetClass="emph" presetSubtype="0" repeatCount="indefinite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2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3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34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5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36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37" presetID="32" presetClass="emph" presetSubtype="0" repeatCount="indefinite" fill="hold" nodeType="withEffect">
                                      <p:stCondLst>
                                        <p:cond delay="18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38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39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0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1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2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43" presetID="32" presetClass="emph" presetSubtype="0" repeatCount="indefinite" fill="hold" nodeType="withEffect">
                                      <p:stCondLst>
                                        <p:cond delay="190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44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5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46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47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148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5" grpId="0" animBg="1"/>
          <p:bldP spid="5" grpId="1" animBg="1"/>
          <p:bldP spid="8" grpId="0" animBg="1"/>
          <p:bldP spid="8" grpId="1" animBg="1"/>
          <p:bldP spid="9" grpId="0" animBg="1"/>
          <p:bldP spid="9" grpId="1" animBg="1"/>
          <p:bldP spid="10" grpId="0" animBg="1"/>
          <p:bldP spid="10" grpId="1" animBg="1"/>
          <p:bldP spid="11" grpId="0" animBg="1"/>
          <p:bldP spid="11" grpId="1" animBg="1"/>
          <p:bldP spid="12" grpId="0" animBg="1"/>
          <p:bldP spid="13" grpId="0" animBg="1"/>
          <p:bldP spid="13" grpId="1" animBg="1"/>
          <p:bldP spid="14" grpId="0" animBg="1"/>
          <p:bldP spid="14" grpId="1" animBg="1"/>
          <p:bldP spid="17" grpId="0"/>
          <p:bldP spid="19" grpId="0"/>
        </p:bldLst>
      </p:timing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>
            <a:extLst>
              <a:ext uri="{FF2B5EF4-FFF2-40B4-BE49-F238E27FC236}">
                <a16:creationId xmlns:a16="http://schemas.microsoft.com/office/drawing/2014/main" id="{812C0F42-F453-4462-96AE-F1972B86AD29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0" y="4348164"/>
            <a:ext cx="12190414" cy="2605088"/>
            <a:chOff x="0" y="2680"/>
            <a:chExt cx="7679" cy="1641"/>
          </a:xfrm>
        </p:grpSpPr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FF385038-2910-474B-9B8B-78A1C6299E0B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3" y="2680"/>
              <a:ext cx="1296" cy="947"/>
            </a:xfrm>
            <a:custGeom>
              <a:avLst/>
              <a:gdLst>
                <a:gd name="T0" fmla="*/ 0 w 1060"/>
                <a:gd name="T1" fmla="*/ 739 h 773"/>
                <a:gd name="T2" fmla="*/ 1060 w 1060"/>
                <a:gd name="T3" fmla="*/ 0 h 773"/>
                <a:gd name="T4" fmla="*/ 1060 w 1060"/>
                <a:gd name="T5" fmla="*/ 773 h 773"/>
                <a:gd name="T6" fmla="*/ 0 w 1060"/>
                <a:gd name="T7" fmla="*/ 739 h 7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60" h="773">
                  <a:moveTo>
                    <a:pt x="0" y="739"/>
                  </a:moveTo>
                  <a:cubicBezTo>
                    <a:pt x="9" y="712"/>
                    <a:pt x="245" y="52"/>
                    <a:pt x="1060" y="0"/>
                  </a:cubicBezTo>
                  <a:cubicBezTo>
                    <a:pt x="1060" y="773"/>
                    <a:pt x="1060" y="773"/>
                    <a:pt x="1060" y="773"/>
                  </a:cubicBezTo>
                  <a:cubicBezTo>
                    <a:pt x="0" y="739"/>
                    <a:pt x="0" y="739"/>
                    <a:pt x="0" y="739"/>
                  </a:cubicBezTo>
                </a:path>
              </a:pathLst>
            </a:custGeom>
            <a:solidFill>
              <a:srgbClr val="7CB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" name="Freeform 6">
              <a:extLst>
                <a:ext uri="{FF2B5EF4-FFF2-40B4-BE49-F238E27FC236}">
                  <a16:creationId xmlns:a16="http://schemas.microsoft.com/office/drawing/2014/main" id="{C588793C-5D34-4358-9250-8A01D3A917E7}"/>
                </a:ext>
              </a:extLst>
            </p:cNvPr>
            <p:cNvSpPr>
              <a:spLocks/>
            </p:cNvSpPr>
            <p:nvPr/>
          </p:nvSpPr>
          <p:spPr bwMode="auto">
            <a:xfrm>
              <a:off x="6553" y="2890"/>
              <a:ext cx="1126" cy="824"/>
            </a:xfrm>
            <a:custGeom>
              <a:avLst/>
              <a:gdLst>
                <a:gd name="T0" fmla="*/ 0 w 921"/>
                <a:gd name="T1" fmla="*/ 642 h 672"/>
                <a:gd name="T2" fmla="*/ 921 w 921"/>
                <a:gd name="T3" fmla="*/ 0 h 672"/>
                <a:gd name="T4" fmla="*/ 921 w 921"/>
                <a:gd name="T5" fmla="*/ 672 h 672"/>
                <a:gd name="T6" fmla="*/ 0 w 921"/>
                <a:gd name="T7" fmla="*/ 642 h 6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21" h="672">
                  <a:moveTo>
                    <a:pt x="0" y="642"/>
                  </a:moveTo>
                  <a:cubicBezTo>
                    <a:pt x="8" y="619"/>
                    <a:pt x="213" y="46"/>
                    <a:pt x="921" y="0"/>
                  </a:cubicBezTo>
                  <a:cubicBezTo>
                    <a:pt x="921" y="672"/>
                    <a:pt x="921" y="672"/>
                    <a:pt x="921" y="672"/>
                  </a:cubicBezTo>
                  <a:cubicBezTo>
                    <a:pt x="0" y="642"/>
                    <a:pt x="0" y="642"/>
                    <a:pt x="0" y="642"/>
                  </a:cubicBezTo>
                </a:path>
              </a:pathLst>
            </a:custGeom>
            <a:solidFill>
              <a:srgbClr val="FFFC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BD01126F-8940-49DB-9233-0C0B03F06F5F}"/>
                </a:ext>
              </a:extLst>
            </p:cNvPr>
            <p:cNvSpPr>
              <a:spLocks/>
            </p:cNvSpPr>
            <p:nvPr/>
          </p:nvSpPr>
          <p:spPr bwMode="auto">
            <a:xfrm>
              <a:off x="6777" y="3685"/>
              <a:ext cx="246" cy="70"/>
            </a:xfrm>
            <a:custGeom>
              <a:avLst/>
              <a:gdLst>
                <a:gd name="T0" fmla="*/ 22 w 202"/>
                <a:gd name="T1" fmla="*/ 0 h 57"/>
                <a:gd name="T2" fmla="*/ 0 w 202"/>
                <a:gd name="T3" fmla="*/ 51 h 57"/>
                <a:gd name="T4" fmla="*/ 168 w 202"/>
                <a:gd name="T5" fmla="*/ 57 h 57"/>
                <a:gd name="T6" fmla="*/ 202 w 202"/>
                <a:gd name="T7" fmla="*/ 6 h 57"/>
                <a:gd name="T8" fmla="*/ 22 w 202"/>
                <a:gd name="T9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57">
                  <a:moveTo>
                    <a:pt x="22" y="0"/>
                  </a:moveTo>
                  <a:cubicBezTo>
                    <a:pt x="8" y="29"/>
                    <a:pt x="1" y="48"/>
                    <a:pt x="0" y="51"/>
                  </a:cubicBezTo>
                  <a:cubicBezTo>
                    <a:pt x="168" y="57"/>
                    <a:pt x="168" y="57"/>
                    <a:pt x="168" y="57"/>
                  </a:cubicBezTo>
                  <a:cubicBezTo>
                    <a:pt x="177" y="41"/>
                    <a:pt x="189" y="23"/>
                    <a:pt x="202" y="6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B6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id="{669F18BD-07F7-439D-9C12-88C48BBC5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03" y="3126"/>
              <a:ext cx="876" cy="567"/>
            </a:xfrm>
            <a:custGeom>
              <a:avLst/>
              <a:gdLst>
                <a:gd name="T0" fmla="*/ 716 w 716"/>
                <a:gd name="T1" fmla="*/ 0 h 463"/>
                <a:gd name="T2" fmla="*/ 0 w 716"/>
                <a:gd name="T3" fmla="*/ 457 h 463"/>
                <a:gd name="T4" fmla="*/ 180 w 716"/>
                <a:gd name="T5" fmla="*/ 463 h 463"/>
                <a:gd name="T6" fmla="*/ 716 w 716"/>
                <a:gd name="T7" fmla="*/ 183 h 463"/>
                <a:gd name="T8" fmla="*/ 716 w 716"/>
                <a:gd name="T9" fmla="*/ 0 h 4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6" h="463">
                  <a:moveTo>
                    <a:pt x="716" y="0"/>
                  </a:moveTo>
                  <a:cubicBezTo>
                    <a:pt x="256" y="29"/>
                    <a:pt x="61" y="333"/>
                    <a:pt x="0" y="457"/>
                  </a:cubicBezTo>
                  <a:cubicBezTo>
                    <a:pt x="180" y="463"/>
                    <a:pt x="180" y="463"/>
                    <a:pt x="180" y="463"/>
                  </a:cubicBezTo>
                  <a:cubicBezTo>
                    <a:pt x="266" y="347"/>
                    <a:pt x="429" y="201"/>
                    <a:pt x="716" y="183"/>
                  </a:cubicBezTo>
                  <a:cubicBezTo>
                    <a:pt x="716" y="0"/>
                    <a:pt x="716" y="0"/>
                    <a:pt x="716" y="0"/>
                  </a:cubicBezTo>
                </a:path>
              </a:pathLst>
            </a:custGeom>
            <a:solidFill>
              <a:srgbClr val="FFB5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id="{0F77DB34-75B3-4CB7-B8E7-4A3F082F7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924" y="3350"/>
              <a:ext cx="755" cy="544"/>
            </a:xfrm>
            <a:custGeom>
              <a:avLst/>
              <a:gdLst>
                <a:gd name="T0" fmla="*/ 617 w 617"/>
                <a:gd name="T1" fmla="*/ 0 h 444"/>
                <a:gd name="T2" fmla="*/ 617 w 617"/>
                <a:gd name="T3" fmla="*/ 0 h 444"/>
                <a:gd name="T4" fmla="*/ 617 w 617"/>
                <a:gd name="T5" fmla="*/ 349 h 444"/>
                <a:gd name="T6" fmla="*/ 47 w 617"/>
                <a:gd name="T7" fmla="*/ 331 h 444"/>
                <a:gd name="T8" fmla="*/ 0 w 617"/>
                <a:gd name="T9" fmla="*/ 424 h 444"/>
                <a:gd name="T10" fmla="*/ 617 w 617"/>
                <a:gd name="T11" fmla="*/ 444 h 444"/>
                <a:gd name="T12" fmla="*/ 617 w 617"/>
                <a:gd name="T13" fmla="*/ 0 h 4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17" h="444">
                  <a:moveTo>
                    <a:pt x="617" y="0"/>
                  </a:moveTo>
                  <a:cubicBezTo>
                    <a:pt x="617" y="0"/>
                    <a:pt x="617" y="0"/>
                    <a:pt x="617" y="0"/>
                  </a:cubicBezTo>
                  <a:cubicBezTo>
                    <a:pt x="617" y="349"/>
                    <a:pt x="617" y="349"/>
                    <a:pt x="617" y="349"/>
                  </a:cubicBezTo>
                  <a:cubicBezTo>
                    <a:pt x="47" y="331"/>
                    <a:pt x="47" y="331"/>
                    <a:pt x="47" y="331"/>
                  </a:cubicBezTo>
                  <a:cubicBezTo>
                    <a:pt x="15" y="382"/>
                    <a:pt x="2" y="420"/>
                    <a:pt x="0" y="424"/>
                  </a:cubicBezTo>
                  <a:cubicBezTo>
                    <a:pt x="617" y="444"/>
                    <a:pt x="617" y="444"/>
                    <a:pt x="617" y="444"/>
                  </a:cubicBezTo>
                  <a:cubicBezTo>
                    <a:pt x="617" y="0"/>
                    <a:pt x="617" y="0"/>
                    <a:pt x="617" y="0"/>
                  </a:cubicBezTo>
                </a:path>
              </a:pathLst>
            </a:custGeom>
            <a:solidFill>
              <a:srgbClr val="E5A6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" name="Freeform 10">
              <a:extLst>
                <a:ext uri="{FF2B5EF4-FFF2-40B4-BE49-F238E27FC236}">
                  <a16:creationId xmlns:a16="http://schemas.microsoft.com/office/drawing/2014/main" id="{A3028C94-73F5-4AF0-80A1-7F4720E19CB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82" y="3350"/>
              <a:ext cx="697" cy="427"/>
            </a:xfrm>
            <a:custGeom>
              <a:avLst/>
              <a:gdLst>
                <a:gd name="T0" fmla="*/ 570 w 570"/>
                <a:gd name="T1" fmla="*/ 0 h 349"/>
                <a:gd name="T2" fmla="*/ 570 w 570"/>
                <a:gd name="T3" fmla="*/ 0 h 349"/>
                <a:gd name="T4" fmla="*/ 570 w 570"/>
                <a:gd name="T5" fmla="*/ 297 h 349"/>
                <a:gd name="T6" fmla="*/ 34 w 570"/>
                <a:gd name="T7" fmla="*/ 280 h 349"/>
                <a:gd name="T8" fmla="*/ 0 w 570"/>
                <a:gd name="T9" fmla="*/ 331 h 349"/>
                <a:gd name="T10" fmla="*/ 570 w 570"/>
                <a:gd name="T11" fmla="*/ 349 h 349"/>
                <a:gd name="T12" fmla="*/ 570 w 570"/>
                <a:gd name="T13" fmla="*/ 0 h 3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70" h="349">
                  <a:moveTo>
                    <a:pt x="570" y="0"/>
                  </a:moveTo>
                  <a:cubicBezTo>
                    <a:pt x="570" y="0"/>
                    <a:pt x="570" y="0"/>
                    <a:pt x="570" y="0"/>
                  </a:cubicBezTo>
                  <a:cubicBezTo>
                    <a:pt x="570" y="297"/>
                    <a:pt x="570" y="297"/>
                    <a:pt x="570" y="297"/>
                  </a:cubicBezTo>
                  <a:cubicBezTo>
                    <a:pt x="34" y="280"/>
                    <a:pt x="34" y="280"/>
                    <a:pt x="34" y="280"/>
                  </a:cubicBezTo>
                  <a:cubicBezTo>
                    <a:pt x="21" y="297"/>
                    <a:pt x="9" y="315"/>
                    <a:pt x="0" y="331"/>
                  </a:cubicBezTo>
                  <a:cubicBezTo>
                    <a:pt x="570" y="349"/>
                    <a:pt x="570" y="349"/>
                    <a:pt x="570" y="349"/>
                  </a:cubicBezTo>
                  <a:cubicBezTo>
                    <a:pt x="570" y="0"/>
                    <a:pt x="570" y="0"/>
                    <a:pt x="570" y="0"/>
                  </a:cubicBezTo>
                </a:path>
              </a:pathLst>
            </a:custGeom>
            <a:solidFill>
              <a:srgbClr val="E5936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6F3E0A38-8A45-409E-8E0A-DEB477465077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3" y="3350"/>
              <a:ext cx="656" cy="364"/>
            </a:xfrm>
            <a:custGeom>
              <a:avLst/>
              <a:gdLst>
                <a:gd name="T0" fmla="*/ 536 w 536"/>
                <a:gd name="T1" fmla="*/ 0 h 297"/>
                <a:gd name="T2" fmla="*/ 0 w 536"/>
                <a:gd name="T3" fmla="*/ 280 h 297"/>
                <a:gd name="T4" fmla="*/ 536 w 536"/>
                <a:gd name="T5" fmla="*/ 297 h 297"/>
                <a:gd name="T6" fmla="*/ 536 w 536"/>
                <a:gd name="T7" fmla="*/ 0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297">
                  <a:moveTo>
                    <a:pt x="536" y="0"/>
                  </a:moveTo>
                  <a:cubicBezTo>
                    <a:pt x="249" y="18"/>
                    <a:pt x="86" y="164"/>
                    <a:pt x="0" y="280"/>
                  </a:cubicBezTo>
                  <a:cubicBezTo>
                    <a:pt x="536" y="297"/>
                    <a:pt x="536" y="297"/>
                    <a:pt x="536" y="297"/>
                  </a:cubicBezTo>
                  <a:cubicBezTo>
                    <a:pt x="536" y="0"/>
                    <a:pt x="536" y="0"/>
                    <a:pt x="536" y="0"/>
                  </a:cubicBezTo>
                </a:path>
              </a:pathLst>
            </a:custGeom>
            <a:solidFill>
              <a:srgbClr val="E593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5" name="Freeform 12">
              <a:extLst>
                <a:ext uri="{FF2B5EF4-FFF2-40B4-BE49-F238E27FC236}">
                  <a16:creationId xmlns:a16="http://schemas.microsoft.com/office/drawing/2014/main" id="{023F4521-E88B-47E7-9A65-871461F42FF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" y="3180"/>
              <a:ext cx="4971" cy="1117"/>
            </a:xfrm>
            <a:custGeom>
              <a:avLst/>
              <a:gdLst>
                <a:gd name="T0" fmla="*/ 50 w 4066"/>
                <a:gd name="T1" fmla="*/ 0 h 912"/>
                <a:gd name="T2" fmla="*/ 1 w 4066"/>
                <a:gd name="T3" fmla="*/ 0 h 912"/>
                <a:gd name="T4" fmla="*/ 0 w 4066"/>
                <a:gd name="T5" fmla="*/ 220 h 912"/>
                <a:gd name="T6" fmla="*/ 35 w 4066"/>
                <a:gd name="T7" fmla="*/ 220 h 912"/>
                <a:gd name="T8" fmla="*/ 3482 w 4066"/>
                <a:gd name="T9" fmla="*/ 849 h 912"/>
                <a:gd name="T10" fmla="*/ 3606 w 4066"/>
                <a:gd name="T11" fmla="*/ 901 h 912"/>
                <a:gd name="T12" fmla="*/ 3018 w 4066"/>
                <a:gd name="T13" fmla="*/ 901 h 912"/>
                <a:gd name="T14" fmla="*/ 3051 w 4066"/>
                <a:gd name="T15" fmla="*/ 912 h 912"/>
                <a:gd name="T16" fmla="*/ 4066 w 4066"/>
                <a:gd name="T17" fmla="*/ 912 h 912"/>
                <a:gd name="T18" fmla="*/ 3927 w 4066"/>
                <a:gd name="T19" fmla="*/ 843 h 912"/>
                <a:gd name="T20" fmla="*/ 50 w 4066"/>
                <a:gd name="T21" fmla="*/ 0 h 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4066" h="912">
                  <a:moveTo>
                    <a:pt x="50" y="0"/>
                  </a:moveTo>
                  <a:cubicBezTo>
                    <a:pt x="18" y="0"/>
                    <a:pt x="1" y="0"/>
                    <a:pt x="1" y="0"/>
                  </a:cubicBezTo>
                  <a:cubicBezTo>
                    <a:pt x="0" y="220"/>
                    <a:pt x="0" y="220"/>
                    <a:pt x="0" y="220"/>
                  </a:cubicBezTo>
                  <a:cubicBezTo>
                    <a:pt x="7" y="220"/>
                    <a:pt x="19" y="220"/>
                    <a:pt x="35" y="220"/>
                  </a:cubicBezTo>
                  <a:cubicBezTo>
                    <a:pt x="324" y="220"/>
                    <a:pt x="2005" y="247"/>
                    <a:pt x="3482" y="849"/>
                  </a:cubicBezTo>
                  <a:cubicBezTo>
                    <a:pt x="3606" y="901"/>
                    <a:pt x="3606" y="901"/>
                    <a:pt x="3606" y="901"/>
                  </a:cubicBezTo>
                  <a:cubicBezTo>
                    <a:pt x="3018" y="901"/>
                    <a:pt x="3018" y="901"/>
                    <a:pt x="3018" y="901"/>
                  </a:cubicBezTo>
                  <a:cubicBezTo>
                    <a:pt x="3051" y="912"/>
                    <a:pt x="3051" y="912"/>
                    <a:pt x="3051" y="912"/>
                  </a:cubicBezTo>
                  <a:cubicBezTo>
                    <a:pt x="4066" y="912"/>
                    <a:pt x="4066" y="912"/>
                    <a:pt x="4066" y="912"/>
                  </a:cubicBezTo>
                  <a:cubicBezTo>
                    <a:pt x="3927" y="843"/>
                    <a:pt x="3927" y="843"/>
                    <a:pt x="3927" y="843"/>
                  </a:cubicBezTo>
                  <a:cubicBezTo>
                    <a:pt x="2266" y="36"/>
                    <a:pt x="374" y="0"/>
                    <a:pt x="50" y="0"/>
                  </a:cubicBezTo>
                </a:path>
              </a:pathLst>
            </a:custGeom>
            <a:solidFill>
              <a:srgbClr val="AACC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" name="Freeform 13">
              <a:extLst>
                <a:ext uri="{FF2B5EF4-FFF2-40B4-BE49-F238E27FC236}">
                  <a16:creationId xmlns:a16="http://schemas.microsoft.com/office/drawing/2014/main" id="{04F31748-E612-4498-8045-3A3AD2F2F30E}"/>
                </a:ext>
              </a:extLst>
            </p:cNvPr>
            <p:cNvSpPr>
              <a:spLocks/>
            </p:cNvSpPr>
            <p:nvPr/>
          </p:nvSpPr>
          <p:spPr bwMode="auto">
            <a:xfrm>
              <a:off x="10" y="3449"/>
              <a:ext cx="11" cy="282"/>
            </a:xfrm>
            <a:custGeom>
              <a:avLst/>
              <a:gdLst>
                <a:gd name="T0" fmla="*/ 9 w 9"/>
                <a:gd name="T1" fmla="*/ 0 h 230"/>
                <a:gd name="T2" fmla="*/ 1 w 9"/>
                <a:gd name="T3" fmla="*/ 0 h 230"/>
                <a:gd name="T4" fmla="*/ 0 w 9"/>
                <a:gd name="T5" fmla="*/ 230 h 230"/>
                <a:gd name="T6" fmla="*/ 8 w 9"/>
                <a:gd name="T7" fmla="*/ 230 h 230"/>
                <a:gd name="T8" fmla="*/ 9 w 9"/>
                <a:gd name="T9" fmla="*/ 0 h 2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230">
                  <a:moveTo>
                    <a:pt x="9" y="0"/>
                  </a:moveTo>
                  <a:cubicBezTo>
                    <a:pt x="4" y="0"/>
                    <a:pt x="1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2" y="230"/>
                    <a:pt x="4" y="230"/>
                    <a:pt x="8" y="230"/>
                  </a:cubicBezTo>
                  <a:cubicBezTo>
                    <a:pt x="9" y="0"/>
                    <a:pt x="9" y="0"/>
                    <a:pt x="9" y="0"/>
                  </a:cubicBezTo>
                </a:path>
              </a:pathLst>
            </a:custGeom>
            <a:solidFill>
              <a:srgbClr val="C8A5A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" name="Freeform 14">
              <a:extLst>
                <a:ext uri="{FF2B5EF4-FFF2-40B4-BE49-F238E27FC236}">
                  <a16:creationId xmlns:a16="http://schemas.microsoft.com/office/drawing/2014/main" id="{60ECD662-7162-4207-84C9-3559120DAA33}"/>
                </a:ext>
              </a:extLst>
            </p:cNvPr>
            <p:cNvSpPr>
              <a:spLocks/>
            </p:cNvSpPr>
            <p:nvPr/>
          </p:nvSpPr>
          <p:spPr bwMode="auto">
            <a:xfrm>
              <a:off x="19" y="3449"/>
              <a:ext cx="4410" cy="834"/>
            </a:xfrm>
            <a:custGeom>
              <a:avLst/>
              <a:gdLst>
                <a:gd name="T0" fmla="*/ 36 w 3607"/>
                <a:gd name="T1" fmla="*/ 0 h 681"/>
                <a:gd name="T2" fmla="*/ 1 w 3607"/>
                <a:gd name="T3" fmla="*/ 0 h 681"/>
                <a:gd name="T4" fmla="*/ 0 w 3607"/>
                <a:gd name="T5" fmla="*/ 230 h 681"/>
                <a:gd name="T6" fmla="*/ 24 w 3607"/>
                <a:gd name="T7" fmla="*/ 230 h 681"/>
                <a:gd name="T8" fmla="*/ 2977 w 3607"/>
                <a:gd name="T9" fmla="*/ 667 h 681"/>
                <a:gd name="T10" fmla="*/ 3019 w 3607"/>
                <a:gd name="T11" fmla="*/ 681 h 681"/>
                <a:gd name="T12" fmla="*/ 3607 w 3607"/>
                <a:gd name="T13" fmla="*/ 681 h 681"/>
                <a:gd name="T14" fmla="*/ 3483 w 3607"/>
                <a:gd name="T15" fmla="*/ 629 h 681"/>
                <a:gd name="T16" fmla="*/ 36 w 3607"/>
                <a:gd name="T17" fmla="*/ 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607" h="681">
                  <a:moveTo>
                    <a:pt x="36" y="0"/>
                  </a:moveTo>
                  <a:cubicBezTo>
                    <a:pt x="20" y="0"/>
                    <a:pt x="8" y="0"/>
                    <a:pt x="1" y="0"/>
                  </a:cubicBezTo>
                  <a:cubicBezTo>
                    <a:pt x="0" y="230"/>
                    <a:pt x="0" y="230"/>
                    <a:pt x="0" y="230"/>
                  </a:cubicBezTo>
                  <a:cubicBezTo>
                    <a:pt x="6" y="230"/>
                    <a:pt x="14" y="230"/>
                    <a:pt x="24" y="230"/>
                  </a:cubicBezTo>
                  <a:cubicBezTo>
                    <a:pt x="271" y="230"/>
                    <a:pt x="1711" y="249"/>
                    <a:pt x="2977" y="667"/>
                  </a:cubicBezTo>
                  <a:cubicBezTo>
                    <a:pt x="3019" y="681"/>
                    <a:pt x="3019" y="681"/>
                    <a:pt x="3019" y="681"/>
                  </a:cubicBezTo>
                  <a:cubicBezTo>
                    <a:pt x="3607" y="681"/>
                    <a:pt x="3607" y="681"/>
                    <a:pt x="3607" y="681"/>
                  </a:cubicBezTo>
                  <a:cubicBezTo>
                    <a:pt x="3483" y="629"/>
                    <a:pt x="3483" y="629"/>
                    <a:pt x="3483" y="629"/>
                  </a:cubicBezTo>
                  <a:cubicBezTo>
                    <a:pt x="2006" y="27"/>
                    <a:pt x="325" y="0"/>
                    <a:pt x="36" y="0"/>
                  </a:cubicBezTo>
                </a:path>
              </a:pathLst>
            </a:custGeom>
            <a:solidFill>
              <a:srgbClr val="B197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" name="Freeform 15">
              <a:extLst>
                <a:ext uri="{FF2B5EF4-FFF2-40B4-BE49-F238E27FC236}">
                  <a16:creationId xmlns:a16="http://schemas.microsoft.com/office/drawing/2014/main" id="{F3CB3EBF-492B-4243-AF4C-802855DBF19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3731"/>
              <a:ext cx="3787" cy="579"/>
            </a:xfrm>
            <a:custGeom>
              <a:avLst/>
              <a:gdLst>
                <a:gd name="T0" fmla="*/ 8 w 3098"/>
                <a:gd name="T1" fmla="*/ 0 h 473"/>
                <a:gd name="T2" fmla="*/ 3 w 3098"/>
                <a:gd name="T3" fmla="*/ 0 h 473"/>
                <a:gd name="T4" fmla="*/ 0 w 3098"/>
                <a:gd name="T5" fmla="*/ 473 h 473"/>
                <a:gd name="T6" fmla="*/ 3098 w 3098"/>
                <a:gd name="T7" fmla="*/ 473 h 473"/>
                <a:gd name="T8" fmla="*/ 3068 w 3098"/>
                <a:gd name="T9" fmla="*/ 462 h 473"/>
                <a:gd name="T10" fmla="*/ 2271 w 3098"/>
                <a:gd name="T11" fmla="*/ 462 h 473"/>
                <a:gd name="T12" fmla="*/ 2277 w 3098"/>
                <a:gd name="T13" fmla="*/ 464 h 473"/>
                <a:gd name="T14" fmla="*/ 5 w 3098"/>
                <a:gd name="T15" fmla="*/ 464 h 473"/>
                <a:gd name="T16" fmla="*/ 5 w 3098"/>
                <a:gd name="T17" fmla="*/ 380 h 473"/>
                <a:gd name="T18" fmla="*/ 8 w 3098"/>
                <a:gd name="T19" fmla="*/ 0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098" h="473">
                  <a:moveTo>
                    <a:pt x="8" y="0"/>
                  </a:moveTo>
                  <a:cubicBezTo>
                    <a:pt x="5" y="0"/>
                    <a:pt x="3" y="0"/>
                    <a:pt x="3" y="0"/>
                  </a:cubicBezTo>
                  <a:cubicBezTo>
                    <a:pt x="0" y="473"/>
                    <a:pt x="0" y="473"/>
                    <a:pt x="0" y="473"/>
                  </a:cubicBezTo>
                  <a:cubicBezTo>
                    <a:pt x="3098" y="473"/>
                    <a:pt x="3098" y="473"/>
                    <a:pt x="3098" y="473"/>
                  </a:cubicBezTo>
                  <a:cubicBezTo>
                    <a:pt x="3068" y="462"/>
                    <a:pt x="3068" y="462"/>
                    <a:pt x="3068" y="462"/>
                  </a:cubicBezTo>
                  <a:cubicBezTo>
                    <a:pt x="2271" y="462"/>
                    <a:pt x="2271" y="462"/>
                    <a:pt x="2271" y="462"/>
                  </a:cubicBezTo>
                  <a:cubicBezTo>
                    <a:pt x="2277" y="464"/>
                    <a:pt x="2277" y="464"/>
                    <a:pt x="2277" y="464"/>
                  </a:cubicBezTo>
                  <a:cubicBezTo>
                    <a:pt x="5" y="464"/>
                    <a:pt x="5" y="464"/>
                    <a:pt x="5" y="464"/>
                  </a:cubicBezTo>
                  <a:cubicBezTo>
                    <a:pt x="5" y="380"/>
                    <a:pt x="5" y="380"/>
                    <a:pt x="5" y="380"/>
                  </a:cubicBezTo>
                  <a:cubicBezTo>
                    <a:pt x="8" y="0"/>
                    <a:pt x="8" y="0"/>
                    <a:pt x="8" y="0"/>
                  </a:cubicBezTo>
                </a:path>
              </a:pathLst>
            </a:custGeom>
            <a:solidFill>
              <a:srgbClr val="FFFFE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" name="Freeform 16">
              <a:extLst>
                <a:ext uri="{FF2B5EF4-FFF2-40B4-BE49-F238E27FC236}">
                  <a16:creationId xmlns:a16="http://schemas.microsoft.com/office/drawing/2014/main" id="{BD237871-1760-4F07-B07B-90E6E4297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  <a:close/>
                </a:path>
              </a:pathLst>
            </a:custGeom>
            <a:solidFill>
              <a:srgbClr val="F4F8D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" name="Freeform 17">
              <a:extLst>
                <a:ext uri="{FF2B5EF4-FFF2-40B4-BE49-F238E27FC236}">
                  <a16:creationId xmlns:a16="http://schemas.microsoft.com/office/drawing/2014/main" id="{534E3EB6-D128-4696-B9D1-3B1B1B96DE6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3" y="4283"/>
              <a:ext cx="1028" cy="14"/>
            </a:xfrm>
            <a:custGeom>
              <a:avLst/>
              <a:gdLst>
                <a:gd name="T0" fmla="*/ 987 w 1028"/>
                <a:gd name="T1" fmla="*/ 0 h 14"/>
                <a:gd name="T2" fmla="*/ 0 w 1028"/>
                <a:gd name="T3" fmla="*/ 0 h 14"/>
                <a:gd name="T4" fmla="*/ 53 w 1028"/>
                <a:gd name="T5" fmla="*/ 14 h 14"/>
                <a:gd name="T6" fmla="*/ 1028 w 1028"/>
                <a:gd name="T7" fmla="*/ 14 h 14"/>
                <a:gd name="T8" fmla="*/ 987 w 1028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28" h="14">
                  <a:moveTo>
                    <a:pt x="987" y="0"/>
                  </a:moveTo>
                  <a:lnTo>
                    <a:pt x="0" y="0"/>
                  </a:lnTo>
                  <a:lnTo>
                    <a:pt x="53" y="14"/>
                  </a:lnTo>
                  <a:lnTo>
                    <a:pt x="1028" y="14"/>
                  </a:lnTo>
                  <a:lnTo>
                    <a:pt x="98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" name="Freeform 18">
              <a:extLst>
                <a:ext uri="{FF2B5EF4-FFF2-40B4-BE49-F238E27FC236}">
                  <a16:creationId xmlns:a16="http://schemas.microsoft.com/office/drawing/2014/main" id="{9B843F85-78BF-42ED-BDEB-562D07B9E9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731"/>
              <a:ext cx="13" cy="465"/>
            </a:xfrm>
            <a:custGeom>
              <a:avLst/>
              <a:gdLst>
                <a:gd name="T0" fmla="*/ 11 w 11"/>
                <a:gd name="T1" fmla="*/ 0 h 380"/>
                <a:gd name="T2" fmla="*/ 3 w 11"/>
                <a:gd name="T3" fmla="*/ 0 h 380"/>
                <a:gd name="T4" fmla="*/ 0 w 11"/>
                <a:gd name="T5" fmla="*/ 380 h 380"/>
                <a:gd name="T6" fmla="*/ 2 w 11"/>
                <a:gd name="T7" fmla="*/ 200 h 380"/>
                <a:gd name="T8" fmla="*/ 10 w 11"/>
                <a:gd name="T9" fmla="*/ 200 h 380"/>
                <a:gd name="T10" fmla="*/ 11 w 11"/>
                <a:gd name="T11" fmla="*/ 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380">
                  <a:moveTo>
                    <a:pt x="11" y="0"/>
                  </a:moveTo>
                  <a:cubicBezTo>
                    <a:pt x="7" y="0"/>
                    <a:pt x="5" y="0"/>
                    <a:pt x="3" y="0"/>
                  </a:cubicBezTo>
                  <a:cubicBezTo>
                    <a:pt x="0" y="380"/>
                    <a:pt x="0" y="380"/>
                    <a:pt x="0" y="380"/>
                  </a:cubicBezTo>
                  <a:cubicBezTo>
                    <a:pt x="2" y="200"/>
                    <a:pt x="2" y="200"/>
                    <a:pt x="2" y="200"/>
                  </a:cubicBezTo>
                  <a:cubicBezTo>
                    <a:pt x="2" y="200"/>
                    <a:pt x="5" y="200"/>
                    <a:pt x="10" y="200"/>
                  </a:cubicBezTo>
                  <a:cubicBezTo>
                    <a:pt x="11" y="0"/>
                    <a:pt x="11" y="0"/>
                    <a:pt x="11" y="0"/>
                  </a:cubicBezTo>
                </a:path>
              </a:pathLst>
            </a:custGeom>
            <a:solidFill>
              <a:srgbClr val="F8F3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" name="Freeform 19">
              <a:extLst>
                <a:ext uri="{FF2B5EF4-FFF2-40B4-BE49-F238E27FC236}">
                  <a16:creationId xmlns:a16="http://schemas.microsoft.com/office/drawing/2014/main" id="{9C6DD9C3-A4E7-41B3-A772-22ED1D3B7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8" y="3731"/>
              <a:ext cx="3692" cy="552"/>
            </a:xfrm>
            <a:custGeom>
              <a:avLst/>
              <a:gdLst>
                <a:gd name="T0" fmla="*/ 25 w 3020"/>
                <a:gd name="T1" fmla="*/ 0 h 451"/>
                <a:gd name="T2" fmla="*/ 1 w 3020"/>
                <a:gd name="T3" fmla="*/ 0 h 451"/>
                <a:gd name="T4" fmla="*/ 0 w 3020"/>
                <a:gd name="T5" fmla="*/ 200 h 451"/>
                <a:gd name="T6" fmla="*/ 19 w 3020"/>
                <a:gd name="T7" fmla="*/ 200 h 451"/>
                <a:gd name="T8" fmla="*/ 2184 w 3020"/>
                <a:gd name="T9" fmla="*/ 444 h 451"/>
                <a:gd name="T10" fmla="*/ 2212 w 3020"/>
                <a:gd name="T11" fmla="*/ 451 h 451"/>
                <a:gd name="T12" fmla="*/ 3020 w 3020"/>
                <a:gd name="T13" fmla="*/ 451 h 451"/>
                <a:gd name="T14" fmla="*/ 2978 w 3020"/>
                <a:gd name="T15" fmla="*/ 437 h 451"/>
                <a:gd name="T16" fmla="*/ 25 w 3020"/>
                <a:gd name="T17" fmla="*/ 0 h 4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0" h="451">
                  <a:moveTo>
                    <a:pt x="25" y="0"/>
                  </a:moveTo>
                  <a:cubicBezTo>
                    <a:pt x="15" y="0"/>
                    <a:pt x="7" y="0"/>
                    <a:pt x="1" y="0"/>
                  </a:cubicBezTo>
                  <a:cubicBezTo>
                    <a:pt x="0" y="200"/>
                    <a:pt x="0" y="200"/>
                    <a:pt x="0" y="200"/>
                  </a:cubicBezTo>
                  <a:cubicBezTo>
                    <a:pt x="4" y="200"/>
                    <a:pt x="11" y="200"/>
                    <a:pt x="19" y="200"/>
                  </a:cubicBezTo>
                  <a:cubicBezTo>
                    <a:pt x="200" y="200"/>
                    <a:pt x="1257" y="210"/>
                    <a:pt x="2184" y="444"/>
                  </a:cubicBezTo>
                  <a:cubicBezTo>
                    <a:pt x="2212" y="451"/>
                    <a:pt x="2212" y="451"/>
                    <a:pt x="2212" y="451"/>
                  </a:cubicBezTo>
                  <a:cubicBezTo>
                    <a:pt x="3020" y="451"/>
                    <a:pt x="3020" y="451"/>
                    <a:pt x="3020" y="451"/>
                  </a:cubicBezTo>
                  <a:cubicBezTo>
                    <a:pt x="2978" y="437"/>
                    <a:pt x="2978" y="437"/>
                    <a:pt x="2978" y="437"/>
                  </a:cubicBezTo>
                  <a:cubicBezTo>
                    <a:pt x="1712" y="19"/>
                    <a:pt x="272" y="0"/>
                    <a:pt x="25" y="0"/>
                  </a:cubicBezTo>
                </a:path>
              </a:pathLst>
            </a:custGeom>
            <a:solidFill>
              <a:srgbClr val="F5F1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" name="Freeform 20">
              <a:extLst>
                <a:ext uri="{FF2B5EF4-FFF2-40B4-BE49-F238E27FC236}">
                  <a16:creationId xmlns:a16="http://schemas.microsoft.com/office/drawing/2014/main" id="{C89A6CB2-161D-4538-83C8-DEF7736A3A84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D8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" name="Freeform 21">
              <a:extLst>
                <a:ext uri="{FF2B5EF4-FFF2-40B4-BE49-F238E27FC236}">
                  <a16:creationId xmlns:a16="http://schemas.microsoft.com/office/drawing/2014/main" id="{F31C7EAB-0741-4E73-8414-A8E3696623C7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4196"/>
              <a:ext cx="2778" cy="103"/>
            </a:xfrm>
            <a:custGeom>
              <a:avLst/>
              <a:gdLst>
                <a:gd name="T0" fmla="*/ 0 w 2778"/>
                <a:gd name="T1" fmla="*/ 0 h 103"/>
                <a:gd name="T2" fmla="*/ 0 w 2778"/>
                <a:gd name="T3" fmla="*/ 103 h 103"/>
                <a:gd name="T4" fmla="*/ 2778 w 2778"/>
                <a:gd name="T5" fmla="*/ 103 h 103"/>
                <a:gd name="T6" fmla="*/ 2770 w 2778"/>
                <a:gd name="T7" fmla="*/ 101 h 103"/>
                <a:gd name="T8" fmla="*/ 11 w 2778"/>
                <a:gd name="T9" fmla="*/ 101 h 103"/>
                <a:gd name="T10" fmla="*/ 11 w 2778"/>
                <a:gd name="T11" fmla="*/ 87 h 103"/>
                <a:gd name="T12" fmla="*/ 0 w 2778"/>
                <a:gd name="T13" fmla="*/ 87 h 103"/>
                <a:gd name="T14" fmla="*/ 0 w 2778"/>
                <a:gd name="T15" fmla="*/ 0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78" h="103">
                  <a:moveTo>
                    <a:pt x="0" y="0"/>
                  </a:moveTo>
                  <a:lnTo>
                    <a:pt x="0" y="103"/>
                  </a:lnTo>
                  <a:lnTo>
                    <a:pt x="2778" y="103"/>
                  </a:lnTo>
                  <a:lnTo>
                    <a:pt x="2770" y="101"/>
                  </a:lnTo>
                  <a:lnTo>
                    <a:pt x="11" y="101"/>
                  </a:lnTo>
                  <a:lnTo>
                    <a:pt x="11" y="87"/>
                  </a:lnTo>
                  <a:lnTo>
                    <a:pt x="0" y="87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" name="Freeform 22">
              <a:extLst>
                <a:ext uri="{FF2B5EF4-FFF2-40B4-BE49-F238E27FC236}">
                  <a16:creationId xmlns:a16="http://schemas.microsoft.com/office/drawing/2014/main" id="{71E9CDB3-6B76-46D6-ABEE-891BF5BB228E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  <a:close/>
                </a:path>
              </a:pathLst>
            </a:custGeom>
            <a:solidFill>
              <a:srgbClr val="FCCC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" name="Freeform 23">
              <a:extLst>
                <a:ext uri="{FF2B5EF4-FFF2-40B4-BE49-F238E27FC236}">
                  <a16:creationId xmlns:a16="http://schemas.microsoft.com/office/drawing/2014/main" id="{5505279C-37E0-4120-B8BB-70646418F9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4283"/>
              <a:ext cx="2759" cy="14"/>
            </a:xfrm>
            <a:custGeom>
              <a:avLst/>
              <a:gdLst>
                <a:gd name="T0" fmla="*/ 2706 w 2759"/>
                <a:gd name="T1" fmla="*/ 0 h 14"/>
                <a:gd name="T2" fmla="*/ 0 w 2759"/>
                <a:gd name="T3" fmla="*/ 0 h 14"/>
                <a:gd name="T4" fmla="*/ 0 w 2759"/>
                <a:gd name="T5" fmla="*/ 14 h 14"/>
                <a:gd name="T6" fmla="*/ 2759 w 2759"/>
                <a:gd name="T7" fmla="*/ 14 h 14"/>
                <a:gd name="T8" fmla="*/ 2706 w 2759"/>
                <a:gd name="T9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59" h="14">
                  <a:moveTo>
                    <a:pt x="2706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2759" y="14"/>
                  </a:lnTo>
                  <a:lnTo>
                    <a:pt x="270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" name="Freeform 24">
              <a:extLst>
                <a:ext uri="{FF2B5EF4-FFF2-40B4-BE49-F238E27FC236}">
                  <a16:creationId xmlns:a16="http://schemas.microsoft.com/office/drawing/2014/main" id="{BE47A5BD-4A6C-4EAC-A39E-EAE4C870CCF2}"/>
                </a:ext>
              </a:extLst>
            </p:cNvPr>
            <p:cNvSpPr>
              <a:spLocks/>
            </p:cNvSpPr>
            <p:nvPr/>
          </p:nvSpPr>
          <p:spPr bwMode="auto">
            <a:xfrm>
              <a:off x="6" y="3976"/>
              <a:ext cx="12" cy="307"/>
            </a:xfrm>
            <a:custGeom>
              <a:avLst/>
              <a:gdLst>
                <a:gd name="T0" fmla="*/ 10 w 10"/>
                <a:gd name="T1" fmla="*/ 0 h 251"/>
                <a:gd name="T2" fmla="*/ 2 w 10"/>
                <a:gd name="T3" fmla="*/ 0 h 251"/>
                <a:gd name="T4" fmla="*/ 0 w 10"/>
                <a:gd name="T5" fmla="*/ 180 h 251"/>
                <a:gd name="T6" fmla="*/ 0 w 10"/>
                <a:gd name="T7" fmla="*/ 251 h 251"/>
                <a:gd name="T8" fmla="*/ 9 w 10"/>
                <a:gd name="T9" fmla="*/ 251 h 251"/>
                <a:gd name="T10" fmla="*/ 10 w 10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251">
                  <a:moveTo>
                    <a:pt x="10" y="0"/>
                  </a:moveTo>
                  <a:cubicBezTo>
                    <a:pt x="5" y="0"/>
                    <a:pt x="2" y="0"/>
                    <a:pt x="2" y="0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9" y="251"/>
                    <a:pt x="9" y="251"/>
                    <a:pt x="9" y="251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FDCA8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" name="Freeform 25">
              <a:extLst>
                <a:ext uri="{FF2B5EF4-FFF2-40B4-BE49-F238E27FC236}">
                  <a16:creationId xmlns:a16="http://schemas.microsoft.com/office/drawing/2014/main" id="{9663A5EB-95C4-4621-8A53-4846684B4985}"/>
                </a:ext>
              </a:extLst>
            </p:cNvPr>
            <p:cNvSpPr>
              <a:spLocks/>
            </p:cNvSpPr>
            <p:nvPr/>
          </p:nvSpPr>
          <p:spPr bwMode="auto">
            <a:xfrm>
              <a:off x="17" y="3976"/>
              <a:ext cx="2706" cy="307"/>
            </a:xfrm>
            <a:custGeom>
              <a:avLst/>
              <a:gdLst>
                <a:gd name="T0" fmla="*/ 20 w 2213"/>
                <a:gd name="T1" fmla="*/ 0 h 251"/>
                <a:gd name="T2" fmla="*/ 1 w 2213"/>
                <a:gd name="T3" fmla="*/ 0 h 251"/>
                <a:gd name="T4" fmla="*/ 0 w 2213"/>
                <a:gd name="T5" fmla="*/ 251 h 251"/>
                <a:gd name="T6" fmla="*/ 2213 w 2213"/>
                <a:gd name="T7" fmla="*/ 251 h 251"/>
                <a:gd name="T8" fmla="*/ 2185 w 2213"/>
                <a:gd name="T9" fmla="*/ 244 h 251"/>
                <a:gd name="T10" fmla="*/ 20 w 2213"/>
                <a:gd name="T11" fmla="*/ 0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13" h="251">
                  <a:moveTo>
                    <a:pt x="20" y="0"/>
                  </a:moveTo>
                  <a:cubicBezTo>
                    <a:pt x="12" y="0"/>
                    <a:pt x="5" y="0"/>
                    <a:pt x="1" y="0"/>
                  </a:cubicBezTo>
                  <a:cubicBezTo>
                    <a:pt x="0" y="251"/>
                    <a:pt x="0" y="251"/>
                    <a:pt x="0" y="251"/>
                  </a:cubicBezTo>
                  <a:cubicBezTo>
                    <a:pt x="2213" y="251"/>
                    <a:pt x="2213" y="251"/>
                    <a:pt x="2213" y="251"/>
                  </a:cubicBezTo>
                  <a:cubicBezTo>
                    <a:pt x="2185" y="244"/>
                    <a:pt x="2185" y="244"/>
                    <a:pt x="2185" y="244"/>
                  </a:cubicBezTo>
                  <a:cubicBezTo>
                    <a:pt x="1258" y="10"/>
                    <a:pt x="201" y="0"/>
                    <a:pt x="20" y="0"/>
                  </a:cubicBezTo>
                </a:path>
              </a:pathLst>
            </a:custGeom>
            <a:solidFill>
              <a:srgbClr val="FCC98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" name="Freeform 26">
              <a:extLst>
                <a:ext uri="{FF2B5EF4-FFF2-40B4-BE49-F238E27FC236}">
                  <a16:creationId xmlns:a16="http://schemas.microsoft.com/office/drawing/2014/main" id="{146D9C9A-E094-4AD8-A0CB-B2041D8CDF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8" y="3138"/>
              <a:ext cx="3451" cy="1170"/>
            </a:xfrm>
            <a:custGeom>
              <a:avLst/>
              <a:gdLst>
                <a:gd name="T0" fmla="*/ 0 w 2823"/>
                <a:gd name="T1" fmla="*/ 938 h 955"/>
                <a:gd name="T2" fmla="*/ 2823 w 2823"/>
                <a:gd name="T3" fmla="*/ 347 h 955"/>
                <a:gd name="T4" fmla="*/ 2823 w 2823"/>
                <a:gd name="T5" fmla="*/ 955 h 955"/>
                <a:gd name="T6" fmla="*/ 0 w 2823"/>
                <a:gd name="T7" fmla="*/ 938 h 9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823" h="955">
                  <a:moveTo>
                    <a:pt x="0" y="938"/>
                  </a:moveTo>
                  <a:cubicBezTo>
                    <a:pt x="0" y="938"/>
                    <a:pt x="1807" y="0"/>
                    <a:pt x="2823" y="347"/>
                  </a:cubicBezTo>
                  <a:cubicBezTo>
                    <a:pt x="2823" y="955"/>
                    <a:pt x="2823" y="955"/>
                    <a:pt x="2823" y="955"/>
                  </a:cubicBezTo>
                  <a:lnTo>
                    <a:pt x="0" y="938"/>
                  </a:lnTo>
                  <a:close/>
                </a:path>
              </a:pathLst>
            </a:custGeom>
            <a:solidFill>
              <a:srgbClr val="AE929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" name="Freeform 27">
              <a:extLst>
                <a:ext uri="{FF2B5EF4-FFF2-40B4-BE49-F238E27FC236}">
                  <a16:creationId xmlns:a16="http://schemas.microsoft.com/office/drawing/2014/main" id="{8F175FA4-AC61-42D7-9611-AA60BFD0A2D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8" y="3406"/>
              <a:ext cx="2921" cy="902"/>
            </a:xfrm>
            <a:custGeom>
              <a:avLst/>
              <a:gdLst>
                <a:gd name="T0" fmla="*/ 0 w 2389"/>
                <a:gd name="T1" fmla="*/ 722 h 736"/>
                <a:gd name="T2" fmla="*/ 2389 w 2389"/>
                <a:gd name="T3" fmla="*/ 267 h 736"/>
                <a:gd name="T4" fmla="*/ 2389 w 2389"/>
                <a:gd name="T5" fmla="*/ 736 h 736"/>
                <a:gd name="T6" fmla="*/ 0 w 2389"/>
                <a:gd name="T7" fmla="*/ 722 h 7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89" h="736">
                  <a:moveTo>
                    <a:pt x="0" y="722"/>
                  </a:moveTo>
                  <a:cubicBezTo>
                    <a:pt x="0" y="722"/>
                    <a:pt x="1529" y="0"/>
                    <a:pt x="2389" y="267"/>
                  </a:cubicBezTo>
                  <a:cubicBezTo>
                    <a:pt x="2389" y="736"/>
                    <a:pt x="2389" y="736"/>
                    <a:pt x="2389" y="736"/>
                  </a:cubicBezTo>
                  <a:lnTo>
                    <a:pt x="0" y="722"/>
                  </a:lnTo>
                  <a:close/>
                </a:path>
              </a:pathLst>
            </a:custGeom>
            <a:solidFill>
              <a:srgbClr val="EBD7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" name="Freeform 28">
              <a:extLst>
                <a:ext uri="{FF2B5EF4-FFF2-40B4-BE49-F238E27FC236}">
                  <a16:creationId xmlns:a16="http://schemas.microsoft.com/office/drawing/2014/main" id="{DBF2F17B-09CF-4B15-8E78-2A37EA6A2EA2}"/>
                </a:ext>
              </a:extLst>
            </p:cNvPr>
            <p:cNvSpPr>
              <a:spLocks/>
            </p:cNvSpPr>
            <p:nvPr/>
          </p:nvSpPr>
          <p:spPr bwMode="auto">
            <a:xfrm>
              <a:off x="5311" y="3723"/>
              <a:ext cx="2368" cy="597"/>
            </a:xfrm>
            <a:custGeom>
              <a:avLst/>
              <a:gdLst>
                <a:gd name="T0" fmla="*/ 0 w 1937"/>
                <a:gd name="T1" fmla="*/ 479 h 487"/>
                <a:gd name="T2" fmla="*/ 1937 w 1937"/>
                <a:gd name="T3" fmla="*/ 177 h 487"/>
                <a:gd name="T4" fmla="*/ 1937 w 1937"/>
                <a:gd name="T5" fmla="*/ 487 h 487"/>
                <a:gd name="T6" fmla="*/ 0 w 1937"/>
                <a:gd name="T7" fmla="*/ 479 h 4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37" h="487">
                  <a:moveTo>
                    <a:pt x="0" y="479"/>
                  </a:moveTo>
                  <a:cubicBezTo>
                    <a:pt x="0" y="479"/>
                    <a:pt x="1240" y="0"/>
                    <a:pt x="1937" y="177"/>
                  </a:cubicBezTo>
                  <a:cubicBezTo>
                    <a:pt x="1937" y="487"/>
                    <a:pt x="1937" y="487"/>
                    <a:pt x="1937" y="487"/>
                  </a:cubicBezTo>
                  <a:lnTo>
                    <a:pt x="0" y="479"/>
                  </a:lnTo>
                  <a:close/>
                </a:path>
              </a:pathLst>
            </a:custGeom>
            <a:solidFill>
              <a:srgbClr val="8BBB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" name="Freeform 29">
              <a:extLst>
                <a:ext uri="{FF2B5EF4-FFF2-40B4-BE49-F238E27FC236}">
                  <a16:creationId xmlns:a16="http://schemas.microsoft.com/office/drawing/2014/main" id="{A9300A45-567E-4D96-867F-8D89CBFBB57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" y="4005"/>
              <a:ext cx="1668" cy="316"/>
            </a:xfrm>
            <a:custGeom>
              <a:avLst/>
              <a:gdLst>
                <a:gd name="T0" fmla="*/ 0 w 1364"/>
                <a:gd name="T1" fmla="*/ 253 h 258"/>
                <a:gd name="T2" fmla="*/ 1364 w 1364"/>
                <a:gd name="T3" fmla="*/ 94 h 258"/>
                <a:gd name="T4" fmla="*/ 1364 w 1364"/>
                <a:gd name="T5" fmla="*/ 258 h 258"/>
                <a:gd name="T6" fmla="*/ 0 w 1364"/>
                <a:gd name="T7" fmla="*/ 253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64" h="258">
                  <a:moveTo>
                    <a:pt x="0" y="253"/>
                  </a:moveTo>
                  <a:cubicBezTo>
                    <a:pt x="0" y="253"/>
                    <a:pt x="873" y="0"/>
                    <a:pt x="1364" y="94"/>
                  </a:cubicBezTo>
                  <a:cubicBezTo>
                    <a:pt x="1364" y="258"/>
                    <a:pt x="1364" y="258"/>
                    <a:pt x="1364" y="258"/>
                  </a:cubicBezTo>
                  <a:lnTo>
                    <a:pt x="0" y="253"/>
                  </a:lnTo>
                  <a:close/>
                </a:path>
              </a:pathLst>
            </a:custGeom>
            <a:solidFill>
              <a:srgbClr val="AE8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4" name="组合 153">
            <a:extLst>
              <a:ext uri="{FF2B5EF4-FFF2-40B4-BE49-F238E27FC236}">
                <a16:creationId xmlns:a16="http://schemas.microsoft.com/office/drawing/2014/main" id="{20D7C827-EBBE-4A5B-A2BC-9AE4A3799C61}"/>
              </a:ext>
            </a:extLst>
          </p:cNvPr>
          <p:cNvGrpSpPr/>
          <p:nvPr/>
        </p:nvGrpSpPr>
        <p:grpSpPr>
          <a:xfrm>
            <a:off x="8028781" y="5470394"/>
            <a:ext cx="681038" cy="1627188"/>
            <a:chOff x="8007350" y="3171826"/>
            <a:chExt cx="681038" cy="1627188"/>
          </a:xfrm>
        </p:grpSpPr>
        <p:sp>
          <p:nvSpPr>
            <p:cNvPr id="37" name="Rectangle 33">
              <a:extLst>
                <a:ext uri="{FF2B5EF4-FFF2-40B4-BE49-F238E27FC236}">
                  <a16:creationId xmlns:a16="http://schemas.microsoft.com/office/drawing/2014/main" id="{674451C7-C5D9-48D9-B16E-D8850ED866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23263" y="3698876"/>
              <a:ext cx="38100" cy="1100138"/>
            </a:xfrm>
            <a:prstGeom prst="rect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8235A840-3454-4D9C-BBB8-D49D5635C9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89900" y="3282951"/>
              <a:ext cx="168275" cy="166688"/>
            </a:xfrm>
            <a:prstGeom prst="ellipse">
              <a:avLst/>
            </a:pr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9" name="Freeform 35">
              <a:extLst>
                <a:ext uri="{FF2B5EF4-FFF2-40B4-BE49-F238E27FC236}">
                  <a16:creationId xmlns:a16="http://schemas.microsoft.com/office/drawing/2014/main" id="{0C7BA625-CA69-41C0-8BE4-0CD108FF3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8218488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9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0" name="Freeform 36">
              <a:extLst>
                <a:ext uri="{FF2B5EF4-FFF2-40B4-BE49-F238E27FC236}">
                  <a16:creationId xmlns:a16="http://schemas.microsoft.com/office/drawing/2014/main" id="{27419F10-A58C-447C-84BD-DFB1F742C8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389938" y="3206751"/>
              <a:ext cx="171450" cy="173038"/>
            </a:xfrm>
            <a:custGeom>
              <a:avLst/>
              <a:gdLst>
                <a:gd name="T0" fmla="*/ 35 w 68"/>
                <a:gd name="T1" fmla="*/ 68 h 69"/>
                <a:gd name="T2" fmla="*/ 0 w 68"/>
                <a:gd name="T3" fmla="*/ 36 h 69"/>
                <a:gd name="T4" fmla="*/ 33 w 68"/>
                <a:gd name="T5" fmla="*/ 1 h 69"/>
                <a:gd name="T6" fmla="*/ 67 w 68"/>
                <a:gd name="T7" fmla="*/ 34 h 69"/>
                <a:gd name="T8" fmla="*/ 35 w 68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9">
                  <a:moveTo>
                    <a:pt x="35" y="68"/>
                  </a:moveTo>
                  <a:cubicBezTo>
                    <a:pt x="16" y="69"/>
                    <a:pt x="1" y="54"/>
                    <a:pt x="0" y="36"/>
                  </a:cubicBezTo>
                  <a:cubicBezTo>
                    <a:pt x="0" y="17"/>
                    <a:pt x="14" y="2"/>
                    <a:pt x="33" y="1"/>
                  </a:cubicBezTo>
                  <a:cubicBezTo>
                    <a:pt x="51" y="0"/>
                    <a:pt x="67" y="15"/>
                    <a:pt x="67" y="34"/>
                  </a:cubicBezTo>
                  <a:cubicBezTo>
                    <a:pt x="68" y="52"/>
                    <a:pt x="53" y="68"/>
                    <a:pt x="35" y="68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1" name="Freeform 37">
              <a:extLst>
                <a:ext uri="{FF2B5EF4-FFF2-40B4-BE49-F238E27FC236}">
                  <a16:creationId xmlns:a16="http://schemas.microsoft.com/office/drawing/2014/main" id="{DE62D121-4D0F-49C1-A47B-4E9C7DF8D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8478838" y="3335338"/>
              <a:ext cx="187325" cy="187325"/>
            </a:xfrm>
            <a:custGeom>
              <a:avLst/>
              <a:gdLst>
                <a:gd name="T0" fmla="*/ 15 w 75"/>
                <a:gd name="T1" fmla="*/ 62 h 75"/>
                <a:gd name="T2" fmla="*/ 12 w 75"/>
                <a:gd name="T3" fmla="*/ 15 h 75"/>
                <a:gd name="T4" fmla="*/ 60 w 75"/>
                <a:gd name="T5" fmla="*/ 13 h 75"/>
                <a:gd name="T6" fmla="*/ 62 w 75"/>
                <a:gd name="T7" fmla="*/ 60 h 75"/>
                <a:gd name="T8" fmla="*/ 15 w 75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5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5" y="47"/>
                    <a:pt x="62" y="60"/>
                  </a:cubicBezTo>
                  <a:cubicBezTo>
                    <a:pt x="49" y="74"/>
                    <a:pt x="28" y="75"/>
                    <a:pt x="15" y="6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2" name="Freeform 38">
              <a:extLst>
                <a:ext uri="{FF2B5EF4-FFF2-40B4-BE49-F238E27FC236}">
                  <a16:creationId xmlns:a16="http://schemas.microsoft.com/office/drawing/2014/main" id="{16F8E616-7539-442A-95F7-E06DDE7E8F85}"/>
                </a:ext>
              </a:extLst>
            </p:cNvPr>
            <p:cNvSpPr>
              <a:spLocks/>
            </p:cNvSpPr>
            <p:nvPr/>
          </p:nvSpPr>
          <p:spPr bwMode="auto">
            <a:xfrm>
              <a:off x="8461375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3" name="Freeform 39">
              <a:extLst>
                <a:ext uri="{FF2B5EF4-FFF2-40B4-BE49-F238E27FC236}">
                  <a16:creationId xmlns:a16="http://schemas.microsoft.com/office/drawing/2014/main" id="{D4048C19-16A3-4E81-938F-66561D20E032}"/>
                </a:ext>
              </a:extLst>
            </p:cNvPr>
            <p:cNvSpPr>
              <a:spLocks/>
            </p:cNvSpPr>
            <p:nvPr/>
          </p:nvSpPr>
          <p:spPr bwMode="auto">
            <a:xfrm>
              <a:off x="8320088" y="3600451"/>
              <a:ext cx="187325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6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6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4" name="Freeform 40">
              <a:extLst>
                <a:ext uri="{FF2B5EF4-FFF2-40B4-BE49-F238E27FC236}">
                  <a16:creationId xmlns:a16="http://schemas.microsoft.com/office/drawing/2014/main" id="{FB2010BF-A65E-4BF0-AA13-4EBC88D4EA65}"/>
                </a:ext>
              </a:extLst>
            </p:cNvPr>
            <p:cNvSpPr>
              <a:spLocks/>
            </p:cNvSpPr>
            <p:nvPr/>
          </p:nvSpPr>
          <p:spPr bwMode="auto">
            <a:xfrm>
              <a:off x="8162925" y="3586163"/>
              <a:ext cx="174625" cy="174625"/>
            </a:xfrm>
            <a:custGeom>
              <a:avLst/>
              <a:gdLst>
                <a:gd name="T0" fmla="*/ 32 w 70"/>
                <a:gd name="T1" fmla="*/ 2 h 70"/>
                <a:gd name="T2" fmla="*/ 68 w 70"/>
                <a:gd name="T3" fmla="*/ 32 h 70"/>
                <a:gd name="T4" fmla="*/ 38 w 70"/>
                <a:gd name="T5" fmla="*/ 69 h 70"/>
                <a:gd name="T6" fmla="*/ 1 w 70"/>
                <a:gd name="T7" fmla="*/ 38 h 70"/>
                <a:gd name="T8" fmla="*/ 32 w 70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0" h="70">
                  <a:moveTo>
                    <a:pt x="32" y="2"/>
                  </a:moveTo>
                  <a:cubicBezTo>
                    <a:pt x="50" y="0"/>
                    <a:pt x="66" y="14"/>
                    <a:pt x="68" y="32"/>
                  </a:cubicBezTo>
                  <a:cubicBezTo>
                    <a:pt x="70" y="51"/>
                    <a:pt x="56" y="67"/>
                    <a:pt x="38" y="69"/>
                  </a:cubicBezTo>
                  <a:cubicBezTo>
                    <a:pt x="19" y="70"/>
                    <a:pt x="3" y="57"/>
                    <a:pt x="1" y="38"/>
                  </a:cubicBezTo>
                  <a:cubicBezTo>
                    <a:pt x="0" y="20"/>
                    <a:pt x="13" y="3"/>
                    <a:pt x="32" y="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961A2C96-2FB1-41EE-9CC6-6746D5DBC272}"/>
                </a:ext>
              </a:extLst>
            </p:cNvPr>
            <p:cNvSpPr>
              <a:spLocks/>
            </p:cNvSpPr>
            <p:nvPr/>
          </p:nvSpPr>
          <p:spPr bwMode="auto">
            <a:xfrm>
              <a:off x="8050213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4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6" name="Oval 42">
              <a:extLst>
                <a:ext uri="{FF2B5EF4-FFF2-40B4-BE49-F238E27FC236}">
                  <a16:creationId xmlns:a16="http://schemas.microsoft.com/office/drawing/2014/main" id="{6898D4A2-6ED7-4709-8862-C8A399CDCD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148638" y="3267076"/>
              <a:ext cx="434975" cy="436563"/>
            </a:xfrm>
            <a:prstGeom prst="ellipse">
              <a:avLst/>
            </a:prstGeom>
            <a:solidFill>
              <a:srgbClr val="7E9F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7" name="Oval 43">
              <a:extLst>
                <a:ext uri="{FF2B5EF4-FFF2-40B4-BE49-F238E27FC236}">
                  <a16:creationId xmlns:a16="http://schemas.microsoft.com/office/drawing/2014/main" id="{83DA5124-85CF-4423-96D6-8540C9A1CF9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23250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8" name="Oval 44">
              <a:extLst>
                <a:ext uri="{FF2B5EF4-FFF2-40B4-BE49-F238E27FC236}">
                  <a16:creationId xmlns:a16="http://schemas.microsoft.com/office/drawing/2014/main" id="{F807D10B-1363-474E-A5B5-9232955288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89925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49" name="Freeform 45">
              <a:extLst>
                <a:ext uri="{FF2B5EF4-FFF2-40B4-BE49-F238E27FC236}">
                  <a16:creationId xmlns:a16="http://schemas.microsoft.com/office/drawing/2014/main" id="{CC798AF2-42A4-4339-9594-C6AE94083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8007350" y="4319588"/>
              <a:ext cx="336550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9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0" name="Freeform 46">
              <a:extLst>
                <a:ext uri="{FF2B5EF4-FFF2-40B4-BE49-F238E27FC236}">
                  <a16:creationId xmlns:a16="http://schemas.microsoft.com/office/drawing/2014/main" id="{BFF71AEF-59BD-4262-97F3-09439F68CD1B}"/>
                </a:ext>
              </a:extLst>
            </p:cNvPr>
            <p:cNvSpPr>
              <a:spLocks/>
            </p:cNvSpPr>
            <p:nvPr/>
          </p:nvSpPr>
          <p:spPr bwMode="auto">
            <a:xfrm>
              <a:off x="8348663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C7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49" name="组合 148">
            <a:extLst>
              <a:ext uri="{FF2B5EF4-FFF2-40B4-BE49-F238E27FC236}">
                <a16:creationId xmlns:a16="http://schemas.microsoft.com/office/drawing/2014/main" id="{6D937DD5-C2F8-41C5-9E4D-F1CF1DF1D631}"/>
              </a:ext>
            </a:extLst>
          </p:cNvPr>
          <p:cNvGrpSpPr/>
          <p:nvPr/>
        </p:nvGrpSpPr>
        <p:grpSpPr>
          <a:xfrm>
            <a:off x="24606" y="5470394"/>
            <a:ext cx="679450" cy="1627188"/>
            <a:chOff x="3175" y="3171826"/>
            <a:chExt cx="679450" cy="1627188"/>
          </a:xfrm>
        </p:grpSpPr>
        <p:sp>
          <p:nvSpPr>
            <p:cNvPr id="51" name="Rectangle 47">
              <a:extLst>
                <a:ext uri="{FF2B5EF4-FFF2-40B4-BE49-F238E27FC236}">
                  <a16:creationId xmlns:a16="http://schemas.microsoft.com/office/drawing/2014/main" id="{85BA7D64-96FE-4B0F-84C4-80B005C58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7500" y="3698876"/>
              <a:ext cx="38100" cy="1100138"/>
            </a:xfrm>
            <a:prstGeom prst="rect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2" name="Oval 48">
              <a:extLst>
                <a:ext uri="{FF2B5EF4-FFF2-40B4-BE49-F238E27FC236}">
                  <a16:creationId xmlns:a16="http://schemas.microsoft.com/office/drawing/2014/main" id="{8BC4B3EF-2743-428B-B2F7-858FCF487B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5725" y="3282951"/>
              <a:ext cx="166688" cy="166688"/>
            </a:xfrm>
            <a:prstGeom prst="ellipse">
              <a:avLst/>
            </a:pr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3" name="Freeform 49">
              <a:extLst>
                <a:ext uri="{FF2B5EF4-FFF2-40B4-BE49-F238E27FC236}">
                  <a16:creationId xmlns:a16="http://schemas.microsoft.com/office/drawing/2014/main" id="{F20CF893-D42E-4FB6-A18A-18D11CE835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725" y="3171826"/>
              <a:ext cx="184150" cy="185738"/>
            </a:xfrm>
            <a:custGeom>
              <a:avLst/>
              <a:gdLst>
                <a:gd name="T0" fmla="*/ 61 w 74"/>
                <a:gd name="T1" fmla="*/ 60 h 74"/>
                <a:gd name="T2" fmla="*/ 14 w 74"/>
                <a:gd name="T3" fmla="*/ 61 h 74"/>
                <a:gd name="T4" fmla="*/ 13 w 74"/>
                <a:gd name="T5" fmla="*/ 13 h 74"/>
                <a:gd name="T6" fmla="*/ 61 w 74"/>
                <a:gd name="T7" fmla="*/ 13 h 74"/>
                <a:gd name="T8" fmla="*/ 61 w 74"/>
                <a:gd name="T9" fmla="*/ 6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1" y="60"/>
                  </a:moveTo>
                  <a:cubicBezTo>
                    <a:pt x="48" y="73"/>
                    <a:pt x="27" y="74"/>
                    <a:pt x="14" y="61"/>
                  </a:cubicBezTo>
                  <a:cubicBezTo>
                    <a:pt x="1" y="48"/>
                    <a:pt x="0" y="27"/>
                    <a:pt x="13" y="13"/>
                  </a:cubicBezTo>
                  <a:cubicBezTo>
                    <a:pt x="26" y="0"/>
                    <a:pt x="47" y="0"/>
                    <a:pt x="61" y="13"/>
                  </a:cubicBezTo>
                  <a:cubicBezTo>
                    <a:pt x="74" y="26"/>
                    <a:pt x="74" y="47"/>
                    <a:pt x="61" y="60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4" name="Freeform 50">
              <a:extLst>
                <a:ext uri="{FF2B5EF4-FFF2-40B4-BE49-F238E27FC236}">
                  <a16:creationId xmlns:a16="http://schemas.microsoft.com/office/drawing/2014/main" id="{EB456682-D849-4A76-BE16-235CC573BE23}"/>
                </a:ext>
              </a:extLst>
            </p:cNvPr>
            <p:cNvSpPr>
              <a:spLocks/>
            </p:cNvSpPr>
            <p:nvPr/>
          </p:nvSpPr>
          <p:spPr bwMode="auto">
            <a:xfrm>
              <a:off x="382588" y="3206751"/>
              <a:ext cx="173038" cy="173038"/>
            </a:xfrm>
            <a:custGeom>
              <a:avLst/>
              <a:gdLst>
                <a:gd name="T0" fmla="*/ 36 w 69"/>
                <a:gd name="T1" fmla="*/ 68 h 69"/>
                <a:gd name="T2" fmla="*/ 1 w 69"/>
                <a:gd name="T3" fmla="*/ 36 h 69"/>
                <a:gd name="T4" fmla="*/ 34 w 69"/>
                <a:gd name="T5" fmla="*/ 1 h 69"/>
                <a:gd name="T6" fmla="*/ 68 w 69"/>
                <a:gd name="T7" fmla="*/ 34 h 69"/>
                <a:gd name="T8" fmla="*/ 36 w 69"/>
                <a:gd name="T9" fmla="*/ 68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36" y="68"/>
                  </a:moveTo>
                  <a:cubicBezTo>
                    <a:pt x="17" y="69"/>
                    <a:pt x="2" y="54"/>
                    <a:pt x="1" y="36"/>
                  </a:cubicBezTo>
                  <a:cubicBezTo>
                    <a:pt x="0" y="17"/>
                    <a:pt x="15" y="2"/>
                    <a:pt x="34" y="1"/>
                  </a:cubicBezTo>
                  <a:cubicBezTo>
                    <a:pt x="52" y="0"/>
                    <a:pt x="68" y="15"/>
                    <a:pt x="68" y="34"/>
                  </a:cubicBezTo>
                  <a:cubicBezTo>
                    <a:pt x="69" y="52"/>
                    <a:pt x="54" y="68"/>
                    <a:pt x="36" y="68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5" name="Freeform 51">
              <a:extLst>
                <a:ext uri="{FF2B5EF4-FFF2-40B4-BE49-F238E27FC236}">
                  <a16:creationId xmlns:a16="http://schemas.microsoft.com/office/drawing/2014/main" id="{30C7198E-2836-4EF4-A02D-28A8F1F2CC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075" y="3335338"/>
              <a:ext cx="184150" cy="187325"/>
            </a:xfrm>
            <a:custGeom>
              <a:avLst/>
              <a:gdLst>
                <a:gd name="T0" fmla="*/ 14 w 74"/>
                <a:gd name="T1" fmla="*/ 62 h 75"/>
                <a:gd name="T2" fmla="*/ 12 w 74"/>
                <a:gd name="T3" fmla="*/ 15 h 75"/>
                <a:gd name="T4" fmla="*/ 60 w 74"/>
                <a:gd name="T5" fmla="*/ 13 h 75"/>
                <a:gd name="T6" fmla="*/ 62 w 74"/>
                <a:gd name="T7" fmla="*/ 60 h 75"/>
                <a:gd name="T8" fmla="*/ 14 w 74"/>
                <a:gd name="T9" fmla="*/ 6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5">
                  <a:moveTo>
                    <a:pt x="14" y="62"/>
                  </a:moveTo>
                  <a:cubicBezTo>
                    <a:pt x="1" y="50"/>
                    <a:pt x="0" y="29"/>
                    <a:pt x="12" y="15"/>
                  </a:cubicBezTo>
                  <a:cubicBezTo>
                    <a:pt x="25" y="1"/>
                    <a:pt x="46" y="0"/>
                    <a:pt x="60" y="13"/>
                  </a:cubicBezTo>
                  <a:cubicBezTo>
                    <a:pt x="74" y="25"/>
                    <a:pt x="74" y="47"/>
                    <a:pt x="62" y="60"/>
                  </a:cubicBezTo>
                  <a:cubicBezTo>
                    <a:pt x="49" y="74"/>
                    <a:pt x="28" y="75"/>
                    <a:pt x="14" y="6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6" name="Freeform 52">
              <a:extLst>
                <a:ext uri="{FF2B5EF4-FFF2-40B4-BE49-F238E27FC236}">
                  <a16:creationId xmlns:a16="http://schemas.microsoft.com/office/drawing/2014/main" id="{71CF176A-E855-4EE4-BB76-A90333ADB954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613" y="3508376"/>
              <a:ext cx="171450" cy="173038"/>
            </a:xfrm>
            <a:custGeom>
              <a:avLst/>
              <a:gdLst>
                <a:gd name="T0" fmla="*/ 1 w 69"/>
                <a:gd name="T1" fmla="*/ 36 h 69"/>
                <a:gd name="T2" fmla="*/ 32 w 69"/>
                <a:gd name="T3" fmla="*/ 1 h 69"/>
                <a:gd name="T4" fmla="*/ 68 w 69"/>
                <a:gd name="T5" fmla="*/ 32 h 69"/>
                <a:gd name="T6" fmla="*/ 36 w 69"/>
                <a:gd name="T7" fmla="*/ 68 h 69"/>
                <a:gd name="T8" fmla="*/ 1 w 69"/>
                <a:gd name="T9" fmla="*/ 3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69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1" y="0"/>
                    <a:pt x="67" y="14"/>
                    <a:pt x="68" y="32"/>
                  </a:cubicBezTo>
                  <a:cubicBezTo>
                    <a:pt x="69" y="51"/>
                    <a:pt x="55" y="67"/>
                    <a:pt x="36" y="68"/>
                  </a:cubicBezTo>
                  <a:cubicBezTo>
                    <a:pt x="18" y="69"/>
                    <a:pt x="2" y="55"/>
                    <a:pt x="1" y="36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7" name="Freeform 53">
              <a:extLst>
                <a:ext uri="{FF2B5EF4-FFF2-40B4-BE49-F238E27FC236}">
                  <a16:creationId xmlns:a16="http://schemas.microsoft.com/office/drawing/2014/main" id="{2CE6F745-893C-4E8C-80C8-CD3F69A41E0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3600451"/>
              <a:ext cx="188913" cy="187325"/>
            </a:xfrm>
            <a:custGeom>
              <a:avLst/>
              <a:gdLst>
                <a:gd name="T0" fmla="*/ 12 w 75"/>
                <a:gd name="T1" fmla="*/ 15 h 75"/>
                <a:gd name="T2" fmla="*/ 59 w 75"/>
                <a:gd name="T3" fmla="*/ 12 h 75"/>
                <a:gd name="T4" fmla="*/ 63 w 75"/>
                <a:gd name="T5" fmla="*/ 59 h 75"/>
                <a:gd name="T6" fmla="*/ 15 w 75"/>
                <a:gd name="T7" fmla="*/ 63 h 75"/>
                <a:gd name="T8" fmla="*/ 12 w 75"/>
                <a:gd name="T9" fmla="*/ 1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12" y="15"/>
                  </a:moveTo>
                  <a:cubicBezTo>
                    <a:pt x="24" y="1"/>
                    <a:pt x="45" y="0"/>
                    <a:pt x="59" y="12"/>
                  </a:cubicBezTo>
                  <a:cubicBezTo>
                    <a:pt x="73" y="24"/>
                    <a:pt x="75" y="45"/>
                    <a:pt x="63" y="59"/>
                  </a:cubicBezTo>
                  <a:cubicBezTo>
                    <a:pt x="51" y="73"/>
                    <a:pt x="30" y="75"/>
                    <a:pt x="15" y="63"/>
                  </a:cubicBezTo>
                  <a:cubicBezTo>
                    <a:pt x="1" y="51"/>
                    <a:pt x="0" y="29"/>
                    <a:pt x="12" y="15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8" name="Freeform 54">
              <a:extLst>
                <a:ext uri="{FF2B5EF4-FFF2-40B4-BE49-F238E27FC236}">
                  <a16:creationId xmlns:a16="http://schemas.microsoft.com/office/drawing/2014/main" id="{5FF57A32-3ABB-4123-9992-7C45784A1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155575" y="3586163"/>
              <a:ext cx="177800" cy="174625"/>
            </a:xfrm>
            <a:custGeom>
              <a:avLst/>
              <a:gdLst>
                <a:gd name="T0" fmla="*/ 33 w 71"/>
                <a:gd name="T1" fmla="*/ 2 h 70"/>
                <a:gd name="T2" fmla="*/ 69 w 71"/>
                <a:gd name="T3" fmla="*/ 32 h 70"/>
                <a:gd name="T4" fmla="*/ 39 w 71"/>
                <a:gd name="T5" fmla="*/ 69 h 70"/>
                <a:gd name="T6" fmla="*/ 2 w 71"/>
                <a:gd name="T7" fmla="*/ 38 h 70"/>
                <a:gd name="T8" fmla="*/ 33 w 71"/>
                <a:gd name="T9" fmla="*/ 2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1" h="70">
                  <a:moveTo>
                    <a:pt x="33" y="2"/>
                  </a:moveTo>
                  <a:cubicBezTo>
                    <a:pt x="51" y="0"/>
                    <a:pt x="67" y="14"/>
                    <a:pt x="69" y="32"/>
                  </a:cubicBezTo>
                  <a:cubicBezTo>
                    <a:pt x="71" y="51"/>
                    <a:pt x="57" y="67"/>
                    <a:pt x="39" y="69"/>
                  </a:cubicBezTo>
                  <a:cubicBezTo>
                    <a:pt x="20" y="70"/>
                    <a:pt x="4" y="57"/>
                    <a:pt x="2" y="38"/>
                  </a:cubicBezTo>
                  <a:cubicBezTo>
                    <a:pt x="0" y="20"/>
                    <a:pt x="14" y="3"/>
                    <a:pt x="33" y="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59" name="Freeform 55">
              <a:extLst>
                <a:ext uri="{FF2B5EF4-FFF2-40B4-BE49-F238E27FC236}">
                  <a16:creationId xmlns:a16="http://schemas.microsoft.com/office/drawing/2014/main" id="{4289FAB5-798E-4C99-B19C-55F68C606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50" y="3449638"/>
              <a:ext cx="190500" cy="188913"/>
            </a:xfrm>
            <a:custGeom>
              <a:avLst/>
              <a:gdLst>
                <a:gd name="T0" fmla="*/ 59 w 76"/>
                <a:gd name="T1" fmla="*/ 12 h 75"/>
                <a:gd name="T2" fmla="*/ 64 w 76"/>
                <a:gd name="T3" fmla="*/ 59 h 75"/>
                <a:gd name="T4" fmla="*/ 17 w 76"/>
                <a:gd name="T5" fmla="*/ 64 h 75"/>
                <a:gd name="T6" fmla="*/ 12 w 76"/>
                <a:gd name="T7" fmla="*/ 17 h 75"/>
                <a:gd name="T8" fmla="*/ 59 w 76"/>
                <a:gd name="T9" fmla="*/ 12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59" y="12"/>
                  </a:moveTo>
                  <a:cubicBezTo>
                    <a:pt x="73" y="23"/>
                    <a:pt x="76" y="45"/>
                    <a:pt x="64" y="59"/>
                  </a:cubicBezTo>
                  <a:cubicBezTo>
                    <a:pt x="52" y="73"/>
                    <a:pt x="31" y="75"/>
                    <a:pt x="17" y="64"/>
                  </a:cubicBezTo>
                  <a:cubicBezTo>
                    <a:pt x="2" y="52"/>
                    <a:pt x="0" y="31"/>
                    <a:pt x="12" y="17"/>
                  </a:cubicBezTo>
                  <a:cubicBezTo>
                    <a:pt x="24" y="2"/>
                    <a:pt x="45" y="0"/>
                    <a:pt x="59" y="12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0" name="Oval 56">
              <a:extLst>
                <a:ext uri="{FF2B5EF4-FFF2-40B4-BE49-F238E27FC236}">
                  <a16:creationId xmlns:a16="http://schemas.microsoft.com/office/drawing/2014/main" id="{0F808443-15C4-41F5-AC11-9794176FC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2875" y="3267076"/>
              <a:ext cx="434975" cy="436563"/>
            </a:xfrm>
            <a:prstGeom prst="ellipse">
              <a:avLst/>
            </a:prstGeom>
            <a:solidFill>
              <a:srgbClr val="7EC5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1" name="Oval 57">
              <a:extLst>
                <a:ext uri="{FF2B5EF4-FFF2-40B4-BE49-F238E27FC236}">
                  <a16:creationId xmlns:a16="http://schemas.microsoft.com/office/drawing/2014/main" id="{9263D6EA-0265-4F01-8931-FE6D3B1032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88" y="3340101"/>
              <a:ext cx="287338" cy="2905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2" name="Oval 58">
              <a:extLst>
                <a:ext uri="{FF2B5EF4-FFF2-40B4-BE49-F238E27FC236}">
                  <a16:creationId xmlns:a16="http://schemas.microsoft.com/office/drawing/2014/main" id="{ADE3C02B-4695-4607-ADB3-378AC1785E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5750" y="3419476"/>
              <a:ext cx="130175" cy="13176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3" name="Freeform 59">
              <a:extLst>
                <a:ext uri="{FF2B5EF4-FFF2-40B4-BE49-F238E27FC236}">
                  <a16:creationId xmlns:a16="http://schemas.microsoft.com/office/drawing/2014/main" id="{24A93018-1CDC-45E2-A66A-5B5EE622B2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75" y="4319588"/>
              <a:ext cx="334963" cy="401638"/>
            </a:xfrm>
            <a:custGeom>
              <a:avLst/>
              <a:gdLst>
                <a:gd name="T0" fmla="*/ 134 w 134"/>
                <a:gd name="T1" fmla="*/ 124 h 160"/>
                <a:gd name="T2" fmla="*/ 0 w 134"/>
                <a:gd name="T3" fmla="*/ 42 h 160"/>
                <a:gd name="T4" fmla="*/ 134 w 134"/>
                <a:gd name="T5" fmla="*/ 124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4" h="160">
                  <a:moveTo>
                    <a:pt x="134" y="124"/>
                  </a:moveTo>
                  <a:cubicBezTo>
                    <a:pt x="134" y="124"/>
                    <a:pt x="118" y="0"/>
                    <a:pt x="0" y="42"/>
                  </a:cubicBezTo>
                  <a:cubicBezTo>
                    <a:pt x="0" y="42"/>
                    <a:pt x="15" y="160"/>
                    <a:pt x="134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4" name="Freeform 60">
              <a:extLst>
                <a:ext uri="{FF2B5EF4-FFF2-40B4-BE49-F238E27FC236}">
                  <a16:creationId xmlns:a16="http://schemas.microsoft.com/office/drawing/2014/main" id="{0B4367D2-CE5A-4B4D-AAE5-ED14DD705E50}"/>
                </a:ext>
              </a:extLst>
            </p:cNvPr>
            <p:cNvSpPr>
              <a:spLocks/>
            </p:cNvSpPr>
            <p:nvPr/>
          </p:nvSpPr>
          <p:spPr bwMode="auto">
            <a:xfrm>
              <a:off x="342900" y="4037013"/>
              <a:ext cx="339725" cy="407988"/>
            </a:xfrm>
            <a:custGeom>
              <a:avLst/>
              <a:gdLst>
                <a:gd name="T0" fmla="*/ 0 w 136"/>
                <a:gd name="T1" fmla="*/ 124 h 163"/>
                <a:gd name="T2" fmla="*/ 136 w 136"/>
                <a:gd name="T3" fmla="*/ 45 h 163"/>
                <a:gd name="T4" fmla="*/ 0 w 136"/>
                <a:gd name="T5" fmla="*/ 124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6" h="163">
                  <a:moveTo>
                    <a:pt x="0" y="124"/>
                  </a:moveTo>
                  <a:cubicBezTo>
                    <a:pt x="0" y="124"/>
                    <a:pt x="19" y="0"/>
                    <a:pt x="136" y="45"/>
                  </a:cubicBezTo>
                  <a:cubicBezTo>
                    <a:pt x="136" y="45"/>
                    <a:pt x="118" y="163"/>
                    <a:pt x="0" y="124"/>
                  </a:cubicBezTo>
                  <a:close/>
                </a:path>
              </a:pathLst>
            </a:custGeom>
            <a:solidFill>
              <a:srgbClr val="FF478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5" name="组合 154">
            <a:extLst>
              <a:ext uri="{FF2B5EF4-FFF2-40B4-BE49-F238E27FC236}">
                <a16:creationId xmlns:a16="http://schemas.microsoft.com/office/drawing/2014/main" id="{9962A32E-5133-4386-930E-18270BDB56E0}"/>
              </a:ext>
            </a:extLst>
          </p:cNvPr>
          <p:cNvGrpSpPr/>
          <p:nvPr/>
        </p:nvGrpSpPr>
        <p:grpSpPr>
          <a:xfrm>
            <a:off x="9159081" y="5027481"/>
            <a:ext cx="898525" cy="2139951"/>
            <a:chOff x="9137650" y="2728913"/>
            <a:chExt cx="898525" cy="2139951"/>
          </a:xfrm>
        </p:grpSpPr>
        <p:sp>
          <p:nvSpPr>
            <p:cNvPr id="65" name="Rectangle 61">
              <a:extLst>
                <a:ext uri="{FF2B5EF4-FFF2-40B4-BE49-F238E27FC236}">
                  <a16:creationId xmlns:a16="http://schemas.microsoft.com/office/drawing/2014/main" id="{719D484A-CEFF-49A6-8AD6-B405DF94B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50400" y="3419476"/>
              <a:ext cx="53975" cy="1449388"/>
            </a:xfrm>
            <a:prstGeom prst="rect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6" name="Oval 62">
              <a:extLst>
                <a:ext uri="{FF2B5EF4-FFF2-40B4-BE49-F238E27FC236}">
                  <a16:creationId xmlns:a16="http://schemas.microsoft.com/office/drawing/2014/main" id="{4595F644-C43A-417B-977A-892EDF9C28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45600" y="2873376"/>
              <a:ext cx="220663" cy="223838"/>
            </a:xfrm>
            <a:prstGeom prst="ellipse">
              <a:avLst/>
            </a:pr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7" name="Freeform 63">
              <a:extLst>
                <a:ext uri="{FF2B5EF4-FFF2-40B4-BE49-F238E27FC236}">
                  <a16:creationId xmlns:a16="http://schemas.microsoft.com/office/drawing/2014/main" id="{CD415BE3-52B1-4A49-823E-234AFA884D09}"/>
                </a:ext>
              </a:extLst>
            </p:cNvPr>
            <p:cNvSpPr>
              <a:spLocks/>
            </p:cNvSpPr>
            <p:nvPr/>
          </p:nvSpPr>
          <p:spPr bwMode="auto">
            <a:xfrm>
              <a:off x="9415463" y="2728913"/>
              <a:ext cx="242888" cy="242888"/>
            </a:xfrm>
            <a:custGeom>
              <a:avLst/>
              <a:gdLst>
                <a:gd name="T0" fmla="*/ 80 w 97"/>
                <a:gd name="T1" fmla="*/ 79 h 97"/>
                <a:gd name="T2" fmla="*/ 18 w 97"/>
                <a:gd name="T3" fmla="*/ 80 h 97"/>
                <a:gd name="T4" fmla="*/ 17 w 97"/>
                <a:gd name="T5" fmla="*/ 18 h 97"/>
                <a:gd name="T6" fmla="*/ 80 w 97"/>
                <a:gd name="T7" fmla="*/ 17 h 97"/>
                <a:gd name="T8" fmla="*/ 80 w 97"/>
                <a:gd name="T9" fmla="*/ 79 h 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97">
                  <a:moveTo>
                    <a:pt x="80" y="79"/>
                  </a:moveTo>
                  <a:cubicBezTo>
                    <a:pt x="63" y="97"/>
                    <a:pt x="35" y="97"/>
                    <a:pt x="18" y="80"/>
                  </a:cubicBezTo>
                  <a:cubicBezTo>
                    <a:pt x="0" y="63"/>
                    <a:pt x="0" y="35"/>
                    <a:pt x="17" y="18"/>
                  </a:cubicBezTo>
                  <a:cubicBezTo>
                    <a:pt x="34" y="0"/>
                    <a:pt x="62" y="0"/>
                    <a:pt x="80" y="17"/>
                  </a:cubicBezTo>
                  <a:cubicBezTo>
                    <a:pt x="97" y="34"/>
                    <a:pt x="97" y="62"/>
                    <a:pt x="80" y="7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8" name="Freeform 64">
              <a:extLst>
                <a:ext uri="{FF2B5EF4-FFF2-40B4-BE49-F238E27FC236}">
                  <a16:creationId xmlns:a16="http://schemas.microsoft.com/office/drawing/2014/main" id="{444ADC93-4681-4210-B452-4F90125F5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0888" y="2776538"/>
              <a:ext cx="225425" cy="225425"/>
            </a:xfrm>
            <a:custGeom>
              <a:avLst/>
              <a:gdLst>
                <a:gd name="T0" fmla="*/ 46 w 90"/>
                <a:gd name="T1" fmla="*/ 89 h 90"/>
                <a:gd name="T2" fmla="*/ 0 w 90"/>
                <a:gd name="T3" fmla="*/ 46 h 90"/>
                <a:gd name="T4" fmla="*/ 43 w 90"/>
                <a:gd name="T5" fmla="*/ 1 h 90"/>
                <a:gd name="T6" fmla="*/ 89 w 90"/>
                <a:gd name="T7" fmla="*/ 44 h 90"/>
                <a:gd name="T8" fmla="*/ 46 w 90"/>
                <a:gd name="T9" fmla="*/ 89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90">
                  <a:moveTo>
                    <a:pt x="46" y="89"/>
                  </a:moveTo>
                  <a:cubicBezTo>
                    <a:pt x="22" y="90"/>
                    <a:pt x="1" y="71"/>
                    <a:pt x="0" y="46"/>
                  </a:cubicBezTo>
                  <a:cubicBezTo>
                    <a:pt x="0" y="22"/>
                    <a:pt x="19" y="2"/>
                    <a:pt x="43" y="1"/>
                  </a:cubicBezTo>
                  <a:cubicBezTo>
                    <a:pt x="68" y="0"/>
                    <a:pt x="88" y="19"/>
                    <a:pt x="89" y="44"/>
                  </a:cubicBezTo>
                  <a:cubicBezTo>
                    <a:pt x="90" y="68"/>
                    <a:pt x="70" y="88"/>
                    <a:pt x="46" y="89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69" name="Freeform 65">
              <a:extLst>
                <a:ext uri="{FF2B5EF4-FFF2-40B4-BE49-F238E27FC236}">
                  <a16:creationId xmlns:a16="http://schemas.microsoft.com/office/drawing/2014/main" id="{032F83E1-8DE7-4B65-BAE9-C2E74A6B2605}"/>
                </a:ext>
              </a:extLst>
            </p:cNvPr>
            <p:cNvSpPr>
              <a:spLocks/>
            </p:cNvSpPr>
            <p:nvPr/>
          </p:nvSpPr>
          <p:spPr bwMode="auto">
            <a:xfrm>
              <a:off x="9756775" y="2944813"/>
              <a:ext cx="244475" cy="244475"/>
            </a:xfrm>
            <a:custGeom>
              <a:avLst/>
              <a:gdLst>
                <a:gd name="T0" fmla="*/ 20 w 98"/>
                <a:gd name="T1" fmla="*/ 82 h 98"/>
                <a:gd name="T2" fmla="*/ 17 w 98"/>
                <a:gd name="T3" fmla="*/ 19 h 98"/>
                <a:gd name="T4" fmla="*/ 79 w 98"/>
                <a:gd name="T5" fmla="*/ 16 h 98"/>
                <a:gd name="T6" fmla="*/ 82 w 98"/>
                <a:gd name="T7" fmla="*/ 79 h 98"/>
                <a:gd name="T8" fmla="*/ 20 w 98"/>
                <a:gd name="T9" fmla="*/ 82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8" h="98">
                  <a:moveTo>
                    <a:pt x="20" y="82"/>
                  </a:moveTo>
                  <a:cubicBezTo>
                    <a:pt x="2" y="65"/>
                    <a:pt x="0" y="37"/>
                    <a:pt x="17" y="19"/>
                  </a:cubicBezTo>
                  <a:cubicBezTo>
                    <a:pt x="33" y="1"/>
                    <a:pt x="61" y="0"/>
                    <a:pt x="79" y="16"/>
                  </a:cubicBezTo>
                  <a:cubicBezTo>
                    <a:pt x="97" y="33"/>
                    <a:pt x="98" y="61"/>
                    <a:pt x="82" y="79"/>
                  </a:cubicBezTo>
                  <a:cubicBezTo>
                    <a:pt x="65" y="97"/>
                    <a:pt x="38" y="98"/>
                    <a:pt x="20" y="8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0" name="Freeform 66">
              <a:extLst>
                <a:ext uri="{FF2B5EF4-FFF2-40B4-BE49-F238E27FC236}">
                  <a16:creationId xmlns:a16="http://schemas.microsoft.com/office/drawing/2014/main" id="{47C21E89-6AD0-4638-9544-F1F5EB254237}"/>
                </a:ext>
              </a:extLst>
            </p:cNvPr>
            <p:cNvSpPr>
              <a:spLocks/>
            </p:cNvSpPr>
            <p:nvPr/>
          </p:nvSpPr>
          <p:spPr bwMode="auto">
            <a:xfrm>
              <a:off x="9732963" y="3170238"/>
              <a:ext cx="228600" cy="227013"/>
            </a:xfrm>
            <a:custGeom>
              <a:avLst/>
              <a:gdLst>
                <a:gd name="T0" fmla="*/ 1 w 91"/>
                <a:gd name="T1" fmla="*/ 48 h 91"/>
                <a:gd name="T2" fmla="*/ 43 w 91"/>
                <a:gd name="T3" fmla="*/ 1 h 91"/>
                <a:gd name="T4" fmla="*/ 89 w 91"/>
                <a:gd name="T5" fmla="*/ 43 h 91"/>
                <a:gd name="T6" fmla="*/ 48 w 91"/>
                <a:gd name="T7" fmla="*/ 89 h 91"/>
                <a:gd name="T8" fmla="*/ 1 w 91"/>
                <a:gd name="T9" fmla="*/ 48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1" h="91">
                  <a:moveTo>
                    <a:pt x="1" y="48"/>
                  </a:moveTo>
                  <a:cubicBezTo>
                    <a:pt x="0" y="24"/>
                    <a:pt x="18" y="3"/>
                    <a:pt x="43" y="1"/>
                  </a:cubicBezTo>
                  <a:cubicBezTo>
                    <a:pt x="67" y="0"/>
                    <a:pt x="88" y="18"/>
                    <a:pt x="89" y="43"/>
                  </a:cubicBezTo>
                  <a:cubicBezTo>
                    <a:pt x="91" y="67"/>
                    <a:pt x="72" y="88"/>
                    <a:pt x="48" y="89"/>
                  </a:cubicBezTo>
                  <a:cubicBezTo>
                    <a:pt x="24" y="91"/>
                    <a:pt x="3" y="72"/>
                    <a:pt x="1" y="48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1" name="Freeform 67">
              <a:extLst>
                <a:ext uri="{FF2B5EF4-FFF2-40B4-BE49-F238E27FC236}">
                  <a16:creationId xmlns:a16="http://schemas.microsoft.com/office/drawing/2014/main" id="{FE0BD3E4-EFCF-4AEE-A9D7-53726CFA54A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48813" y="3292476"/>
              <a:ext cx="247650" cy="247650"/>
            </a:xfrm>
            <a:custGeom>
              <a:avLst/>
              <a:gdLst>
                <a:gd name="T0" fmla="*/ 16 w 99"/>
                <a:gd name="T1" fmla="*/ 20 h 99"/>
                <a:gd name="T2" fmla="*/ 79 w 99"/>
                <a:gd name="T3" fmla="*/ 16 h 99"/>
                <a:gd name="T4" fmla="*/ 83 w 99"/>
                <a:gd name="T5" fmla="*/ 78 h 99"/>
                <a:gd name="T6" fmla="*/ 21 w 99"/>
                <a:gd name="T7" fmla="*/ 83 h 99"/>
                <a:gd name="T8" fmla="*/ 16 w 99"/>
                <a:gd name="T9" fmla="*/ 2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16" y="20"/>
                  </a:moveTo>
                  <a:cubicBezTo>
                    <a:pt x="32" y="2"/>
                    <a:pt x="60" y="0"/>
                    <a:pt x="79" y="16"/>
                  </a:cubicBezTo>
                  <a:cubicBezTo>
                    <a:pt x="97" y="32"/>
                    <a:pt x="99" y="60"/>
                    <a:pt x="83" y="78"/>
                  </a:cubicBezTo>
                  <a:cubicBezTo>
                    <a:pt x="67" y="97"/>
                    <a:pt x="39" y="99"/>
                    <a:pt x="21" y="83"/>
                  </a:cubicBezTo>
                  <a:cubicBezTo>
                    <a:pt x="2" y="67"/>
                    <a:pt x="0" y="39"/>
                    <a:pt x="16" y="20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2" name="Freeform 68">
              <a:extLst>
                <a:ext uri="{FF2B5EF4-FFF2-40B4-BE49-F238E27FC236}">
                  <a16:creationId xmlns:a16="http://schemas.microsoft.com/office/drawing/2014/main" id="{0348EBD3-E6E3-4920-BA59-E585029A6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9340850" y="3271838"/>
              <a:ext cx="230188" cy="233363"/>
            </a:xfrm>
            <a:custGeom>
              <a:avLst/>
              <a:gdLst>
                <a:gd name="T0" fmla="*/ 42 w 92"/>
                <a:gd name="T1" fmla="*/ 3 h 93"/>
                <a:gd name="T2" fmla="*/ 90 w 92"/>
                <a:gd name="T3" fmla="*/ 43 h 93"/>
                <a:gd name="T4" fmla="*/ 50 w 92"/>
                <a:gd name="T5" fmla="*/ 91 h 93"/>
                <a:gd name="T6" fmla="*/ 2 w 92"/>
                <a:gd name="T7" fmla="*/ 51 h 93"/>
                <a:gd name="T8" fmla="*/ 42 w 92"/>
                <a:gd name="T9" fmla="*/ 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2" h="93">
                  <a:moveTo>
                    <a:pt x="42" y="3"/>
                  </a:moveTo>
                  <a:cubicBezTo>
                    <a:pt x="67" y="0"/>
                    <a:pt x="88" y="18"/>
                    <a:pt x="90" y="43"/>
                  </a:cubicBezTo>
                  <a:cubicBezTo>
                    <a:pt x="92" y="67"/>
                    <a:pt x="74" y="89"/>
                    <a:pt x="50" y="91"/>
                  </a:cubicBezTo>
                  <a:cubicBezTo>
                    <a:pt x="26" y="93"/>
                    <a:pt x="4" y="75"/>
                    <a:pt x="2" y="51"/>
                  </a:cubicBezTo>
                  <a:cubicBezTo>
                    <a:pt x="0" y="26"/>
                    <a:pt x="18" y="5"/>
                    <a:pt x="42" y="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3" name="Freeform 69">
              <a:extLst>
                <a:ext uri="{FF2B5EF4-FFF2-40B4-BE49-F238E27FC236}">
                  <a16:creationId xmlns:a16="http://schemas.microsoft.com/office/drawing/2014/main" id="{1A47F1AD-9B0A-4665-AE6D-E2E0F61246EA}"/>
                </a:ext>
              </a:extLst>
            </p:cNvPr>
            <p:cNvSpPr>
              <a:spLocks/>
            </p:cNvSpPr>
            <p:nvPr/>
          </p:nvSpPr>
          <p:spPr bwMode="auto">
            <a:xfrm>
              <a:off x="9196388" y="3094038"/>
              <a:ext cx="247650" cy="249238"/>
            </a:xfrm>
            <a:custGeom>
              <a:avLst/>
              <a:gdLst>
                <a:gd name="T0" fmla="*/ 77 w 99"/>
                <a:gd name="T1" fmla="*/ 15 h 99"/>
                <a:gd name="T2" fmla="*/ 84 w 99"/>
                <a:gd name="T3" fmla="*/ 78 h 99"/>
                <a:gd name="T4" fmla="*/ 21 w 99"/>
                <a:gd name="T5" fmla="*/ 84 h 99"/>
                <a:gd name="T6" fmla="*/ 15 w 99"/>
                <a:gd name="T7" fmla="*/ 22 h 99"/>
                <a:gd name="T8" fmla="*/ 77 w 99"/>
                <a:gd name="T9" fmla="*/ 15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99">
                  <a:moveTo>
                    <a:pt x="77" y="15"/>
                  </a:moveTo>
                  <a:cubicBezTo>
                    <a:pt x="96" y="31"/>
                    <a:pt x="99" y="59"/>
                    <a:pt x="84" y="78"/>
                  </a:cubicBezTo>
                  <a:cubicBezTo>
                    <a:pt x="68" y="97"/>
                    <a:pt x="40" y="99"/>
                    <a:pt x="21" y="84"/>
                  </a:cubicBezTo>
                  <a:cubicBezTo>
                    <a:pt x="3" y="69"/>
                    <a:pt x="0" y="41"/>
                    <a:pt x="15" y="22"/>
                  </a:cubicBezTo>
                  <a:cubicBezTo>
                    <a:pt x="30" y="3"/>
                    <a:pt x="58" y="0"/>
                    <a:pt x="77" y="15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4" name="Oval 70">
              <a:extLst>
                <a:ext uri="{FF2B5EF4-FFF2-40B4-BE49-F238E27FC236}">
                  <a16:creationId xmlns:a16="http://schemas.microsoft.com/office/drawing/2014/main" id="{8EF7E64A-514E-447B-87E4-A9A208792C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23388" y="2854326"/>
              <a:ext cx="573088" cy="57308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5" name="Oval 71">
              <a:extLst>
                <a:ext uri="{FF2B5EF4-FFF2-40B4-BE49-F238E27FC236}">
                  <a16:creationId xmlns:a16="http://schemas.microsoft.com/office/drawing/2014/main" id="{D1E9E0F6-A5AB-4845-A7F2-BD76C11636B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420225" y="2951163"/>
              <a:ext cx="381000" cy="381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6" name="Oval 72">
              <a:extLst>
                <a:ext uri="{FF2B5EF4-FFF2-40B4-BE49-F238E27FC236}">
                  <a16:creationId xmlns:a16="http://schemas.microsoft.com/office/drawing/2014/main" id="{970A9736-31AD-46EC-8137-6A7A422FC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510713" y="3054351"/>
              <a:ext cx="173038" cy="1730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7" name="Freeform 73">
              <a:extLst>
                <a:ext uri="{FF2B5EF4-FFF2-40B4-BE49-F238E27FC236}">
                  <a16:creationId xmlns:a16="http://schemas.microsoft.com/office/drawing/2014/main" id="{15BE6BAB-868E-4F2F-9144-5A783D23F4DE}"/>
                </a:ext>
              </a:extLst>
            </p:cNvPr>
            <p:cNvSpPr>
              <a:spLocks/>
            </p:cNvSpPr>
            <p:nvPr/>
          </p:nvSpPr>
          <p:spPr bwMode="auto">
            <a:xfrm>
              <a:off x="9137650" y="4240213"/>
              <a:ext cx="441325" cy="525463"/>
            </a:xfrm>
            <a:custGeom>
              <a:avLst/>
              <a:gdLst>
                <a:gd name="T0" fmla="*/ 176 w 176"/>
                <a:gd name="T1" fmla="*/ 163 h 210"/>
                <a:gd name="T2" fmla="*/ 0 w 176"/>
                <a:gd name="T3" fmla="*/ 54 h 210"/>
                <a:gd name="T4" fmla="*/ 176 w 176"/>
                <a:gd name="T5" fmla="*/ 163 h 2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6" h="210">
                  <a:moveTo>
                    <a:pt x="176" y="163"/>
                  </a:moveTo>
                  <a:cubicBezTo>
                    <a:pt x="176" y="163"/>
                    <a:pt x="156" y="0"/>
                    <a:pt x="0" y="54"/>
                  </a:cubicBezTo>
                  <a:cubicBezTo>
                    <a:pt x="0" y="54"/>
                    <a:pt x="20" y="210"/>
                    <a:pt x="176" y="163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78" name="Freeform 74">
              <a:extLst>
                <a:ext uri="{FF2B5EF4-FFF2-40B4-BE49-F238E27FC236}">
                  <a16:creationId xmlns:a16="http://schemas.microsoft.com/office/drawing/2014/main" id="{409B552E-B20F-4FEA-9A8F-117862177D53}"/>
                </a:ext>
              </a:extLst>
            </p:cNvPr>
            <p:cNvSpPr>
              <a:spLocks/>
            </p:cNvSpPr>
            <p:nvPr/>
          </p:nvSpPr>
          <p:spPr bwMode="auto">
            <a:xfrm>
              <a:off x="9588500" y="3868738"/>
              <a:ext cx="447675" cy="533400"/>
            </a:xfrm>
            <a:custGeom>
              <a:avLst/>
              <a:gdLst>
                <a:gd name="T0" fmla="*/ 0 w 179"/>
                <a:gd name="T1" fmla="*/ 162 h 213"/>
                <a:gd name="T2" fmla="*/ 179 w 179"/>
                <a:gd name="T3" fmla="*/ 58 h 213"/>
                <a:gd name="T4" fmla="*/ 0 w 179"/>
                <a:gd name="T5" fmla="*/ 162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9" h="213">
                  <a:moveTo>
                    <a:pt x="0" y="162"/>
                  </a:moveTo>
                  <a:cubicBezTo>
                    <a:pt x="0" y="162"/>
                    <a:pt x="24" y="0"/>
                    <a:pt x="179" y="58"/>
                  </a:cubicBezTo>
                  <a:cubicBezTo>
                    <a:pt x="179" y="58"/>
                    <a:pt x="154" y="213"/>
                    <a:pt x="0" y="162"/>
                  </a:cubicBezTo>
                  <a:close/>
                </a:path>
              </a:pathLst>
            </a:custGeom>
            <a:solidFill>
              <a:srgbClr val="9D9D4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:a16="http://schemas.microsoft.com/office/drawing/2014/main" id="{B26F62BD-A721-4C2B-80E2-4C798A49796F}"/>
              </a:ext>
            </a:extLst>
          </p:cNvPr>
          <p:cNvGrpSpPr/>
          <p:nvPr/>
        </p:nvGrpSpPr>
        <p:grpSpPr>
          <a:xfrm>
            <a:off x="6450806" y="5014781"/>
            <a:ext cx="773113" cy="2178051"/>
            <a:chOff x="6429375" y="2716213"/>
            <a:chExt cx="773113" cy="2178051"/>
          </a:xfrm>
        </p:grpSpPr>
        <p:sp>
          <p:nvSpPr>
            <p:cNvPr id="79" name="Rectangle 75">
              <a:extLst>
                <a:ext uri="{FF2B5EF4-FFF2-40B4-BE49-F238E27FC236}">
                  <a16:creationId xmlns:a16="http://schemas.microsoft.com/office/drawing/2014/main" id="{B5BD2104-C870-46A9-A206-8C781FD05D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4975" y="3314701"/>
              <a:ext cx="44450" cy="1579563"/>
            </a:xfrm>
            <a:prstGeom prst="rect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0" name="Oval 76">
              <a:extLst>
                <a:ext uri="{FF2B5EF4-FFF2-40B4-BE49-F238E27FC236}">
                  <a16:creationId xmlns:a16="http://schemas.microsoft.com/office/drawing/2014/main" id="{FF16E75F-B284-4007-8324-7C5F6657C2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23038" y="2841626"/>
              <a:ext cx="188913" cy="192088"/>
            </a:xfrm>
            <a:prstGeom prst="ellipse">
              <a:avLst/>
            </a:pr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1" name="Freeform 77">
              <a:extLst>
                <a:ext uri="{FF2B5EF4-FFF2-40B4-BE49-F238E27FC236}">
                  <a16:creationId xmlns:a16="http://schemas.microsoft.com/office/drawing/2014/main" id="{56B58D50-4AC7-4572-97DC-D106F32543C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67500" y="2716213"/>
              <a:ext cx="212725" cy="211138"/>
            </a:xfrm>
            <a:custGeom>
              <a:avLst/>
              <a:gdLst>
                <a:gd name="T0" fmla="*/ 70 w 85"/>
                <a:gd name="T1" fmla="*/ 69 h 84"/>
                <a:gd name="T2" fmla="*/ 16 w 85"/>
                <a:gd name="T3" fmla="*/ 69 h 84"/>
                <a:gd name="T4" fmla="*/ 15 w 85"/>
                <a:gd name="T5" fmla="*/ 15 h 84"/>
                <a:gd name="T6" fmla="*/ 69 w 85"/>
                <a:gd name="T7" fmla="*/ 15 h 84"/>
                <a:gd name="T8" fmla="*/ 70 w 85"/>
                <a:gd name="T9" fmla="*/ 69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4">
                  <a:moveTo>
                    <a:pt x="70" y="69"/>
                  </a:moveTo>
                  <a:cubicBezTo>
                    <a:pt x="55" y="84"/>
                    <a:pt x="31" y="84"/>
                    <a:pt x="16" y="69"/>
                  </a:cubicBezTo>
                  <a:cubicBezTo>
                    <a:pt x="1" y="55"/>
                    <a:pt x="0" y="30"/>
                    <a:pt x="15" y="15"/>
                  </a:cubicBezTo>
                  <a:cubicBezTo>
                    <a:pt x="30" y="0"/>
                    <a:pt x="54" y="0"/>
                    <a:pt x="69" y="15"/>
                  </a:cubicBezTo>
                  <a:cubicBezTo>
                    <a:pt x="84" y="29"/>
                    <a:pt x="85" y="53"/>
                    <a:pt x="70" y="69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2" name="Freeform 78">
              <a:extLst>
                <a:ext uri="{FF2B5EF4-FFF2-40B4-BE49-F238E27FC236}">
                  <a16:creationId xmlns:a16="http://schemas.microsoft.com/office/drawing/2014/main" id="{B1658CFA-3BE8-4341-9277-867BC66F9D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2763" y="2759076"/>
              <a:ext cx="195263" cy="192088"/>
            </a:xfrm>
            <a:custGeom>
              <a:avLst/>
              <a:gdLst>
                <a:gd name="T0" fmla="*/ 40 w 78"/>
                <a:gd name="T1" fmla="*/ 77 h 77"/>
                <a:gd name="T2" fmla="*/ 1 w 78"/>
                <a:gd name="T3" fmla="*/ 40 h 77"/>
                <a:gd name="T4" fmla="*/ 38 w 78"/>
                <a:gd name="T5" fmla="*/ 0 h 77"/>
                <a:gd name="T6" fmla="*/ 77 w 78"/>
                <a:gd name="T7" fmla="*/ 37 h 77"/>
                <a:gd name="T8" fmla="*/ 40 w 78"/>
                <a:gd name="T9" fmla="*/ 77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8" h="77">
                  <a:moveTo>
                    <a:pt x="40" y="77"/>
                  </a:moveTo>
                  <a:cubicBezTo>
                    <a:pt x="19" y="77"/>
                    <a:pt x="1" y="61"/>
                    <a:pt x="1" y="40"/>
                  </a:cubicBezTo>
                  <a:cubicBezTo>
                    <a:pt x="0" y="18"/>
                    <a:pt x="17" y="1"/>
                    <a:pt x="38" y="0"/>
                  </a:cubicBezTo>
                  <a:cubicBezTo>
                    <a:pt x="59" y="0"/>
                    <a:pt x="76" y="16"/>
                    <a:pt x="77" y="37"/>
                  </a:cubicBezTo>
                  <a:cubicBezTo>
                    <a:pt x="78" y="58"/>
                    <a:pt x="61" y="76"/>
                    <a:pt x="40" y="77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3" name="Freeform 79">
              <a:extLst>
                <a:ext uri="{FF2B5EF4-FFF2-40B4-BE49-F238E27FC236}">
                  <a16:creationId xmlns:a16="http://schemas.microsoft.com/office/drawing/2014/main" id="{7C3AAD1A-4970-4219-B56D-432AC1C9BB23}"/>
                </a:ext>
              </a:extLst>
            </p:cNvPr>
            <p:cNvSpPr>
              <a:spLocks/>
            </p:cNvSpPr>
            <p:nvPr/>
          </p:nvSpPr>
          <p:spPr bwMode="auto">
            <a:xfrm>
              <a:off x="6962775" y="2901951"/>
              <a:ext cx="212725" cy="212725"/>
            </a:xfrm>
            <a:custGeom>
              <a:avLst/>
              <a:gdLst>
                <a:gd name="T0" fmla="*/ 17 w 85"/>
                <a:gd name="T1" fmla="*/ 71 h 85"/>
                <a:gd name="T2" fmla="*/ 14 w 85"/>
                <a:gd name="T3" fmla="*/ 17 h 85"/>
                <a:gd name="T4" fmla="*/ 68 w 85"/>
                <a:gd name="T5" fmla="*/ 15 h 85"/>
                <a:gd name="T6" fmla="*/ 71 w 85"/>
                <a:gd name="T7" fmla="*/ 69 h 85"/>
                <a:gd name="T8" fmla="*/ 17 w 85"/>
                <a:gd name="T9" fmla="*/ 71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5">
                  <a:moveTo>
                    <a:pt x="17" y="71"/>
                  </a:moveTo>
                  <a:cubicBezTo>
                    <a:pt x="1" y="57"/>
                    <a:pt x="0" y="32"/>
                    <a:pt x="14" y="17"/>
                  </a:cubicBezTo>
                  <a:cubicBezTo>
                    <a:pt x="29" y="1"/>
                    <a:pt x="53" y="0"/>
                    <a:pt x="68" y="15"/>
                  </a:cubicBezTo>
                  <a:cubicBezTo>
                    <a:pt x="84" y="29"/>
                    <a:pt x="85" y="53"/>
                    <a:pt x="71" y="69"/>
                  </a:cubicBezTo>
                  <a:cubicBezTo>
                    <a:pt x="57" y="84"/>
                    <a:pt x="32" y="85"/>
                    <a:pt x="17" y="7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4" name="Freeform 80">
              <a:extLst>
                <a:ext uri="{FF2B5EF4-FFF2-40B4-BE49-F238E27FC236}">
                  <a16:creationId xmlns:a16="http://schemas.microsoft.com/office/drawing/2014/main" id="{5344F09E-11D3-4716-A585-469482D39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2138" y="3097213"/>
              <a:ext cx="198438" cy="198438"/>
            </a:xfrm>
            <a:custGeom>
              <a:avLst/>
              <a:gdLst>
                <a:gd name="T0" fmla="*/ 1 w 79"/>
                <a:gd name="T1" fmla="*/ 42 h 79"/>
                <a:gd name="T2" fmla="*/ 37 w 79"/>
                <a:gd name="T3" fmla="*/ 1 h 79"/>
                <a:gd name="T4" fmla="*/ 77 w 79"/>
                <a:gd name="T5" fmla="*/ 37 h 79"/>
                <a:gd name="T6" fmla="*/ 42 w 79"/>
                <a:gd name="T7" fmla="*/ 77 h 79"/>
                <a:gd name="T8" fmla="*/ 1 w 79"/>
                <a:gd name="T9" fmla="*/ 42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79">
                  <a:moveTo>
                    <a:pt x="1" y="42"/>
                  </a:moveTo>
                  <a:cubicBezTo>
                    <a:pt x="0" y="20"/>
                    <a:pt x="16" y="2"/>
                    <a:pt x="37" y="1"/>
                  </a:cubicBezTo>
                  <a:cubicBezTo>
                    <a:pt x="58" y="0"/>
                    <a:pt x="76" y="16"/>
                    <a:pt x="77" y="37"/>
                  </a:cubicBezTo>
                  <a:cubicBezTo>
                    <a:pt x="79" y="58"/>
                    <a:pt x="63" y="76"/>
                    <a:pt x="42" y="77"/>
                  </a:cubicBezTo>
                  <a:cubicBezTo>
                    <a:pt x="21" y="79"/>
                    <a:pt x="2" y="63"/>
                    <a:pt x="1" y="4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5" name="Freeform 81">
              <a:extLst>
                <a:ext uri="{FF2B5EF4-FFF2-40B4-BE49-F238E27FC236}">
                  <a16:creationId xmlns:a16="http://schemas.microsoft.com/office/drawing/2014/main" id="{43595FCC-1192-4FF8-B7EB-DD18191B1BB5}"/>
                </a:ext>
              </a:extLst>
            </p:cNvPr>
            <p:cNvSpPr>
              <a:spLocks/>
            </p:cNvSpPr>
            <p:nvPr/>
          </p:nvSpPr>
          <p:spPr bwMode="auto">
            <a:xfrm>
              <a:off x="6784975" y="3201988"/>
              <a:ext cx="212725" cy="215900"/>
            </a:xfrm>
            <a:custGeom>
              <a:avLst/>
              <a:gdLst>
                <a:gd name="T0" fmla="*/ 13 w 85"/>
                <a:gd name="T1" fmla="*/ 18 h 86"/>
                <a:gd name="T2" fmla="*/ 67 w 85"/>
                <a:gd name="T3" fmla="*/ 14 h 86"/>
                <a:gd name="T4" fmla="*/ 71 w 85"/>
                <a:gd name="T5" fmla="*/ 68 h 86"/>
                <a:gd name="T6" fmla="*/ 17 w 85"/>
                <a:gd name="T7" fmla="*/ 72 h 86"/>
                <a:gd name="T8" fmla="*/ 13 w 85"/>
                <a:gd name="T9" fmla="*/ 18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86">
                  <a:moveTo>
                    <a:pt x="13" y="18"/>
                  </a:moveTo>
                  <a:cubicBezTo>
                    <a:pt x="27" y="2"/>
                    <a:pt x="51" y="0"/>
                    <a:pt x="67" y="14"/>
                  </a:cubicBezTo>
                  <a:cubicBezTo>
                    <a:pt x="83" y="28"/>
                    <a:pt x="85" y="52"/>
                    <a:pt x="71" y="68"/>
                  </a:cubicBezTo>
                  <a:cubicBezTo>
                    <a:pt x="57" y="84"/>
                    <a:pt x="33" y="86"/>
                    <a:pt x="17" y="72"/>
                  </a:cubicBezTo>
                  <a:cubicBezTo>
                    <a:pt x="1" y="58"/>
                    <a:pt x="0" y="34"/>
                    <a:pt x="13" y="18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6" name="Freeform 82">
              <a:extLst>
                <a:ext uri="{FF2B5EF4-FFF2-40B4-BE49-F238E27FC236}">
                  <a16:creationId xmlns:a16="http://schemas.microsoft.com/office/drawing/2014/main" id="{3A1989DD-2BD5-44E8-8DDB-F32BD190A978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5588" y="3187701"/>
              <a:ext cx="196850" cy="200025"/>
            </a:xfrm>
            <a:custGeom>
              <a:avLst/>
              <a:gdLst>
                <a:gd name="T0" fmla="*/ 36 w 79"/>
                <a:gd name="T1" fmla="*/ 2 h 80"/>
                <a:gd name="T2" fmla="*/ 78 w 79"/>
                <a:gd name="T3" fmla="*/ 36 h 80"/>
                <a:gd name="T4" fmla="*/ 43 w 79"/>
                <a:gd name="T5" fmla="*/ 78 h 80"/>
                <a:gd name="T6" fmla="*/ 1 w 79"/>
                <a:gd name="T7" fmla="*/ 43 h 80"/>
                <a:gd name="T8" fmla="*/ 36 w 79"/>
                <a:gd name="T9" fmla="*/ 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9" h="80">
                  <a:moveTo>
                    <a:pt x="36" y="2"/>
                  </a:moveTo>
                  <a:cubicBezTo>
                    <a:pt x="57" y="0"/>
                    <a:pt x="76" y="15"/>
                    <a:pt x="78" y="36"/>
                  </a:cubicBezTo>
                  <a:cubicBezTo>
                    <a:pt x="79" y="58"/>
                    <a:pt x="64" y="76"/>
                    <a:pt x="43" y="78"/>
                  </a:cubicBezTo>
                  <a:cubicBezTo>
                    <a:pt x="22" y="80"/>
                    <a:pt x="3" y="64"/>
                    <a:pt x="1" y="43"/>
                  </a:cubicBezTo>
                  <a:cubicBezTo>
                    <a:pt x="0" y="22"/>
                    <a:pt x="15" y="4"/>
                    <a:pt x="36" y="2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7" name="Freeform 83">
              <a:extLst>
                <a:ext uri="{FF2B5EF4-FFF2-40B4-BE49-F238E27FC236}">
                  <a16:creationId xmlns:a16="http://schemas.microsoft.com/office/drawing/2014/main" id="{55196A10-9765-4486-8B2E-CFA4AE7EA441}"/>
                </a:ext>
              </a:extLst>
            </p:cNvPr>
            <p:cNvSpPr>
              <a:spLocks/>
            </p:cNvSpPr>
            <p:nvPr/>
          </p:nvSpPr>
          <p:spPr bwMode="auto">
            <a:xfrm>
              <a:off x="6477000" y="3032126"/>
              <a:ext cx="215900" cy="215900"/>
            </a:xfrm>
            <a:custGeom>
              <a:avLst/>
              <a:gdLst>
                <a:gd name="T0" fmla="*/ 67 w 86"/>
                <a:gd name="T1" fmla="*/ 14 h 86"/>
                <a:gd name="T2" fmla="*/ 73 w 86"/>
                <a:gd name="T3" fmla="*/ 67 h 86"/>
                <a:gd name="T4" fmla="*/ 19 w 86"/>
                <a:gd name="T5" fmla="*/ 73 h 86"/>
                <a:gd name="T6" fmla="*/ 13 w 86"/>
                <a:gd name="T7" fmla="*/ 19 h 86"/>
                <a:gd name="T8" fmla="*/ 67 w 86"/>
                <a:gd name="T9" fmla="*/ 14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" h="86">
                  <a:moveTo>
                    <a:pt x="67" y="14"/>
                  </a:moveTo>
                  <a:cubicBezTo>
                    <a:pt x="84" y="27"/>
                    <a:pt x="86" y="51"/>
                    <a:pt x="73" y="67"/>
                  </a:cubicBezTo>
                  <a:cubicBezTo>
                    <a:pt x="59" y="84"/>
                    <a:pt x="35" y="86"/>
                    <a:pt x="19" y="73"/>
                  </a:cubicBezTo>
                  <a:cubicBezTo>
                    <a:pt x="3" y="60"/>
                    <a:pt x="0" y="35"/>
                    <a:pt x="13" y="19"/>
                  </a:cubicBezTo>
                  <a:cubicBezTo>
                    <a:pt x="27" y="3"/>
                    <a:pt x="51" y="0"/>
                    <a:pt x="67" y="14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8" name="Oval 84">
              <a:extLst>
                <a:ext uri="{FF2B5EF4-FFF2-40B4-BE49-F238E27FC236}">
                  <a16:creationId xmlns:a16="http://schemas.microsoft.com/office/drawing/2014/main" id="{A7F63400-CA86-4060-ADC9-EFFDFFC9E0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89713" y="2825751"/>
              <a:ext cx="493713" cy="493713"/>
            </a:xfrm>
            <a:prstGeom prst="ellipse">
              <a:avLst/>
            </a:prstGeom>
            <a:solidFill>
              <a:srgbClr val="FFD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89" name="Oval 85">
              <a:extLst>
                <a:ext uri="{FF2B5EF4-FFF2-40B4-BE49-F238E27FC236}">
                  <a16:creationId xmlns:a16="http://schemas.microsoft.com/office/drawing/2014/main" id="{0765814F-D23A-4E2B-8D4B-21D19F1D64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2263" y="2908301"/>
              <a:ext cx="328613" cy="328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0" name="Oval 86">
              <a:extLst>
                <a:ext uri="{FF2B5EF4-FFF2-40B4-BE49-F238E27FC236}">
                  <a16:creationId xmlns:a16="http://schemas.microsoft.com/office/drawing/2014/main" id="{C9E5F847-FC2F-438A-B2F7-552FD44FD0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50050" y="2998788"/>
              <a:ext cx="150813" cy="147638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1" name="Freeform 87">
              <a:extLst>
                <a:ext uri="{FF2B5EF4-FFF2-40B4-BE49-F238E27FC236}">
                  <a16:creationId xmlns:a16="http://schemas.microsoft.com/office/drawing/2014/main" id="{F85D3060-88F2-4ABE-819F-20B6C30D43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29375" y="3349626"/>
              <a:ext cx="381000" cy="457200"/>
            </a:xfrm>
            <a:custGeom>
              <a:avLst/>
              <a:gdLst>
                <a:gd name="T0" fmla="*/ 152 w 152"/>
                <a:gd name="T1" fmla="*/ 141 h 182"/>
                <a:gd name="T2" fmla="*/ 0 w 152"/>
                <a:gd name="T3" fmla="*/ 47 h 182"/>
                <a:gd name="T4" fmla="*/ 152 w 152"/>
                <a:gd name="T5" fmla="*/ 141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2" h="182">
                  <a:moveTo>
                    <a:pt x="152" y="141"/>
                  </a:moveTo>
                  <a:cubicBezTo>
                    <a:pt x="152" y="141"/>
                    <a:pt x="134" y="0"/>
                    <a:pt x="0" y="47"/>
                  </a:cubicBezTo>
                  <a:cubicBezTo>
                    <a:pt x="0" y="47"/>
                    <a:pt x="17" y="182"/>
                    <a:pt x="152" y="141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2" name="Freeform 88">
              <a:extLst>
                <a:ext uri="{FF2B5EF4-FFF2-40B4-BE49-F238E27FC236}">
                  <a16:creationId xmlns:a16="http://schemas.microsoft.com/office/drawing/2014/main" id="{2D427D38-7CD6-40AA-9962-F7F8D6061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18313" y="3921126"/>
              <a:ext cx="384175" cy="461963"/>
            </a:xfrm>
            <a:custGeom>
              <a:avLst/>
              <a:gdLst>
                <a:gd name="T0" fmla="*/ 0 w 154"/>
                <a:gd name="T1" fmla="*/ 140 h 184"/>
                <a:gd name="T2" fmla="*/ 154 w 154"/>
                <a:gd name="T3" fmla="*/ 50 h 184"/>
                <a:gd name="T4" fmla="*/ 0 w 154"/>
                <a:gd name="T5" fmla="*/ 140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54" h="184">
                  <a:moveTo>
                    <a:pt x="0" y="140"/>
                  </a:moveTo>
                  <a:cubicBezTo>
                    <a:pt x="0" y="140"/>
                    <a:pt x="21" y="0"/>
                    <a:pt x="154" y="50"/>
                  </a:cubicBezTo>
                  <a:cubicBezTo>
                    <a:pt x="154" y="50"/>
                    <a:pt x="133" y="184"/>
                    <a:pt x="0" y="140"/>
                  </a:cubicBezTo>
                  <a:close/>
                </a:path>
              </a:pathLst>
            </a:custGeom>
            <a:solidFill>
              <a:srgbClr val="FF62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6" name="组合 155">
            <a:extLst>
              <a:ext uri="{FF2B5EF4-FFF2-40B4-BE49-F238E27FC236}">
                <a16:creationId xmlns:a16="http://schemas.microsoft.com/office/drawing/2014/main" id="{39958AF5-51CD-4ED7-BDA0-D6600F7E506E}"/>
              </a:ext>
            </a:extLst>
          </p:cNvPr>
          <p:cNvGrpSpPr/>
          <p:nvPr/>
        </p:nvGrpSpPr>
        <p:grpSpPr>
          <a:xfrm>
            <a:off x="11551444" y="5283069"/>
            <a:ext cx="661987" cy="1866900"/>
            <a:chOff x="11530013" y="2984501"/>
            <a:chExt cx="661987" cy="1866900"/>
          </a:xfrm>
        </p:grpSpPr>
        <p:sp>
          <p:nvSpPr>
            <p:cNvPr id="93" name="Rectangle 89">
              <a:extLst>
                <a:ext uri="{FF2B5EF4-FFF2-40B4-BE49-F238E27FC236}">
                  <a16:creationId xmlns:a16="http://schemas.microsoft.com/office/drawing/2014/main" id="{9FBE3A36-F971-444F-BEA8-B6BE9DEA02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34813" y="3497263"/>
              <a:ext cx="39688" cy="1354138"/>
            </a:xfrm>
            <a:prstGeom prst="rect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4" name="Oval 90">
              <a:extLst>
                <a:ext uri="{FF2B5EF4-FFF2-40B4-BE49-F238E27FC236}">
                  <a16:creationId xmlns:a16="http://schemas.microsoft.com/office/drawing/2014/main" id="{1F23A05D-5CBD-4ECF-8CDC-26849C7E6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09388" y="3092451"/>
              <a:ext cx="161925" cy="165100"/>
            </a:xfrm>
            <a:prstGeom prst="ellipse">
              <a:avLst/>
            </a:pr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5" name="Freeform 91">
              <a:extLst>
                <a:ext uri="{FF2B5EF4-FFF2-40B4-BE49-F238E27FC236}">
                  <a16:creationId xmlns:a16="http://schemas.microsoft.com/office/drawing/2014/main" id="{763A67CE-82BB-4464-B413-E16EB313498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34800" y="2984501"/>
              <a:ext cx="179388" cy="179388"/>
            </a:xfrm>
            <a:custGeom>
              <a:avLst/>
              <a:gdLst>
                <a:gd name="T0" fmla="*/ 60 w 72"/>
                <a:gd name="T1" fmla="*/ 59 h 72"/>
                <a:gd name="T2" fmla="*/ 14 w 72"/>
                <a:gd name="T3" fmla="*/ 60 h 72"/>
                <a:gd name="T4" fmla="*/ 13 w 72"/>
                <a:gd name="T5" fmla="*/ 13 h 72"/>
                <a:gd name="T6" fmla="*/ 59 w 72"/>
                <a:gd name="T7" fmla="*/ 13 h 72"/>
                <a:gd name="T8" fmla="*/ 60 w 72"/>
                <a:gd name="T9" fmla="*/ 59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2" h="72">
                  <a:moveTo>
                    <a:pt x="60" y="59"/>
                  </a:moveTo>
                  <a:cubicBezTo>
                    <a:pt x="47" y="72"/>
                    <a:pt x="27" y="72"/>
                    <a:pt x="14" y="60"/>
                  </a:cubicBezTo>
                  <a:cubicBezTo>
                    <a:pt x="1" y="47"/>
                    <a:pt x="0" y="26"/>
                    <a:pt x="13" y="13"/>
                  </a:cubicBezTo>
                  <a:cubicBezTo>
                    <a:pt x="25" y="0"/>
                    <a:pt x="46" y="0"/>
                    <a:pt x="59" y="13"/>
                  </a:cubicBezTo>
                  <a:cubicBezTo>
                    <a:pt x="72" y="25"/>
                    <a:pt x="72" y="46"/>
                    <a:pt x="60" y="59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6" name="Freeform 92">
              <a:extLst>
                <a:ext uri="{FF2B5EF4-FFF2-40B4-BE49-F238E27FC236}">
                  <a16:creationId xmlns:a16="http://schemas.microsoft.com/office/drawing/2014/main" id="{104FD489-6CC3-4F42-80DA-5C57EEF429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01488" y="3019426"/>
              <a:ext cx="165100" cy="168275"/>
            </a:xfrm>
            <a:custGeom>
              <a:avLst/>
              <a:gdLst>
                <a:gd name="T0" fmla="*/ 34 w 66"/>
                <a:gd name="T1" fmla="*/ 66 h 67"/>
                <a:gd name="T2" fmla="*/ 0 w 66"/>
                <a:gd name="T3" fmla="*/ 35 h 67"/>
                <a:gd name="T4" fmla="*/ 32 w 66"/>
                <a:gd name="T5" fmla="*/ 1 h 67"/>
                <a:gd name="T6" fmla="*/ 66 w 66"/>
                <a:gd name="T7" fmla="*/ 33 h 67"/>
                <a:gd name="T8" fmla="*/ 34 w 66"/>
                <a:gd name="T9" fmla="*/ 66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" h="67">
                  <a:moveTo>
                    <a:pt x="34" y="66"/>
                  </a:moveTo>
                  <a:cubicBezTo>
                    <a:pt x="16" y="67"/>
                    <a:pt x="1" y="53"/>
                    <a:pt x="0" y="35"/>
                  </a:cubicBezTo>
                  <a:cubicBezTo>
                    <a:pt x="0" y="16"/>
                    <a:pt x="14" y="1"/>
                    <a:pt x="32" y="1"/>
                  </a:cubicBezTo>
                  <a:cubicBezTo>
                    <a:pt x="50" y="0"/>
                    <a:pt x="65" y="15"/>
                    <a:pt x="66" y="33"/>
                  </a:cubicBezTo>
                  <a:cubicBezTo>
                    <a:pt x="66" y="51"/>
                    <a:pt x="52" y="66"/>
                    <a:pt x="34" y="6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7" name="Freeform 93">
              <a:extLst>
                <a:ext uri="{FF2B5EF4-FFF2-40B4-BE49-F238E27FC236}">
                  <a16:creationId xmlns:a16="http://schemas.microsoft.com/office/drawing/2014/main" id="{FC6BBF05-6AB5-41F7-B6E3-305338D1C1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87213" y="3144838"/>
              <a:ext cx="182563" cy="179388"/>
            </a:xfrm>
            <a:custGeom>
              <a:avLst/>
              <a:gdLst>
                <a:gd name="T0" fmla="*/ 14 w 73"/>
                <a:gd name="T1" fmla="*/ 60 h 72"/>
                <a:gd name="T2" fmla="*/ 12 w 73"/>
                <a:gd name="T3" fmla="*/ 14 h 72"/>
                <a:gd name="T4" fmla="*/ 59 w 73"/>
                <a:gd name="T5" fmla="*/ 12 h 72"/>
                <a:gd name="T6" fmla="*/ 61 w 73"/>
                <a:gd name="T7" fmla="*/ 58 h 72"/>
                <a:gd name="T8" fmla="*/ 14 w 73"/>
                <a:gd name="T9" fmla="*/ 6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2">
                  <a:moveTo>
                    <a:pt x="14" y="60"/>
                  </a:moveTo>
                  <a:cubicBezTo>
                    <a:pt x="1" y="48"/>
                    <a:pt x="0" y="27"/>
                    <a:pt x="12" y="14"/>
                  </a:cubicBezTo>
                  <a:cubicBezTo>
                    <a:pt x="25" y="1"/>
                    <a:pt x="45" y="0"/>
                    <a:pt x="59" y="12"/>
                  </a:cubicBezTo>
                  <a:cubicBezTo>
                    <a:pt x="72" y="24"/>
                    <a:pt x="73" y="45"/>
                    <a:pt x="61" y="58"/>
                  </a:cubicBezTo>
                  <a:cubicBezTo>
                    <a:pt x="48" y="72"/>
                    <a:pt x="28" y="72"/>
                    <a:pt x="14" y="6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8" name="Freeform 94">
              <a:extLst>
                <a:ext uri="{FF2B5EF4-FFF2-40B4-BE49-F238E27FC236}">
                  <a16:creationId xmlns:a16="http://schemas.microsoft.com/office/drawing/2014/main" id="{6B55B190-129B-4489-9B68-9A6CF1ED233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969750" y="3309938"/>
              <a:ext cx="169863" cy="169863"/>
            </a:xfrm>
            <a:custGeom>
              <a:avLst/>
              <a:gdLst>
                <a:gd name="T0" fmla="*/ 1 w 68"/>
                <a:gd name="T1" fmla="*/ 36 h 68"/>
                <a:gd name="T2" fmla="*/ 32 w 68"/>
                <a:gd name="T3" fmla="*/ 1 h 68"/>
                <a:gd name="T4" fmla="*/ 66 w 68"/>
                <a:gd name="T5" fmla="*/ 32 h 68"/>
                <a:gd name="T6" fmla="*/ 36 w 68"/>
                <a:gd name="T7" fmla="*/ 67 h 68"/>
                <a:gd name="T8" fmla="*/ 1 w 68"/>
                <a:gd name="T9" fmla="*/ 36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1" y="36"/>
                  </a:moveTo>
                  <a:cubicBezTo>
                    <a:pt x="0" y="18"/>
                    <a:pt x="14" y="2"/>
                    <a:pt x="32" y="1"/>
                  </a:cubicBezTo>
                  <a:cubicBezTo>
                    <a:pt x="50" y="0"/>
                    <a:pt x="65" y="14"/>
                    <a:pt x="66" y="32"/>
                  </a:cubicBezTo>
                  <a:cubicBezTo>
                    <a:pt x="68" y="50"/>
                    <a:pt x="54" y="66"/>
                    <a:pt x="36" y="67"/>
                  </a:cubicBezTo>
                  <a:cubicBezTo>
                    <a:pt x="18" y="68"/>
                    <a:pt x="2" y="54"/>
                    <a:pt x="1" y="3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99" name="Freeform 95">
              <a:extLst>
                <a:ext uri="{FF2B5EF4-FFF2-40B4-BE49-F238E27FC236}">
                  <a16:creationId xmlns:a16="http://schemas.microsoft.com/office/drawing/2014/main" id="{C8ADB3CC-1849-47FF-8745-A2041D77C3F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34813" y="3400426"/>
              <a:ext cx="182563" cy="185738"/>
            </a:xfrm>
            <a:custGeom>
              <a:avLst/>
              <a:gdLst>
                <a:gd name="T0" fmla="*/ 12 w 73"/>
                <a:gd name="T1" fmla="*/ 16 h 74"/>
                <a:gd name="T2" fmla="*/ 58 w 73"/>
                <a:gd name="T3" fmla="*/ 12 h 74"/>
                <a:gd name="T4" fmla="*/ 61 w 73"/>
                <a:gd name="T5" fmla="*/ 58 h 74"/>
                <a:gd name="T6" fmla="*/ 15 w 73"/>
                <a:gd name="T7" fmla="*/ 62 h 74"/>
                <a:gd name="T8" fmla="*/ 12 w 73"/>
                <a:gd name="T9" fmla="*/ 16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12" y="16"/>
                  </a:moveTo>
                  <a:cubicBezTo>
                    <a:pt x="23" y="2"/>
                    <a:pt x="44" y="0"/>
                    <a:pt x="58" y="12"/>
                  </a:cubicBezTo>
                  <a:cubicBezTo>
                    <a:pt x="71" y="24"/>
                    <a:pt x="73" y="45"/>
                    <a:pt x="61" y="58"/>
                  </a:cubicBezTo>
                  <a:cubicBezTo>
                    <a:pt x="49" y="72"/>
                    <a:pt x="29" y="74"/>
                    <a:pt x="15" y="62"/>
                  </a:cubicBezTo>
                  <a:cubicBezTo>
                    <a:pt x="1" y="50"/>
                    <a:pt x="0" y="29"/>
                    <a:pt x="12" y="16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0" name="Freeform 96">
              <a:extLst>
                <a:ext uri="{FF2B5EF4-FFF2-40B4-BE49-F238E27FC236}">
                  <a16:creationId xmlns:a16="http://schemas.microsoft.com/office/drawing/2014/main" id="{CAC7570F-553F-4698-B8A3-53CC99DB60D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679238" y="3387726"/>
              <a:ext cx="169863" cy="169863"/>
            </a:xfrm>
            <a:custGeom>
              <a:avLst/>
              <a:gdLst>
                <a:gd name="T0" fmla="*/ 31 w 68"/>
                <a:gd name="T1" fmla="*/ 2 h 68"/>
                <a:gd name="T2" fmla="*/ 67 w 68"/>
                <a:gd name="T3" fmla="*/ 31 h 68"/>
                <a:gd name="T4" fmla="*/ 37 w 68"/>
                <a:gd name="T5" fmla="*/ 67 h 68"/>
                <a:gd name="T6" fmla="*/ 2 w 68"/>
                <a:gd name="T7" fmla="*/ 37 h 68"/>
                <a:gd name="T8" fmla="*/ 31 w 68"/>
                <a:gd name="T9" fmla="*/ 2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68">
                  <a:moveTo>
                    <a:pt x="31" y="2"/>
                  </a:moveTo>
                  <a:cubicBezTo>
                    <a:pt x="49" y="0"/>
                    <a:pt x="65" y="13"/>
                    <a:pt x="67" y="31"/>
                  </a:cubicBezTo>
                  <a:cubicBezTo>
                    <a:pt x="68" y="49"/>
                    <a:pt x="55" y="65"/>
                    <a:pt x="37" y="67"/>
                  </a:cubicBezTo>
                  <a:cubicBezTo>
                    <a:pt x="19" y="68"/>
                    <a:pt x="3" y="55"/>
                    <a:pt x="2" y="37"/>
                  </a:cubicBezTo>
                  <a:cubicBezTo>
                    <a:pt x="0" y="19"/>
                    <a:pt x="13" y="3"/>
                    <a:pt x="31" y="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1" name="Freeform 97">
              <a:extLst>
                <a:ext uri="{FF2B5EF4-FFF2-40B4-BE49-F238E27FC236}">
                  <a16:creationId xmlns:a16="http://schemas.microsoft.com/office/drawing/2014/main" id="{360E70A2-FE62-43AD-AE51-2D1687001FF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71288" y="3254376"/>
              <a:ext cx="182563" cy="185738"/>
            </a:xfrm>
            <a:custGeom>
              <a:avLst/>
              <a:gdLst>
                <a:gd name="T0" fmla="*/ 57 w 73"/>
                <a:gd name="T1" fmla="*/ 12 h 74"/>
                <a:gd name="T2" fmla="*/ 62 w 73"/>
                <a:gd name="T3" fmla="*/ 58 h 74"/>
                <a:gd name="T4" fmla="*/ 16 w 73"/>
                <a:gd name="T5" fmla="*/ 62 h 74"/>
                <a:gd name="T6" fmla="*/ 11 w 73"/>
                <a:gd name="T7" fmla="*/ 16 h 74"/>
                <a:gd name="T8" fmla="*/ 57 w 73"/>
                <a:gd name="T9" fmla="*/ 12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" h="74">
                  <a:moveTo>
                    <a:pt x="57" y="12"/>
                  </a:moveTo>
                  <a:cubicBezTo>
                    <a:pt x="71" y="23"/>
                    <a:pt x="73" y="44"/>
                    <a:pt x="62" y="58"/>
                  </a:cubicBezTo>
                  <a:cubicBezTo>
                    <a:pt x="51" y="72"/>
                    <a:pt x="30" y="74"/>
                    <a:pt x="16" y="62"/>
                  </a:cubicBezTo>
                  <a:cubicBezTo>
                    <a:pt x="2" y="51"/>
                    <a:pt x="0" y="30"/>
                    <a:pt x="11" y="16"/>
                  </a:cubicBezTo>
                  <a:cubicBezTo>
                    <a:pt x="23" y="2"/>
                    <a:pt x="43" y="0"/>
                    <a:pt x="57" y="12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2" name="Oval 98">
              <a:extLst>
                <a:ext uri="{FF2B5EF4-FFF2-40B4-BE49-F238E27FC236}">
                  <a16:creationId xmlns:a16="http://schemas.microsoft.com/office/drawing/2014/main" id="{8C815A7D-759B-4284-B460-1329F6DD6D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666538" y="3076576"/>
              <a:ext cx="422275" cy="427038"/>
            </a:xfrm>
            <a:prstGeom prst="ellipse">
              <a:avLst/>
            </a:prstGeom>
            <a:solidFill>
              <a:srgbClr val="FFA98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3" name="Oval 99">
              <a:extLst>
                <a:ext uri="{FF2B5EF4-FFF2-40B4-BE49-F238E27FC236}">
                  <a16:creationId xmlns:a16="http://schemas.microsoft.com/office/drawing/2014/main" id="{DB146AAC-B32F-4585-A961-C018433D0B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39563" y="3149601"/>
              <a:ext cx="279400" cy="28098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4" name="Oval 100">
              <a:extLst>
                <a:ext uri="{FF2B5EF4-FFF2-40B4-BE49-F238E27FC236}">
                  <a16:creationId xmlns:a16="http://schemas.microsoft.com/office/drawing/2014/main" id="{CA591FF3-F031-4302-900A-C2FA1E4A1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806238" y="3227388"/>
              <a:ext cx="125413" cy="1254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5" name="Freeform 101">
              <a:extLst>
                <a:ext uri="{FF2B5EF4-FFF2-40B4-BE49-F238E27FC236}">
                  <a16:creationId xmlns:a16="http://schemas.microsoft.com/office/drawing/2014/main" id="{0893F4FA-6C47-4FB3-BC65-F03C501BDAE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30013" y="3527426"/>
              <a:ext cx="327025" cy="388938"/>
            </a:xfrm>
            <a:custGeom>
              <a:avLst/>
              <a:gdLst>
                <a:gd name="T0" fmla="*/ 131 w 131"/>
                <a:gd name="T1" fmla="*/ 120 h 155"/>
                <a:gd name="T2" fmla="*/ 0 w 131"/>
                <a:gd name="T3" fmla="*/ 40 h 155"/>
                <a:gd name="T4" fmla="*/ 131 w 131"/>
                <a:gd name="T5" fmla="*/ 12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1" h="155">
                  <a:moveTo>
                    <a:pt x="131" y="120"/>
                  </a:moveTo>
                  <a:cubicBezTo>
                    <a:pt x="131" y="120"/>
                    <a:pt x="116" y="0"/>
                    <a:pt x="0" y="40"/>
                  </a:cubicBezTo>
                  <a:cubicBezTo>
                    <a:pt x="0" y="40"/>
                    <a:pt x="15" y="155"/>
                    <a:pt x="131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6" name="Freeform 102">
              <a:extLst>
                <a:ext uri="{FF2B5EF4-FFF2-40B4-BE49-F238E27FC236}">
                  <a16:creationId xmlns:a16="http://schemas.microsoft.com/office/drawing/2014/main" id="{282D640E-933A-4EC5-ADE8-66B99CE7D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861800" y="4016376"/>
              <a:ext cx="330200" cy="396875"/>
            </a:xfrm>
            <a:custGeom>
              <a:avLst/>
              <a:gdLst>
                <a:gd name="T0" fmla="*/ 0 w 132"/>
                <a:gd name="T1" fmla="*/ 120 h 158"/>
                <a:gd name="T2" fmla="*/ 132 w 132"/>
                <a:gd name="T3" fmla="*/ 43 h 158"/>
                <a:gd name="T4" fmla="*/ 0 w 132"/>
                <a:gd name="T5" fmla="*/ 120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2" h="158">
                  <a:moveTo>
                    <a:pt x="0" y="120"/>
                  </a:moveTo>
                  <a:cubicBezTo>
                    <a:pt x="0" y="120"/>
                    <a:pt x="18" y="0"/>
                    <a:pt x="132" y="43"/>
                  </a:cubicBezTo>
                  <a:cubicBezTo>
                    <a:pt x="132" y="43"/>
                    <a:pt x="114" y="158"/>
                    <a:pt x="0" y="120"/>
                  </a:cubicBezTo>
                  <a:close/>
                </a:path>
              </a:pathLst>
            </a:custGeom>
            <a:solidFill>
              <a:srgbClr val="539A9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2" name="组合 151">
            <a:extLst>
              <a:ext uri="{FF2B5EF4-FFF2-40B4-BE49-F238E27FC236}">
                <a16:creationId xmlns:a16="http://schemas.microsoft.com/office/drawing/2014/main" id="{B8B29D35-50C8-450B-A916-1DDBD726F977}"/>
              </a:ext>
            </a:extLst>
          </p:cNvPr>
          <p:cNvGrpSpPr/>
          <p:nvPr/>
        </p:nvGrpSpPr>
        <p:grpSpPr>
          <a:xfrm>
            <a:off x="3659981" y="4568694"/>
            <a:ext cx="1073151" cy="2563813"/>
            <a:chOff x="3638550" y="2270126"/>
            <a:chExt cx="1073151" cy="2563813"/>
          </a:xfrm>
        </p:grpSpPr>
        <p:sp>
          <p:nvSpPr>
            <p:cNvPr id="107" name="Rectangle 103">
              <a:extLst>
                <a:ext uri="{FF2B5EF4-FFF2-40B4-BE49-F238E27FC236}">
                  <a16:creationId xmlns:a16="http://schemas.microsoft.com/office/drawing/2014/main" id="{4D60FB96-D28B-45A4-A3E9-C788B20DC3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3375" y="3101976"/>
              <a:ext cx="60325" cy="1731963"/>
            </a:xfrm>
            <a:prstGeom prst="rect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8" name="Oval 104">
              <a:extLst>
                <a:ext uri="{FF2B5EF4-FFF2-40B4-BE49-F238E27FC236}">
                  <a16:creationId xmlns:a16="http://schemas.microsoft.com/office/drawing/2014/main" id="{3A161D78-9047-490F-AA94-A59A6309552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76663" y="2444751"/>
              <a:ext cx="265113" cy="266700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09" name="Freeform 105">
              <a:extLst>
                <a:ext uri="{FF2B5EF4-FFF2-40B4-BE49-F238E27FC236}">
                  <a16:creationId xmlns:a16="http://schemas.microsoft.com/office/drawing/2014/main" id="{F9A80628-5E88-4E0A-BBCD-DD9473881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1450" y="2270126"/>
              <a:ext cx="290513" cy="293688"/>
            </a:xfrm>
            <a:custGeom>
              <a:avLst/>
              <a:gdLst>
                <a:gd name="T0" fmla="*/ 96 w 116"/>
                <a:gd name="T1" fmla="*/ 95 h 117"/>
                <a:gd name="T2" fmla="*/ 21 w 116"/>
                <a:gd name="T3" fmla="*/ 96 h 117"/>
                <a:gd name="T4" fmla="*/ 20 w 116"/>
                <a:gd name="T5" fmla="*/ 22 h 117"/>
                <a:gd name="T6" fmla="*/ 95 w 116"/>
                <a:gd name="T7" fmla="*/ 21 h 117"/>
                <a:gd name="T8" fmla="*/ 96 w 116"/>
                <a:gd name="T9" fmla="*/ 95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7">
                  <a:moveTo>
                    <a:pt x="96" y="95"/>
                  </a:moveTo>
                  <a:cubicBezTo>
                    <a:pt x="76" y="116"/>
                    <a:pt x="42" y="117"/>
                    <a:pt x="21" y="96"/>
                  </a:cubicBezTo>
                  <a:cubicBezTo>
                    <a:pt x="0" y="76"/>
                    <a:pt x="0" y="43"/>
                    <a:pt x="20" y="22"/>
                  </a:cubicBezTo>
                  <a:cubicBezTo>
                    <a:pt x="40" y="1"/>
                    <a:pt x="74" y="0"/>
                    <a:pt x="95" y="21"/>
                  </a:cubicBezTo>
                  <a:cubicBezTo>
                    <a:pt x="116" y="41"/>
                    <a:pt x="116" y="74"/>
                    <a:pt x="96" y="95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0" name="Freeform 106">
              <a:extLst>
                <a:ext uri="{FF2B5EF4-FFF2-40B4-BE49-F238E27FC236}">
                  <a16:creationId xmlns:a16="http://schemas.microsoft.com/office/drawing/2014/main" id="{77117802-5DA6-4C65-A14B-974464B362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249738" y="2327276"/>
              <a:ext cx="269875" cy="271463"/>
            </a:xfrm>
            <a:custGeom>
              <a:avLst/>
              <a:gdLst>
                <a:gd name="T0" fmla="*/ 55 w 108"/>
                <a:gd name="T1" fmla="*/ 107 h 108"/>
                <a:gd name="T2" fmla="*/ 1 w 108"/>
                <a:gd name="T3" fmla="*/ 56 h 108"/>
                <a:gd name="T4" fmla="*/ 52 w 108"/>
                <a:gd name="T5" fmla="*/ 1 h 108"/>
                <a:gd name="T6" fmla="*/ 107 w 108"/>
                <a:gd name="T7" fmla="*/ 53 h 108"/>
                <a:gd name="T8" fmla="*/ 55 w 108"/>
                <a:gd name="T9" fmla="*/ 107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" h="108">
                  <a:moveTo>
                    <a:pt x="55" y="107"/>
                  </a:moveTo>
                  <a:cubicBezTo>
                    <a:pt x="26" y="108"/>
                    <a:pt x="2" y="85"/>
                    <a:pt x="1" y="56"/>
                  </a:cubicBezTo>
                  <a:cubicBezTo>
                    <a:pt x="0" y="26"/>
                    <a:pt x="23" y="2"/>
                    <a:pt x="52" y="1"/>
                  </a:cubicBezTo>
                  <a:cubicBezTo>
                    <a:pt x="81" y="0"/>
                    <a:pt x="106" y="23"/>
                    <a:pt x="107" y="53"/>
                  </a:cubicBezTo>
                  <a:cubicBezTo>
                    <a:pt x="108" y="82"/>
                    <a:pt x="85" y="106"/>
                    <a:pt x="55" y="107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1" name="Freeform 107">
              <a:extLst>
                <a:ext uri="{FF2B5EF4-FFF2-40B4-BE49-F238E27FC236}">
                  <a16:creationId xmlns:a16="http://schemas.microsoft.com/office/drawing/2014/main" id="{CD3631E8-CC2C-423F-A3D0-AC1AB5540635}"/>
                </a:ext>
              </a:extLst>
            </p:cNvPr>
            <p:cNvSpPr>
              <a:spLocks/>
            </p:cNvSpPr>
            <p:nvPr/>
          </p:nvSpPr>
          <p:spPr bwMode="auto">
            <a:xfrm>
              <a:off x="4389438" y="2528888"/>
              <a:ext cx="292100" cy="295275"/>
            </a:xfrm>
            <a:custGeom>
              <a:avLst/>
              <a:gdLst>
                <a:gd name="T0" fmla="*/ 23 w 117"/>
                <a:gd name="T1" fmla="*/ 98 h 118"/>
                <a:gd name="T2" fmla="*/ 20 w 117"/>
                <a:gd name="T3" fmla="*/ 23 h 118"/>
                <a:gd name="T4" fmla="*/ 94 w 117"/>
                <a:gd name="T5" fmla="*/ 20 h 118"/>
                <a:gd name="T6" fmla="*/ 98 w 117"/>
                <a:gd name="T7" fmla="*/ 95 h 118"/>
                <a:gd name="T8" fmla="*/ 23 w 117"/>
                <a:gd name="T9" fmla="*/ 98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3" y="98"/>
                  </a:moveTo>
                  <a:cubicBezTo>
                    <a:pt x="1" y="79"/>
                    <a:pt x="0" y="45"/>
                    <a:pt x="20" y="23"/>
                  </a:cubicBezTo>
                  <a:cubicBezTo>
                    <a:pt x="39" y="2"/>
                    <a:pt x="73" y="0"/>
                    <a:pt x="94" y="20"/>
                  </a:cubicBezTo>
                  <a:cubicBezTo>
                    <a:pt x="116" y="40"/>
                    <a:pt x="117" y="73"/>
                    <a:pt x="98" y="95"/>
                  </a:cubicBezTo>
                  <a:cubicBezTo>
                    <a:pt x="78" y="117"/>
                    <a:pt x="44" y="118"/>
                    <a:pt x="23" y="9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2" name="Freeform 108">
              <a:extLst>
                <a:ext uri="{FF2B5EF4-FFF2-40B4-BE49-F238E27FC236}">
                  <a16:creationId xmlns:a16="http://schemas.microsoft.com/office/drawing/2014/main" id="{DF254119-6A42-41CA-B8F8-9B71297917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275" y="2798763"/>
              <a:ext cx="274638" cy="273050"/>
            </a:xfrm>
            <a:custGeom>
              <a:avLst/>
              <a:gdLst>
                <a:gd name="T0" fmla="*/ 2 w 110"/>
                <a:gd name="T1" fmla="*/ 58 h 109"/>
                <a:gd name="T2" fmla="*/ 52 w 110"/>
                <a:gd name="T3" fmla="*/ 2 h 109"/>
                <a:gd name="T4" fmla="*/ 108 w 110"/>
                <a:gd name="T5" fmla="*/ 51 h 109"/>
                <a:gd name="T6" fmla="*/ 58 w 110"/>
                <a:gd name="T7" fmla="*/ 107 h 109"/>
                <a:gd name="T8" fmla="*/ 2 w 110"/>
                <a:gd name="T9" fmla="*/ 5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09">
                  <a:moveTo>
                    <a:pt x="2" y="58"/>
                  </a:moveTo>
                  <a:cubicBezTo>
                    <a:pt x="0" y="28"/>
                    <a:pt x="23" y="3"/>
                    <a:pt x="52" y="2"/>
                  </a:cubicBezTo>
                  <a:cubicBezTo>
                    <a:pt x="81" y="0"/>
                    <a:pt x="106" y="22"/>
                    <a:pt x="108" y="51"/>
                  </a:cubicBezTo>
                  <a:cubicBezTo>
                    <a:pt x="110" y="81"/>
                    <a:pt x="87" y="106"/>
                    <a:pt x="58" y="107"/>
                  </a:cubicBezTo>
                  <a:cubicBezTo>
                    <a:pt x="29" y="109"/>
                    <a:pt x="4" y="87"/>
                    <a:pt x="2" y="58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3" name="Freeform 109">
              <a:extLst>
                <a:ext uri="{FF2B5EF4-FFF2-40B4-BE49-F238E27FC236}">
                  <a16:creationId xmlns:a16="http://schemas.microsoft.com/office/drawing/2014/main" id="{B34793E3-C74D-4DCF-A43A-8B3929E7B0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141788" y="2946401"/>
              <a:ext cx="295275" cy="295275"/>
            </a:xfrm>
            <a:custGeom>
              <a:avLst/>
              <a:gdLst>
                <a:gd name="T0" fmla="*/ 19 w 118"/>
                <a:gd name="T1" fmla="*/ 24 h 118"/>
                <a:gd name="T2" fmla="*/ 93 w 118"/>
                <a:gd name="T3" fmla="*/ 19 h 118"/>
                <a:gd name="T4" fmla="*/ 99 w 118"/>
                <a:gd name="T5" fmla="*/ 93 h 118"/>
                <a:gd name="T6" fmla="*/ 24 w 118"/>
                <a:gd name="T7" fmla="*/ 99 h 118"/>
                <a:gd name="T8" fmla="*/ 19 w 118"/>
                <a:gd name="T9" fmla="*/ 24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8" h="118">
                  <a:moveTo>
                    <a:pt x="19" y="24"/>
                  </a:moveTo>
                  <a:cubicBezTo>
                    <a:pt x="38" y="2"/>
                    <a:pt x="71" y="0"/>
                    <a:pt x="93" y="19"/>
                  </a:cubicBezTo>
                  <a:cubicBezTo>
                    <a:pt x="115" y="38"/>
                    <a:pt x="118" y="71"/>
                    <a:pt x="99" y="93"/>
                  </a:cubicBezTo>
                  <a:cubicBezTo>
                    <a:pt x="80" y="116"/>
                    <a:pt x="46" y="118"/>
                    <a:pt x="24" y="99"/>
                  </a:cubicBezTo>
                  <a:cubicBezTo>
                    <a:pt x="2" y="80"/>
                    <a:pt x="0" y="46"/>
                    <a:pt x="19" y="2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4" name="Freeform 110">
              <a:extLst>
                <a:ext uri="{FF2B5EF4-FFF2-40B4-BE49-F238E27FC236}">
                  <a16:creationId xmlns:a16="http://schemas.microsoft.com/office/drawing/2014/main" id="{A7986CC2-F535-4106-A434-3996281E424B}"/>
                </a:ext>
              </a:extLst>
            </p:cNvPr>
            <p:cNvSpPr>
              <a:spLocks/>
            </p:cNvSpPr>
            <p:nvPr/>
          </p:nvSpPr>
          <p:spPr bwMode="auto">
            <a:xfrm>
              <a:off x="3890963" y="2924176"/>
              <a:ext cx="276225" cy="277813"/>
            </a:xfrm>
            <a:custGeom>
              <a:avLst/>
              <a:gdLst>
                <a:gd name="T0" fmla="*/ 50 w 110"/>
                <a:gd name="T1" fmla="*/ 3 h 111"/>
                <a:gd name="T2" fmla="*/ 108 w 110"/>
                <a:gd name="T3" fmla="*/ 51 h 111"/>
                <a:gd name="T4" fmla="*/ 60 w 110"/>
                <a:gd name="T5" fmla="*/ 108 h 111"/>
                <a:gd name="T6" fmla="*/ 2 w 110"/>
                <a:gd name="T7" fmla="*/ 60 h 111"/>
                <a:gd name="T8" fmla="*/ 50 w 110"/>
                <a:gd name="T9" fmla="*/ 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" h="111">
                  <a:moveTo>
                    <a:pt x="50" y="3"/>
                  </a:moveTo>
                  <a:cubicBezTo>
                    <a:pt x="79" y="0"/>
                    <a:pt x="105" y="21"/>
                    <a:pt x="108" y="51"/>
                  </a:cubicBezTo>
                  <a:cubicBezTo>
                    <a:pt x="110" y="80"/>
                    <a:pt x="89" y="105"/>
                    <a:pt x="60" y="108"/>
                  </a:cubicBezTo>
                  <a:cubicBezTo>
                    <a:pt x="30" y="111"/>
                    <a:pt x="5" y="89"/>
                    <a:pt x="2" y="60"/>
                  </a:cubicBezTo>
                  <a:cubicBezTo>
                    <a:pt x="0" y="31"/>
                    <a:pt x="21" y="5"/>
                    <a:pt x="50" y="3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5" name="Freeform 111">
              <a:extLst>
                <a:ext uri="{FF2B5EF4-FFF2-40B4-BE49-F238E27FC236}">
                  <a16:creationId xmlns:a16="http://schemas.microsoft.com/office/drawing/2014/main" id="{025CCFBC-57D3-4117-B8B1-DE775D074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716338" y="2708276"/>
              <a:ext cx="296863" cy="298450"/>
            </a:xfrm>
            <a:custGeom>
              <a:avLst/>
              <a:gdLst>
                <a:gd name="T0" fmla="*/ 93 w 119"/>
                <a:gd name="T1" fmla="*/ 19 h 119"/>
                <a:gd name="T2" fmla="*/ 100 w 119"/>
                <a:gd name="T3" fmla="*/ 93 h 119"/>
                <a:gd name="T4" fmla="*/ 26 w 119"/>
                <a:gd name="T5" fmla="*/ 101 h 119"/>
                <a:gd name="T6" fmla="*/ 18 w 119"/>
                <a:gd name="T7" fmla="*/ 27 h 119"/>
                <a:gd name="T8" fmla="*/ 93 w 119"/>
                <a:gd name="T9" fmla="*/ 19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93" y="19"/>
                  </a:moveTo>
                  <a:cubicBezTo>
                    <a:pt x="115" y="37"/>
                    <a:pt x="119" y="71"/>
                    <a:pt x="100" y="93"/>
                  </a:cubicBezTo>
                  <a:cubicBezTo>
                    <a:pt x="82" y="116"/>
                    <a:pt x="49" y="119"/>
                    <a:pt x="26" y="101"/>
                  </a:cubicBezTo>
                  <a:cubicBezTo>
                    <a:pt x="3" y="83"/>
                    <a:pt x="0" y="49"/>
                    <a:pt x="18" y="27"/>
                  </a:cubicBezTo>
                  <a:cubicBezTo>
                    <a:pt x="37" y="4"/>
                    <a:pt x="70" y="0"/>
                    <a:pt x="93" y="19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6" name="Oval 112">
              <a:extLst>
                <a:ext uri="{FF2B5EF4-FFF2-40B4-BE49-F238E27FC236}">
                  <a16:creationId xmlns:a16="http://schemas.microsoft.com/office/drawing/2014/main" id="{0CE0A58D-D813-430D-A3A8-404C53056A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1913" y="2422526"/>
              <a:ext cx="684213" cy="687388"/>
            </a:xfrm>
            <a:prstGeom prst="ellipse">
              <a:avLst/>
            </a:prstGeom>
            <a:solidFill>
              <a:srgbClr val="7CBD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7" name="Oval 113">
              <a:extLst>
                <a:ext uri="{FF2B5EF4-FFF2-40B4-BE49-F238E27FC236}">
                  <a16:creationId xmlns:a16="http://schemas.microsoft.com/office/drawing/2014/main" id="{3789774B-CE08-4417-AB51-743EAE4226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86213" y="2538413"/>
              <a:ext cx="455613" cy="4556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8" name="Oval 114">
              <a:extLst>
                <a:ext uri="{FF2B5EF4-FFF2-40B4-BE49-F238E27FC236}">
                  <a16:creationId xmlns:a16="http://schemas.microsoft.com/office/drawing/2014/main" id="{B7259A26-D427-41EF-BEA5-CFF17D4322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4163" y="2663826"/>
              <a:ext cx="204788" cy="204788"/>
            </a:xfrm>
            <a:prstGeom prst="ellipse">
              <a:avLst/>
            </a:pr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19" name="Freeform 115">
              <a:extLst>
                <a:ext uri="{FF2B5EF4-FFF2-40B4-BE49-F238E27FC236}">
                  <a16:creationId xmlns:a16="http://schemas.microsoft.com/office/drawing/2014/main" id="{AAB7130E-6A79-4660-8AFA-C6F4008BF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3638550" y="4032251"/>
              <a:ext cx="528638" cy="628650"/>
            </a:xfrm>
            <a:custGeom>
              <a:avLst/>
              <a:gdLst>
                <a:gd name="T0" fmla="*/ 211 w 211"/>
                <a:gd name="T1" fmla="*/ 194 h 251"/>
                <a:gd name="T2" fmla="*/ 0 w 211"/>
                <a:gd name="T3" fmla="*/ 65 h 251"/>
                <a:gd name="T4" fmla="*/ 211 w 211"/>
                <a:gd name="T5" fmla="*/ 194 h 2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1" h="251">
                  <a:moveTo>
                    <a:pt x="211" y="194"/>
                  </a:moveTo>
                  <a:cubicBezTo>
                    <a:pt x="211" y="194"/>
                    <a:pt x="186" y="0"/>
                    <a:pt x="0" y="65"/>
                  </a:cubicBezTo>
                  <a:cubicBezTo>
                    <a:pt x="0" y="65"/>
                    <a:pt x="24" y="251"/>
                    <a:pt x="211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0" name="Freeform 116">
              <a:extLst>
                <a:ext uri="{FF2B5EF4-FFF2-40B4-BE49-F238E27FC236}">
                  <a16:creationId xmlns:a16="http://schemas.microsoft.com/office/drawing/2014/main" id="{A05A71E0-1BED-423D-B1D6-1C13F4206315}"/>
                </a:ext>
              </a:extLst>
            </p:cNvPr>
            <p:cNvSpPr>
              <a:spLocks/>
            </p:cNvSpPr>
            <p:nvPr/>
          </p:nvSpPr>
          <p:spPr bwMode="auto">
            <a:xfrm>
              <a:off x="4176713" y="3586163"/>
              <a:ext cx="534988" cy="641350"/>
            </a:xfrm>
            <a:custGeom>
              <a:avLst/>
              <a:gdLst>
                <a:gd name="T0" fmla="*/ 0 w 214"/>
                <a:gd name="T1" fmla="*/ 194 h 256"/>
                <a:gd name="T2" fmla="*/ 214 w 214"/>
                <a:gd name="T3" fmla="*/ 69 h 256"/>
                <a:gd name="T4" fmla="*/ 0 w 214"/>
                <a:gd name="T5" fmla="*/ 194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4" h="256">
                  <a:moveTo>
                    <a:pt x="0" y="194"/>
                  </a:moveTo>
                  <a:cubicBezTo>
                    <a:pt x="0" y="194"/>
                    <a:pt x="29" y="0"/>
                    <a:pt x="214" y="69"/>
                  </a:cubicBezTo>
                  <a:cubicBezTo>
                    <a:pt x="214" y="69"/>
                    <a:pt x="185" y="256"/>
                    <a:pt x="0" y="194"/>
                  </a:cubicBezTo>
                  <a:close/>
                </a:path>
              </a:pathLst>
            </a:custGeom>
            <a:solidFill>
              <a:srgbClr val="F090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:a16="http://schemas.microsoft.com/office/drawing/2014/main" id="{7F4A2673-9542-4FAB-8193-EF4516F95FC1}"/>
              </a:ext>
            </a:extLst>
          </p:cNvPr>
          <p:cNvGrpSpPr/>
          <p:nvPr/>
        </p:nvGrpSpPr>
        <p:grpSpPr>
          <a:xfrm>
            <a:off x="1246981" y="4252781"/>
            <a:ext cx="1042988" cy="2814638"/>
            <a:chOff x="1225550" y="1954213"/>
            <a:chExt cx="1042988" cy="2814638"/>
          </a:xfrm>
        </p:grpSpPr>
        <p:sp>
          <p:nvSpPr>
            <p:cNvPr id="121" name="Rectangle 117">
              <a:extLst>
                <a:ext uri="{FF2B5EF4-FFF2-40B4-BE49-F238E27FC236}">
                  <a16:creationId xmlns:a16="http://schemas.microsoft.com/office/drawing/2014/main" id="{05A1F7A1-77E6-4942-988C-EA06B0857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60538" y="2898776"/>
              <a:ext cx="68263" cy="1870075"/>
            </a:xfrm>
            <a:prstGeom prst="rect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2" name="Oval 118">
              <a:extLst>
                <a:ext uri="{FF2B5EF4-FFF2-40B4-BE49-F238E27FC236}">
                  <a16:creationId xmlns:a16="http://schemas.microsoft.com/office/drawing/2014/main" id="{9647BBD2-D080-4910-ADAB-A1E3C4BFB2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90638" y="2141538"/>
              <a:ext cx="284163" cy="285750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3" name="Freeform 119">
              <a:extLst>
                <a:ext uri="{FF2B5EF4-FFF2-40B4-BE49-F238E27FC236}">
                  <a16:creationId xmlns:a16="http://schemas.microsoft.com/office/drawing/2014/main" id="{FCED2B34-4CCD-4BC2-8F89-D3E62F1FA035}"/>
                </a:ext>
              </a:extLst>
            </p:cNvPr>
            <p:cNvSpPr>
              <a:spLocks/>
            </p:cNvSpPr>
            <p:nvPr/>
          </p:nvSpPr>
          <p:spPr bwMode="auto">
            <a:xfrm>
              <a:off x="1511300" y="1954213"/>
              <a:ext cx="314325" cy="315913"/>
            </a:xfrm>
            <a:custGeom>
              <a:avLst/>
              <a:gdLst>
                <a:gd name="T0" fmla="*/ 104 w 126"/>
                <a:gd name="T1" fmla="*/ 102 h 126"/>
                <a:gd name="T2" fmla="*/ 23 w 126"/>
                <a:gd name="T3" fmla="*/ 104 h 126"/>
                <a:gd name="T4" fmla="*/ 22 w 126"/>
                <a:gd name="T5" fmla="*/ 23 h 126"/>
                <a:gd name="T6" fmla="*/ 103 w 126"/>
                <a:gd name="T7" fmla="*/ 22 h 126"/>
                <a:gd name="T8" fmla="*/ 104 w 126"/>
                <a:gd name="T9" fmla="*/ 102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6" h="126">
                  <a:moveTo>
                    <a:pt x="104" y="102"/>
                  </a:moveTo>
                  <a:cubicBezTo>
                    <a:pt x="82" y="125"/>
                    <a:pt x="46" y="126"/>
                    <a:pt x="23" y="104"/>
                  </a:cubicBezTo>
                  <a:cubicBezTo>
                    <a:pt x="0" y="82"/>
                    <a:pt x="0" y="46"/>
                    <a:pt x="22" y="23"/>
                  </a:cubicBezTo>
                  <a:cubicBezTo>
                    <a:pt x="44" y="0"/>
                    <a:pt x="80" y="0"/>
                    <a:pt x="103" y="22"/>
                  </a:cubicBezTo>
                  <a:cubicBezTo>
                    <a:pt x="125" y="44"/>
                    <a:pt x="126" y="80"/>
                    <a:pt x="104" y="10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4" name="Freeform 120">
              <a:extLst>
                <a:ext uri="{FF2B5EF4-FFF2-40B4-BE49-F238E27FC236}">
                  <a16:creationId xmlns:a16="http://schemas.microsoft.com/office/drawing/2014/main" id="{07F7B9DB-CD6E-4933-8D2B-7A7F28A64E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0225" y="2017713"/>
              <a:ext cx="290513" cy="290513"/>
            </a:xfrm>
            <a:custGeom>
              <a:avLst/>
              <a:gdLst>
                <a:gd name="T0" fmla="*/ 59 w 116"/>
                <a:gd name="T1" fmla="*/ 115 h 116"/>
                <a:gd name="T2" fmla="*/ 1 w 116"/>
                <a:gd name="T3" fmla="*/ 59 h 116"/>
                <a:gd name="T4" fmla="*/ 56 w 116"/>
                <a:gd name="T5" fmla="*/ 1 h 116"/>
                <a:gd name="T6" fmla="*/ 115 w 116"/>
                <a:gd name="T7" fmla="*/ 56 h 116"/>
                <a:gd name="T8" fmla="*/ 59 w 116"/>
                <a:gd name="T9" fmla="*/ 115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6" h="116">
                  <a:moveTo>
                    <a:pt x="59" y="115"/>
                  </a:moveTo>
                  <a:cubicBezTo>
                    <a:pt x="28" y="116"/>
                    <a:pt x="2" y="91"/>
                    <a:pt x="1" y="59"/>
                  </a:cubicBezTo>
                  <a:cubicBezTo>
                    <a:pt x="0" y="28"/>
                    <a:pt x="25" y="2"/>
                    <a:pt x="56" y="1"/>
                  </a:cubicBezTo>
                  <a:cubicBezTo>
                    <a:pt x="88" y="0"/>
                    <a:pt x="114" y="25"/>
                    <a:pt x="115" y="56"/>
                  </a:cubicBezTo>
                  <a:cubicBezTo>
                    <a:pt x="116" y="88"/>
                    <a:pt x="91" y="114"/>
                    <a:pt x="59" y="115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5" name="Freeform 121">
              <a:extLst>
                <a:ext uri="{FF2B5EF4-FFF2-40B4-BE49-F238E27FC236}">
                  <a16:creationId xmlns:a16="http://schemas.microsoft.com/office/drawing/2014/main" id="{0F9F0CC0-2E23-4F0F-977D-1C4E4D03D20F}"/>
                </a:ext>
              </a:extLst>
            </p:cNvPr>
            <p:cNvSpPr>
              <a:spLocks/>
            </p:cNvSpPr>
            <p:nvPr/>
          </p:nvSpPr>
          <p:spPr bwMode="auto">
            <a:xfrm>
              <a:off x="1951038" y="2232026"/>
              <a:ext cx="317500" cy="319088"/>
            </a:xfrm>
            <a:custGeom>
              <a:avLst/>
              <a:gdLst>
                <a:gd name="T0" fmla="*/ 25 w 127"/>
                <a:gd name="T1" fmla="*/ 106 h 127"/>
                <a:gd name="T2" fmla="*/ 21 w 127"/>
                <a:gd name="T3" fmla="*/ 25 h 127"/>
                <a:gd name="T4" fmla="*/ 102 w 127"/>
                <a:gd name="T5" fmla="*/ 21 h 127"/>
                <a:gd name="T6" fmla="*/ 105 w 127"/>
                <a:gd name="T7" fmla="*/ 102 h 127"/>
                <a:gd name="T8" fmla="*/ 25 w 127"/>
                <a:gd name="T9" fmla="*/ 106 h 1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7" h="127">
                  <a:moveTo>
                    <a:pt x="25" y="106"/>
                  </a:moveTo>
                  <a:cubicBezTo>
                    <a:pt x="2" y="84"/>
                    <a:pt x="0" y="48"/>
                    <a:pt x="21" y="25"/>
                  </a:cubicBezTo>
                  <a:cubicBezTo>
                    <a:pt x="43" y="2"/>
                    <a:pt x="79" y="0"/>
                    <a:pt x="102" y="21"/>
                  </a:cubicBezTo>
                  <a:cubicBezTo>
                    <a:pt x="125" y="43"/>
                    <a:pt x="127" y="79"/>
                    <a:pt x="105" y="102"/>
                  </a:cubicBezTo>
                  <a:cubicBezTo>
                    <a:pt x="84" y="125"/>
                    <a:pt x="48" y="127"/>
                    <a:pt x="25" y="106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6" name="Freeform 122">
              <a:extLst>
                <a:ext uri="{FF2B5EF4-FFF2-40B4-BE49-F238E27FC236}">
                  <a16:creationId xmlns:a16="http://schemas.microsoft.com/office/drawing/2014/main" id="{7D623661-90D5-42EE-9425-39FC12BCE2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20875" y="2522538"/>
              <a:ext cx="292100" cy="296863"/>
            </a:xfrm>
            <a:custGeom>
              <a:avLst/>
              <a:gdLst>
                <a:gd name="T0" fmla="*/ 2 w 117"/>
                <a:gd name="T1" fmla="*/ 62 h 118"/>
                <a:gd name="T2" fmla="*/ 55 w 117"/>
                <a:gd name="T3" fmla="*/ 2 h 118"/>
                <a:gd name="T4" fmla="*/ 116 w 117"/>
                <a:gd name="T5" fmla="*/ 56 h 118"/>
                <a:gd name="T6" fmla="*/ 62 w 117"/>
                <a:gd name="T7" fmla="*/ 116 h 118"/>
                <a:gd name="T8" fmla="*/ 2 w 117"/>
                <a:gd name="T9" fmla="*/ 6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7" h="118">
                  <a:moveTo>
                    <a:pt x="2" y="62"/>
                  </a:moveTo>
                  <a:cubicBezTo>
                    <a:pt x="0" y="31"/>
                    <a:pt x="24" y="4"/>
                    <a:pt x="55" y="2"/>
                  </a:cubicBezTo>
                  <a:cubicBezTo>
                    <a:pt x="87" y="0"/>
                    <a:pt x="114" y="24"/>
                    <a:pt x="116" y="56"/>
                  </a:cubicBezTo>
                  <a:cubicBezTo>
                    <a:pt x="117" y="87"/>
                    <a:pt x="93" y="114"/>
                    <a:pt x="62" y="116"/>
                  </a:cubicBezTo>
                  <a:cubicBezTo>
                    <a:pt x="30" y="118"/>
                    <a:pt x="3" y="94"/>
                    <a:pt x="2" y="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7" name="Freeform 123">
              <a:extLst>
                <a:ext uri="{FF2B5EF4-FFF2-40B4-BE49-F238E27FC236}">
                  <a16:creationId xmlns:a16="http://schemas.microsoft.com/office/drawing/2014/main" id="{271F647C-D723-4DD2-A601-839876AF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1682750" y="2681288"/>
              <a:ext cx="320675" cy="320675"/>
            </a:xfrm>
            <a:custGeom>
              <a:avLst/>
              <a:gdLst>
                <a:gd name="T0" fmla="*/ 21 w 128"/>
                <a:gd name="T1" fmla="*/ 27 h 128"/>
                <a:gd name="T2" fmla="*/ 101 w 128"/>
                <a:gd name="T3" fmla="*/ 21 h 128"/>
                <a:gd name="T4" fmla="*/ 107 w 128"/>
                <a:gd name="T5" fmla="*/ 101 h 128"/>
                <a:gd name="T6" fmla="*/ 26 w 128"/>
                <a:gd name="T7" fmla="*/ 107 h 128"/>
                <a:gd name="T8" fmla="*/ 21 w 128"/>
                <a:gd name="T9" fmla="*/ 2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21" y="27"/>
                  </a:moveTo>
                  <a:cubicBezTo>
                    <a:pt x="41" y="3"/>
                    <a:pt x="77" y="0"/>
                    <a:pt x="101" y="21"/>
                  </a:cubicBezTo>
                  <a:cubicBezTo>
                    <a:pt x="125" y="42"/>
                    <a:pt x="128" y="78"/>
                    <a:pt x="107" y="101"/>
                  </a:cubicBezTo>
                  <a:cubicBezTo>
                    <a:pt x="86" y="125"/>
                    <a:pt x="50" y="128"/>
                    <a:pt x="26" y="107"/>
                  </a:cubicBezTo>
                  <a:cubicBezTo>
                    <a:pt x="3" y="87"/>
                    <a:pt x="0" y="51"/>
                    <a:pt x="21" y="27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8" name="Freeform 124">
              <a:extLst>
                <a:ext uri="{FF2B5EF4-FFF2-40B4-BE49-F238E27FC236}">
                  <a16:creationId xmlns:a16="http://schemas.microsoft.com/office/drawing/2014/main" id="{C6A58A0B-7AF6-4709-B819-91134D977D1F}"/>
                </a:ext>
              </a:extLst>
            </p:cNvPr>
            <p:cNvSpPr>
              <a:spLocks/>
            </p:cNvSpPr>
            <p:nvPr/>
          </p:nvSpPr>
          <p:spPr bwMode="auto">
            <a:xfrm>
              <a:off x="1412875" y="2659063"/>
              <a:ext cx="298450" cy="296863"/>
            </a:xfrm>
            <a:custGeom>
              <a:avLst/>
              <a:gdLst>
                <a:gd name="T0" fmla="*/ 55 w 119"/>
                <a:gd name="T1" fmla="*/ 3 h 119"/>
                <a:gd name="T2" fmla="*/ 117 w 119"/>
                <a:gd name="T3" fmla="*/ 55 h 119"/>
                <a:gd name="T4" fmla="*/ 65 w 119"/>
                <a:gd name="T5" fmla="*/ 116 h 119"/>
                <a:gd name="T6" fmla="*/ 3 w 119"/>
                <a:gd name="T7" fmla="*/ 65 h 119"/>
                <a:gd name="T8" fmla="*/ 55 w 119"/>
                <a:gd name="T9" fmla="*/ 3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9" h="119">
                  <a:moveTo>
                    <a:pt x="55" y="3"/>
                  </a:moveTo>
                  <a:cubicBezTo>
                    <a:pt x="86" y="0"/>
                    <a:pt x="114" y="23"/>
                    <a:pt x="117" y="55"/>
                  </a:cubicBezTo>
                  <a:cubicBezTo>
                    <a:pt x="119" y="86"/>
                    <a:pt x="96" y="114"/>
                    <a:pt x="65" y="116"/>
                  </a:cubicBezTo>
                  <a:cubicBezTo>
                    <a:pt x="33" y="119"/>
                    <a:pt x="6" y="96"/>
                    <a:pt x="3" y="65"/>
                  </a:cubicBezTo>
                  <a:cubicBezTo>
                    <a:pt x="0" y="33"/>
                    <a:pt x="23" y="6"/>
                    <a:pt x="55" y="3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29" name="Freeform 125">
              <a:extLst>
                <a:ext uri="{FF2B5EF4-FFF2-40B4-BE49-F238E27FC236}">
                  <a16:creationId xmlns:a16="http://schemas.microsoft.com/office/drawing/2014/main" id="{B2D56AE8-EADD-4B53-829C-C602F5C841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5550" y="2427288"/>
              <a:ext cx="320675" cy="320675"/>
            </a:xfrm>
            <a:custGeom>
              <a:avLst/>
              <a:gdLst>
                <a:gd name="T0" fmla="*/ 100 w 128"/>
                <a:gd name="T1" fmla="*/ 20 h 128"/>
                <a:gd name="T2" fmla="*/ 108 w 128"/>
                <a:gd name="T3" fmla="*/ 100 h 128"/>
                <a:gd name="T4" fmla="*/ 28 w 128"/>
                <a:gd name="T5" fmla="*/ 108 h 128"/>
                <a:gd name="T6" fmla="*/ 20 w 128"/>
                <a:gd name="T7" fmla="*/ 28 h 128"/>
                <a:gd name="T8" fmla="*/ 100 w 128"/>
                <a:gd name="T9" fmla="*/ 2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128">
                  <a:moveTo>
                    <a:pt x="100" y="20"/>
                  </a:moveTo>
                  <a:cubicBezTo>
                    <a:pt x="124" y="40"/>
                    <a:pt x="128" y="75"/>
                    <a:pt x="108" y="100"/>
                  </a:cubicBezTo>
                  <a:cubicBezTo>
                    <a:pt x="88" y="124"/>
                    <a:pt x="52" y="128"/>
                    <a:pt x="28" y="108"/>
                  </a:cubicBezTo>
                  <a:cubicBezTo>
                    <a:pt x="4" y="88"/>
                    <a:pt x="0" y="52"/>
                    <a:pt x="20" y="28"/>
                  </a:cubicBezTo>
                  <a:cubicBezTo>
                    <a:pt x="40" y="3"/>
                    <a:pt x="76" y="0"/>
                    <a:pt x="100" y="20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0" name="Oval 126">
              <a:extLst>
                <a:ext uri="{FF2B5EF4-FFF2-40B4-BE49-F238E27FC236}">
                  <a16:creationId xmlns:a16="http://schemas.microsoft.com/office/drawing/2014/main" id="{E76527E6-D25E-4AB2-B102-E91814F7B05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65250" y="2117726"/>
              <a:ext cx="739775" cy="741363"/>
            </a:xfrm>
            <a:prstGeom prst="ellipse">
              <a:avLst/>
            </a:prstGeom>
            <a:solidFill>
              <a:srgbClr val="FF925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1" name="Oval 127">
              <a:extLst>
                <a:ext uri="{FF2B5EF4-FFF2-40B4-BE49-F238E27FC236}">
                  <a16:creationId xmlns:a16="http://schemas.microsoft.com/office/drawing/2014/main" id="{07F1248D-1F40-4E1D-B4F8-D15EF95EEE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90663" y="2243138"/>
              <a:ext cx="490538" cy="4905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2" name="Oval 128">
              <a:extLst>
                <a:ext uri="{FF2B5EF4-FFF2-40B4-BE49-F238E27FC236}">
                  <a16:creationId xmlns:a16="http://schemas.microsoft.com/office/drawing/2014/main" id="{91B0EFCC-072F-4A6E-9E76-2CB8663D1B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08138" y="2374901"/>
              <a:ext cx="222250" cy="223838"/>
            </a:xfrm>
            <a:prstGeom prst="ellipse">
              <a:avLst/>
            </a:pr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3" name="Freeform 129">
              <a:extLst>
                <a:ext uri="{FF2B5EF4-FFF2-40B4-BE49-F238E27FC236}">
                  <a16:creationId xmlns:a16="http://schemas.microsoft.com/office/drawing/2014/main" id="{ECE72A1B-DAC2-4B32-8A4C-7E76F5FE4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1357313" y="3579813"/>
              <a:ext cx="438150" cy="523875"/>
            </a:xfrm>
            <a:custGeom>
              <a:avLst/>
              <a:gdLst>
                <a:gd name="T0" fmla="*/ 175 w 175"/>
                <a:gd name="T1" fmla="*/ 162 h 209"/>
                <a:gd name="T2" fmla="*/ 0 w 175"/>
                <a:gd name="T3" fmla="*/ 54 h 209"/>
                <a:gd name="T4" fmla="*/ 175 w 175"/>
                <a:gd name="T5" fmla="*/ 162 h 2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209">
                  <a:moveTo>
                    <a:pt x="175" y="162"/>
                  </a:moveTo>
                  <a:cubicBezTo>
                    <a:pt x="175" y="162"/>
                    <a:pt x="155" y="0"/>
                    <a:pt x="0" y="54"/>
                  </a:cubicBezTo>
                  <a:cubicBezTo>
                    <a:pt x="0" y="54"/>
                    <a:pt x="20" y="209"/>
                    <a:pt x="175" y="162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4" name="Freeform 130">
              <a:extLst>
                <a:ext uri="{FF2B5EF4-FFF2-40B4-BE49-F238E27FC236}">
                  <a16:creationId xmlns:a16="http://schemas.microsoft.com/office/drawing/2014/main" id="{AE80286D-FAE3-4819-827E-FAD0BD868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803400" y="3211513"/>
              <a:ext cx="442913" cy="531813"/>
            </a:xfrm>
            <a:custGeom>
              <a:avLst/>
              <a:gdLst>
                <a:gd name="T0" fmla="*/ 0 w 177"/>
                <a:gd name="T1" fmla="*/ 161 h 212"/>
                <a:gd name="T2" fmla="*/ 177 w 177"/>
                <a:gd name="T3" fmla="*/ 58 h 212"/>
                <a:gd name="T4" fmla="*/ 0 w 177"/>
                <a:gd name="T5" fmla="*/ 161 h 2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7" h="212">
                  <a:moveTo>
                    <a:pt x="0" y="161"/>
                  </a:moveTo>
                  <a:cubicBezTo>
                    <a:pt x="0" y="161"/>
                    <a:pt x="24" y="0"/>
                    <a:pt x="177" y="58"/>
                  </a:cubicBezTo>
                  <a:cubicBezTo>
                    <a:pt x="177" y="58"/>
                    <a:pt x="153" y="212"/>
                    <a:pt x="0" y="161"/>
                  </a:cubicBezTo>
                  <a:close/>
                </a:path>
              </a:pathLst>
            </a:custGeom>
            <a:solidFill>
              <a:srgbClr val="A986A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EB84D0D9-17D4-407D-BB95-A082594FFFAD}"/>
              </a:ext>
            </a:extLst>
          </p:cNvPr>
          <p:cNvGrpSpPr/>
          <p:nvPr/>
        </p:nvGrpSpPr>
        <p:grpSpPr>
          <a:xfrm>
            <a:off x="2747169" y="5378319"/>
            <a:ext cx="738187" cy="1755775"/>
            <a:chOff x="2725738" y="3079751"/>
            <a:chExt cx="738187" cy="1755775"/>
          </a:xfrm>
        </p:grpSpPr>
        <p:sp>
          <p:nvSpPr>
            <p:cNvPr id="135" name="Rectangle 131">
              <a:extLst>
                <a:ext uri="{FF2B5EF4-FFF2-40B4-BE49-F238E27FC236}">
                  <a16:creationId xmlns:a16="http://schemas.microsoft.com/office/drawing/2014/main" id="{0063F67F-4C3B-4243-8584-891C95CE54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5463" y="3648076"/>
              <a:ext cx="42863" cy="1187450"/>
            </a:xfrm>
            <a:prstGeom prst="rect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6" name="Oval 132">
              <a:extLst>
                <a:ext uri="{FF2B5EF4-FFF2-40B4-BE49-F238E27FC236}">
                  <a16:creationId xmlns:a16="http://schemas.microsoft.com/office/drawing/2014/main" id="{E150D195-D002-47DB-B6B1-63E16CEF55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16225" y="3200401"/>
              <a:ext cx="179388" cy="179388"/>
            </a:xfrm>
            <a:prstGeom prst="ellipse">
              <a:avLst/>
            </a:pr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7" name="Freeform 133">
              <a:extLst>
                <a:ext uri="{FF2B5EF4-FFF2-40B4-BE49-F238E27FC236}">
                  <a16:creationId xmlns:a16="http://schemas.microsoft.com/office/drawing/2014/main" id="{909CD58A-60B0-486C-B826-341BF1F314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54338" y="3079751"/>
              <a:ext cx="200025" cy="200025"/>
            </a:xfrm>
            <a:custGeom>
              <a:avLst/>
              <a:gdLst>
                <a:gd name="T0" fmla="*/ 66 w 80"/>
                <a:gd name="T1" fmla="*/ 65 h 80"/>
                <a:gd name="T2" fmla="*/ 15 w 80"/>
                <a:gd name="T3" fmla="*/ 66 h 80"/>
                <a:gd name="T4" fmla="*/ 14 w 80"/>
                <a:gd name="T5" fmla="*/ 15 h 80"/>
                <a:gd name="T6" fmla="*/ 66 w 80"/>
                <a:gd name="T7" fmla="*/ 14 h 80"/>
                <a:gd name="T8" fmla="*/ 66 w 80"/>
                <a:gd name="T9" fmla="*/ 65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80">
                  <a:moveTo>
                    <a:pt x="66" y="65"/>
                  </a:moveTo>
                  <a:cubicBezTo>
                    <a:pt x="52" y="80"/>
                    <a:pt x="30" y="80"/>
                    <a:pt x="15" y="66"/>
                  </a:cubicBezTo>
                  <a:cubicBezTo>
                    <a:pt x="1" y="52"/>
                    <a:pt x="0" y="29"/>
                    <a:pt x="14" y="15"/>
                  </a:cubicBezTo>
                  <a:cubicBezTo>
                    <a:pt x="28" y="0"/>
                    <a:pt x="51" y="0"/>
                    <a:pt x="66" y="14"/>
                  </a:cubicBezTo>
                  <a:cubicBezTo>
                    <a:pt x="80" y="28"/>
                    <a:pt x="80" y="51"/>
                    <a:pt x="66" y="65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8" name="Freeform 134">
              <a:extLst>
                <a:ext uri="{FF2B5EF4-FFF2-40B4-BE49-F238E27FC236}">
                  <a16:creationId xmlns:a16="http://schemas.microsoft.com/office/drawing/2014/main" id="{90EC068A-B305-420C-A57C-A3DBD2B14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8488" y="3119438"/>
              <a:ext cx="185738" cy="185738"/>
            </a:xfrm>
            <a:custGeom>
              <a:avLst/>
              <a:gdLst>
                <a:gd name="T0" fmla="*/ 38 w 74"/>
                <a:gd name="T1" fmla="*/ 73 h 74"/>
                <a:gd name="T2" fmla="*/ 1 w 74"/>
                <a:gd name="T3" fmla="*/ 38 h 74"/>
                <a:gd name="T4" fmla="*/ 36 w 74"/>
                <a:gd name="T5" fmla="*/ 1 h 74"/>
                <a:gd name="T6" fmla="*/ 73 w 74"/>
                <a:gd name="T7" fmla="*/ 36 h 74"/>
                <a:gd name="T8" fmla="*/ 38 w 74"/>
                <a:gd name="T9" fmla="*/ 73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38" y="73"/>
                  </a:moveTo>
                  <a:cubicBezTo>
                    <a:pt x="18" y="74"/>
                    <a:pt x="1" y="58"/>
                    <a:pt x="1" y="38"/>
                  </a:cubicBezTo>
                  <a:cubicBezTo>
                    <a:pt x="0" y="18"/>
                    <a:pt x="16" y="1"/>
                    <a:pt x="36" y="1"/>
                  </a:cubicBezTo>
                  <a:cubicBezTo>
                    <a:pt x="56" y="0"/>
                    <a:pt x="73" y="16"/>
                    <a:pt x="73" y="36"/>
                  </a:cubicBezTo>
                  <a:cubicBezTo>
                    <a:pt x="74" y="56"/>
                    <a:pt x="58" y="72"/>
                    <a:pt x="38" y="7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39" name="Freeform 135">
              <a:extLst>
                <a:ext uri="{FF2B5EF4-FFF2-40B4-BE49-F238E27FC236}">
                  <a16:creationId xmlns:a16="http://schemas.microsoft.com/office/drawing/2014/main" id="{EDAFED27-6862-4BE0-8D6F-EF3AC4930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233738" y="3257551"/>
              <a:ext cx="203200" cy="200025"/>
            </a:xfrm>
            <a:custGeom>
              <a:avLst/>
              <a:gdLst>
                <a:gd name="T0" fmla="*/ 16 w 81"/>
                <a:gd name="T1" fmla="*/ 67 h 80"/>
                <a:gd name="T2" fmla="*/ 14 w 81"/>
                <a:gd name="T3" fmla="*/ 16 h 80"/>
                <a:gd name="T4" fmla="*/ 65 w 81"/>
                <a:gd name="T5" fmla="*/ 13 h 80"/>
                <a:gd name="T6" fmla="*/ 67 w 81"/>
                <a:gd name="T7" fmla="*/ 65 h 80"/>
                <a:gd name="T8" fmla="*/ 16 w 81"/>
                <a:gd name="T9" fmla="*/ 67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0">
                  <a:moveTo>
                    <a:pt x="16" y="67"/>
                  </a:moveTo>
                  <a:cubicBezTo>
                    <a:pt x="1" y="53"/>
                    <a:pt x="0" y="30"/>
                    <a:pt x="14" y="16"/>
                  </a:cubicBezTo>
                  <a:cubicBezTo>
                    <a:pt x="27" y="1"/>
                    <a:pt x="50" y="0"/>
                    <a:pt x="65" y="13"/>
                  </a:cubicBezTo>
                  <a:cubicBezTo>
                    <a:pt x="80" y="27"/>
                    <a:pt x="81" y="50"/>
                    <a:pt x="67" y="65"/>
                  </a:cubicBezTo>
                  <a:cubicBezTo>
                    <a:pt x="54" y="79"/>
                    <a:pt x="31" y="80"/>
                    <a:pt x="16" y="6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0" name="Freeform 136">
              <a:extLst>
                <a:ext uri="{FF2B5EF4-FFF2-40B4-BE49-F238E27FC236}">
                  <a16:creationId xmlns:a16="http://schemas.microsoft.com/office/drawing/2014/main" id="{32D2DA41-54A7-40AC-BE46-AEACCEEE4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13100" y="3440113"/>
              <a:ext cx="188913" cy="187325"/>
            </a:xfrm>
            <a:custGeom>
              <a:avLst/>
              <a:gdLst>
                <a:gd name="T0" fmla="*/ 2 w 75"/>
                <a:gd name="T1" fmla="*/ 40 h 75"/>
                <a:gd name="T2" fmla="*/ 36 w 75"/>
                <a:gd name="T3" fmla="*/ 2 h 75"/>
                <a:gd name="T4" fmla="*/ 74 w 75"/>
                <a:gd name="T5" fmla="*/ 36 h 75"/>
                <a:gd name="T6" fmla="*/ 40 w 75"/>
                <a:gd name="T7" fmla="*/ 74 h 75"/>
                <a:gd name="T8" fmla="*/ 2 w 75"/>
                <a:gd name="T9" fmla="*/ 40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75">
                  <a:moveTo>
                    <a:pt x="2" y="40"/>
                  </a:moveTo>
                  <a:cubicBezTo>
                    <a:pt x="0" y="20"/>
                    <a:pt x="16" y="3"/>
                    <a:pt x="36" y="2"/>
                  </a:cubicBezTo>
                  <a:cubicBezTo>
                    <a:pt x="56" y="0"/>
                    <a:pt x="73" y="16"/>
                    <a:pt x="74" y="36"/>
                  </a:cubicBezTo>
                  <a:cubicBezTo>
                    <a:pt x="75" y="56"/>
                    <a:pt x="60" y="73"/>
                    <a:pt x="40" y="74"/>
                  </a:cubicBezTo>
                  <a:cubicBezTo>
                    <a:pt x="20" y="75"/>
                    <a:pt x="3" y="60"/>
                    <a:pt x="2" y="40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1" name="Freeform 137">
              <a:extLst>
                <a:ext uri="{FF2B5EF4-FFF2-40B4-BE49-F238E27FC236}">
                  <a16:creationId xmlns:a16="http://schemas.microsoft.com/office/drawing/2014/main" id="{8BE12079-8210-48C7-A835-6F8C6DB0F23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3875" y="3543301"/>
              <a:ext cx="201613" cy="203200"/>
            </a:xfrm>
            <a:custGeom>
              <a:avLst/>
              <a:gdLst>
                <a:gd name="T0" fmla="*/ 13 w 81"/>
                <a:gd name="T1" fmla="*/ 17 h 81"/>
                <a:gd name="T2" fmla="*/ 65 w 81"/>
                <a:gd name="T3" fmla="*/ 13 h 81"/>
                <a:gd name="T4" fmla="*/ 68 w 81"/>
                <a:gd name="T5" fmla="*/ 64 h 81"/>
                <a:gd name="T6" fmla="*/ 17 w 81"/>
                <a:gd name="T7" fmla="*/ 68 h 81"/>
                <a:gd name="T8" fmla="*/ 13 w 81"/>
                <a:gd name="T9" fmla="*/ 17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1" h="81">
                  <a:moveTo>
                    <a:pt x="13" y="17"/>
                  </a:moveTo>
                  <a:cubicBezTo>
                    <a:pt x="26" y="1"/>
                    <a:pt x="49" y="0"/>
                    <a:pt x="65" y="13"/>
                  </a:cubicBezTo>
                  <a:cubicBezTo>
                    <a:pt x="80" y="26"/>
                    <a:pt x="81" y="49"/>
                    <a:pt x="68" y="64"/>
                  </a:cubicBezTo>
                  <a:cubicBezTo>
                    <a:pt x="55" y="79"/>
                    <a:pt x="32" y="81"/>
                    <a:pt x="17" y="68"/>
                  </a:cubicBezTo>
                  <a:cubicBezTo>
                    <a:pt x="2" y="55"/>
                    <a:pt x="0" y="32"/>
                    <a:pt x="13" y="17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2" name="Freeform 138">
              <a:extLst>
                <a:ext uri="{FF2B5EF4-FFF2-40B4-BE49-F238E27FC236}">
                  <a16:creationId xmlns:a16="http://schemas.microsoft.com/office/drawing/2014/main" id="{583D0E6D-27CE-4A4B-9D12-4693F2D8D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4013" y="3527426"/>
              <a:ext cx="188913" cy="188913"/>
            </a:xfrm>
            <a:custGeom>
              <a:avLst/>
              <a:gdLst>
                <a:gd name="T0" fmla="*/ 35 w 76"/>
                <a:gd name="T1" fmla="*/ 1 h 75"/>
                <a:gd name="T2" fmla="*/ 74 w 76"/>
                <a:gd name="T3" fmla="*/ 34 h 75"/>
                <a:gd name="T4" fmla="*/ 41 w 76"/>
                <a:gd name="T5" fmla="*/ 74 h 75"/>
                <a:gd name="T6" fmla="*/ 2 w 76"/>
                <a:gd name="T7" fmla="*/ 41 h 75"/>
                <a:gd name="T8" fmla="*/ 35 w 76"/>
                <a:gd name="T9" fmla="*/ 1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6" h="75">
                  <a:moveTo>
                    <a:pt x="35" y="1"/>
                  </a:moveTo>
                  <a:cubicBezTo>
                    <a:pt x="55" y="0"/>
                    <a:pt x="72" y="14"/>
                    <a:pt x="74" y="34"/>
                  </a:cubicBezTo>
                  <a:cubicBezTo>
                    <a:pt x="76" y="54"/>
                    <a:pt x="61" y="72"/>
                    <a:pt x="41" y="74"/>
                  </a:cubicBezTo>
                  <a:cubicBezTo>
                    <a:pt x="21" y="75"/>
                    <a:pt x="3" y="61"/>
                    <a:pt x="2" y="41"/>
                  </a:cubicBezTo>
                  <a:cubicBezTo>
                    <a:pt x="0" y="21"/>
                    <a:pt x="15" y="3"/>
                    <a:pt x="35" y="1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3" name="Freeform 139">
              <a:extLst>
                <a:ext uri="{FF2B5EF4-FFF2-40B4-BE49-F238E27FC236}">
                  <a16:creationId xmlns:a16="http://schemas.microsoft.com/office/drawing/2014/main" id="{52AD3E0D-402C-46BD-BB1B-308B74DF8D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3363" y="3379788"/>
              <a:ext cx="204788" cy="206375"/>
            </a:xfrm>
            <a:custGeom>
              <a:avLst/>
              <a:gdLst>
                <a:gd name="T0" fmla="*/ 64 w 82"/>
                <a:gd name="T1" fmla="*/ 13 h 82"/>
                <a:gd name="T2" fmla="*/ 69 w 82"/>
                <a:gd name="T3" fmla="*/ 64 h 82"/>
                <a:gd name="T4" fmla="*/ 18 w 82"/>
                <a:gd name="T5" fmla="*/ 69 h 82"/>
                <a:gd name="T6" fmla="*/ 13 w 82"/>
                <a:gd name="T7" fmla="*/ 18 h 82"/>
                <a:gd name="T8" fmla="*/ 64 w 82"/>
                <a:gd name="T9" fmla="*/ 13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2" h="82">
                  <a:moveTo>
                    <a:pt x="64" y="13"/>
                  </a:moveTo>
                  <a:cubicBezTo>
                    <a:pt x="79" y="25"/>
                    <a:pt x="82" y="48"/>
                    <a:pt x="69" y="64"/>
                  </a:cubicBezTo>
                  <a:cubicBezTo>
                    <a:pt x="56" y="79"/>
                    <a:pt x="33" y="82"/>
                    <a:pt x="18" y="69"/>
                  </a:cubicBezTo>
                  <a:cubicBezTo>
                    <a:pt x="2" y="56"/>
                    <a:pt x="0" y="34"/>
                    <a:pt x="13" y="18"/>
                  </a:cubicBezTo>
                  <a:cubicBezTo>
                    <a:pt x="25" y="2"/>
                    <a:pt x="48" y="0"/>
                    <a:pt x="64" y="1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4" name="Oval 140">
              <a:extLst>
                <a:ext uri="{FF2B5EF4-FFF2-40B4-BE49-F238E27FC236}">
                  <a16:creationId xmlns:a16="http://schemas.microsoft.com/office/drawing/2014/main" id="{716EF221-7CFB-48A4-8A94-1EC09BF4B8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8138" y="3184526"/>
              <a:ext cx="469900" cy="468313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5" name="Oval 141">
              <a:extLst>
                <a:ext uri="{FF2B5EF4-FFF2-40B4-BE49-F238E27FC236}">
                  <a16:creationId xmlns:a16="http://schemas.microsoft.com/office/drawing/2014/main" id="{42412815-9FFB-4FC0-99E9-F31C543FA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59100" y="3262313"/>
              <a:ext cx="309563" cy="312738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6" name="Oval 142">
              <a:extLst>
                <a:ext uri="{FF2B5EF4-FFF2-40B4-BE49-F238E27FC236}">
                  <a16:creationId xmlns:a16="http://schemas.microsoft.com/office/drawing/2014/main" id="{D8C8A3D4-6740-477A-A5EC-926D2E5E1E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33713" y="3348038"/>
              <a:ext cx="139700" cy="142875"/>
            </a:xfrm>
            <a:prstGeom prst="ellipse">
              <a:avLst/>
            </a:prstGeom>
            <a:solidFill>
              <a:srgbClr val="FF74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7" name="Freeform 143">
              <a:extLst>
                <a:ext uri="{FF2B5EF4-FFF2-40B4-BE49-F238E27FC236}">
                  <a16:creationId xmlns:a16="http://schemas.microsoft.com/office/drawing/2014/main" id="{0A84BECD-1AA9-4057-AD73-E5F337EE2A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725738" y="4319588"/>
              <a:ext cx="363538" cy="431800"/>
            </a:xfrm>
            <a:custGeom>
              <a:avLst/>
              <a:gdLst>
                <a:gd name="T0" fmla="*/ 145 w 145"/>
                <a:gd name="T1" fmla="*/ 134 h 172"/>
                <a:gd name="T2" fmla="*/ 0 w 145"/>
                <a:gd name="T3" fmla="*/ 44 h 172"/>
                <a:gd name="T4" fmla="*/ 145 w 145"/>
                <a:gd name="T5" fmla="*/ 134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5" h="172">
                  <a:moveTo>
                    <a:pt x="145" y="134"/>
                  </a:moveTo>
                  <a:cubicBezTo>
                    <a:pt x="145" y="134"/>
                    <a:pt x="128" y="0"/>
                    <a:pt x="0" y="44"/>
                  </a:cubicBezTo>
                  <a:cubicBezTo>
                    <a:pt x="0" y="44"/>
                    <a:pt x="17" y="172"/>
                    <a:pt x="145" y="134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48" name="Freeform 144">
              <a:extLst>
                <a:ext uri="{FF2B5EF4-FFF2-40B4-BE49-F238E27FC236}">
                  <a16:creationId xmlns:a16="http://schemas.microsoft.com/office/drawing/2014/main" id="{438361B4-02E6-41F9-9783-557BD0F648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5625" y="4014788"/>
              <a:ext cx="368300" cy="438150"/>
            </a:xfrm>
            <a:custGeom>
              <a:avLst/>
              <a:gdLst>
                <a:gd name="T0" fmla="*/ 0 w 147"/>
                <a:gd name="T1" fmla="*/ 133 h 175"/>
                <a:gd name="T2" fmla="*/ 147 w 147"/>
                <a:gd name="T3" fmla="*/ 48 h 175"/>
                <a:gd name="T4" fmla="*/ 0 w 147"/>
                <a:gd name="T5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7" h="175">
                  <a:moveTo>
                    <a:pt x="0" y="133"/>
                  </a:moveTo>
                  <a:cubicBezTo>
                    <a:pt x="0" y="133"/>
                    <a:pt x="20" y="0"/>
                    <a:pt x="147" y="48"/>
                  </a:cubicBezTo>
                  <a:cubicBezTo>
                    <a:pt x="147" y="48"/>
                    <a:pt x="127" y="175"/>
                    <a:pt x="0" y="133"/>
                  </a:cubicBezTo>
                  <a:close/>
                </a:path>
              </a:pathLst>
            </a:custGeom>
            <a:solidFill>
              <a:srgbClr val="79B87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61" name="Group 147">
            <a:extLst>
              <a:ext uri="{FF2B5EF4-FFF2-40B4-BE49-F238E27FC236}">
                <a16:creationId xmlns:a16="http://schemas.microsoft.com/office/drawing/2014/main" id="{D22A2EDD-A043-4140-9FFD-09A426B7C40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95250" y="-147565"/>
            <a:ext cx="5118100" cy="1464930"/>
            <a:chOff x="486" y="1200"/>
            <a:chExt cx="6708" cy="1920"/>
          </a:xfrm>
        </p:grpSpPr>
        <p:sp>
          <p:nvSpPr>
            <p:cNvPr id="162" name="AutoShape 146">
              <a:extLst>
                <a:ext uri="{FF2B5EF4-FFF2-40B4-BE49-F238E27FC236}">
                  <a16:creationId xmlns:a16="http://schemas.microsoft.com/office/drawing/2014/main" id="{8C2C7B27-16EC-48FA-B110-8BA440E56561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486" y="1200"/>
              <a:ext cx="6708" cy="1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3" name="Freeform 148">
              <a:extLst>
                <a:ext uri="{FF2B5EF4-FFF2-40B4-BE49-F238E27FC236}">
                  <a16:creationId xmlns:a16="http://schemas.microsoft.com/office/drawing/2014/main" id="{B4CAF0EB-F55E-41DF-99D2-66FE13FBF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067" y="1521"/>
              <a:ext cx="336" cy="335"/>
            </a:xfrm>
            <a:custGeom>
              <a:avLst/>
              <a:gdLst>
                <a:gd name="T0" fmla="*/ 50 w 126"/>
                <a:gd name="T1" fmla="*/ 0 h 125"/>
                <a:gd name="T2" fmla="*/ 0 w 126"/>
                <a:gd name="T3" fmla="*/ 62 h 125"/>
                <a:gd name="T4" fmla="*/ 63 w 126"/>
                <a:gd name="T5" fmla="*/ 125 h 125"/>
                <a:gd name="T6" fmla="*/ 126 w 126"/>
                <a:gd name="T7" fmla="*/ 62 h 125"/>
                <a:gd name="T8" fmla="*/ 126 w 126"/>
                <a:gd name="T9" fmla="*/ 61 h 125"/>
                <a:gd name="T10" fmla="*/ 50 w 126"/>
                <a:gd name="T11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6" h="125">
                  <a:moveTo>
                    <a:pt x="50" y="0"/>
                  </a:moveTo>
                  <a:cubicBezTo>
                    <a:pt x="21" y="6"/>
                    <a:pt x="0" y="31"/>
                    <a:pt x="0" y="62"/>
                  </a:cubicBezTo>
                  <a:cubicBezTo>
                    <a:pt x="0" y="97"/>
                    <a:pt x="28" y="125"/>
                    <a:pt x="63" y="125"/>
                  </a:cubicBezTo>
                  <a:cubicBezTo>
                    <a:pt x="97" y="125"/>
                    <a:pt x="126" y="97"/>
                    <a:pt x="126" y="62"/>
                  </a:cubicBezTo>
                  <a:cubicBezTo>
                    <a:pt x="126" y="62"/>
                    <a:pt x="126" y="61"/>
                    <a:pt x="126" y="61"/>
                  </a:cubicBezTo>
                  <a:cubicBezTo>
                    <a:pt x="91" y="57"/>
                    <a:pt x="61" y="33"/>
                    <a:pt x="50" y="0"/>
                  </a:cubicBezTo>
                </a:path>
              </a:pathLst>
            </a:custGeom>
            <a:solidFill>
              <a:srgbClr val="FF9A8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4" name="Freeform 149">
              <a:extLst>
                <a:ext uri="{FF2B5EF4-FFF2-40B4-BE49-F238E27FC236}">
                  <a16:creationId xmlns:a16="http://schemas.microsoft.com/office/drawing/2014/main" id="{DA47FE9D-DB0B-4474-B51D-FDCBE5A0F6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1197"/>
              <a:ext cx="494" cy="490"/>
            </a:xfrm>
            <a:custGeom>
              <a:avLst/>
              <a:gdLst>
                <a:gd name="T0" fmla="*/ 93 w 185"/>
                <a:gd name="T1" fmla="*/ 0 h 183"/>
                <a:gd name="T2" fmla="*/ 89 w 185"/>
                <a:gd name="T3" fmla="*/ 0 h 183"/>
                <a:gd name="T4" fmla="*/ 1 w 185"/>
                <a:gd name="T5" fmla="*/ 95 h 183"/>
                <a:gd name="T6" fmla="*/ 6 w 185"/>
                <a:gd name="T7" fmla="*/ 121 h 183"/>
                <a:gd name="T8" fmla="*/ 19 w 185"/>
                <a:gd name="T9" fmla="*/ 120 h 183"/>
                <a:gd name="T10" fmla="*/ 82 w 185"/>
                <a:gd name="T11" fmla="*/ 182 h 183"/>
                <a:gd name="T12" fmla="*/ 92 w 185"/>
                <a:gd name="T13" fmla="*/ 183 h 183"/>
                <a:gd name="T14" fmla="*/ 96 w 185"/>
                <a:gd name="T15" fmla="*/ 183 h 183"/>
                <a:gd name="T16" fmla="*/ 184 w 185"/>
                <a:gd name="T17" fmla="*/ 89 h 183"/>
                <a:gd name="T18" fmla="*/ 93 w 185"/>
                <a:gd name="T19" fmla="*/ 0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5" h="183">
                  <a:moveTo>
                    <a:pt x="93" y="0"/>
                  </a:moveTo>
                  <a:cubicBezTo>
                    <a:pt x="92" y="0"/>
                    <a:pt x="90" y="0"/>
                    <a:pt x="89" y="0"/>
                  </a:cubicBezTo>
                  <a:cubicBezTo>
                    <a:pt x="39" y="2"/>
                    <a:pt x="0" y="44"/>
                    <a:pt x="1" y="95"/>
                  </a:cubicBezTo>
                  <a:cubicBezTo>
                    <a:pt x="2" y="104"/>
                    <a:pt x="3" y="113"/>
                    <a:pt x="6" y="121"/>
                  </a:cubicBezTo>
                  <a:cubicBezTo>
                    <a:pt x="10" y="120"/>
                    <a:pt x="14" y="120"/>
                    <a:pt x="19" y="120"/>
                  </a:cubicBezTo>
                  <a:cubicBezTo>
                    <a:pt x="53" y="120"/>
                    <a:pt x="81" y="148"/>
                    <a:pt x="82" y="182"/>
                  </a:cubicBezTo>
                  <a:cubicBezTo>
                    <a:pt x="85" y="183"/>
                    <a:pt x="89" y="183"/>
                    <a:pt x="92" y="183"/>
                  </a:cubicBezTo>
                  <a:cubicBezTo>
                    <a:pt x="93" y="183"/>
                    <a:pt x="94" y="183"/>
                    <a:pt x="96" y="183"/>
                  </a:cubicBezTo>
                  <a:cubicBezTo>
                    <a:pt x="146" y="181"/>
                    <a:pt x="185" y="139"/>
                    <a:pt x="184" y="89"/>
                  </a:cubicBezTo>
                  <a:cubicBezTo>
                    <a:pt x="182" y="39"/>
                    <a:pt x="141" y="0"/>
                    <a:pt x="93" y="0"/>
                  </a:cubicBezTo>
                </a:path>
              </a:pathLst>
            </a:custGeom>
            <a:solidFill>
              <a:srgbClr val="9CC8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5" name="Freeform 150">
              <a:extLst>
                <a:ext uri="{FF2B5EF4-FFF2-40B4-BE49-F238E27FC236}">
                  <a16:creationId xmlns:a16="http://schemas.microsoft.com/office/drawing/2014/main" id="{D4506E6B-98B2-4ACC-98A0-098AD68A2B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0" y="1519"/>
              <a:ext cx="203" cy="166"/>
            </a:xfrm>
            <a:custGeom>
              <a:avLst/>
              <a:gdLst>
                <a:gd name="T0" fmla="*/ 13 w 76"/>
                <a:gd name="T1" fmla="*/ 0 h 62"/>
                <a:gd name="T2" fmla="*/ 0 w 76"/>
                <a:gd name="T3" fmla="*/ 1 h 62"/>
                <a:gd name="T4" fmla="*/ 76 w 76"/>
                <a:gd name="T5" fmla="*/ 62 h 62"/>
                <a:gd name="T6" fmla="*/ 13 w 76"/>
                <a:gd name="T7" fmla="*/ 0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62">
                  <a:moveTo>
                    <a:pt x="13" y="0"/>
                  </a:moveTo>
                  <a:cubicBezTo>
                    <a:pt x="8" y="0"/>
                    <a:pt x="4" y="0"/>
                    <a:pt x="0" y="1"/>
                  </a:cubicBezTo>
                  <a:cubicBezTo>
                    <a:pt x="11" y="34"/>
                    <a:pt x="41" y="58"/>
                    <a:pt x="76" y="62"/>
                  </a:cubicBezTo>
                  <a:cubicBezTo>
                    <a:pt x="75" y="28"/>
                    <a:pt x="47" y="0"/>
                    <a:pt x="13" y="0"/>
                  </a:cubicBezTo>
                </a:path>
              </a:pathLst>
            </a:custGeom>
            <a:solidFill>
              <a:srgbClr val="9CA79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6" name="Freeform 151">
              <a:extLst>
                <a:ext uri="{FF2B5EF4-FFF2-40B4-BE49-F238E27FC236}">
                  <a16:creationId xmlns:a16="http://schemas.microsoft.com/office/drawing/2014/main" id="{60F009B0-28C5-47FB-9ED4-A11940ACF3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0" y="1746"/>
              <a:ext cx="902" cy="903"/>
            </a:xfrm>
            <a:custGeom>
              <a:avLst/>
              <a:gdLst>
                <a:gd name="T0" fmla="*/ 172 w 338"/>
                <a:gd name="T1" fmla="*/ 0 h 337"/>
                <a:gd name="T2" fmla="*/ 166 w 338"/>
                <a:gd name="T3" fmla="*/ 0 h 337"/>
                <a:gd name="T4" fmla="*/ 3 w 338"/>
                <a:gd name="T5" fmla="*/ 174 h 337"/>
                <a:gd name="T6" fmla="*/ 171 w 338"/>
                <a:gd name="T7" fmla="*/ 337 h 337"/>
                <a:gd name="T8" fmla="*/ 177 w 338"/>
                <a:gd name="T9" fmla="*/ 337 h 337"/>
                <a:gd name="T10" fmla="*/ 273 w 338"/>
                <a:gd name="T11" fmla="*/ 303 h 337"/>
                <a:gd name="T12" fmla="*/ 257 w 338"/>
                <a:gd name="T13" fmla="*/ 250 h 337"/>
                <a:gd name="T14" fmla="*/ 338 w 338"/>
                <a:gd name="T15" fmla="*/ 146 h 337"/>
                <a:gd name="T16" fmla="*/ 172 w 338"/>
                <a:gd name="T17" fmla="*/ 0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8" h="337">
                  <a:moveTo>
                    <a:pt x="172" y="0"/>
                  </a:moveTo>
                  <a:cubicBezTo>
                    <a:pt x="170" y="0"/>
                    <a:pt x="168" y="0"/>
                    <a:pt x="166" y="0"/>
                  </a:cubicBezTo>
                  <a:cubicBezTo>
                    <a:pt x="73" y="4"/>
                    <a:pt x="0" y="82"/>
                    <a:pt x="3" y="174"/>
                  </a:cubicBezTo>
                  <a:cubicBezTo>
                    <a:pt x="6" y="266"/>
                    <a:pt x="81" y="337"/>
                    <a:pt x="171" y="337"/>
                  </a:cubicBezTo>
                  <a:cubicBezTo>
                    <a:pt x="173" y="337"/>
                    <a:pt x="175" y="337"/>
                    <a:pt x="177" y="337"/>
                  </a:cubicBezTo>
                  <a:cubicBezTo>
                    <a:pt x="213" y="336"/>
                    <a:pt x="247" y="323"/>
                    <a:pt x="273" y="303"/>
                  </a:cubicBezTo>
                  <a:cubicBezTo>
                    <a:pt x="264" y="288"/>
                    <a:pt x="258" y="270"/>
                    <a:pt x="257" y="250"/>
                  </a:cubicBezTo>
                  <a:cubicBezTo>
                    <a:pt x="255" y="200"/>
                    <a:pt x="290" y="156"/>
                    <a:pt x="338" y="146"/>
                  </a:cubicBezTo>
                  <a:cubicBezTo>
                    <a:pt x="327" y="63"/>
                    <a:pt x="256" y="0"/>
                    <a:pt x="172" y="0"/>
                  </a:cubicBezTo>
                </a:path>
              </a:pathLst>
            </a:custGeom>
            <a:solidFill>
              <a:srgbClr val="FDD69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7" name="Freeform 152">
              <a:extLst>
                <a:ext uri="{FF2B5EF4-FFF2-40B4-BE49-F238E27FC236}">
                  <a16:creationId xmlns:a16="http://schemas.microsoft.com/office/drawing/2014/main" id="{29A79033-E4F3-43FB-B9D8-BB396A006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6" y="2429"/>
              <a:ext cx="339" cy="447"/>
            </a:xfrm>
            <a:custGeom>
              <a:avLst/>
              <a:gdLst>
                <a:gd name="T0" fmla="*/ 42 w 127"/>
                <a:gd name="T1" fmla="*/ 0 h 167"/>
                <a:gd name="T2" fmla="*/ 39 w 127"/>
                <a:gd name="T3" fmla="*/ 0 h 167"/>
                <a:gd name="T4" fmla="*/ 0 w 127"/>
                <a:gd name="T5" fmla="*/ 11 h 167"/>
                <a:gd name="T6" fmla="*/ 47 w 127"/>
                <a:gd name="T7" fmla="*/ 111 h 167"/>
                <a:gd name="T8" fmla="*/ 37 w 127"/>
                <a:gd name="T9" fmla="*/ 167 h 167"/>
                <a:gd name="T10" fmla="*/ 42 w 127"/>
                <a:gd name="T11" fmla="*/ 167 h 167"/>
                <a:gd name="T12" fmla="*/ 44 w 127"/>
                <a:gd name="T13" fmla="*/ 167 h 167"/>
                <a:gd name="T14" fmla="*/ 125 w 127"/>
                <a:gd name="T15" fmla="*/ 80 h 167"/>
                <a:gd name="T16" fmla="*/ 42 w 127"/>
                <a:gd name="T17" fmla="*/ 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7" h="167">
                  <a:moveTo>
                    <a:pt x="42" y="0"/>
                  </a:moveTo>
                  <a:cubicBezTo>
                    <a:pt x="41" y="0"/>
                    <a:pt x="40" y="0"/>
                    <a:pt x="39" y="0"/>
                  </a:cubicBezTo>
                  <a:cubicBezTo>
                    <a:pt x="25" y="0"/>
                    <a:pt x="12" y="4"/>
                    <a:pt x="0" y="11"/>
                  </a:cubicBezTo>
                  <a:cubicBezTo>
                    <a:pt x="28" y="36"/>
                    <a:pt x="45" y="71"/>
                    <a:pt x="47" y="111"/>
                  </a:cubicBezTo>
                  <a:cubicBezTo>
                    <a:pt x="47" y="131"/>
                    <a:pt x="44" y="149"/>
                    <a:pt x="37" y="167"/>
                  </a:cubicBezTo>
                  <a:cubicBezTo>
                    <a:pt x="39" y="167"/>
                    <a:pt x="40" y="167"/>
                    <a:pt x="42" y="167"/>
                  </a:cubicBezTo>
                  <a:cubicBezTo>
                    <a:pt x="43" y="167"/>
                    <a:pt x="43" y="167"/>
                    <a:pt x="44" y="167"/>
                  </a:cubicBezTo>
                  <a:cubicBezTo>
                    <a:pt x="90" y="165"/>
                    <a:pt x="127" y="126"/>
                    <a:pt x="125" y="80"/>
                  </a:cubicBezTo>
                  <a:cubicBezTo>
                    <a:pt x="123" y="35"/>
                    <a:pt x="86" y="0"/>
                    <a:pt x="42" y="0"/>
                  </a:cubicBezTo>
                </a:path>
              </a:pathLst>
            </a:custGeom>
            <a:solidFill>
              <a:srgbClr val="C0D8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8" name="Freeform 153">
              <a:extLst>
                <a:ext uri="{FF2B5EF4-FFF2-40B4-BE49-F238E27FC236}">
                  <a16:creationId xmlns:a16="http://schemas.microsoft.com/office/drawing/2014/main" id="{D8110EAB-922E-49AD-8112-1E0C9728BA9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5" y="2360"/>
              <a:ext cx="739" cy="760"/>
            </a:xfrm>
            <a:custGeom>
              <a:avLst/>
              <a:gdLst>
                <a:gd name="T0" fmla="*/ 145 w 277"/>
                <a:gd name="T1" fmla="*/ 0 h 284"/>
                <a:gd name="T2" fmla="*/ 140 w 277"/>
                <a:gd name="T3" fmla="*/ 0 h 284"/>
                <a:gd name="T4" fmla="*/ 3 w 277"/>
                <a:gd name="T5" fmla="*/ 147 h 284"/>
                <a:gd name="T6" fmla="*/ 145 w 277"/>
                <a:gd name="T7" fmla="*/ 284 h 284"/>
                <a:gd name="T8" fmla="*/ 150 w 277"/>
                <a:gd name="T9" fmla="*/ 284 h 284"/>
                <a:gd name="T10" fmla="*/ 277 w 277"/>
                <a:gd name="T11" fmla="*/ 193 h 284"/>
                <a:gd name="T12" fmla="*/ 198 w 277"/>
                <a:gd name="T13" fmla="*/ 112 h 284"/>
                <a:gd name="T14" fmla="*/ 240 w 277"/>
                <a:gd name="T15" fmla="*/ 37 h 284"/>
                <a:gd name="T16" fmla="*/ 145 w 277"/>
                <a:gd name="T17" fmla="*/ 0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7" h="284">
                  <a:moveTo>
                    <a:pt x="145" y="0"/>
                  </a:moveTo>
                  <a:cubicBezTo>
                    <a:pt x="143" y="0"/>
                    <a:pt x="142" y="0"/>
                    <a:pt x="140" y="0"/>
                  </a:cubicBezTo>
                  <a:cubicBezTo>
                    <a:pt x="62" y="3"/>
                    <a:pt x="0" y="68"/>
                    <a:pt x="3" y="147"/>
                  </a:cubicBezTo>
                  <a:cubicBezTo>
                    <a:pt x="5" y="223"/>
                    <a:pt x="69" y="284"/>
                    <a:pt x="145" y="284"/>
                  </a:cubicBezTo>
                  <a:cubicBezTo>
                    <a:pt x="146" y="284"/>
                    <a:pt x="148" y="284"/>
                    <a:pt x="150" y="284"/>
                  </a:cubicBezTo>
                  <a:cubicBezTo>
                    <a:pt x="208" y="282"/>
                    <a:pt x="258" y="244"/>
                    <a:pt x="277" y="193"/>
                  </a:cubicBezTo>
                  <a:cubicBezTo>
                    <a:pt x="235" y="190"/>
                    <a:pt x="200" y="156"/>
                    <a:pt x="198" y="112"/>
                  </a:cubicBezTo>
                  <a:cubicBezTo>
                    <a:pt x="197" y="80"/>
                    <a:pt x="214" y="52"/>
                    <a:pt x="240" y="37"/>
                  </a:cubicBezTo>
                  <a:cubicBezTo>
                    <a:pt x="215" y="14"/>
                    <a:pt x="182" y="0"/>
                    <a:pt x="145" y="0"/>
                  </a:cubicBezTo>
                </a:path>
              </a:pathLst>
            </a:custGeom>
            <a:solidFill>
              <a:srgbClr val="D5D0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69" name="Freeform 154">
              <a:extLst>
                <a:ext uri="{FF2B5EF4-FFF2-40B4-BE49-F238E27FC236}">
                  <a16:creationId xmlns:a16="http://schemas.microsoft.com/office/drawing/2014/main" id="{F523B39A-77DD-42D5-A3E0-743EAB923998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1" y="2459"/>
              <a:ext cx="240" cy="417"/>
            </a:xfrm>
            <a:custGeom>
              <a:avLst/>
              <a:gdLst>
                <a:gd name="T0" fmla="*/ 43 w 90"/>
                <a:gd name="T1" fmla="*/ 0 h 156"/>
                <a:gd name="T2" fmla="*/ 1 w 90"/>
                <a:gd name="T3" fmla="*/ 75 h 156"/>
                <a:gd name="T4" fmla="*/ 80 w 90"/>
                <a:gd name="T5" fmla="*/ 156 h 156"/>
                <a:gd name="T6" fmla="*/ 90 w 90"/>
                <a:gd name="T7" fmla="*/ 100 h 156"/>
                <a:gd name="T8" fmla="*/ 43 w 90"/>
                <a:gd name="T9" fmla="*/ 0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0" h="156">
                  <a:moveTo>
                    <a:pt x="43" y="0"/>
                  </a:moveTo>
                  <a:cubicBezTo>
                    <a:pt x="17" y="15"/>
                    <a:pt x="0" y="43"/>
                    <a:pt x="1" y="75"/>
                  </a:cubicBezTo>
                  <a:cubicBezTo>
                    <a:pt x="3" y="119"/>
                    <a:pt x="38" y="153"/>
                    <a:pt x="80" y="156"/>
                  </a:cubicBezTo>
                  <a:cubicBezTo>
                    <a:pt x="87" y="138"/>
                    <a:pt x="90" y="120"/>
                    <a:pt x="90" y="100"/>
                  </a:cubicBezTo>
                  <a:cubicBezTo>
                    <a:pt x="88" y="60"/>
                    <a:pt x="71" y="25"/>
                    <a:pt x="43" y="0"/>
                  </a:cubicBezTo>
                </a:path>
              </a:pathLst>
            </a:custGeom>
            <a:solidFill>
              <a:srgbClr val="B2BBE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0" name="Freeform 155">
              <a:extLst>
                <a:ext uri="{FF2B5EF4-FFF2-40B4-BE49-F238E27FC236}">
                  <a16:creationId xmlns:a16="http://schemas.microsoft.com/office/drawing/2014/main" id="{2601387D-7755-4B4A-A684-9A9ABA92CBA0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8" y="2132"/>
              <a:ext cx="515" cy="552"/>
            </a:xfrm>
            <a:custGeom>
              <a:avLst/>
              <a:gdLst>
                <a:gd name="T0" fmla="*/ 87 w 193"/>
                <a:gd name="T1" fmla="*/ 0 h 206"/>
                <a:gd name="T2" fmla="*/ 84 w 193"/>
                <a:gd name="T3" fmla="*/ 0 h 206"/>
                <a:gd name="T4" fmla="*/ 65 w 193"/>
                <a:gd name="T5" fmla="*/ 2 h 206"/>
                <a:gd name="T6" fmla="*/ 67 w 193"/>
                <a:gd name="T7" fmla="*/ 19 h 206"/>
                <a:gd name="T8" fmla="*/ 0 w 193"/>
                <a:gd name="T9" fmla="*/ 159 h 206"/>
                <a:gd name="T10" fmla="*/ 87 w 193"/>
                <a:gd name="T11" fmla="*/ 206 h 206"/>
                <a:gd name="T12" fmla="*/ 91 w 193"/>
                <a:gd name="T13" fmla="*/ 206 h 206"/>
                <a:gd name="T14" fmla="*/ 191 w 193"/>
                <a:gd name="T15" fmla="*/ 100 h 206"/>
                <a:gd name="T16" fmla="*/ 87 w 193"/>
                <a:gd name="T17" fmla="*/ 0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3" h="206">
                  <a:moveTo>
                    <a:pt x="87" y="0"/>
                  </a:moveTo>
                  <a:cubicBezTo>
                    <a:pt x="86" y="0"/>
                    <a:pt x="85" y="0"/>
                    <a:pt x="84" y="0"/>
                  </a:cubicBezTo>
                  <a:cubicBezTo>
                    <a:pt x="78" y="0"/>
                    <a:pt x="71" y="1"/>
                    <a:pt x="65" y="2"/>
                  </a:cubicBezTo>
                  <a:cubicBezTo>
                    <a:pt x="66" y="8"/>
                    <a:pt x="67" y="13"/>
                    <a:pt x="67" y="19"/>
                  </a:cubicBezTo>
                  <a:cubicBezTo>
                    <a:pt x="69" y="76"/>
                    <a:pt x="42" y="127"/>
                    <a:pt x="0" y="159"/>
                  </a:cubicBezTo>
                  <a:cubicBezTo>
                    <a:pt x="19" y="188"/>
                    <a:pt x="51" y="206"/>
                    <a:pt x="87" y="206"/>
                  </a:cubicBezTo>
                  <a:cubicBezTo>
                    <a:pt x="88" y="206"/>
                    <a:pt x="90" y="206"/>
                    <a:pt x="91" y="206"/>
                  </a:cubicBezTo>
                  <a:cubicBezTo>
                    <a:pt x="148" y="204"/>
                    <a:pt x="193" y="157"/>
                    <a:pt x="191" y="100"/>
                  </a:cubicBezTo>
                  <a:cubicBezTo>
                    <a:pt x="189" y="44"/>
                    <a:pt x="143" y="0"/>
                    <a:pt x="87" y="0"/>
                  </a:cubicBezTo>
                </a:path>
              </a:pathLst>
            </a:custGeom>
            <a:solidFill>
              <a:srgbClr val="D6B9A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1" name="Freeform 156">
              <a:extLst>
                <a:ext uri="{FF2B5EF4-FFF2-40B4-BE49-F238E27FC236}">
                  <a16:creationId xmlns:a16="http://schemas.microsoft.com/office/drawing/2014/main" id="{C2D56FE2-368B-4D3B-805F-596428C14CE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30" y="2137"/>
              <a:ext cx="232" cy="421"/>
            </a:xfrm>
            <a:custGeom>
              <a:avLst/>
              <a:gdLst>
                <a:gd name="T0" fmla="*/ 83 w 87"/>
                <a:gd name="T1" fmla="*/ 0 h 157"/>
                <a:gd name="T2" fmla="*/ 2 w 87"/>
                <a:gd name="T3" fmla="*/ 104 h 157"/>
                <a:gd name="T4" fmla="*/ 18 w 87"/>
                <a:gd name="T5" fmla="*/ 157 h 157"/>
                <a:gd name="T6" fmla="*/ 85 w 87"/>
                <a:gd name="T7" fmla="*/ 17 h 157"/>
                <a:gd name="T8" fmla="*/ 83 w 87"/>
                <a:gd name="T9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157">
                  <a:moveTo>
                    <a:pt x="83" y="0"/>
                  </a:moveTo>
                  <a:cubicBezTo>
                    <a:pt x="35" y="10"/>
                    <a:pt x="0" y="54"/>
                    <a:pt x="2" y="104"/>
                  </a:cubicBezTo>
                  <a:cubicBezTo>
                    <a:pt x="3" y="124"/>
                    <a:pt x="9" y="142"/>
                    <a:pt x="18" y="157"/>
                  </a:cubicBezTo>
                  <a:cubicBezTo>
                    <a:pt x="60" y="125"/>
                    <a:pt x="87" y="74"/>
                    <a:pt x="85" y="17"/>
                  </a:cubicBezTo>
                  <a:cubicBezTo>
                    <a:pt x="85" y="11"/>
                    <a:pt x="84" y="6"/>
                    <a:pt x="83" y="0"/>
                  </a:cubicBezTo>
                </a:path>
              </a:pathLst>
            </a:custGeom>
            <a:solidFill>
              <a:srgbClr val="D5A47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2" name="Freeform 157">
              <a:extLst>
                <a:ext uri="{FF2B5EF4-FFF2-40B4-BE49-F238E27FC236}">
                  <a16:creationId xmlns:a16="http://schemas.microsoft.com/office/drawing/2014/main" id="{049A1143-CE8A-4EA9-BCF5-77909D19A1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7" y="1503"/>
              <a:ext cx="590" cy="763"/>
            </a:xfrm>
            <a:custGeom>
              <a:avLst/>
              <a:gdLst>
                <a:gd name="T0" fmla="*/ 141 w 221"/>
                <a:gd name="T1" fmla="*/ 120 h 285"/>
                <a:gd name="T2" fmla="*/ 177 w 221"/>
                <a:gd name="T3" fmla="*/ 62 h 285"/>
                <a:gd name="T4" fmla="*/ 99 w 221"/>
                <a:gd name="T5" fmla="*/ 7 h 285"/>
                <a:gd name="T6" fmla="*/ 19 w 221"/>
                <a:gd name="T7" fmla="*/ 17 h 285"/>
                <a:gd name="T8" fmla="*/ 13 w 221"/>
                <a:gd name="T9" fmla="*/ 129 h 285"/>
                <a:gd name="T10" fmla="*/ 34 w 221"/>
                <a:gd name="T11" fmla="*/ 256 h 285"/>
                <a:gd name="T12" fmla="*/ 76 w 221"/>
                <a:gd name="T13" fmla="*/ 283 h 285"/>
                <a:gd name="T14" fmla="*/ 191 w 221"/>
                <a:gd name="T15" fmla="*/ 250 h 285"/>
                <a:gd name="T16" fmla="*/ 141 w 221"/>
                <a:gd name="T17" fmla="*/ 120 h 285"/>
                <a:gd name="T18" fmla="*/ 51 w 221"/>
                <a:gd name="T19" fmla="*/ 70 h 285"/>
                <a:gd name="T20" fmla="*/ 52 w 221"/>
                <a:gd name="T21" fmla="*/ 65 h 285"/>
                <a:gd name="T22" fmla="*/ 89 w 221"/>
                <a:gd name="T23" fmla="*/ 47 h 285"/>
                <a:gd name="T24" fmla="*/ 117 w 221"/>
                <a:gd name="T25" fmla="*/ 58 h 285"/>
                <a:gd name="T26" fmla="*/ 86 w 221"/>
                <a:gd name="T27" fmla="*/ 102 h 285"/>
                <a:gd name="T28" fmla="*/ 51 w 221"/>
                <a:gd name="T29" fmla="*/ 70 h 285"/>
                <a:gd name="T30" fmla="*/ 153 w 221"/>
                <a:gd name="T31" fmla="*/ 206 h 285"/>
                <a:gd name="T32" fmla="*/ 151 w 221"/>
                <a:gd name="T33" fmla="*/ 210 h 285"/>
                <a:gd name="T34" fmla="*/ 98 w 221"/>
                <a:gd name="T35" fmla="*/ 233 h 285"/>
                <a:gd name="T36" fmla="*/ 73 w 221"/>
                <a:gd name="T37" fmla="*/ 211 h 285"/>
                <a:gd name="T38" fmla="*/ 70 w 221"/>
                <a:gd name="T39" fmla="*/ 180 h 285"/>
                <a:gd name="T40" fmla="*/ 102 w 221"/>
                <a:gd name="T41" fmla="*/ 166 h 285"/>
                <a:gd name="T42" fmla="*/ 153 w 221"/>
                <a:gd name="T43" fmla="*/ 206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21" h="285">
                  <a:moveTo>
                    <a:pt x="141" y="120"/>
                  </a:moveTo>
                  <a:cubicBezTo>
                    <a:pt x="158" y="106"/>
                    <a:pt x="177" y="87"/>
                    <a:pt x="177" y="62"/>
                  </a:cubicBezTo>
                  <a:cubicBezTo>
                    <a:pt x="176" y="19"/>
                    <a:pt x="135" y="7"/>
                    <a:pt x="99" y="7"/>
                  </a:cubicBezTo>
                  <a:cubicBezTo>
                    <a:pt x="76" y="8"/>
                    <a:pt x="34" y="0"/>
                    <a:pt x="19" y="17"/>
                  </a:cubicBezTo>
                  <a:cubicBezTo>
                    <a:pt x="0" y="39"/>
                    <a:pt x="11" y="102"/>
                    <a:pt x="13" y="129"/>
                  </a:cubicBezTo>
                  <a:cubicBezTo>
                    <a:pt x="17" y="172"/>
                    <a:pt x="24" y="215"/>
                    <a:pt x="34" y="256"/>
                  </a:cubicBezTo>
                  <a:cubicBezTo>
                    <a:pt x="41" y="282"/>
                    <a:pt x="52" y="282"/>
                    <a:pt x="76" y="283"/>
                  </a:cubicBezTo>
                  <a:cubicBezTo>
                    <a:pt x="114" y="285"/>
                    <a:pt x="168" y="285"/>
                    <a:pt x="191" y="250"/>
                  </a:cubicBezTo>
                  <a:cubicBezTo>
                    <a:pt x="221" y="205"/>
                    <a:pt x="197" y="128"/>
                    <a:pt x="141" y="120"/>
                  </a:cubicBezTo>
                  <a:close/>
                  <a:moveTo>
                    <a:pt x="51" y="70"/>
                  </a:moveTo>
                  <a:cubicBezTo>
                    <a:pt x="52" y="69"/>
                    <a:pt x="52" y="67"/>
                    <a:pt x="52" y="65"/>
                  </a:cubicBezTo>
                  <a:cubicBezTo>
                    <a:pt x="56" y="48"/>
                    <a:pt x="74" y="47"/>
                    <a:pt x="89" y="47"/>
                  </a:cubicBezTo>
                  <a:cubicBezTo>
                    <a:pt x="100" y="48"/>
                    <a:pt x="109" y="49"/>
                    <a:pt x="117" y="58"/>
                  </a:cubicBezTo>
                  <a:cubicBezTo>
                    <a:pt x="137" y="82"/>
                    <a:pt x="107" y="98"/>
                    <a:pt x="86" y="102"/>
                  </a:cubicBezTo>
                  <a:cubicBezTo>
                    <a:pt x="59" y="109"/>
                    <a:pt x="49" y="97"/>
                    <a:pt x="51" y="70"/>
                  </a:cubicBezTo>
                  <a:close/>
                  <a:moveTo>
                    <a:pt x="153" y="206"/>
                  </a:moveTo>
                  <a:cubicBezTo>
                    <a:pt x="152" y="208"/>
                    <a:pt x="152" y="209"/>
                    <a:pt x="151" y="210"/>
                  </a:cubicBezTo>
                  <a:cubicBezTo>
                    <a:pt x="142" y="227"/>
                    <a:pt x="114" y="233"/>
                    <a:pt x="98" y="233"/>
                  </a:cubicBezTo>
                  <a:cubicBezTo>
                    <a:pt x="80" y="233"/>
                    <a:pt x="76" y="226"/>
                    <a:pt x="73" y="211"/>
                  </a:cubicBezTo>
                  <a:cubicBezTo>
                    <a:pt x="72" y="202"/>
                    <a:pt x="67" y="189"/>
                    <a:pt x="70" y="180"/>
                  </a:cubicBezTo>
                  <a:cubicBezTo>
                    <a:pt x="75" y="170"/>
                    <a:pt x="91" y="167"/>
                    <a:pt x="102" y="166"/>
                  </a:cubicBezTo>
                  <a:cubicBezTo>
                    <a:pt x="125" y="163"/>
                    <a:pt x="162" y="176"/>
                    <a:pt x="153" y="206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3" name="Freeform 158">
              <a:extLst>
                <a:ext uri="{FF2B5EF4-FFF2-40B4-BE49-F238E27FC236}">
                  <a16:creationId xmlns:a16="http://schemas.microsoft.com/office/drawing/2014/main" id="{195C67F3-C7B9-49FA-9773-31BF5E3EF2D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9" y="1880"/>
              <a:ext cx="486" cy="399"/>
            </a:xfrm>
            <a:custGeom>
              <a:avLst/>
              <a:gdLst>
                <a:gd name="T0" fmla="*/ 136 w 182"/>
                <a:gd name="T1" fmla="*/ 62 h 149"/>
                <a:gd name="T2" fmla="*/ 97 w 182"/>
                <a:gd name="T3" fmla="*/ 3 h 149"/>
                <a:gd name="T4" fmla="*/ 55 w 182"/>
                <a:gd name="T5" fmla="*/ 6 h 149"/>
                <a:gd name="T6" fmla="*/ 37 w 182"/>
                <a:gd name="T7" fmla="*/ 101 h 149"/>
                <a:gd name="T8" fmla="*/ 140 w 182"/>
                <a:gd name="T9" fmla="*/ 139 h 149"/>
                <a:gd name="T10" fmla="*/ 163 w 182"/>
                <a:gd name="T11" fmla="*/ 98 h 149"/>
                <a:gd name="T12" fmla="*/ 117 w 182"/>
                <a:gd name="T13" fmla="*/ 109 h 149"/>
                <a:gd name="T14" fmla="*/ 64 w 182"/>
                <a:gd name="T15" fmla="*/ 70 h 149"/>
                <a:gd name="T16" fmla="*/ 61 w 182"/>
                <a:gd name="T17" fmla="*/ 41 h 149"/>
                <a:gd name="T18" fmla="*/ 98 w 182"/>
                <a:gd name="T19" fmla="*/ 31 h 149"/>
                <a:gd name="T20" fmla="*/ 81 w 182"/>
                <a:gd name="T21" fmla="*/ 59 h 149"/>
                <a:gd name="T22" fmla="*/ 15 w 182"/>
                <a:gd name="T23" fmla="*/ 52 h 149"/>
                <a:gd name="T24" fmla="*/ 18 w 182"/>
                <a:gd name="T25" fmla="*/ 75 h 149"/>
                <a:gd name="T26" fmla="*/ 58 w 182"/>
                <a:gd name="T27" fmla="*/ 82 h 149"/>
                <a:gd name="T28" fmla="*/ 136 w 182"/>
                <a:gd name="T29" fmla="*/ 62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2" h="149">
                  <a:moveTo>
                    <a:pt x="136" y="62"/>
                  </a:moveTo>
                  <a:cubicBezTo>
                    <a:pt x="158" y="32"/>
                    <a:pt x="125" y="9"/>
                    <a:pt x="97" y="3"/>
                  </a:cubicBezTo>
                  <a:cubicBezTo>
                    <a:pt x="84" y="0"/>
                    <a:pt x="68" y="1"/>
                    <a:pt x="55" y="6"/>
                  </a:cubicBezTo>
                  <a:cubicBezTo>
                    <a:pt x="24" y="17"/>
                    <a:pt x="28" y="77"/>
                    <a:pt x="37" y="101"/>
                  </a:cubicBezTo>
                  <a:cubicBezTo>
                    <a:pt x="51" y="134"/>
                    <a:pt x="107" y="149"/>
                    <a:pt x="140" y="139"/>
                  </a:cubicBezTo>
                  <a:cubicBezTo>
                    <a:pt x="153" y="135"/>
                    <a:pt x="182" y="116"/>
                    <a:pt x="163" y="98"/>
                  </a:cubicBezTo>
                  <a:cubicBezTo>
                    <a:pt x="153" y="89"/>
                    <a:pt x="131" y="108"/>
                    <a:pt x="117" y="109"/>
                  </a:cubicBezTo>
                  <a:cubicBezTo>
                    <a:pt x="94" y="110"/>
                    <a:pt x="74" y="90"/>
                    <a:pt x="64" y="70"/>
                  </a:cubicBezTo>
                  <a:cubicBezTo>
                    <a:pt x="59" y="61"/>
                    <a:pt x="56" y="51"/>
                    <a:pt x="61" y="41"/>
                  </a:cubicBezTo>
                  <a:cubicBezTo>
                    <a:pt x="67" y="29"/>
                    <a:pt x="87" y="20"/>
                    <a:pt x="98" y="31"/>
                  </a:cubicBezTo>
                  <a:cubicBezTo>
                    <a:pt x="110" y="43"/>
                    <a:pt x="93" y="56"/>
                    <a:pt x="81" y="59"/>
                  </a:cubicBezTo>
                  <a:cubicBezTo>
                    <a:pt x="60" y="63"/>
                    <a:pt x="34" y="44"/>
                    <a:pt x="15" y="52"/>
                  </a:cubicBezTo>
                  <a:cubicBezTo>
                    <a:pt x="0" y="58"/>
                    <a:pt x="7" y="69"/>
                    <a:pt x="18" y="75"/>
                  </a:cubicBezTo>
                  <a:cubicBezTo>
                    <a:pt x="30" y="81"/>
                    <a:pt x="45" y="81"/>
                    <a:pt x="58" y="82"/>
                  </a:cubicBezTo>
                  <a:cubicBezTo>
                    <a:pt x="81" y="84"/>
                    <a:pt x="120" y="84"/>
                    <a:pt x="136" y="6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4" name="Freeform 159">
              <a:extLst>
                <a:ext uri="{FF2B5EF4-FFF2-40B4-BE49-F238E27FC236}">
                  <a16:creationId xmlns:a16="http://schemas.microsoft.com/office/drawing/2014/main" id="{AF2BA6AF-F494-462D-B215-973F13314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1500" y="1856"/>
              <a:ext cx="405" cy="391"/>
            </a:xfrm>
            <a:custGeom>
              <a:avLst/>
              <a:gdLst>
                <a:gd name="T0" fmla="*/ 112 w 152"/>
                <a:gd name="T1" fmla="*/ 41 h 146"/>
                <a:gd name="T2" fmla="*/ 106 w 152"/>
                <a:gd name="T3" fmla="*/ 92 h 146"/>
                <a:gd name="T4" fmla="*/ 142 w 152"/>
                <a:gd name="T5" fmla="*/ 114 h 146"/>
                <a:gd name="T6" fmla="*/ 93 w 152"/>
                <a:gd name="T7" fmla="*/ 135 h 146"/>
                <a:gd name="T8" fmla="*/ 74 w 152"/>
                <a:gd name="T9" fmla="*/ 75 h 146"/>
                <a:gd name="T10" fmla="*/ 44 w 152"/>
                <a:gd name="T11" fmla="*/ 52 h 146"/>
                <a:gd name="T12" fmla="*/ 22 w 152"/>
                <a:gd name="T13" fmla="*/ 19 h 146"/>
                <a:gd name="T14" fmla="*/ 112 w 152"/>
                <a:gd name="T15" fmla="*/ 4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46">
                  <a:moveTo>
                    <a:pt x="112" y="41"/>
                  </a:moveTo>
                  <a:cubicBezTo>
                    <a:pt x="118" y="59"/>
                    <a:pt x="105" y="73"/>
                    <a:pt x="106" y="92"/>
                  </a:cubicBezTo>
                  <a:cubicBezTo>
                    <a:pt x="107" y="114"/>
                    <a:pt x="123" y="111"/>
                    <a:pt x="142" y="114"/>
                  </a:cubicBezTo>
                  <a:cubicBezTo>
                    <a:pt x="152" y="145"/>
                    <a:pt x="111" y="146"/>
                    <a:pt x="93" y="135"/>
                  </a:cubicBezTo>
                  <a:cubicBezTo>
                    <a:pt x="72" y="122"/>
                    <a:pt x="70" y="98"/>
                    <a:pt x="74" y="75"/>
                  </a:cubicBezTo>
                  <a:cubicBezTo>
                    <a:pt x="80" y="41"/>
                    <a:pt x="72" y="41"/>
                    <a:pt x="44" y="52"/>
                  </a:cubicBezTo>
                  <a:cubicBezTo>
                    <a:pt x="19" y="61"/>
                    <a:pt x="0" y="37"/>
                    <a:pt x="22" y="19"/>
                  </a:cubicBezTo>
                  <a:cubicBezTo>
                    <a:pt x="47" y="0"/>
                    <a:pt x="101" y="10"/>
                    <a:pt x="112" y="4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5" name="Freeform 160">
              <a:extLst>
                <a:ext uri="{FF2B5EF4-FFF2-40B4-BE49-F238E27FC236}">
                  <a16:creationId xmlns:a16="http://schemas.microsoft.com/office/drawing/2014/main" id="{3D176374-CDAC-4FF4-A9F8-4CA76A729510}"/>
                </a:ext>
              </a:extLst>
            </p:cNvPr>
            <p:cNvSpPr>
              <a:spLocks/>
            </p:cNvSpPr>
            <p:nvPr/>
          </p:nvSpPr>
          <p:spPr bwMode="auto">
            <a:xfrm>
              <a:off x="1484" y="2017"/>
              <a:ext cx="307" cy="230"/>
            </a:xfrm>
            <a:custGeom>
              <a:avLst/>
              <a:gdLst>
                <a:gd name="T0" fmla="*/ 87 w 115"/>
                <a:gd name="T1" fmla="*/ 3 h 86"/>
                <a:gd name="T2" fmla="*/ 13 w 115"/>
                <a:gd name="T3" fmla="*/ 36 h 86"/>
                <a:gd name="T4" fmla="*/ 62 w 115"/>
                <a:gd name="T5" fmla="*/ 86 h 86"/>
                <a:gd name="T6" fmla="*/ 105 w 115"/>
                <a:gd name="T7" fmla="*/ 70 h 86"/>
                <a:gd name="T8" fmla="*/ 80 w 115"/>
                <a:gd name="T9" fmla="*/ 58 h 86"/>
                <a:gd name="T10" fmla="*/ 78 w 115"/>
                <a:gd name="T11" fmla="*/ 33 h 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5" h="86">
                  <a:moveTo>
                    <a:pt x="87" y="3"/>
                  </a:moveTo>
                  <a:cubicBezTo>
                    <a:pt x="57" y="0"/>
                    <a:pt x="25" y="6"/>
                    <a:pt x="13" y="36"/>
                  </a:cubicBezTo>
                  <a:cubicBezTo>
                    <a:pt x="0" y="67"/>
                    <a:pt x="33" y="86"/>
                    <a:pt x="62" y="86"/>
                  </a:cubicBezTo>
                  <a:cubicBezTo>
                    <a:pt x="73" y="86"/>
                    <a:pt x="99" y="82"/>
                    <a:pt x="105" y="70"/>
                  </a:cubicBezTo>
                  <a:cubicBezTo>
                    <a:pt x="115" y="44"/>
                    <a:pt x="90" y="56"/>
                    <a:pt x="80" y="58"/>
                  </a:cubicBezTo>
                  <a:cubicBezTo>
                    <a:pt x="45" y="67"/>
                    <a:pt x="36" y="29"/>
                    <a:pt x="78" y="33"/>
                  </a:cubicBezTo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6" name="Freeform 161">
              <a:extLst>
                <a:ext uri="{FF2B5EF4-FFF2-40B4-BE49-F238E27FC236}">
                  <a16:creationId xmlns:a16="http://schemas.microsoft.com/office/drawing/2014/main" id="{9B1969ED-E402-4CF2-94C0-A0281600FC3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00" y="1899"/>
              <a:ext cx="432" cy="375"/>
            </a:xfrm>
            <a:custGeom>
              <a:avLst/>
              <a:gdLst>
                <a:gd name="T0" fmla="*/ 21 w 162"/>
                <a:gd name="T1" fmla="*/ 22 h 140"/>
                <a:gd name="T2" fmla="*/ 39 w 162"/>
                <a:gd name="T3" fmla="*/ 40 h 140"/>
                <a:gd name="T4" fmla="*/ 71 w 162"/>
                <a:gd name="T5" fmla="*/ 83 h 140"/>
                <a:gd name="T6" fmla="*/ 90 w 162"/>
                <a:gd name="T7" fmla="*/ 23 h 140"/>
                <a:gd name="T8" fmla="*/ 116 w 162"/>
                <a:gd name="T9" fmla="*/ 52 h 140"/>
                <a:gd name="T10" fmla="*/ 122 w 162"/>
                <a:gd name="T11" fmla="*/ 85 h 140"/>
                <a:gd name="T12" fmla="*/ 153 w 162"/>
                <a:gd name="T13" fmla="*/ 82 h 140"/>
                <a:gd name="T14" fmla="*/ 145 w 162"/>
                <a:gd name="T15" fmla="*/ 111 h 140"/>
                <a:gd name="T16" fmla="*/ 103 w 162"/>
                <a:gd name="T17" fmla="*/ 100 h 140"/>
                <a:gd name="T18" fmla="*/ 66 w 162"/>
                <a:gd name="T19" fmla="*/ 132 h 140"/>
                <a:gd name="T20" fmla="*/ 6 w 162"/>
                <a:gd name="T21" fmla="*/ 74 h 140"/>
                <a:gd name="T22" fmla="*/ 11 w 162"/>
                <a:gd name="T23" fmla="*/ 30 h 140"/>
                <a:gd name="T24" fmla="*/ 21 w 162"/>
                <a:gd name="T25" fmla="*/ 22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2" h="140">
                  <a:moveTo>
                    <a:pt x="21" y="22"/>
                  </a:moveTo>
                  <a:cubicBezTo>
                    <a:pt x="30" y="20"/>
                    <a:pt x="35" y="29"/>
                    <a:pt x="39" y="40"/>
                  </a:cubicBezTo>
                  <a:cubicBezTo>
                    <a:pt x="45" y="58"/>
                    <a:pt x="38" y="98"/>
                    <a:pt x="71" y="83"/>
                  </a:cubicBezTo>
                  <a:cubicBezTo>
                    <a:pt x="93" y="73"/>
                    <a:pt x="75" y="39"/>
                    <a:pt x="90" y="23"/>
                  </a:cubicBezTo>
                  <a:cubicBezTo>
                    <a:pt x="114" y="0"/>
                    <a:pt x="116" y="36"/>
                    <a:pt x="116" y="52"/>
                  </a:cubicBezTo>
                  <a:cubicBezTo>
                    <a:pt x="116" y="61"/>
                    <a:pt x="113" y="79"/>
                    <a:pt x="122" y="85"/>
                  </a:cubicBezTo>
                  <a:cubicBezTo>
                    <a:pt x="132" y="92"/>
                    <a:pt x="145" y="75"/>
                    <a:pt x="153" y="82"/>
                  </a:cubicBezTo>
                  <a:cubicBezTo>
                    <a:pt x="162" y="90"/>
                    <a:pt x="151" y="106"/>
                    <a:pt x="145" y="111"/>
                  </a:cubicBezTo>
                  <a:cubicBezTo>
                    <a:pt x="132" y="123"/>
                    <a:pt x="101" y="123"/>
                    <a:pt x="103" y="100"/>
                  </a:cubicBezTo>
                  <a:cubicBezTo>
                    <a:pt x="100" y="116"/>
                    <a:pt x="81" y="129"/>
                    <a:pt x="66" y="132"/>
                  </a:cubicBezTo>
                  <a:cubicBezTo>
                    <a:pt x="26" y="140"/>
                    <a:pt x="8" y="107"/>
                    <a:pt x="6" y="74"/>
                  </a:cubicBezTo>
                  <a:cubicBezTo>
                    <a:pt x="5" y="61"/>
                    <a:pt x="0" y="41"/>
                    <a:pt x="11" y="30"/>
                  </a:cubicBezTo>
                  <a:cubicBezTo>
                    <a:pt x="15" y="26"/>
                    <a:pt x="18" y="23"/>
                    <a:pt x="21" y="2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7" name="Freeform 162">
              <a:extLst>
                <a:ext uri="{FF2B5EF4-FFF2-40B4-BE49-F238E27FC236}">
                  <a16:creationId xmlns:a16="http://schemas.microsoft.com/office/drawing/2014/main" id="{EAF1E34B-A7F7-4BE9-BC83-7D7B7FD2CD8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1" y="1915"/>
              <a:ext cx="430" cy="378"/>
            </a:xfrm>
            <a:custGeom>
              <a:avLst/>
              <a:gdLst>
                <a:gd name="T0" fmla="*/ 21 w 161"/>
                <a:gd name="T1" fmla="*/ 23 h 141"/>
                <a:gd name="T2" fmla="*/ 38 w 161"/>
                <a:gd name="T3" fmla="*/ 40 h 141"/>
                <a:gd name="T4" fmla="*/ 70 w 161"/>
                <a:gd name="T5" fmla="*/ 84 h 141"/>
                <a:gd name="T6" fmla="*/ 90 w 161"/>
                <a:gd name="T7" fmla="*/ 24 h 141"/>
                <a:gd name="T8" fmla="*/ 115 w 161"/>
                <a:gd name="T9" fmla="*/ 53 h 141"/>
                <a:gd name="T10" fmla="*/ 121 w 161"/>
                <a:gd name="T11" fmla="*/ 86 h 141"/>
                <a:gd name="T12" fmla="*/ 153 w 161"/>
                <a:gd name="T13" fmla="*/ 83 h 141"/>
                <a:gd name="T14" fmla="*/ 144 w 161"/>
                <a:gd name="T15" fmla="*/ 112 h 141"/>
                <a:gd name="T16" fmla="*/ 102 w 161"/>
                <a:gd name="T17" fmla="*/ 101 h 141"/>
                <a:gd name="T18" fmla="*/ 65 w 161"/>
                <a:gd name="T19" fmla="*/ 132 h 141"/>
                <a:gd name="T20" fmla="*/ 5 w 161"/>
                <a:gd name="T21" fmla="*/ 74 h 141"/>
                <a:gd name="T22" fmla="*/ 10 w 161"/>
                <a:gd name="T23" fmla="*/ 30 h 141"/>
                <a:gd name="T24" fmla="*/ 21 w 161"/>
                <a:gd name="T25" fmla="*/ 23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1" h="141">
                  <a:moveTo>
                    <a:pt x="21" y="23"/>
                  </a:moveTo>
                  <a:cubicBezTo>
                    <a:pt x="30" y="20"/>
                    <a:pt x="35" y="29"/>
                    <a:pt x="38" y="40"/>
                  </a:cubicBezTo>
                  <a:cubicBezTo>
                    <a:pt x="44" y="59"/>
                    <a:pt x="38" y="98"/>
                    <a:pt x="70" y="84"/>
                  </a:cubicBezTo>
                  <a:cubicBezTo>
                    <a:pt x="93" y="74"/>
                    <a:pt x="74" y="39"/>
                    <a:pt x="90" y="24"/>
                  </a:cubicBezTo>
                  <a:cubicBezTo>
                    <a:pt x="113" y="0"/>
                    <a:pt x="116" y="37"/>
                    <a:pt x="115" y="53"/>
                  </a:cubicBezTo>
                  <a:cubicBezTo>
                    <a:pt x="115" y="61"/>
                    <a:pt x="112" y="80"/>
                    <a:pt x="121" y="86"/>
                  </a:cubicBezTo>
                  <a:cubicBezTo>
                    <a:pt x="131" y="93"/>
                    <a:pt x="145" y="75"/>
                    <a:pt x="153" y="83"/>
                  </a:cubicBezTo>
                  <a:cubicBezTo>
                    <a:pt x="161" y="91"/>
                    <a:pt x="150" y="107"/>
                    <a:pt x="144" y="112"/>
                  </a:cubicBezTo>
                  <a:cubicBezTo>
                    <a:pt x="132" y="124"/>
                    <a:pt x="101" y="123"/>
                    <a:pt x="102" y="101"/>
                  </a:cubicBezTo>
                  <a:cubicBezTo>
                    <a:pt x="99" y="116"/>
                    <a:pt x="80" y="129"/>
                    <a:pt x="65" y="132"/>
                  </a:cubicBezTo>
                  <a:cubicBezTo>
                    <a:pt x="26" y="141"/>
                    <a:pt x="7" y="107"/>
                    <a:pt x="5" y="74"/>
                  </a:cubicBezTo>
                  <a:cubicBezTo>
                    <a:pt x="5" y="61"/>
                    <a:pt x="0" y="42"/>
                    <a:pt x="10" y="30"/>
                  </a:cubicBezTo>
                  <a:cubicBezTo>
                    <a:pt x="14" y="26"/>
                    <a:pt x="18" y="24"/>
                    <a:pt x="21" y="23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8" name="Freeform 163">
              <a:extLst>
                <a:ext uri="{FF2B5EF4-FFF2-40B4-BE49-F238E27FC236}">
                  <a16:creationId xmlns:a16="http://schemas.microsoft.com/office/drawing/2014/main" id="{CADBB870-E949-417F-AB92-13ED067C4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220" y="1851"/>
              <a:ext cx="475" cy="144"/>
            </a:xfrm>
            <a:custGeom>
              <a:avLst/>
              <a:gdLst>
                <a:gd name="T0" fmla="*/ 145 w 178"/>
                <a:gd name="T1" fmla="*/ 50 h 54"/>
                <a:gd name="T2" fmla="*/ 70 w 178"/>
                <a:gd name="T3" fmla="*/ 52 h 54"/>
                <a:gd name="T4" fmla="*/ 31 w 178"/>
                <a:gd name="T5" fmla="*/ 41 h 54"/>
                <a:gd name="T6" fmla="*/ 145 w 178"/>
                <a:gd name="T7" fmla="*/ 50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8" h="54">
                  <a:moveTo>
                    <a:pt x="145" y="50"/>
                  </a:moveTo>
                  <a:cubicBezTo>
                    <a:pt x="122" y="54"/>
                    <a:pt x="94" y="54"/>
                    <a:pt x="70" y="52"/>
                  </a:cubicBezTo>
                  <a:cubicBezTo>
                    <a:pt x="58" y="52"/>
                    <a:pt x="40" y="53"/>
                    <a:pt x="31" y="41"/>
                  </a:cubicBezTo>
                  <a:cubicBezTo>
                    <a:pt x="0" y="0"/>
                    <a:pt x="178" y="9"/>
                    <a:pt x="145" y="5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79" name="Freeform 164">
              <a:extLst>
                <a:ext uri="{FF2B5EF4-FFF2-40B4-BE49-F238E27FC236}">
                  <a16:creationId xmlns:a16="http://schemas.microsoft.com/office/drawing/2014/main" id="{36BEEBAD-EB76-4A57-B724-DEAA55819F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8" y="1762"/>
              <a:ext cx="251" cy="434"/>
            </a:xfrm>
            <a:custGeom>
              <a:avLst/>
              <a:gdLst>
                <a:gd name="T0" fmla="*/ 45 w 94"/>
                <a:gd name="T1" fmla="*/ 121 h 162"/>
                <a:gd name="T2" fmla="*/ 26 w 94"/>
                <a:gd name="T3" fmla="*/ 16 h 162"/>
                <a:gd name="T4" fmla="*/ 5 w 94"/>
                <a:gd name="T5" fmla="*/ 108 h 162"/>
                <a:gd name="T6" fmla="*/ 59 w 94"/>
                <a:gd name="T7" fmla="*/ 161 h 162"/>
                <a:gd name="T8" fmla="*/ 87 w 94"/>
                <a:gd name="T9" fmla="*/ 138 h 162"/>
                <a:gd name="T10" fmla="*/ 45 w 94"/>
                <a:gd name="T11" fmla="*/ 121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4" h="162">
                  <a:moveTo>
                    <a:pt x="45" y="121"/>
                  </a:moveTo>
                  <a:cubicBezTo>
                    <a:pt x="32" y="104"/>
                    <a:pt x="64" y="0"/>
                    <a:pt x="26" y="16"/>
                  </a:cubicBezTo>
                  <a:cubicBezTo>
                    <a:pt x="2" y="26"/>
                    <a:pt x="7" y="87"/>
                    <a:pt x="5" y="108"/>
                  </a:cubicBezTo>
                  <a:cubicBezTo>
                    <a:pt x="0" y="147"/>
                    <a:pt x="23" y="162"/>
                    <a:pt x="59" y="161"/>
                  </a:cubicBezTo>
                  <a:cubicBezTo>
                    <a:pt x="70" y="161"/>
                    <a:pt x="94" y="157"/>
                    <a:pt x="87" y="138"/>
                  </a:cubicBezTo>
                  <a:cubicBezTo>
                    <a:pt x="80" y="121"/>
                    <a:pt x="54" y="133"/>
                    <a:pt x="45" y="121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0" name="Freeform 165">
              <a:extLst>
                <a:ext uri="{FF2B5EF4-FFF2-40B4-BE49-F238E27FC236}">
                  <a16:creationId xmlns:a16="http://schemas.microsoft.com/office/drawing/2014/main" id="{6FC96D7E-F89C-45EE-8053-1C8B2EA55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2703" y="1779"/>
              <a:ext cx="168" cy="160"/>
            </a:xfrm>
            <a:custGeom>
              <a:avLst/>
              <a:gdLst>
                <a:gd name="T0" fmla="*/ 40 w 63"/>
                <a:gd name="T1" fmla="*/ 47 h 60"/>
                <a:gd name="T2" fmla="*/ 19 w 63"/>
                <a:gd name="T3" fmla="*/ 15 h 60"/>
                <a:gd name="T4" fmla="*/ 40 w 63"/>
                <a:gd name="T5" fmla="*/ 47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3" h="60">
                  <a:moveTo>
                    <a:pt x="40" y="47"/>
                  </a:moveTo>
                  <a:cubicBezTo>
                    <a:pt x="63" y="33"/>
                    <a:pt x="38" y="0"/>
                    <a:pt x="19" y="15"/>
                  </a:cubicBezTo>
                  <a:cubicBezTo>
                    <a:pt x="0" y="29"/>
                    <a:pt x="21" y="60"/>
                    <a:pt x="40" y="4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1" name="Freeform 166">
              <a:extLst>
                <a:ext uri="{FF2B5EF4-FFF2-40B4-BE49-F238E27FC236}">
                  <a16:creationId xmlns:a16="http://schemas.microsoft.com/office/drawing/2014/main" id="{2942E8F2-D6DA-41D9-962C-DD6EB42077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30" y="1937"/>
              <a:ext cx="120" cy="291"/>
            </a:xfrm>
            <a:custGeom>
              <a:avLst/>
              <a:gdLst>
                <a:gd name="T0" fmla="*/ 41 w 45"/>
                <a:gd name="T1" fmla="*/ 49 h 109"/>
                <a:gd name="T2" fmla="*/ 6 w 45"/>
                <a:gd name="T3" fmla="*/ 49 h 109"/>
                <a:gd name="T4" fmla="*/ 10 w 45"/>
                <a:gd name="T5" fmla="*/ 99 h 109"/>
                <a:gd name="T6" fmla="*/ 37 w 45"/>
                <a:gd name="T7" fmla="*/ 95 h 109"/>
                <a:gd name="T8" fmla="*/ 41 w 45"/>
                <a:gd name="T9" fmla="*/ 49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" h="109">
                  <a:moveTo>
                    <a:pt x="41" y="49"/>
                  </a:moveTo>
                  <a:cubicBezTo>
                    <a:pt x="43" y="0"/>
                    <a:pt x="6" y="6"/>
                    <a:pt x="6" y="49"/>
                  </a:cubicBezTo>
                  <a:cubicBezTo>
                    <a:pt x="6" y="64"/>
                    <a:pt x="0" y="86"/>
                    <a:pt x="10" y="99"/>
                  </a:cubicBezTo>
                  <a:cubicBezTo>
                    <a:pt x="18" y="109"/>
                    <a:pt x="32" y="104"/>
                    <a:pt x="37" y="95"/>
                  </a:cubicBezTo>
                  <a:cubicBezTo>
                    <a:pt x="45" y="82"/>
                    <a:pt x="41" y="63"/>
                    <a:pt x="41" y="4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2" name="Freeform 167">
              <a:extLst>
                <a:ext uri="{FF2B5EF4-FFF2-40B4-BE49-F238E27FC236}">
                  <a16:creationId xmlns:a16="http://schemas.microsoft.com/office/drawing/2014/main" id="{86461313-4166-4B4D-B7E8-2D10E951EEB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5" y="1768"/>
              <a:ext cx="286" cy="557"/>
            </a:xfrm>
            <a:custGeom>
              <a:avLst/>
              <a:gdLst>
                <a:gd name="T0" fmla="*/ 4 w 107"/>
                <a:gd name="T1" fmla="*/ 57 h 208"/>
                <a:gd name="T2" fmla="*/ 4 w 107"/>
                <a:gd name="T3" fmla="*/ 129 h 208"/>
                <a:gd name="T4" fmla="*/ 10 w 107"/>
                <a:gd name="T5" fmla="*/ 179 h 208"/>
                <a:gd name="T6" fmla="*/ 44 w 107"/>
                <a:gd name="T7" fmla="*/ 155 h 208"/>
                <a:gd name="T8" fmla="*/ 37 w 107"/>
                <a:gd name="T9" fmla="*/ 65 h 208"/>
                <a:gd name="T10" fmla="*/ 75 w 107"/>
                <a:gd name="T11" fmla="*/ 65 h 208"/>
                <a:gd name="T12" fmla="*/ 91 w 107"/>
                <a:gd name="T13" fmla="*/ 79 h 208"/>
                <a:gd name="T14" fmla="*/ 102 w 107"/>
                <a:gd name="T15" fmla="*/ 60 h 208"/>
                <a:gd name="T16" fmla="*/ 4 w 107"/>
                <a:gd name="T17" fmla="*/ 57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208">
                  <a:moveTo>
                    <a:pt x="4" y="57"/>
                  </a:moveTo>
                  <a:cubicBezTo>
                    <a:pt x="0" y="80"/>
                    <a:pt x="0" y="105"/>
                    <a:pt x="4" y="129"/>
                  </a:cubicBezTo>
                  <a:cubicBezTo>
                    <a:pt x="6" y="142"/>
                    <a:pt x="4" y="168"/>
                    <a:pt x="10" y="179"/>
                  </a:cubicBezTo>
                  <a:cubicBezTo>
                    <a:pt x="27" y="208"/>
                    <a:pt x="51" y="179"/>
                    <a:pt x="44" y="155"/>
                  </a:cubicBezTo>
                  <a:cubicBezTo>
                    <a:pt x="37" y="129"/>
                    <a:pt x="14" y="90"/>
                    <a:pt x="37" y="65"/>
                  </a:cubicBezTo>
                  <a:cubicBezTo>
                    <a:pt x="48" y="53"/>
                    <a:pt x="63" y="57"/>
                    <a:pt x="75" y="65"/>
                  </a:cubicBezTo>
                  <a:cubicBezTo>
                    <a:pt x="82" y="69"/>
                    <a:pt x="81" y="81"/>
                    <a:pt x="91" y="79"/>
                  </a:cubicBezTo>
                  <a:cubicBezTo>
                    <a:pt x="97" y="78"/>
                    <a:pt x="101" y="64"/>
                    <a:pt x="102" y="60"/>
                  </a:cubicBezTo>
                  <a:cubicBezTo>
                    <a:pt x="107" y="7"/>
                    <a:pt x="14" y="0"/>
                    <a:pt x="4" y="57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3" name="Freeform 168">
              <a:extLst>
                <a:ext uri="{FF2B5EF4-FFF2-40B4-BE49-F238E27FC236}">
                  <a16:creationId xmlns:a16="http://schemas.microsoft.com/office/drawing/2014/main" id="{B7832D18-585A-4386-B6E1-F11D3F55B50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34" y="1985"/>
              <a:ext cx="304" cy="144"/>
            </a:xfrm>
            <a:custGeom>
              <a:avLst/>
              <a:gdLst>
                <a:gd name="T0" fmla="*/ 104 w 114"/>
                <a:gd name="T1" fmla="*/ 39 h 54"/>
                <a:gd name="T2" fmla="*/ 17 w 114"/>
                <a:gd name="T3" fmla="*/ 35 h 54"/>
                <a:gd name="T4" fmla="*/ 63 w 114"/>
                <a:gd name="T5" fmla="*/ 11 h 54"/>
                <a:gd name="T6" fmla="*/ 104 w 114"/>
                <a:gd name="T7" fmla="*/ 39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54">
                  <a:moveTo>
                    <a:pt x="104" y="39"/>
                  </a:moveTo>
                  <a:cubicBezTo>
                    <a:pt x="89" y="48"/>
                    <a:pt x="27" y="54"/>
                    <a:pt x="17" y="35"/>
                  </a:cubicBezTo>
                  <a:cubicBezTo>
                    <a:pt x="0" y="0"/>
                    <a:pt x="47" y="10"/>
                    <a:pt x="63" y="11"/>
                  </a:cubicBezTo>
                  <a:cubicBezTo>
                    <a:pt x="79" y="11"/>
                    <a:pt x="114" y="14"/>
                    <a:pt x="104" y="39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4" name="Freeform 169">
              <a:extLst>
                <a:ext uri="{FF2B5EF4-FFF2-40B4-BE49-F238E27FC236}">
                  <a16:creationId xmlns:a16="http://schemas.microsoft.com/office/drawing/2014/main" id="{CB1AD0B9-4659-4873-AE39-68DE6CFDC54A}"/>
                </a:ext>
              </a:extLst>
            </p:cNvPr>
            <p:cNvSpPr>
              <a:spLocks/>
            </p:cNvSpPr>
            <p:nvPr/>
          </p:nvSpPr>
          <p:spPr bwMode="auto">
            <a:xfrm>
              <a:off x="3600" y="1744"/>
              <a:ext cx="139" cy="581"/>
            </a:xfrm>
            <a:custGeom>
              <a:avLst/>
              <a:gdLst>
                <a:gd name="T0" fmla="*/ 44 w 52"/>
                <a:gd name="T1" fmla="*/ 90 h 217"/>
                <a:gd name="T2" fmla="*/ 35 w 52"/>
                <a:gd name="T3" fmla="*/ 32 h 217"/>
                <a:gd name="T4" fmla="*/ 7 w 52"/>
                <a:gd name="T5" fmla="*/ 143 h 217"/>
                <a:gd name="T6" fmla="*/ 42 w 52"/>
                <a:gd name="T7" fmla="*/ 175 h 217"/>
                <a:gd name="T8" fmla="*/ 44 w 52"/>
                <a:gd name="T9" fmla="*/ 90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217">
                  <a:moveTo>
                    <a:pt x="44" y="90"/>
                  </a:moveTo>
                  <a:cubicBezTo>
                    <a:pt x="45" y="76"/>
                    <a:pt x="46" y="43"/>
                    <a:pt x="35" y="32"/>
                  </a:cubicBezTo>
                  <a:cubicBezTo>
                    <a:pt x="0" y="0"/>
                    <a:pt x="6" y="133"/>
                    <a:pt x="7" y="143"/>
                  </a:cubicBezTo>
                  <a:cubicBezTo>
                    <a:pt x="10" y="160"/>
                    <a:pt x="25" y="217"/>
                    <a:pt x="42" y="175"/>
                  </a:cubicBezTo>
                  <a:cubicBezTo>
                    <a:pt x="52" y="151"/>
                    <a:pt x="43" y="115"/>
                    <a:pt x="44" y="90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5" name="Freeform 170">
              <a:extLst>
                <a:ext uri="{FF2B5EF4-FFF2-40B4-BE49-F238E27FC236}">
                  <a16:creationId xmlns:a16="http://schemas.microsoft.com/office/drawing/2014/main" id="{DD1FFDFE-7F30-415E-B062-49292D1183CE}"/>
                </a:ext>
              </a:extLst>
            </p:cNvPr>
            <p:cNvSpPr>
              <a:spLocks/>
            </p:cNvSpPr>
            <p:nvPr/>
          </p:nvSpPr>
          <p:spPr bwMode="auto">
            <a:xfrm>
              <a:off x="2124" y="2402"/>
              <a:ext cx="654" cy="426"/>
            </a:xfrm>
            <a:custGeom>
              <a:avLst/>
              <a:gdLst>
                <a:gd name="T0" fmla="*/ 75 w 245"/>
                <a:gd name="T1" fmla="*/ 142 h 159"/>
                <a:gd name="T2" fmla="*/ 91 w 245"/>
                <a:gd name="T3" fmla="*/ 152 h 159"/>
                <a:gd name="T4" fmla="*/ 144 w 245"/>
                <a:gd name="T5" fmla="*/ 104 h 159"/>
                <a:gd name="T6" fmla="*/ 195 w 245"/>
                <a:gd name="T7" fmla="*/ 150 h 159"/>
                <a:gd name="T8" fmla="*/ 227 w 245"/>
                <a:gd name="T9" fmla="*/ 84 h 159"/>
                <a:gd name="T10" fmla="*/ 241 w 245"/>
                <a:gd name="T11" fmla="*/ 27 h 159"/>
                <a:gd name="T12" fmla="*/ 205 w 245"/>
                <a:gd name="T13" fmla="*/ 25 h 159"/>
                <a:gd name="T14" fmla="*/ 189 w 245"/>
                <a:gd name="T15" fmla="*/ 87 h 159"/>
                <a:gd name="T16" fmla="*/ 158 w 245"/>
                <a:gd name="T17" fmla="*/ 41 h 159"/>
                <a:gd name="T18" fmla="*/ 110 w 245"/>
                <a:gd name="T19" fmla="*/ 95 h 159"/>
                <a:gd name="T20" fmla="*/ 93 w 245"/>
                <a:gd name="T21" fmla="*/ 40 h 159"/>
                <a:gd name="T22" fmla="*/ 64 w 245"/>
                <a:gd name="T23" fmla="*/ 7 h 159"/>
                <a:gd name="T24" fmla="*/ 10 w 245"/>
                <a:gd name="T25" fmla="*/ 46 h 159"/>
                <a:gd name="T26" fmla="*/ 52 w 245"/>
                <a:gd name="T27" fmla="*/ 54 h 159"/>
                <a:gd name="T28" fmla="*/ 70 w 245"/>
                <a:gd name="T29" fmla="*/ 122 h 159"/>
                <a:gd name="T30" fmla="*/ 75 w 245"/>
                <a:gd name="T31" fmla="*/ 14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45" h="159">
                  <a:moveTo>
                    <a:pt x="75" y="142"/>
                  </a:moveTo>
                  <a:cubicBezTo>
                    <a:pt x="78" y="147"/>
                    <a:pt x="83" y="151"/>
                    <a:pt x="91" y="152"/>
                  </a:cubicBezTo>
                  <a:cubicBezTo>
                    <a:pt x="122" y="157"/>
                    <a:pt x="129" y="122"/>
                    <a:pt x="144" y="104"/>
                  </a:cubicBezTo>
                  <a:cubicBezTo>
                    <a:pt x="154" y="122"/>
                    <a:pt x="169" y="159"/>
                    <a:pt x="195" y="150"/>
                  </a:cubicBezTo>
                  <a:cubicBezTo>
                    <a:pt x="218" y="142"/>
                    <a:pt x="221" y="103"/>
                    <a:pt x="227" y="84"/>
                  </a:cubicBezTo>
                  <a:cubicBezTo>
                    <a:pt x="232" y="66"/>
                    <a:pt x="245" y="47"/>
                    <a:pt x="241" y="27"/>
                  </a:cubicBezTo>
                  <a:cubicBezTo>
                    <a:pt x="236" y="1"/>
                    <a:pt x="215" y="7"/>
                    <a:pt x="205" y="25"/>
                  </a:cubicBezTo>
                  <a:cubicBezTo>
                    <a:pt x="194" y="44"/>
                    <a:pt x="199" y="69"/>
                    <a:pt x="189" y="87"/>
                  </a:cubicBezTo>
                  <a:cubicBezTo>
                    <a:pt x="170" y="120"/>
                    <a:pt x="162" y="46"/>
                    <a:pt x="158" y="41"/>
                  </a:cubicBezTo>
                  <a:cubicBezTo>
                    <a:pt x="129" y="5"/>
                    <a:pt x="125" y="90"/>
                    <a:pt x="110" y="95"/>
                  </a:cubicBezTo>
                  <a:cubicBezTo>
                    <a:pt x="94" y="99"/>
                    <a:pt x="95" y="48"/>
                    <a:pt x="93" y="40"/>
                  </a:cubicBezTo>
                  <a:cubicBezTo>
                    <a:pt x="88" y="24"/>
                    <a:pt x="81" y="12"/>
                    <a:pt x="64" y="7"/>
                  </a:cubicBezTo>
                  <a:cubicBezTo>
                    <a:pt x="39" y="0"/>
                    <a:pt x="0" y="15"/>
                    <a:pt x="10" y="46"/>
                  </a:cubicBezTo>
                  <a:cubicBezTo>
                    <a:pt x="14" y="61"/>
                    <a:pt x="40" y="60"/>
                    <a:pt x="52" y="54"/>
                  </a:cubicBezTo>
                  <a:cubicBezTo>
                    <a:pt x="63" y="49"/>
                    <a:pt x="69" y="118"/>
                    <a:pt x="70" y="122"/>
                  </a:cubicBezTo>
                  <a:cubicBezTo>
                    <a:pt x="70" y="129"/>
                    <a:pt x="72" y="137"/>
                    <a:pt x="75" y="14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6" name="Freeform 171">
              <a:extLst>
                <a:ext uri="{FF2B5EF4-FFF2-40B4-BE49-F238E27FC236}">
                  <a16:creationId xmlns:a16="http://schemas.microsoft.com/office/drawing/2014/main" id="{C0F118D3-98CC-442B-9D73-F2A2E7B3186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27" y="2443"/>
              <a:ext cx="398" cy="361"/>
            </a:xfrm>
            <a:custGeom>
              <a:avLst/>
              <a:gdLst>
                <a:gd name="T0" fmla="*/ 133 w 149"/>
                <a:gd name="T1" fmla="*/ 55 h 135"/>
                <a:gd name="T2" fmla="*/ 34 w 149"/>
                <a:gd name="T3" fmla="*/ 103 h 135"/>
                <a:gd name="T4" fmla="*/ 109 w 149"/>
                <a:gd name="T5" fmla="*/ 125 h 135"/>
                <a:gd name="T6" fmla="*/ 133 w 149"/>
                <a:gd name="T7" fmla="*/ 55 h 135"/>
                <a:gd name="T8" fmla="*/ 96 w 149"/>
                <a:gd name="T9" fmla="*/ 88 h 135"/>
                <a:gd name="T10" fmla="*/ 65 w 149"/>
                <a:gd name="T11" fmla="*/ 71 h 135"/>
                <a:gd name="T12" fmla="*/ 96 w 149"/>
                <a:gd name="T13" fmla="*/ 88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9" h="135">
                  <a:moveTo>
                    <a:pt x="133" y="55"/>
                  </a:moveTo>
                  <a:cubicBezTo>
                    <a:pt x="99" y="0"/>
                    <a:pt x="0" y="41"/>
                    <a:pt x="34" y="103"/>
                  </a:cubicBezTo>
                  <a:cubicBezTo>
                    <a:pt x="47" y="126"/>
                    <a:pt x="84" y="135"/>
                    <a:pt x="109" y="125"/>
                  </a:cubicBezTo>
                  <a:cubicBezTo>
                    <a:pt x="136" y="113"/>
                    <a:pt x="149" y="80"/>
                    <a:pt x="133" y="55"/>
                  </a:cubicBezTo>
                  <a:close/>
                  <a:moveTo>
                    <a:pt x="96" y="88"/>
                  </a:moveTo>
                  <a:cubicBezTo>
                    <a:pt x="84" y="100"/>
                    <a:pt x="61" y="89"/>
                    <a:pt x="65" y="71"/>
                  </a:cubicBezTo>
                  <a:cubicBezTo>
                    <a:pt x="70" y="44"/>
                    <a:pt x="115" y="66"/>
                    <a:pt x="96" y="8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7" name="Freeform 172">
              <a:extLst>
                <a:ext uri="{FF2B5EF4-FFF2-40B4-BE49-F238E27FC236}">
                  <a16:creationId xmlns:a16="http://schemas.microsoft.com/office/drawing/2014/main" id="{8BF1EA57-3E62-4280-9D92-79597EF0E7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25" y="2491"/>
              <a:ext cx="355" cy="343"/>
            </a:xfrm>
            <a:custGeom>
              <a:avLst/>
              <a:gdLst>
                <a:gd name="T0" fmla="*/ 62 w 133"/>
                <a:gd name="T1" fmla="*/ 95 h 128"/>
                <a:gd name="T2" fmla="*/ 26 w 133"/>
                <a:gd name="T3" fmla="*/ 105 h 128"/>
                <a:gd name="T4" fmla="*/ 16 w 133"/>
                <a:gd name="T5" fmla="*/ 55 h 128"/>
                <a:gd name="T6" fmla="*/ 2 w 133"/>
                <a:gd name="T7" fmla="*/ 23 h 128"/>
                <a:gd name="T8" fmla="*/ 32 w 133"/>
                <a:gd name="T9" fmla="*/ 7 h 128"/>
                <a:gd name="T10" fmla="*/ 51 w 133"/>
                <a:gd name="T11" fmla="*/ 39 h 128"/>
                <a:gd name="T12" fmla="*/ 103 w 133"/>
                <a:gd name="T13" fmla="*/ 22 h 128"/>
                <a:gd name="T14" fmla="*/ 100 w 133"/>
                <a:gd name="T15" fmla="*/ 63 h 128"/>
                <a:gd name="T16" fmla="*/ 68 w 133"/>
                <a:gd name="T17" fmla="*/ 63 h 128"/>
                <a:gd name="T18" fmla="*/ 62 w 133"/>
                <a:gd name="T19" fmla="*/ 95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3" h="128">
                  <a:moveTo>
                    <a:pt x="62" y="95"/>
                  </a:moveTo>
                  <a:cubicBezTo>
                    <a:pt x="62" y="116"/>
                    <a:pt x="33" y="128"/>
                    <a:pt x="26" y="105"/>
                  </a:cubicBezTo>
                  <a:cubicBezTo>
                    <a:pt x="20" y="86"/>
                    <a:pt x="30" y="73"/>
                    <a:pt x="16" y="55"/>
                  </a:cubicBezTo>
                  <a:cubicBezTo>
                    <a:pt x="9" y="45"/>
                    <a:pt x="0" y="36"/>
                    <a:pt x="2" y="23"/>
                  </a:cubicBezTo>
                  <a:cubicBezTo>
                    <a:pt x="4" y="9"/>
                    <a:pt x="19" y="0"/>
                    <a:pt x="32" y="7"/>
                  </a:cubicBezTo>
                  <a:cubicBezTo>
                    <a:pt x="42" y="12"/>
                    <a:pt x="47" y="30"/>
                    <a:pt x="51" y="39"/>
                  </a:cubicBezTo>
                  <a:cubicBezTo>
                    <a:pt x="59" y="16"/>
                    <a:pt x="85" y="12"/>
                    <a:pt x="103" y="22"/>
                  </a:cubicBezTo>
                  <a:cubicBezTo>
                    <a:pt x="123" y="33"/>
                    <a:pt x="133" y="63"/>
                    <a:pt x="100" y="63"/>
                  </a:cubicBezTo>
                  <a:cubicBezTo>
                    <a:pt x="89" y="63"/>
                    <a:pt x="78" y="53"/>
                    <a:pt x="68" y="63"/>
                  </a:cubicBezTo>
                  <a:cubicBezTo>
                    <a:pt x="58" y="71"/>
                    <a:pt x="62" y="85"/>
                    <a:pt x="62" y="95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8" name="Freeform 173">
              <a:extLst>
                <a:ext uri="{FF2B5EF4-FFF2-40B4-BE49-F238E27FC236}">
                  <a16:creationId xmlns:a16="http://schemas.microsoft.com/office/drawing/2014/main" id="{E200C8D8-BE0C-485F-ADE5-41DF15F1B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501" y="2410"/>
              <a:ext cx="115" cy="405"/>
            </a:xfrm>
            <a:custGeom>
              <a:avLst/>
              <a:gdLst>
                <a:gd name="T0" fmla="*/ 40 w 43"/>
                <a:gd name="T1" fmla="*/ 58 h 151"/>
                <a:gd name="T2" fmla="*/ 39 w 43"/>
                <a:gd name="T3" fmla="*/ 52 h 151"/>
                <a:gd name="T4" fmla="*/ 29 w 43"/>
                <a:gd name="T5" fmla="*/ 14 h 151"/>
                <a:gd name="T6" fmla="*/ 2 w 43"/>
                <a:gd name="T7" fmla="*/ 43 h 151"/>
                <a:gd name="T8" fmla="*/ 8 w 43"/>
                <a:gd name="T9" fmla="*/ 123 h 151"/>
                <a:gd name="T10" fmla="*/ 36 w 43"/>
                <a:gd name="T11" fmla="*/ 134 h 151"/>
                <a:gd name="T12" fmla="*/ 39 w 43"/>
                <a:gd name="T13" fmla="*/ 95 h 151"/>
                <a:gd name="T14" fmla="*/ 40 w 43"/>
                <a:gd name="T15" fmla="*/ 58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3" h="151">
                  <a:moveTo>
                    <a:pt x="40" y="58"/>
                  </a:moveTo>
                  <a:cubicBezTo>
                    <a:pt x="40" y="56"/>
                    <a:pt x="40" y="54"/>
                    <a:pt x="39" y="52"/>
                  </a:cubicBezTo>
                  <a:cubicBezTo>
                    <a:pt x="38" y="41"/>
                    <a:pt x="40" y="21"/>
                    <a:pt x="29" y="14"/>
                  </a:cubicBezTo>
                  <a:cubicBezTo>
                    <a:pt x="6" y="0"/>
                    <a:pt x="0" y="28"/>
                    <a:pt x="2" y="43"/>
                  </a:cubicBezTo>
                  <a:cubicBezTo>
                    <a:pt x="6" y="70"/>
                    <a:pt x="4" y="97"/>
                    <a:pt x="8" y="123"/>
                  </a:cubicBezTo>
                  <a:cubicBezTo>
                    <a:pt x="12" y="140"/>
                    <a:pt x="26" y="151"/>
                    <a:pt x="36" y="134"/>
                  </a:cubicBezTo>
                  <a:cubicBezTo>
                    <a:pt x="43" y="120"/>
                    <a:pt x="40" y="109"/>
                    <a:pt x="39" y="95"/>
                  </a:cubicBezTo>
                  <a:cubicBezTo>
                    <a:pt x="38" y="82"/>
                    <a:pt x="41" y="70"/>
                    <a:pt x="40" y="58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89" name="Freeform 174">
              <a:extLst>
                <a:ext uri="{FF2B5EF4-FFF2-40B4-BE49-F238E27FC236}">
                  <a16:creationId xmlns:a16="http://schemas.microsoft.com/office/drawing/2014/main" id="{EBEACB90-60A2-4BEC-B566-7CF30293A30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48" y="2389"/>
              <a:ext cx="363" cy="426"/>
            </a:xfrm>
            <a:custGeom>
              <a:avLst/>
              <a:gdLst>
                <a:gd name="T0" fmla="*/ 124 w 136"/>
                <a:gd name="T1" fmla="*/ 116 h 159"/>
                <a:gd name="T2" fmla="*/ 96 w 136"/>
                <a:gd name="T3" fmla="*/ 55 h 159"/>
                <a:gd name="T4" fmla="*/ 94 w 136"/>
                <a:gd name="T5" fmla="*/ 18 h 159"/>
                <a:gd name="T6" fmla="*/ 72 w 136"/>
                <a:gd name="T7" fmla="*/ 7 h 159"/>
                <a:gd name="T8" fmla="*/ 64 w 136"/>
                <a:gd name="T9" fmla="*/ 39 h 159"/>
                <a:gd name="T10" fmla="*/ 64 w 136"/>
                <a:gd name="T11" fmla="*/ 78 h 159"/>
                <a:gd name="T12" fmla="*/ 11 w 136"/>
                <a:gd name="T13" fmla="*/ 101 h 159"/>
                <a:gd name="T14" fmla="*/ 34 w 136"/>
                <a:gd name="T15" fmla="*/ 151 h 159"/>
                <a:gd name="T16" fmla="*/ 96 w 136"/>
                <a:gd name="T17" fmla="*/ 128 h 159"/>
                <a:gd name="T18" fmla="*/ 124 w 136"/>
                <a:gd name="T19" fmla="*/ 138 h 159"/>
                <a:gd name="T20" fmla="*/ 124 w 136"/>
                <a:gd name="T21" fmla="*/ 116 h 159"/>
                <a:gd name="T22" fmla="*/ 55 w 136"/>
                <a:gd name="T23" fmla="*/ 132 h 159"/>
                <a:gd name="T24" fmla="*/ 33 w 136"/>
                <a:gd name="T25" fmla="*/ 118 h 159"/>
                <a:gd name="T26" fmla="*/ 67 w 136"/>
                <a:gd name="T27" fmla="*/ 103 h 159"/>
                <a:gd name="T28" fmla="*/ 55 w 136"/>
                <a:gd name="T29" fmla="*/ 132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36" h="159">
                  <a:moveTo>
                    <a:pt x="124" y="116"/>
                  </a:moveTo>
                  <a:cubicBezTo>
                    <a:pt x="97" y="110"/>
                    <a:pt x="96" y="82"/>
                    <a:pt x="96" y="55"/>
                  </a:cubicBezTo>
                  <a:cubicBezTo>
                    <a:pt x="96" y="41"/>
                    <a:pt x="97" y="28"/>
                    <a:pt x="94" y="18"/>
                  </a:cubicBezTo>
                  <a:cubicBezTo>
                    <a:pt x="92" y="9"/>
                    <a:pt x="82" y="0"/>
                    <a:pt x="72" y="7"/>
                  </a:cubicBezTo>
                  <a:cubicBezTo>
                    <a:pt x="63" y="14"/>
                    <a:pt x="63" y="29"/>
                    <a:pt x="64" y="39"/>
                  </a:cubicBezTo>
                  <a:cubicBezTo>
                    <a:pt x="64" y="52"/>
                    <a:pt x="62" y="65"/>
                    <a:pt x="64" y="78"/>
                  </a:cubicBezTo>
                  <a:cubicBezTo>
                    <a:pt x="45" y="74"/>
                    <a:pt x="20" y="83"/>
                    <a:pt x="11" y="101"/>
                  </a:cubicBezTo>
                  <a:cubicBezTo>
                    <a:pt x="0" y="123"/>
                    <a:pt x="11" y="144"/>
                    <a:pt x="34" y="151"/>
                  </a:cubicBezTo>
                  <a:cubicBezTo>
                    <a:pt x="59" y="159"/>
                    <a:pt x="85" y="154"/>
                    <a:pt x="96" y="128"/>
                  </a:cubicBezTo>
                  <a:cubicBezTo>
                    <a:pt x="101" y="137"/>
                    <a:pt x="114" y="142"/>
                    <a:pt x="124" y="138"/>
                  </a:cubicBezTo>
                  <a:cubicBezTo>
                    <a:pt x="133" y="134"/>
                    <a:pt x="136" y="119"/>
                    <a:pt x="124" y="116"/>
                  </a:cubicBezTo>
                  <a:close/>
                  <a:moveTo>
                    <a:pt x="55" y="132"/>
                  </a:moveTo>
                  <a:cubicBezTo>
                    <a:pt x="46" y="132"/>
                    <a:pt x="33" y="129"/>
                    <a:pt x="33" y="118"/>
                  </a:cubicBezTo>
                  <a:cubicBezTo>
                    <a:pt x="33" y="103"/>
                    <a:pt x="58" y="87"/>
                    <a:pt x="67" y="103"/>
                  </a:cubicBezTo>
                  <a:cubicBezTo>
                    <a:pt x="73" y="114"/>
                    <a:pt x="69" y="131"/>
                    <a:pt x="55" y="132"/>
                  </a:cubicBezTo>
                  <a:close/>
                </a:path>
              </a:pathLst>
            </a:custGeom>
            <a:solidFill>
              <a:srgbClr val="5B6F7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0" name="Oval 175">
              <a:extLst>
                <a:ext uri="{FF2B5EF4-FFF2-40B4-BE49-F238E27FC236}">
                  <a16:creationId xmlns:a16="http://schemas.microsoft.com/office/drawing/2014/main" id="{D6B25FF1-76B5-44E4-BD6F-93CA14E675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75" y="1259"/>
              <a:ext cx="186" cy="185"/>
            </a:xfrm>
            <a:prstGeom prst="ellipse">
              <a:avLst/>
            </a:prstGeom>
            <a:solidFill>
              <a:srgbClr val="FF9A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1" name="Oval 176">
              <a:extLst>
                <a:ext uri="{FF2B5EF4-FFF2-40B4-BE49-F238E27FC236}">
                  <a16:creationId xmlns:a16="http://schemas.microsoft.com/office/drawing/2014/main" id="{90589C32-7C91-441C-8F24-69AB5433AF0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9" y="1211"/>
              <a:ext cx="510" cy="511"/>
            </a:xfrm>
            <a:prstGeom prst="ellipse">
              <a:avLst/>
            </a:prstGeom>
            <a:solidFill>
              <a:srgbClr val="FFBF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2" name="Freeform 177">
              <a:extLst>
                <a:ext uri="{FF2B5EF4-FFF2-40B4-BE49-F238E27FC236}">
                  <a16:creationId xmlns:a16="http://schemas.microsoft.com/office/drawing/2014/main" id="{CE1859F4-B4BB-4E41-BA33-C398987FF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6548" y="1350"/>
              <a:ext cx="649" cy="651"/>
            </a:xfrm>
            <a:custGeom>
              <a:avLst/>
              <a:gdLst>
                <a:gd name="T0" fmla="*/ 122 w 243"/>
                <a:gd name="T1" fmla="*/ 0 h 243"/>
                <a:gd name="T2" fmla="*/ 0 w 243"/>
                <a:gd name="T3" fmla="*/ 122 h 243"/>
                <a:gd name="T4" fmla="*/ 35 w 243"/>
                <a:gd name="T5" fmla="*/ 207 h 243"/>
                <a:gd name="T6" fmla="*/ 78 w 243"/>
                <a:gd name="T7" fmla="*/ 183 h 243"/>
                <a:gd name="T8" fmla="*/ 130 w 243"/>
                <a:gd name="T9" fmla="*/ 235 h 243"/>
                <a:gd name="T10" fmla="*/ 130 w 243"/>
                <a:gd name="T11" fmla="*/ 243 h 243"/>
                <a:gd name="T12" fmla="*/ 243 w 243"/>
                <a:gd name="T13" fmla="*/ 122 h 243"/>
                <a:gd name="T14" fmla="*/ 122 w 243"/>
                <a:gd name="T15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3" h="243">
                  <a:moveTo>
                    <a:pt x="122" y="0"/>
                  </a:moveTo>
                  <a:cubicBezTo>
                    <a:pt x="55" y="0"/>
                    <a:pt x="0" y="55"/>
                    <a:pt x="0" y="122"/>
                  </a:cubicBezTo>
                  <a:cubicBezTo>
                    <a:pt x="0" y="155"/>
                    <a:pt x="13" y="185"/>
                    <a:pt x="35" y="207"/>
                  </a:cubicBezTo>
                  <a:cubicBezTo>
                    <a:pt x="44" y="192"/>
                    <a:pt x="60" y="183"/>
                    <a:pt x="78" y="183"/>
                  </a:cubicBezTo>
                  <a:cubicBezTo>
                    <a:pt x="107" y="183"/>
                    <a:pt x="130" y="206"/>
                    <a:pt x="130" y="235"/>
                  </a:cubicBezTo>
                  <a:cubicBezTo>
                    <a:pt x="130" y="238"/>
                    <a:pt x="130" y="241"/>
                    <a:pt x="130" y="243"/>
                  </a:cubicBezTo>
                  <a:cubicBezTo>
                    <a:pt x="193" y="239"/>
                    <a:pt x="243" y="187"/>
                    <a:pt x="243" y="122"/>
                  </a:cubicBezTo>
                  <a:cubicBezTo>
                    <a:pt x="243" y="55"/>
                    <a:pt x="189" y="0"/>
                    <a:pt x="122" y="0"/>
                  </a:cubicBezTo>
                </a:path>
              </a:pathLst>
            </a:custGeom>
            <a:solidFill>
              <a:srgbClr val="D2E5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3" name="Freeform 178">
              <a:extLst>
                <a:ext uri="{FF2B5EF4-FFF2-40B4-BE49-F238E27FC236}">
                  <a16:creationId xmlns:a16="http://schemas.microsoft.com/office/drawing/2014/main" id="{8947583A-D68F-4724-B0F6-D19D08C88B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618" y="1904"/>
              <a:ext cx="277" cy="215"/>
            </a:xfrm>
            <a:custGeom>
              <a:avLst/>
              <a:gdLst>
                <a:gd name="T0" fmla="*/ 9 w 104"/>
                <a:gd name="T1" fmla="*/ 0 h 80"/>
                <a:gd name="T2" fmla="*/ 0 w 104"/>
                <a:gd name="T3" fmla="*/ 28 h 80"/>
                <a:gd name="T4" fmla="*/ 52 w 104"/>
                <a:gd name="T5" fmla="*/ 80 h 80"/>
                <a:gd name="T6" fmla="*/ 104 w 104"/>
                <a:gd name="T7" fmla="*/ 36 h 80"/>
                <a:gd name="T8" fmla="*/ 96 w 104"/>
                <a:gd name="T9" fmla="*/ 37 h 80"/>
                <a:gd name="T10" fmla="*/ 9 w 104"/>
                <a:gd name="T11" fmla="*/ 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4" h="80">
                  <a:moveTo>
                    <a:pt x="9" y="0"/>
                  </a:moveTo>
                  <a:cubicBezTo>
                    <a:pt x="3" y="8"/>
                    <a:pt x="0" y="18"/>
                    <a:pt x="0" y="28"/>
                  </a:cubicBezTo>
                  <a:cubicBezTo>
                    <a:pt x="0" y="57"/>
                    <a:pt x="24" y="80"/>
                    <a:pt x="52" y="80"/>
                  </a:cubicBezTo>
                  <a:cubicBezTo>
                    <a:pt x="78" y="80"/>
                    <a:pt x="100" y="61"/>
                    <a:pt x="104" y="36"/>
                  </a:cubicBezTo>
                  <a:cubicBezTo>
                    <a:pt x="101" y="37"/>
                    <a:pt x="98" y="37"/>
                    <a:pt x="96" y="37"/>
                  </a:cubicBezTo>
                  <a:cubicBezTo>
                    <a:pt x="62" y="37"/>
                    <a:pt x="31" y="23"/>
                    <a:pt x="9" y="0"/>
                  </a:cubicBezTo>
                </a:path>
              </a:pathLst>
            </a:custGeom>
            <a:solidFill>
              <a:srgbClr val="D2CD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4" name="Freeform 179">
              <a:extLst>
                <a:ext uri="{FF2B5EF4-FFF2-40B4-BE49-F238E27FC236}">
                  <a16:creationId xmlns:a16="http://schemas.microsoft.com/office/drawing/2014/main" id="{0DD6EC2E-37E6-4F59-A401-2A3C93992F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42" y="1840"/>
              <a:ext cx="253" cy="163"/>
            </a:xfrm>
            <a:custGeom>
              <a:avLst/>
              <a:gdLst>
                <a:gd name="T0" fmla="*/ 43 w 95"/>
                <a:gd name="T1" fmla="*/ 0 h 61"/>
                <a:gd name="T2" fmla="*/ 0 w 95"/>
                <a:gd name="T3" fmla="*/ 24 h 61"/>
                <a:gd name="T4" fmla="*/ 87 w 95"/>
                <a:gd name="T5" fmla="*/ 61 h 61"/>
                <a:gd name="T6" fmla="*/ 95 w 95"/>
                <a:gd name="T7" fmla="*/ 60 h 61"/>
                <a:gd name="T8" fmla="*/ 95 w 95"/>
                <a:gd name="T9" fmla="*/ 52 h 61"/>
                <a:gd name="T10" fmla="*/ 43 w 95"/>
                <a:gd name="T11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5" h="61">
                  <a:moveTo>
                    <a:pt x="43" y="0"/>
                  </a:moveTo>
                  <a:cubicBezTo>
                    <a:pt x="25" y="0"/>
                    <a:pt x="9" y="9"/>
                    <a:pt x="0" y="24"/>
                  </a:cubicBezTo>
                  <a:cubicBezTo>
                    <a:pt x="22" y="47"/>
                    <a:pt x="53" y="61"/>
                    <a:pt x="87" y="61"/>
                  </a:cubicBezTo>
                  <a:cubicBezTo>
                    <a:pt x="89" y="61"/>
                    <a:pt x="92" y="61"/>
                    <a:pt x="95" y="60"/>
                  </a:cubicBezTo>
                  <a:cubicBezTo>
                    <a:pt x="95" y="58"/>
                    <a:pt x="95" y="55"/>
                    <a:pt x="95" y="52"/>
                  </a:cubicBezTo>
                  <a:cubicBezTo>
                    <a:pt x="95" y="23"/>
                    <a:pt x="72" y="0"/>
                    <a:pt x="43" y="0"/>
                  </a:cubicBezTo>
                </a:path>
              </a:pathLst>
            </a:custGeom>
            <a:solidFill>
              <a:srgbClr val="BABFB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5" name="Oval 180">
              <a:extLst>
                <a:ext uri="{FF2B5EF4-FFF2-40B4-BE49-F238E27FC236}">
                  <a16:creationId xmlns:a16="http://schemas.microsoft.com/office/drawing/2014/main" id="{7D10A8A8-62BD-48F0-A981-BECC7E8919F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55" y="1350"/>
              <a:ext cx="322" cy="327"/>
            </a:xfrm>
            <a:prstGeom prst="ellipse">
              <a:avLst/>
            </a:prstGeom>
            <a:solidFill>
              <a:srgbClr val="D7C2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grpSp>
        <p:nvGrpSpPr>
          <p:cNvPr id="196" name="Group 183">
            <a:extLst>
              <a:ext uri="{FF2B5EF4-FFF2-40B4-BE49-F238E27FC236}">
                <a16:creationId xmlns:a16="http://schemas.microsoft.com/office/drawing/2014/main" id="{BF1EB960-9B2F-45AC-9419-AC2F0EABD71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6016625" y="61782"/>
            <a:ext cx="6242049" cy="6875463"/>
            <a:chOff x="3766" y="55"/>
            <a:chExt cx="3932" cy="4331"/>
          </a:xfrm>
        </p:grpSpPr>
        <p:sp>
          <p:nvSpPr>
            <p:cNvPr id="197" name="AutoShape 182">
              <a:extLst>
                <a:ext uri="{FF2B5EF4-FFF2-40B4-BE49-F238E27FC236}">
                  <a16:creationId xmlns:a16="http://schemas.microsoft.com/office/drawing/2014/main" id="{8FA903F7-5CFC-4DBC-B963-616B3383DF1A}"/>
                </a:ext>
              </a:extLst>
            </p:cNvPr>
            <p:cNvSpPr>
              <a:spLocks noChangeAspect="1" noChangeArrowheads="1" noTextEdit="1"/>
            </p:cNvSpPr>
            <p:nvPr/>
          </p:nvSpPr>
          <p:spPr bwMode="auto">
            <a:xfrm>
              <a:off x="3767" y="55"/>
              <a:ext cx="3905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199" name="Freeform 185">
              <a:extLst>
                <a:ext uri="{FF2B5EF4-FFF2-40B4-BE49-F238E27FC236}">
                  <a16:creationId xmlns:a16="http://schemas.microsoft.com/office/drawing/2014/main" id="{3E41323A-FF3E-4A36-8332-E7807EB0697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2" y="1309"/>
              <a:ext cx="164" cy="215"/>
            </a:xfrm>
            <a:custGeom>
              <a:avLst/>
              <a:gdLst>
                <a:gd name="T0" fmla="*/ 111 w 135"/>
                <a:gd name="T1" fmla="*/ 17 h 177"/>
                <a:gd name="T2" fmla="*/ 77 w 135"/>
                <a:gd name="T3" fmla="*/ 175 h 177"/>
                <a:gd name="T4" fmla="*/ 111 w 135"/>
                <a:gd name="T5" fmla="*/ 0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35" h="177">
                  <a:moveTo>
                    <a:pt x="111" y="17"/>
                  </a:moveTo>
                  <a:cubicBezTo>
                    <a:pt x="95" y="35"/>
                    <a:pt x="0" y="172"/>
                    <a:pt x="77" y="175"/>
                  </a:cubicBezTo>
                  <a:cubicBezTo>
                    <a:pt x="135" y="177"/>
                    <a:pt x="118" y="28"/>
                    <a:pt x="11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0" name="Freeform 186">
              <a:extLst>
                <a:ext uri="{FF2B5EF4-FFF2-40B4-BE49-F238E27FC236}">
                  <a16:creationId xmlns:a16="http://schemas.microsoft.com/office/drawing/2014/main" id="{CC8215D2-0804-4DE7-BAA6-164DDA52BD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9" y="2177"/>
              <a:ext cx="116" cy="180"/>
            </a:xfrm>
            <a:custGeom>
              <a:avLst/>
              <a:gdLst>
                <a:gd name="T0" fmla="*/ 61 w 95"/>
                <a:gd name="T1" fmla="*/ 0 h 148"/>
                <a:gd name="T2" fmla="*/ 46 w 95"/>
                <a:gd name="T3" fmla="*/ 138 h 148"/>
                <a:gd name="T4" fmla="*/ 61 w 95"/>
                <a:gd name="T5" fmla="*/ 18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5" h="148">
                  <a:moveTo>
                    <a:pt x="61" y="0"/>
                  </a:moveTo>
                  <a:cubicBezTo>
                    <a:pt x="53" y="14"/>
                    <a:pt x="0" y="128"/>
                    <a:pt x="46" y="138"/>
                  </a:cubicBezTo>
                  <a:cubicBezTo>
                    <a:pt x="95" y="148"/>
                    <a:pt x="67" y="38"/>
                    <a:pt x="61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1" name="Freeform 187">
              <a:extLst>
                <a:ext uri="{FF2B5EF4-FFF2-40B4-BE49-F238E27FC236}">
                  <a16:creationId xmlns:a16="http://schemas.microsoft.com/office/drawing/2014/main" id="{BE993A30-D420-44BE-9AAC-425AD8A87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7" y="197"/>
              <a:ext cx="79" cy="168"/>
            </a:xfrm>
            <a:custGeom>
              <a:avLst/>
              <a:gdLst>
                <a:gd name="T0" fmla="*/ 39 w 65"/>
                <a:gd name="T1" fmla="*/ 0 h 138"/>
                <a:gd name="T2" fmla="*/ 21 w 65"/>
                <a:gd name="T3" fmla="*/ 138 h 138"/>
                <a:gd name="T4" fmla="*/ 47 w 65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5" h="138">
                  <a:moveTo>
                    <a:pt x="39" y="0"/>
                  </a:moveTo>
                  <a:cubicBezTo>
                    <a:pt x="20" y="40"/>
                    <a:pt x="0" y="96"/>
                    <a:pt x="21" y="138"/>
                  </a:cubicBezTo>
                  <a:cubicBezTo>
                    <a:pt x="65" y="121"/>
                    <a:pt x="47" y="42"/>
                    <a:pt x="4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2" name="Freeform 188">
              <a:extLst>
                <a:ext uri="{FF2B5EF4-FFF2-40B4-BE49-F238E27FC236}">
                  <a16:creationId xmlns:a16="http://schemas.microsoft.com/office/drawing/2014/main" id="{C7678BEE-CAB5-4EE6-B7F9-C2B519783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7572" y="1234"/>
              <a:ext cx="126" cy="161"/>
            </a:xfrm>
            <a:custGeom>
              <a:avLst/>
              <a:gdLst>
                <a:gd name="T0" fmla="*/ 51 w 103"/>
                <a:gd name="T1" fmla="*/ 9 h 132"/>
                <a:gd name="T2" fmla="*/ 50 w 103"/>
                <a:gd name="T3" fmla="*/ 132 h 132"/>
                <a:gd name="T4" fmla="*/ 68 w 103"/>
                <a:gd name="T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3" h="132">
                  <a:moveTo>
                    <a:pt x="51" y="9"/>
                  </a:moveTo>
                  <a:cubicBezTo>
                    <a:pt x="39" y="22"/>
                    <a:pt x="0" y="131"/>
                    <a:pt x="50" y="132"/>
                  </a:cubicBezTo>
                  <a:cubicBezTo>
                    <a:pt x="103" y="132"/>
                    <a:pt x="74" y="22"/>
                    <a:pt x="6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3" name="Freeform 189">
              <a:extLst>
                <a:ext uri="{FF2B5EF4-FFF2-40B4-BE49-F238E27FC236}">
                  <a16:creationId xmlns:a16="http://schemas.microsoft.com/office/drawing/2014/main" id="{C7F3C47B-6BE3-4944-81A2-57CACA44F6B9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3" y="2633"/>
              <a:ext cx="112" cy="167"/>
            </a:xfrm>
            <a:custGeom>
              <a:avLst/>
              <a:gdLst>
                <a:gd name="T0" fmla="*/ 40 w 92"/>
                <a:gd name="T1" fmla="*/ 0 h 137"/>
                <a:gd name="T2" fmla="*/ 40 w 92"/>
                <a:gd name="T3" fmla="*/ 122 h 137"/>
                <a:gd name="T4" fmla="*/ 40 w 92"/>
                <a:gd name="T5" fmla="*/ 9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2" h="137">
                  <a:moveTo>
                    <a:pt x="40" y="0"/>
                  </a:moveTo>
                  <a:cubicBezTo>
                    <a:pt x="30" y="22"/>
                    <a:pt x="0" y="111"/>
                    <a:pt x="40" y="122"/>
                  </a:cubicBezTo>
                  <a:cubicBezTo>
                    <a:pt x="92" y="137"/>
                    <a:pt x="55" y="22"/>
                    <a:pt x="40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4" name="Freeform 190">
              <a:extLst>
                <a:ext uri="{FF2B5EF4-FFF2-40B4-BE49-F238E27FC236}">
                  <a16:creationId xmlns:a16="http://schemas.microsoft.com/office/drawing/2014/main" id="{F9490A9A-2BD6-482D-82B0-3602143DAFF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3" y="3439"/>
              <a:ext cx="92" cy="150"/>
            </a:xfrm>
            <a:custGeom>
              <a:avLst/>
              <a:gdLst>
                <a:gd name="T0" fmla="*/ 55 w 75"/>
                <a:gd name="T1" fmla="*/ 0 h 123"/>
                <a:gd name="T2" fmla="*/ 47 w 75"/>
                <a:gd name="T3" fmla="*/ 123 h 123"/>
                <a:gd name="T4" fmla="*/ 55 w 75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5" h="123">
                  <a:moveTo>
                    <a:pt x="55" y="0"/>
                  </a:moveTo>
                  <a:cubicBezTo>
                    <a:pt x="34" y="38"/>
                    <a:pt x="0" y="93"/>
                    <a:pt x="47" y="123"/>
                  </a:cubicBezTo>
                  <a:cubicBezTo>
                    <a:pt x="75" y="95"/>
                    <a:pt x="66" y="37"/>
                    <a:pt x="55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5" name="Freeform 191">
              <a:extLst>
                <a:ext uri="{FF2B5EF4-FFF2-40B4-BE49-F238E27FC236}">
                  <a16:creationId xmlns:a16="http://schemas.microsoft.com/office/drawing/2014/main" id="{10CABAA6-BC1F-43B4-A3F1-3956BBF33EC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8" y="2124"/>
              <a:ext cx="119" cy="150"/>
            </a:xfrm>
            <a:custGeom>
              <a:avLst/>
              <a:gdLst>
                <a:gd name="T0" fmla="*/ 41 w 97"/>
                <a:gd name="T1" fmla="*/ 9 h 123"/>
                <a:gd name="T2" fmla="*/ 50 w 97"/>
                <a:gd name="T3" fmla="*/ 113 h 123"/>
                <a:gd name="T4" fmla="*/ 59 w 97"/>
                <a:gd name="T5" fmla="*/ 0 h 1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7" h="123">
                  <a:moveTo>
                    <a:pt x="41" y="9"/>
                  </a:moveTo>
                  <a:cubicBezTo>
                    <a:pt x="30" y="28"/>
                    <a:pt x="0" y="123"/>
                    <a:pt x="50" y="113"/>
                  </a:cubicBezTo>
                  <a:cubicBezTo>
                    <a:pt x="97" y="104"/>
                    <a:pt x="71" y="18"/>
                    <a:pt x="5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6" name="Freeform 192">
              <a:extLst>
                <a:ext uri="{FF2B5EF4-FFF2-40B4-BE49-F238E27FC236}">
                  <a16:creationId xmlns:a16="http://schemas.microsoft.com/office/drawing/2014/main" id="{04830ABE-5671-4ABD-B509-E9DACA0B9F58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0" y="3534"/>
              <a:ext cx="89" cy="170"/>
            </a:xfrm>
            <a:custGeom>
              <a:avLst/>
              <a:gdLst>
                <a:gd name="T0" fmla="*/ 21 w 73"/>
                <a:gd name="T1" fmla="*/ 17 h 140"/>
                <a:gd name="T2" fmla="*/ 30 w 73"/>
                <a:gd name="T3" fmla="*/ 140 h 140"/>
                <a:gd name="T4" fmla="*/ 39 w 73"/>
                <a:gd name="T5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40">
                  <a:moveTo>
                    <a:pt x="21" y="17"/>
                  </a:moveTo>
                  <a:cubicBezTo>
                    <a:pt x="8" y="50"/>
                    <a:pt x="0" y="117"/>
                    <a:pt x="30" y="140"/>
                  </a:cubicBezTo>
                  <a:cubicBezTo>
                    <a:pt x="73" y="108"/>
                    <a:pt x="56" y="40"/>
                    <a:pt x="3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7" name="Freeform 193">
              <a:extLst>
                <a:ext uri="{FF2B5EF4-FFF2-40B4-BE49-F238E27FC236}">
                  <a16:creationId xmlns:a16="http://schemas.microsoft.com/office/drawing/2014/main" id="{D7088559-8957-4343-82A7-1BF8137669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94" y="4001"/>
              <a:ext cx="86" cy="176"/>
            </a:xfrm>
            <a:custGeom>
              <a:avLst/>
              <a:gdLst>
                <a:gd name="T0" fmla="*/ 42 w 71"/>
                <a:gd name="T1" fmla="*/ 0 h 145"/>
                <a:gd name="T2" fmla="*/ 9 w 71"/>
                <a:gd name="T3" fmla="*/ 129 h 145"/>
                <a:gd name="T4" fmla="*/ 42 w 71"/>
                <a:gd name="T5" fmla="*/ 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1" h="145">
                  <a:moveTo>
                    <a:pt x="42" y="0"/>
                  </a:moveTo>
                  <a:cubicBezTo>
                    <a:pt x="15" y="25"/>
                    <a:pt x="0" y="91"/>
                    <a:pt x="9" y="129"/>
                  </a:cubicBezTo>
                  <a:cubicBezTo>
                    <a:pt x="71" y="145"/>
                    <a:pt x="58" y="37"/>
                    <a:pt x="42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8" name="Freeform 194">
              <a:extLst>
                <a:ext uri="{FF2B5EF4-FFF2-40B4-BE49-F238E27FC236}">
                  <a16:creationId xmlns:a16="http://schemas.microsoft.com/office/drawing/2014/main" id="{D1509DAC-C40F-44D4-8425-3E8CB7CE0BD6}"/>
                </a:ext>
              </a:extLst>
            </p:cNvPr>
            <p:cNvSpPr>
              <a:spLocks/>
            </p:cNvSpPr>
            <p:nvPr/>
          </p:nvSpPr>
          <p:spPr bwMode="auto">
            <a:xfrm>
              <a:off x="4287" y="2679"/>
              <a:ext cx="83" cy="167"/>
            </a:xfrm>
            <a:custGeom>
              <a:avLst/>
              <a:gdLst>
                <a:gd name="T0" fmla="*/ 40 w 68"/>
                <a:gd name="T1" fmla="*/ 0 h 137"/>
                <a:gd name="T2" fmla="*/ 25 w 68"/>
                <a:gd name="T3" fmla="*/ 137 h 137"/>
                <a:gd name="T4" fmla="*/ 49 w 68"/>
                <a:gd name="T5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37">
                  <a:moveTo>
                    <a:pt x="40" y="0"/>
                  </a:moveTo>
                  <a:cubicBezTo>
                    <a:pt x="14" y="32"/>
                    <a:pt x="0" y="98"/>
                    <a:pt x="25" y="137"/>
                  </a:cubicBezTo>
                  <a:cubicBezTo>
                    <a:pt x="60" y="107"/>
                    <a:pt x="68" y="43"/>
                    <a:pt x="49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09" name="Freeform 195">
              <a:extLst>
                <a:ext uri="{FF2B5EF4-FFF2-40B4-BE49-F238E27FC236}">
                  <a16:creationId xmlns:a16="http://schemas.microsoft.com/office/drawing/2014/main" id="{51D4FBAC-7283-4707-9882-7263043F9BB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18" y="1733"/>
              <a:ext cx="490" cy="2653"/>
            </a:xfrm>
            <a:custGeom>
              <a:avLst/>
              <a:gdLst>
                <a:gd name="T0" fmla="*/ 402 w 402"/>
                <a:gd name="T1" fmla="*/ 0 h 2176"/>
                <a:gd name="T2" fmla="*/ 291 w 402"/>
                <a:gd name="T3" fmla="*/ 337 h 2176"/>
                <a:gd name="T4" fmla="*/ 222 w 402"/>
                <a:gd name="T5" fmla="*/ 670 h 2176"/>
                <a:gd name="T6" fmla="*/ 143 w 402"/>
                <a:gd name="T7" fmla="*/ 1166 h 2176"/>
                <a:gd name="T8" fmla="*/ 166 w 402"/>
                <a:gd name="T9" fmla="*/ 1786 h 2176"/>
                <a:gd name="T10" fmla="*/ 262 w 402"/>
                <a:gd name="T11" fmla="*/ 2038 h 2176"/>
                <a:gd name="T12" fmla="*/ 257 w 402"/>
                <a:gd name="T13" fmla="*/ 2165 h 2176"/>
                <a:gd name="T14" fmla="*/ 96 w 402"/>
                <a:gd name="T15" fmla="*/ 1762 h 2176"/>
                <a:gd name="T16" fmla="*/ 183 w 402"/>
                <a:gd name="T17" fmla="*/ 388 h 2176"/>
                <a:gd name="T18" fmla="*/ 211 w 402"/>
                <a:gd name="T19" fmla="*/ 80 h 2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02" h="2176">
                  <a:moveTo>
                    <a:pt x="402" y="0"/>
                  </a:moveTo>
                  <a:cubicBezTo>
                    <a:pt x="378" y="116"/>
                    <a:pt x="321" y="223"/>
                    <a:pt x="291" y="337"/>
                  </a:cubicBezTo>
                  <a:cubicBezTo>
                    <a:pt x="261" y="446"/>
                    <a:pt x="243" y="557"/>
                    <a:pt x="222" y="670"/>
                  </a:cubicBezTo>
                  <a:cubicBezTo>
                    <a:pt x="190" y="835"/>
                    <a:pt x="156" y="1000"/>
                    <a:pt x="143" y="1166"/>
                  </a:cubicBezTo>
                  <a:cubicBezTo>
                    <a:pt x="127" y="1372"/>
                    <a:pt x="122" y="1583"/>
                    <a:pt x="166" y="1786"/>
                  </a:cubicBezTo>
                  <a:cubicBezTo>
                    <a:pt x="186" y="1882"/>
                    <a:pt x="221" y="1955"/>
                    <a:pt x="262" y="2038"/>
                  </a:cubicBezTo>
                  <a:cubicBezTo>
                    <a:pt x="277" y="2071"/>
                    <a:pt x="335" y="2176"/>
                    <a:pt x="257" y="2165"/>
                  </a:cubicBezTo>
                  <a:cubicBezTo>
                    <a:pt x="159" y="2150"/>
                    <a:pt x="112" y="1844"/>
                    <a:pt x="96" y="1762"/>
                  </a:cubicBezTo>
                  <a:cubicBezTo>
                    <a:pt x="0" y="1279"/>
                    <a:pt x="124" y="861"/>
                    <a:pt x="183" y="388"/>
                  </a:cubicBezTo>
                  <a:cubicBezTo>
                    <a:pt x="195" y="291"/>
                    <a:pt x="228" y="180"/>
                    <a:pt x="211" y="80"/>
                  </a:cubicBezTo>
                </a:path>
              </a:pathLst>
            </a:custGeom>
            <a:solidFill>
              <a:srgbClr val="83A9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0" name="Freeform 196">
              <a:extLst>
                <a:ext uri="{FF2B5EF4-FFF2-40B4-BE49-F238E27FC236}">
                  <a16:creationId xmlns:a16="http://schemas.microsoft.com/office/drawing/2014/main" id="{97E7E68F-9182-4DCA-B422-F3B5D1E9B2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766" y="784"/>
              <a:ext cx="641" cy="824"/>
            </a:xfrm>
            <a:custGeom>
              <a:avLst/>
              <a:gdLst>
                <a:gd name="T0" fmla="*/ 220 w 526"/>
                <a:gd name="T1" fmla="*/ 126 h 676"/>
                <a:gd name="T2" fmla="*/ 104 w 526"/>
                <a:gd name="T3" fmla="*/ 48 h 676"/>
                <a:gd name="T4" fmla="*/ 89 w 526"/>
                <a:gd name="T5" fmla="*/ 37 h 676"/>
                <a:gd name="T6" fmla="*/ 0 w 526"/>
                <a:gd name="T7" fmla="*/ 0 h 676"/>
                <a:gd name="T8" fmla="*/ 368 w 526"/>
                <a:gd name="T9" fmla="*/ 676 h 676"/>
                <a:gd name="T10" fmla="*/ 526 w 526"/>
                <a:gd name="T11" fmla="*/ 252 h 676"/>
                <a:gd name="T12" fmla="*/ 298 w 526"/>
                <a:gd name="T13" fmla="*/ 159 h 676"/>
                <a:gd name="T14" fmla="*/ 220 w 526"/>
                <a:gd name="T15" fmla="*/ 12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6" h="676">
                  <a:moveTo>
                    <a:pt x="220" y="126"/>
                  </a:moveTo>
                  <a:cubicBezTo>
                    <a:pt x="181" y="109"/>
                    <a:pt x="142" y="82"/>
                    <a:pt x="104" y="48"/>
                  </a:cubicBezTo>
                  <a:cubicBezTo>
                    <a:pt x="100" y="45"/>
                    <a:pt x="94" y="42"/>
                    <a:pt x="89" y="37"/>
                  </a:cubicBezTo>
                  <a:cubicBezTo>
                    <a:pt x="59" y="29"/>
                    <a:pt x="30" y="17"/>
                    <a:pt x="0" y="0"/>
                  </a:cubicBezTo>
                  <a:cubicBezTo>
                    <a:pt x="22" y="270"/>
                    <a:pt x="168" y="497"/>
                    <a:pt x="368" y="676"/>
                  </a:cubicBezTo>
                  <a:cubicBezTo>
                    <a:pt x="526" y="252"/>
                    <a:pt x="526" y="252"/>
                    <a:pt x="526" y="252"/>
                  </a:cubicBezTo>
                  <a:cubicBezTo>
                    <a:pt x="448" y="234"/>
                    <a:pt x="372" y="204"/>
                    <a:pt x="298" y="159"/>
                  </a:cubicBezTo>
                  <a:cubicBezTo>
                    <a:pt x="281" y="148"/>
                    <a:pt x="248" y="137"/>
                    <a:pt x="220" y="126"/>
                  </a:cubicBezTo>
                  <a:close/>
                </a:path>
              </a:pathLst>
            </a:custGeom>
            <a:solidFill>
              <a:srgbClr val="519A7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1" name="Freeform 197">
              <a:extLst>
                <a:ext uri="{FF2B5EF4-FFF2-40B4-BE49-F238E27FC236}">
                  <a16:creationId xmlns:a16="http://schemas.microsoft.com/office/drawing/2014/main" id="{8770E6E4-AD12-44B8-85D8-33F6C9E24B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055" y="839"/>
              <a:ext cx="40" cy="123"/>
            </a:xfrm>
            <a:custGeom>
              <a:avLst/>
              <a:gdLst>
                <a:gd name="T0" fmla="*/ 33 w 33"/>
                <a:gd name="T1" fmla="*/ 0 h 101"/>
                <a:gd name="T2" fmla="*/ 0 w 33"/>
                <a:gd name="T3" fmla="*/ 3 h 101"/>
                <a:gd name="T4" fmla="*/ 0 w 33"/>
                <a:gd name="T5" fmla="*/ 87 h 101"/>
                <a:gd name="T6" fmla="*/ 33 w 33"/>
                <a:gd name="T7" fmla="*/ 101 h 101"/>
                <a:gd name="T8" fmla="*/ 33 w 33"/>
                <a:gd name="T9" fmla="*/ 0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01">
                  <a:moveTo>
                    <a:pt x="33" y="0"/>
                  </a:moveTo>
                  <a:cubicBezTo>
                    <a:pt x="22" y="1"/>
                    <a:pt x="11" y="2"/>
                    <a:pt x="0" y="3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11" y="92"/>
                    <a:pt x="23" y="96"/>
                    <a:pt x="33" y="101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2" name="Freeform 198">
              <a:extLst>
                <a:ext uri="{FF2B5EF4-FFF2-40B4-BE49-F238E27FC236}">
                  <a16:creationId xmlns:a16="http://schemas.microsoft.com/office/drawing/2014/main" id="{471079E0-67D1-4C79-AF86-E1947CC1A056}"/>
                </a:ext>
              </a:extLst>
            </p:cNvPr>
            <p:cNvSpPr>
              <a:spLocks/>
            </p:cNvSpPr>
            <p:nvPr/>
          </p:nvSpPr>
          <p:spPr bwMode="auto">
            <a:xfrm>
              <a:off x="3986" y="845"/>
              <a:ext cx="35" cy="87"/>
            </a:xfrm>
            <a:custGeom>
              <a:avLst/>
              <a:gdLst>
                <a:gd name="T0" fmla="*/ 28 w 28"/>
                <a:gd name="T1" fmla="*/ 0 h 71"/>
                <a:gd name="T2" fmla="*/ 0 w 28"/>
                <a:gd name="T3" fmla="*/ 0 h 71"/>
                <a:gd name="T4" fmla="*/ 0 w 28"/>
                <a:gd name="T5" fmla="*/ 56 h 71"/>
                <a:gd name="T6" fmla="*/ 28 w 28"/>
                <a:gd name="T7" fmla="*/ 71 h 71"/>
                <a:gd name="T8" fmla="*/ 28 w 28"/>
                <a:gd name="T9" fmla="*/ 0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71">
                  <a:moveTo>
                    <a:pt x="28" y="0"/>
                  </a:moveTo>
                  <a:cubicBezTo>
                    <a:pt x="19" y="0"/>
                    <a:pt x="10" y="0"/>
                    <a:pt x="0" y="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10" y="61"/>
                    <a:pt x="19" y="66"/>
                    <a:pt x="28" y="71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3" name="Freeform 199">
              <a:extLst>
                <a:ext uri="{FF2B5EF4-FFF2-40B4-BE49-F238E27FC236}">
                  <a16:creationId xmlns:a16="http://schemas.microsoft.com/office/drawing/2014/main" id="{8B511748-9506-4B24-B7D1-2C462B9D2E2D}"/>
                </a:ext>
              </a:extLst>
            </p:cNvPr>
            <p:cNvSpPr>
              <a:spLocks/>
            </p:cNvSpPr>
            <p:nvPr/>
          </p:nvSpPr>
          <p:spPr bwMode="auto">
            <a:xfrm>
              <a:off x="3874" y="829"/>
              <a:ext cx="79" cy="61"/>
            </a:xfrm>
            <a:custGeom>
              <a:avLst/>
              <a:gdLst>
                <a:gd name="T0" fmla="*/ 0 w 65"/>
                <a:gd name="T1" fmla="*/ 0 h 50"/>
                <a:gd name="T2" fmla="*/ 15 w 65"/>
                <a:gd name="T3" fmla="*/ 11 h 50"/>
                <a:gd name="T4" fmla="*/ 65 w 65"/>
                <a:gd name="T5" fmla="*/ 50 h 50"/>
                <a:gd name="T6" fmla="*/ 65 w 65"/>
                <a:gd name="T7" fmla="*/ 11 h 50"/>
                <a:gd name="T8" fmla="*/ 0 w 65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5" h="50">
                  <a:moveTo>
                    <a:pt x="0" y="0"/>
                  </a:moveTo>
                  <a:cubicBezTo>
                    <a:pt x="5" y="5"/>
                    <a:pt x="11" y="8"/>
                    <a:pt x="15" y="11"/>
                  </a:cubicBezTo>
                  <a:cubicBezTo>
                    <a:pt x="31" y="25"/>
                    <a:pt x="48" y="39"/>
                    <a:pt x="65" y="50"/>
                  </a:cubicBezTo>
                  <a:cubicBezTo>
                    <a:pt x="65" y="11"/>
                    <a:pt x="65" y="11"/>
                    <a:pt x="65" y="11"/>
                  </a:cubicBezTo>
                  <a:cubicBezTo>
                    <a:pt x="43" y="9"/>
                    <a:pt x="22" y="5"/>
                    <a:pt x="0" y="0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4" name="Freeform 200">
              <a:extLst>
                <a:ext uri="{FF2B5EF4-FFF2-40B4-BE49-F238E27FC236}">
                  <a16:creationId xmlns:a16="http://schemas.microsoft.com/office/drawing/2014/main" id="{27C64421-BA8D-47A4-8E00-36433D2A9B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53" y="843"/>
              <a:ext cx="33" cy="71"/>
            </a:xfrm>
            <a:custGeom>
              <a:avLst/>
              <a:gdLst>
                <a:gd name="T0" fmla="*/ 27 w 27"/>
                <a:gd name="T1" fmla="*/ 2 h 58"/>
                <a:gd name="T2" fmla="*/ 0 w 27"/>
                <a:gd name="T3" fmla="*/ 0 h 58"/>
                <a:gd name="T4" fmla="*/ 0 w 27"/>
                <a:gd name="T5" fmla="*/ 39 h 58"/>
                <a:gd name="T6" fmla="*/ 27 w 27"/>
                <a:gd name="T7" fmla="*/ 58 h 58"/>
                <a:gd name="T8" fmla="*/ 27 w 27"/>
                <a:gd name="T9" fmla="*/ 2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" h="58">
                  <a:moveTo>
                    <a:pt x="27" y="2"/>
                  </a:moveTo>
                  <a:cubicBezTo>
                    <a:pt x="18" y="1"/>
                    <a:pt x="9" y="1"/>
                    <a:pt x="0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9" y="46"/>
                    <a:pt x="18" y="52"/>
                    <a:pt x="27" y="58"/>
                  </a:cubicBezTo>
                  <a:lnTo>
                    <a:pt x="27" y="2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5" name="Freeform 201">
              <a:extLst>
                <a:ext uri="{FF2B5EF4-FFF2-40B4-BE49-F238E27FC236}">
                  <a16:creationId xmlns:a16="http://schemas.microsoft.com/office/drawing/2014/main" id="{972637AD-22BC-4949-81A9-57201596CBCE}"/>
                </a:ext>
              </a:extLst>
            </p:cNvPr>
            <p:cNvSpPr>
              <a:spLocks/>
            </p:cNvSpPr>
            <p:nvPr/>
          </p:nvSpPr>
          <p:spPr bwMode="auto">
            <a:xfrm>
              <a:off x="4021" y="843"/>
              <a:ext cx="34" cy="102"/>
            </a:xfrm>
            <a:custGeom>
              <a:avLst/>
              <a:gdLst>
                <a:gd name="T0" fmla="*/ 0 w 28"/>
                <a:gd name="T1" fmla="*/ 2 h 84"/>
                <a:gd name="T2" fmla="*/ 0 w 28"/>
                <a:gd name="T3" fmla="*/ 73 h 84"/>
                <a:gd name="T4" fmla="*/ 11 w 28"/>
                <a:gd name="T5" fmla="*/ 78 h 84"/>
                <a:gd name="T6" fmla="*/ 28 w 28"/>
                <a:gd name="T7" fmla="*/ 84 h 84"/>
                <a:gd name="T8" fmla="*/ 28 w 28"/>
                <a:gd name="T9" fmla="*/ 0 h 84"/>
                <a:gd name="T10" fmla="*/ 0 w 28"/>
                <a:gd name="T11" fmla="*/ 2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8" h="84">
                  <a:moveTo>
                    <a:pt x="0" y="2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4" y="75"/>
                    <a:pt x="8" y="76"/>
                    <a:pt x="11" y="78"/>
                  </a:cubicBezTo>
                  <a:cubicBezTo>
                    <a:pt x="17" y="80"/>
                    <a:pt x="22" y="82"/>
                    <a:pt x="28" y="84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19" y="1"/>
                    <a:pt x="9" y="1"/>
                    <a:pt x="0" y="2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6" name="Freeform 202">
              <a:extLst>
                <a:ext uri="{FF2B5EF4-FFF2-40B4-BE49-F238E27FC236}">
                  <a16:creationId xmlns:a16="http://schemas.microsoft.com/office/drawing/2014/main" id="{F22DB3C4-57D8-4B21-A846-CE5D04A2CDD4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5" y="832"/>
              <a:ext cx="41" cy="151"/>
            </a:xfrm>
            <a:custGeom>
              <a:avLst/>
              <a:gdLst>
                <a:gd name="T0" fmla="*/ 0 w 34"/>
                <a:gd name="T1" fmla="*/ 6 h 124"/>
                <a:gd name="T2" fmla="*/ 0 w 34"/>
                <a:gd name="T3" fmla="*/ 107 h 124"/>
                <a:gd name="T4" fmla="*/ 28 w 34"/>
                <a:gd name="T5" fmla="*/ 120 h 124"/>
                <a:gd name="T6" fmla="*/ 34 w 34"/>
                <a:gd name="T7" fmla="*/ 124 h 124"/>
                <a:gd name="T8" fmla="*/ 34 w 34"/>
                <a:gd name="T9" fmla="*/ 0 h 124"/>
                <a:gd name="T10" fmla="*/ 0 w 34"/>
                <a:gd name="T11" fmla="*/ 6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4" h="124">
                  <a:moveTo>
                    <a:pt x="0" y="6"/>
                  </a:moveTo>
                  <a:cubicBezTo>
                    <a:pt x="0" y="107"/>
                    <a:pt x="0" y="107"/>
                    <a:pt x="0" y="107"/>
                  </a:cubicBezTo>
                  <a:cubicBezTo>
                    <a:pt x="11" y="111"/>
                    <a:pt x="21" y="116"/>
                    <a:pt x="28" y="120"/>
                  </a:cubicBezTo>
                  <a:cubicBezTo>
                    <a:pt x="30" y="121"/>
                    <a:pt x="32" y="122"/>
                    <a:pt x="34" y="12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3" y="2"/>
                    <a:pt x="11" y="4"/>
                    <a:pt x="0" y="6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7" name="Freeform 203">
              <a:extLst>
                <a:ext uri="{FF2B5EF4-FFF2-40B4-BE49-F238E27FC236}">
                  <a16:creationId xmlns:a16="http://schemas.microsoft.com/office/drawing/2014/main" id="{EC8554EE-653A-41A3-A7EC-8784C9D1AF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136" y="822"/>
              <a:ext cx="48" cy="187"/>
            </a:xfrm>
            <a:custGeom>
              <a:avLst/>
              <a:gdLst>
                <a:gd name="T0" fmla="*/ 39 w 39"/>
                <a:gd name="T1" fmla="*/ 0 h 153"/>
                <a:gd name="T2" fmla="*/ 0 w 39"/>
                <a:gd name="T3" fmla="*/ 8 h 153"/>
                <a:gd name="T4" fmla="*/ 0 w 39"/>
                <a:gd name="T5" fmla="*/ 132 h 153"/>
                <a:gd name="T6" fmla="*/ 39 w 39"/>
                <a:gd name="T7" fmla="*/ 153 h 153"/>
                <a:gd name="T8" fmla="*/ 39 w 39"/>
                <a:gd name="T9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153">
                  <a:moveTo>
                    <a:pt x="39" y="0"/>
                  </a:moveTo>
                  <a:cubicBezTo>
                    <a:pt x="26" y="3"/>
                    <a:pt x="13" y="6"/>
                    <a:pt x="0" y="8"/>
                  </a:cubicBezTo>
                  <a:cubicBezTo>
                    <a:pt x="0" y="132"/>
                    <a:pt x="0" y="132"/>
                    <a:pt x="0" y="132"/>
                  </a:cubicBezTo>
                  <a:cubicBezTo>
                    <a:pt x="13" y="139"/>
                    <a:pt x="26" y="146"/>
                    <a:pt x="39" y="153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8" name="Freeform 204">
              <a:extLst>
                <a:ext uri="{FF2B5EF4-FFF2-40B4-BE49-F238E27FC236}">
                  <a16:creationId xmlns:a16="http://schemas.microsoft.com/office/drawing/2014/main" id="{ACCC8236-5758-4D04-B8EF-4BE6C54ED6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184" y="811"/>
              <a:ext cx="40" cy="218"/>
            </a:xfrm>
            <a:custGeom>
              <a:avLst/>
              <a:gdLst>
                <a:gd name="T0" fmla="*/ 33 w 33"/>
                <a:gd name="T1" fmla="*/ 0 h 179"/>
                <a:gd name="T2" fmla="*/ 0 w 33"/>
                <a:gd name="T3" fmla="*/ 9 h 179"/>
                <a:gd name="T4" fmla="*/ 0 w 33"/>
                <a:gd name="T5" fmla="*/ 162 h 179"/>
                <a:gd name="T6" fmla="*/ 33 w 33"/>
                <a:gd name="T7" fmla="*/ 179 h 179"/>
                <a:gd name="T8" fmla="*/ 33 w 33"/>
                <a:gd name="T9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179">
                  <a:moveTo>
                    <a:pt x="33" y="0"/>
                  </a:moveTo>
                  <a:cubicBezTo>
                    <a:pt x="22" y="3"/>
                    <a:pt x="11" y="6"/>
                    <a:pt x="0" y="9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11" y="168"/>
                    <a:pt x="22" y="173"/>
                    <a:pt x="33" y="179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19" name="Freeform 205">
              <a:extLst>
                <a:ext uri="{FF2B5EF4-FFF2-40B4-BE49-F238E27FC236}">
                  <a16:creationId xmlns:a16="http://schemas.microsoft.com/office/drawing/2014/main" id="{0BF54336-736B-4E27-895D-CD4805F2F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24" y="799"/>
              <a:ext cx="40" cy="247"/>
            </a:xfrm>
            <a:custGeom>
              <a:avLst/>
              <a:gdLst>
                <a:gd name="T0" fmla="*/ 33 w 33"/>
                <a:gd name="T1" fmla="*/ 0 h 203"/>
                <a:gd name="T2" fmla="*/ 0 w 33"/>
                <a:gd name="T3" fmla="*/ 10 h 203"/>
                <a:gd name="T4" fmla="*/ 0 w 33"/>
                <a:gd name="T5" fmla="*/ 189 h 203"/>
                <a:gd name="T6" fmla="*/ 33 w 33"/>
                <a:gd name="T7" fmla="*/ 203 h 203"/>
                <a:gd name="T8" fmla="*/ 33 w 33"/>
                <a:gd name="T9" fmla="*/ 0 h 2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03">
                  <a:moveTo>
                    <a:pt x="33" y="0"/>
                  </a:moveTo>
                  <a:cubicBezTo>
                    <a:pt x="22" y="3"/>
                    <a:pt x="11" y="7"/>
                    <a:pt x="0" y="10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11" y="194"/>
                    <a:pt x="22" y="198"/>
                    <a:pt x="33" y="203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0" name="Freeform 206">
              <a:extLst>
                <a:ext uri="{FF2B5EF4-FFF2-40B4-BE49-F238E27FC236}">
                  <a16:creationId xmlns:a16="http://schemas.microsoft.com/office/drawing/2014/main" id="{A3B226E8-B6AC-4040-991D-5E21658662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4" y="783"/>
              <a:ext cx="48" cy="282"/>
            </a:xfrm>
            <a:custGeom>
              <a:avLst/>
              <a:gdLst>
                <a:gd name="T0" fmla="*/ 39 w 39"/>
                <a:gd name="T1" fmla="*/ 0 h 231"/>
                <a:gd name="T2" fmla="*/ 0 w 39"/>
                <a:gd name="T3" fmla="*/ 13 h 231"/>
                <a:gd name="T4" fmla="*/ 0 w 39"/>
                <a:gd name="T5" fmla="*/ 216 h 231"/>
                <a:gd name="T6" fmla="*/ 39 w 39"/>
                <a:gd name="T7" fmla="*/ 231 h 231"/>
                <a:gd name="T8" fmla="*/ 39 w 39"/>
                <a:gd name="T9" fmla="*/ 0 h 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31">
                  <a:moveTo>
                    <a:pt x="39" y="0"/>
                  </a:moveTo>
                  <a:cubicBezTo>
                    <a:pt x="26" y="4"/>
                    <a:pt x="13" y="9"/>
                    <a:pt x="0" y="13"/>
                  </a:cubicBezTo>
                  <a:cubicBezTo>
                    <a:pt x="0" y="216"/>
                    <a:pt x="0" y="216"/>
                    <a:pt x="0" y="216"/>
                  </a:cubicBezTo>
                  <a:cubicBezTo>
                    <a:pt x="13" y="221"/>
                    <a:pt x="26" y="226"/>
                    <a:pt x="39" y="231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1" name="Freeform 207">
              <a:extLst>
                <a:ext uri="{FF2B5EF4-FFF2-40B4-BE49-F238E27FC236}">
                  <a16:creationId xmlns:a16="http://schemas.microsoft.com/office/drawing/2014/main" id="{739D52FE-409A-4F53-98C6-B6D43BEF3E6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12" y="766"/>
              <a:ext cx="47" cy="313"/>
            </a:xfrm>
            <a:custGeom>
              <a:avLst/>
              <a:gdLst>
                <a:gd name="T0" fmla="*/ 39 w 39"/>
                <a:gd name="T1" fmla="*/ 0 h 257"/>
                <a:gd name="T2" fmla="*/ 0 w 39"/>
                <a:gd name="T3" fmla="*/ 14 h 257"/>
                <a:gd name="T4" fmla="*/ 0 w 39"/>
                <a:gd name="T5" fmla="*/ 245 h 257"/>
                <a:gd name="T6" fmla="*/ 39 w 39"/>
                <a:gd name="T7" fmla="*/ 257 h 257"/>
                <a:gd name="T8" fmla="*/ 39 w 39"/>
                <a:gd name="T9" fmla="*/ 0 h 2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257">
                  <a:moveTo>
                    <a:pt x="39" y="0"/>
                  </a:moveTo>
                  <a:cubicBezTo>
                    <a:pt x="26" y="5"/>
                    <a:pt x="13" y="9"/>
                    <a:pt x="0" y="14"/>
                  </a:cubicBezTo>
                  <a:cubicBezTo>
                    <a:pt x="0" y="245"/>
                    <a:pt x="0" y="245"/>
                    <a:pt x="0" y="245"/>
                  </a:cubicBezTo>
                  <a:cubicBezTo>
                    <a:pt x="13" y="249"/>
                    <a:pt x="26" y="253"/>
                    <a:pt x="39" y="257"/>
                  </a:cubicBezTo>
                  <a:lnTo>
                    <a:pt x="39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2" name="Freeform 208">
              <a:extLst>
                <a:ext uri="{FF2B5EF4-FFF2-40B4-BE49-F238E27FC236}">
                  <a16:creationId xmlns:a16="http://schemas.microsoft.com/office/drawing/2014/main" id="{B751C4FD-BDA1-4F99-98D5-164465F995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59" y="745"/>
              <a:ext cx="55" cy="347"/>
            </a:xfrm>
            <a:custGeom>
              <a:avLst/>
              <a:gdLst>
                <a:gd name="T0" fmla="*/ 0 w 45"/>
                <a:gd name="T1" fmla="*/ 17 h 284"/>
                <a:gd name="T2" fmla="*/ 0 w 45"/>
                <a:gd name="T3" fmla="*/ 274 h 284"/>
                <a:gd name="T4" fmla="*/ 39 w 45"/>
                <a:gd name="T5" fmla="*/ 284 h 284"/>
                <a:gd name="T6" fmla="*/ 45 w 45"/>
                <a:gd name="T7" fmla="*/ 271 h 284"/>
                <a:gd name="T8" fmla="*/ 45 w 45"/>
                <a:gd name="T9" fmla="*/ 0 h 284"/>
                <a:gd name="T10" fmla="*/ 0 w 45"/>
                <a:gd name="T11" fmla="*/ 17 h 2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5" h="284">
                  <a:moveTo>
                    <a:pt x="0" y="17"/>
                  </a:moveTo>
                  <a:cubicBezTo>
                    <a:pt x="0" y="274"/>
                    <a:pt x="0" y="274"/>
                    <a:pt x="0" y="274"/>
                  </a:cubicBezTo>
                  <a:cubicBezTo>
                    <a:pt x="13" y="278"/>
                    <a:pt x="26" y="281"/>
                    <a:pt x="39" y="284"/>
                  </a:cubicBezTo>
                  <a:cubicBezTo>
                    <a:pt x="45" y="271"/>
                    <a:pt x="45" y="271"/>
                    <a:pt x="45" y="271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30" y="5"/>
                    <a:pt x="15" y="11"/>
                    <a:pt x="0" y="17"/>
                  </a:cubicBez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3" name="Freeform 209">
              <a:extLst>
                <a:ext uri="{FF2B5EF4-FFF2-40B4-BE49-F238E27FC236}">
                  <a16:creationId xmlns:a16="http://schemas.microsoft.com/office/drawing/2014/main" id="{FC53908A-8046-48B3-A71B-4182B17195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728"/>
              <a:ext cx="40" cy="348"/>
            </a:xfrm>
            <a:custGeom>
              <a:avLst/>
              <a:gdLst>
                <a:gd name="T0" fmla="*/ 33 w 33"/>
                <a:gd name="T1" fmla="*/ 0 h 285"/>
                <a:gd name="T2" fmla="*/ 0 w 33"/>
                <a:gd name="T3" fmla="*/ 14 h 285"/>
                <a:gd name="T4" fmla="*/ 0 w 33"/>
                <a:gd name="T5" fmla="*/ 285 h 285"/>
                <a:gd name="T6" fmla="*/ 33 w 33"/>
                <a:gd name="T7" fmla="*/ 196 h 285"/>
                <a:gd name="T8" fmla="*/ 33 w 33"/>
                <a:gd name="T9" fmla="*/ 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285">
                  <a:moveTo>
                    <a:pt x="33" y="0"/>
                  </a:moveTo>
                  <a:cubicBezTo>
                    <a:pt x="22" y="5"/>
                    <a:pt x="11" y="9"/>
                    <a:pt x="0" y="14"/>
                  </a:cubicBezTo>
                  <a:cubicBezTo>
                    <a:pt x="0" y="285"/>
                    <a:pt x="0" y="285"/>
                    <a:pt x="0" y="285"/>
                  </a:cubicBezTo>
                  <a:cubicBezTo>
                    <a:pt x="33" y="196"/>
                    <a:pt x="33" y="196"/>
                    <a:pt x="33" y="196"/>
                  </a:cubicBezTo>
                  <a:lnTo>
                    <a:pt x="33" y="0"/>
                  </a:ln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4" name="Freeform 210">
              <a:extLst>
                <a:ext uri="{FF2B5EF4-FFF2-40B4-BE49-F238E27FC236}">
                  <a16:creationId xmlns:a16="http://schemas.microsoft.com/office/drawing/2014/main" id="{FAFAEDA8-2CAD-419B-B508-498F67FC57F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715"/>
              <a:ext cx="35" cy="252"/>
            </a:xfrm>
            <a:custGeom>
              <a:avLst/>
              <a:gdLst>
                <a:gd name="T0" fmla="*/ 28 w 28"/>
                <a:gd name="T1" fmla="*/ 0 h 207"/>
                <a:gd name="T2" fmla="*/ 0 w 28"/>
                <a:gd name="T3" fmla="*/ 11 h 207"/>
                <a:gd name="T4" fmla="*/ 0 w 28"/>
                <a:gd name="T5" fmla="*/ 207 h 207"/>
                <a:gd name="T6" fmla="*/ 28 w 28"/>
                <a:gd name="T7" fmla="*/ 133 h 207"/>
                <a:gd name="T8" fmla="*/ 28 w 28"/>
                <a:gd name="T9" fmla="*/ 0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07">
                  <a:moveTo>
                    <a:pt x="28" y="0"/>
                  </a:moveTo>
                  <a:cubicBezTo>
                    <a:pt x="18" y="4"/>
                    <a:pt x="9" y="8"/>
                    <a:pt x="0" y="11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28" y="133"/>
                    <a:pt x="28" y="133"/>
                    <a:pt x="28" y="133"/>
                  </a:cubicBezTo>
                  <a:lnTo>
                    <a:pt x="28" y="0"/>
                  </a:lnTo>
                  <a:close/>
                </a:path>
              </a:pathLst>
            </a:custGeom>
            <a:solidFill>
              <a:srgbClr val="88608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5" name="Freeform 211">
              <a:extLst>
                <a:ext uri="{FF2B5EF4-FFF2-40B4-BE49-F238E27FC236}">
                  <a16:creationId xmlns:a16="http://schemas.microsoft.com/office/drawing/2014/main" id="{45E1D65F-57DE-4B6D-A3D1-63E635133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9" y="686"/>
              <a:ext cx="70" cy="191"/>
            </a:xfrm>
            <a:custGeom>
              <a:avLst/>
              <a:gdLst>
                <a:gd name="T0" fmla="*/ 18 w 58"/>
                <a:gd name="T1" fmla="*/ 17 h 157"/>
                <a:gd name="T2" fmla="*/ 0 w 58"/>
                <a:gd name="T3" fmla="*/ 24 h 157"/>
                <a:gd name="T4" fmla="*/ 0 w 58"/>
                <a:gd name="T5" fmla="*/ 157 h 157"/>
                <a:gd name="T6" fmla="*/ 58 w 58"/>
                <a:gd name="T7" fmla="*/ 0 h 157"/>
                <a:gd name="T8" fmla="*/ 18 w 58"/>
                <a:gd name="T9" fmla="*/ 1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8" h="157">
                  <a:moveTo>
                    <a:pt x="18" y="17"/>
                  </a:moveTo>
                  <a:cubicBezTo>
                    <a:pt x="12" y="19"/>
                    <a:pt x="6" y="22"/>
                    <a:pt x="0" y="24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45" y="6"/>
                    <a:pt x="31" y="11"/>
                    <a:pt x="18" y="17"/>
                  </a:cubicBezTo>
                  <a:close/>
                </a:path>
              </a:pathLst>
            </a:custGeom>
            <a:solidFill>
              <a:srgbClr val="A7C72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6" name="Freeform 212">
              <a:extLst>
                <a:ext uri="{FF2B5EF4-FFF2-40B4-BE49-F238E27FC236}">
                  <a16:creationId xmlns:a16="http://schemas.microsoft.com/office/drawing/2014/main" id="{48880BC4-8DF5-42B3-992F-A93FA56EF697}"/>
                </a:ext>
              </a:extLst>
            </p:cNvPr>
            <p:cNvSpPr>
              <a:spLocks/>
            </p:cNvSpPr>
            <p:nvPr/>
          </p:nvSpPr>
          <p:spPr bwMode="auto">
            <a:xfrm>
              <a:off x="4214" y="1109"/>
              <a:ext cx="361" cy="757"/>
            </a:xfrm>
            <a:custGeom>
              <a:avLst/>
              <a:gdLst>
                <a:gd name="T0" fmla="*/ 153 w 296"/>
                <a:gd name="T1" fmla="*/ 0 h 621"/>
                <a:gd name="T2" fmla="*/ 0 w 296"/>
                <a:gd name="T3" fmla="*/ 410 h 621"/>
                <a:gd name="T4" fmla="*/ 296 w 296"/>
                <a:gd name="T5" fmla="*/ 621 h 621"/>
                <a:gd name="T6" fmla="*/ 153 w 296"/>
                <a:gd name="T7" fmla="*/ 0 h 6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96" h="621">
                  <a:moveTo>
                    <a:pt x="153" y="0"/>
                  </a:moveTo>
                  <a:cubicBezTo>
                    <a:pt x="0" y="410"/>
                    <a:pt x="0" y="410"/>
                    <a:pt x="0" y="410"/>
                  </a:cubicBezTo>
                  <a:cubicBezTo>
                    <a:pt x="90" y="490"/>
                    <a:pt x="191" y="561"/>
                    <a:pt x="296" y="621"/>
                  </a:cubicBezTo>
                  <a:lnTo>
                    <a:pt x="15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7" name="Freeform 213">
              <a:extLst>
                <a:ext uri="{FF2B5EF4-FFF2-40B4-BE49-F238E27FC236}">
                  <a16:creationId xmlns:a16="http://schemas.microsoft.com/office/drawing/2014/main" id="{26363FE8-A826-4970-940D-ECDA65C47DC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1" y="1087"/>
              <a:ext cx="532" cy="47"/>
            </a:xfrm>
            <a:custGeom>
              <a:avLst/>
              <a:gdLst>
                <a:gd name="T0" fmla="*/ 437 w 437"/>
                <a:gd name="T1" fmla="*/ 0 h 39"/>
                <a:gd name="T2" fmla="*/ 5 w 437"/>
                <a:gd name="T3" fmla="*/ 4 h 39"/>
                <a:gd name="T4" fmla="*/ 0 w 437"/>
                <a:gd name="T5" fmla="*/ 18 h 39"/>
                <a:gd name="T6" fmla="*/ 5 w 437"/>
                <a:gd name="T7" fmla="*/ 39 h 39"/>
                <a:gd name="T8" fmla="*/ 419 w 437"/>
                <a:gd name="T9" fmla="*/ 39 h 39"/>
                <a:gd name="T10" fmla="*/ 437 w 437"/>
                <a:gd name="T11" fmla="*/ 0 h 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7" h="39">
                  <a:moveTo>
                    <a:pt x="437" y="0"/>
                  </a:moveTo>
                  <a:cubicBezTo>
                    <a:pt x="292" y="30"/>
                    <a:pt x="146" y="37"/>
                    <a:pt x="5" y="4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5" y="39"/>
                    <a:pt x="5" y="39"/>
                    <a:pt x="5" y="39"/>
                  </a:cubicBezTo>
                  <a:cubicBezTo>
                    <a:pt x="419" y="39"/>
                    <a:pt x="419" y="39"/>
                    <a:pt x="419" y="39"/>
                  </a:cubicBezTo>
                  <a:lnTo>
                    <a:pt x="437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8" name="Freeform 214">
              <a:extLst>
                <a:ext uri="{FF2B5EF4-FFF2-40B4-BE49-F238E27FC236}">
                  <a16:creationId xmlns:a16="http://schemas.microsoft.com/office/drawing/2014/main" id="{501603C5-BDDD-488C-B6D3-E1BF8934B142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1134"/>
              <a:ext cx="504" cy="45"/>
            </a:xfrm>
            <a:custGeom>
              <a:avLst/>
              <a:gdLst>
                <a:gd name="T0" fmla="*/ 504 w 504"/>
                <a:gd name="T1" fmla="*/ 0 h 45"/>
                <a:gd name="T2" fmla="*/ 0 w 504"/>
                <a:gd name="T3" fmla="*/ 0 h 45"/>
                <a:gd name="T4" fmla="*/ 11 w 504"/>
                <a:gd name="T5" fmla="*/ 45 h 45"/>
                <a:gd name="T6" fmla="*/ 484 w 504"/>
                <a:gd name="T7" fmla="*/ 45 h 45"/>
                <a:gd name="T8" fmla="*/ 504 w 5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04" h="45">
                  <a:moveTo>
                    <a:pt x="5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484" y="45"/>
                  </a:lnTo>
                  <a:lnTo>
                    <a:pt x="5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29" name="Freeform 215">
              <a:extLst>
                <a:ext uri="{FF2B5EF4-FFF2-40B4-BE49-F238E27FC236}">
                  <a16:creationId xmlns:a16="http://schemas.microsoft.com/office/drawing/2014/main" id="{8189EC2B-FD43-403D-A682-AA6B784176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8" y="1179"/>
              <a:ext cx="473" cy="45"/>
            </a:xfrm>
            <a:custGeom>
              <a:avLst/>
              <a:gdLst>
                <a:gd name="T0" fmla="*/ 473 w 473"/>
                <a:gd name="T1" fmla="*/ 0 h 45"/>
                <a:gd name="T2" fmla="*/ 0 w 473"/>
                <a:gd name="T3" fmla="*/ 0 h 45"/>
                <a:gd name="T4" fmla="*/ 10 w 473"/>
                <a:gd name="T5" fmla="*/ 45 h 45"/>
                <a:gd name="T6" fmla="*/ 452 w 473"/>
                <a:gd name="T7" fmla="*/ 45 h 45"/>
                <a:gd name="T8" fmla="*/ 473 w 47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3" h="45">
                  <a:moveTo>
                    <a:pt x="473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452" y="45"/>
                  </a:lnTo>
                  <a:lnTo>
                    <a:pt x="47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0" name="Freeform 216">
              <a:extLst>
                <a:ext uri="{FF2B5EF4-FFF2-40B4-BE49-F238E27FC236}">
                  <a16:creationId xmlns:a16="http://schemas.microsoft.com/office/drawing/2014/main" id="{8ED03A8C-D163-4D49-A23E-0E1BF20B8C49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8" y="1224"/>
              <a:ext cx="442" cy="42"/>
            </a:xfrm>
            <a:custGeom>
              <a:avLst/>
              <a:gdLst>
                <a:gd name="T0" fmla="*/ 442 w 442"/>
                <a:gd name="T1" fmla="*/ 0 h 42"/>
                <a:gd name="T2" fmla="*/ 0 w 442"/>
                <a:gd name="T3" fmla="*/ 0 h 42"/>
                <a:gd name="T4" fmla="*/ 9 w 442"/>
                <a:gd name="T5" fmla="*/ 42 h 42"/>
                <a:gd name="T6" fmla="*/ 424 w 442"/>
                <a:gd name="T7" fmla="*/ 42 h 42"/>
                <a:gd name="T8" fmla="*/ 442 w 442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2" h="42">
                  <a:moveTo>
                    <a:pt x="442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424" y="42"/>
                  </a:lnTo>
                  <a:lnTo>
                    <a:pt x="442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1" name="Freeform 217">
              <a:extLst>
                <a:ext uri="{FF2B5EF4-FFF2-40B4-BE49-F238E27FC236}">
                  <a16:creationId xmlns:a16="http://schemas.microsoft.com/office/drawing/2014/main" id="{58E403FA-6212-4637-B4EA-F19D0559A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7" y="1266"/>
              <a:ext cx="415" cy="35"/>
            </a:xfrm>
            <a:custGeom>
              <a:avLst/>
              <a:gdLst>
                <a:gd name="T0" fmla="*/ 415 w 415"/>
                <a:gd name="T1" fmla="*/ 0 h 35"/>
                <a:gd name="T2" fmla="*/ 0 w 415"/>
                <a:gd name="T3" fmla="*/ 0 h 35"/>
                <a:gd name="T4" fmla="*/ 9 w 415"/>
                <a:gd name="T5" fmla="*/ 35 h 35"/>
                <a:gd name="T6" fmla="*/ 399 w 415"/>
                <a:gd name="T7" fmla="*/ 35 h 35"/>
                <a:gd name="T8" fmla="*/ 415 w 415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5" h="35">
                  <a:moveTo>
                    <a:pt x="415" y="0"/>
                  </a:moveTo>
                  <a:lnTo>
                    <a:pt x="0" y="0"/>
                  </a:lnTo>
                  <a:lnTo>
                    <a:pt x="9" y="35"/>
                  </a:lnTo>
                  <a:lnTo>
                    <a:pt x="399" y="35"/>
                  </a:lnTo>
                  <a:lnTo>
                    <a:pt x="41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2" name="Freeform 218">
              <a:extLst>
                <a:ext uri="{FF2B5EF4-FFF2-40B4-BE49-F238E27FC236}">
                  <a16:creationId xmlns:a16="http://schemas.microsoft.com/office/drawing/2014/main" id="{2FC7C81F-830A-460A-B807-68554F747C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46" y="1301"/>
              <a:ext cx="390" cy="45"/>
            </a:xfrm>
            <a:custGeom>
              <a:avLst/>
              <a:gdLst>
                <a:gd name="T0" fmla="*/ 390 w 390"/>
                <a:gd name="T1" fmla="*/ 0 h 45"/>
                <a:gd name="T2" fmla="*/ 0 w 390"/>
                <a:gd name="T3" fmla="*/ 0 h 45"/>
                <a:gd name="T4" fmla="*/ 10 w 390"/>
                <a:gd name="T5" fmla="*/ 45 h 45"/>
                <a:gd name="T6" fmla="*/ 369 w 390"/>
                <a:gd name="T7" fmla="*/ 45 h 45"/>
                <a:gd name="T8" fmla="*/ 390 w 390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0" h="45">
                  <a:moveTo>
                    <a:pt x="390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369" y="45"/>
                  </a:lnTo>
                  <a:lnTo>
                    <a:pt x="39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3" name="Freeform 219">
              <a:extLst>
                <a:ext uri="{FF2B5EF4-FFF2-40B4-BE49-F238E27FC236}">
                  <a16:creationId xmlns:a16="http://schemas.microsoft.com/office/drawing/2014/main" id="{A1E2D067-1DFF-4A5E-B227-529F9FE46C9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6" y="1346"/>
              <a:ext cx="359" cy="42"/>
            </a:xfrm>
            <a:custGeom>
              <a:avLst/>
              <a:gdLst>
                <a:gd name="T0" fmla="*/ 359 w 359"/>
                <a:gd name="T1" fmla="*/ 0 h 42"/>
                <a:gd name="T2" fmla="*/ 0 w 359"/>
                <a:gd name="T3" fmla="*/ 0 h 42"/>
                <a:gd name="T4" fmla="*/ 9 w 359"/>
                <a:gd name="T5" fmla="*/ 42 h 42"/>
                <a:gd name="T6" fmla="*/ 340 w 359"/>
                <a:gd name="T7" fmla="*/ 42 h 42"/>
                <a:gd name="T8" fmla="*/ 359 w 359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9" h="42">
                  <a:moveTo>
                    <a:pt x="359" y="0"/>
                  </a:moveTo>
                  <a:lnTo>
                    <a:pt x="0" y="0"/>
                  </a:lnTo>
                  <a:lnTo>
                    <a:pt x="9" y="42"/>
                  </a:lnTo>
                  <a:lnTo>
                    <a:pt x="340" y="42"/>
                  </a:lnTo>
                  <a:lnTo>
                    <a:pt x="35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4" name="Freeform 220">
              <a:extLst>
                <a:ext uri="{FF2B5EF4-FFF2-40B4-BE49-F238E27FC236}">
                  <a16:creationId xmlns:a16="http://schemas.microsoft.com/office/drawing/2014/main" id="{AF7BA7DD-FE67-409D-BC3E-2004F6DB52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" y="1388"/>
              <a:ext cx="331" cy="45"/>
            </a:xfrm>
            <a:custGeom>
              <a:avLst/>
              <a:gdLst>
                <a:gd name="T0" fmla="*/ 331 w 331"/>
                <a:gd name="T1" fmla="*/ 0 h 45"/>
                <a:gd name="T2" fmla="*/ 0 w 331"/>
                <a:gd name="T3" fmla="*/ 0 h 45"/>
                <a:gd name="T4" fmla="*/ 11 w 331"/>
                <a:gd name="T5" fmla="*/ 45 h 45"/>
                <a:gd name="T6" fmla="*/ 310 w 331"/>
                <a:gd name="T7" fmla="*/ 45 h 45"/>
                <a:gd name="T8" fmla="*/ 331 w 331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1" h="45">
                  <a:moveTo>
                    <a:pt x="331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310" y="45"/>
                  </a:lnTo>
                  <a:lnTo>
                    <a:pt x="331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5" name="Freeform 221">
              <a:extLst>
                <a:ext uri="{FF2B5EF4-FFF2-40B4-BE49-F238E27FC236}">
                  <a16:creationId xmlns:a16="http://schemas.microsoft.com/office/drawing/2014/main" id="{8101D45F-AAB7-4F65-A422-383B12AABF6F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6" y="1433"/>
              <a:ext cx="299" cy="45"/>
            </a:xfrm>
            <a:custGeom>
              <a:avLst/>
              <a:gdLst>
                <a:gd name="T0" fmla="*/ 299 w 299"/>
                <a:gd name="T1" fmla="*/ 0 h 45"/>
                <a:gd name="T2" fmla="*/ 0 w 299"/>
                <a:gd name="T3" fmla="*/ 0 h 45"/>
                <a:gd name="T4" fmla="*/ 10 w 299"/>
                <a:gd name="T5" fmla="*/ 45 h 45"/>
                <a:gd name="T6" fmla="*/ 278 w 299"/>
                <a:gd name="T7" fmla="*/ 45 h 45"/>
                <a:gd name="T8" fmla="*/ 299 w 299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9" h="45">
                  <a:moveTo>
                    <a:pt x="299" y="0"/>
                  </a:moveTo>
                  <a:lnTo>
                    <a:pt x="0" y="0"/>
                  </a:lnTo>
                  <a:lnTo>
                    <a:pt x="10" y="45"/>
                  </a:lnTo>
                  <a:lnTo>
                    <a:pt x="278" y="45"/>
                  </a:lnTo>
                  <a:lnTo>
                    <a:pt x="299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6" name="Freeform 222">
              <a:extLst>
                <a:ext uri="{FF2B5EF4-FFF2-40B4-BE49-F238E27FC236}">
                  <a16:creationId xmlns:a16="http://schemas.microsoft.com/office/drawing/2014/main" id="{4F2BDCDE-8318-4001-8B4D-127B54374A9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86" y="1478"/>
              <a:ext cx="268" cy="49"/>
            </a:xfrm>
            <a:custGeom>
              <a:avLst/>
              <a:gdLst>
                <a:gd name="T0" fmla="*/ 268 w 268"/>
                <a:gd name="T1" fmla="*/ 0 h 49"/>
                <a:gd name="T2" fmla="*/ 0 w 268"/>
                <a:gd name="T3" fmla="*/ 0 h 49"/>
                <a:gd name="T4" fmla="*/ 11 w 268"/>
                <a:gd name="T5" fmla="*/ 49 h 49"/>
                <a:gd name="T6" fmla="*/ 246 w 268"/>
                <a:gd name="T7" fmla="*/ 49 h 49"/>
                <a:gd name="T8" fmla="*/ 268 w 268"/>
                <a:gd name="T9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8" h="49">
                  <a:moveTo>
                    <a:pt x="268" y="0"/>
                  </a:moveTo>
                  <a:lnTo>
                    <a:pt x="0" y="0"/>
                  </a:lnTo>
                  <a:lnTo>
                    <a:pt x="11" y="49"/>
                  </a:lnTo>
                  <a:lnTo>
                    <a:pt x="246" y="49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7" name="Freeform 223">
              <a:extLst>
                <a:ext uri="{FF2B5EF4-FFF2-40B4-BE49-F238E27FC236}">
                  <a16:creationId xmlns:a16="http://schemas.microsoft.com/office/drawing/2014/main" id="{80F79B84-3BF8-48A9-B746-45FCAB6C03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7" y="1527"/>
              <a:ext cx="235" cy="46"/>
            </a:xfrm>
            <a:custGeom>
              <a:avLst/>
              <a:gdLst>
                <a:gd name="T0" fmla="*/ 235 w 235"/>
                <a:gd name="T1" fmla="*/ 0 h 46"/>
                <a:gd name="T2" fmla="*/ 0 w 235"/>
                <a:gd name="T3" fmla="*/ 0 h 46"/>
                <a:gd name="T4" fmla="*/ 11 w 235"/>
                <a:gd name="T5" fmla="*/ 46 h 46"/>
                <a:gd name="T6" fmla="*/ 215 w 235"/>
                <a:gd name="T7" fmla="*/ 46 h 46"/>
                <a:gd name="T8" fmla="*/ 235 w 235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5" h="46">
                  <a:moveTo>
                    <a:pt x="235" y="0"/>
                  </a:moveTo>
                  <a:lnTo>
                    <a:pt x="0" y="0"/>
                  </a:lnTo>
                  <a:lnTo>
                    <a:pt x="11" y="46"/>
                  </a:lnTo>
                  <a:lnTo>
                    <a:pt x="215" y="46"/>
                  </a:lnTo>
                  <a:lnTo>
                    <a:pt x="235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8" name="Freeform 224">
              <a:extLst>
                <a:ext uri="{FF2B5EF4-FFF2-40B4-BE49-F238E27FC236}">
                  <a16:creationId xmlns:a16="http://schemas.microsoft.com/office/drawing/2014/main" id="{010B5EFE-0D8F-4BED-BB77-2A08B3799F1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19" y="1618"/>
              <a:ext cx="172" cy="40"/>
            </a:xfrm>
            <a:custGeom>
              <a:avLst/>
              <a:gdLst>
                <a:gd name="T0" fmla="*/ 172 w 172"/>
                <a:gd name="T1" fmla="*/ 0 h 40"/>
                <a:gd name="T2" fmla="*/ 0 w 172"/>
                <a:gd name="T3" fmla="*/ 0 h 40"/>
                <a:gd name="T4" fmla="*/ 9 w 172"/>
                <a:gd name="T5" fmla="*/ 40 h 40"/>
                <a:gd name="T6" fmla="*/ 152 w 172"/>
                <a:gd name="T7" fmla="*/ 40 h 40"/>
                <a:gd name="T8" fmla="*/ 172 w 172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40">
                  <a:moveTo>
                    <a:pt x="172" y="0"/>
                  </a:moveTo>
                  <a:lnTo>
                    <a:pt x="0" y="0"/>
                  </a:lnTo>
                  <a:lnTo>
                    <a:pt x="9" y="40"/>
                  </a:lnTo>
                  <a:lnTo>
                    <a:pt x="152" y="40"/>
                  </a:lnTo>
                  <a:lnTo>
                    <a:pt x="172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39" name="Freeform 225">
              <a:extLst>
                <a:ext uri="{FF2B5EF4-FFF2-40B4-BE49-F238E27FC236}">
                  <a16:creationId xmlns:a16="http://schemas.microsoft.com/office/drawing/2014/main" id="{6EB8FD9C-F39D-4DB9-ADC5-10B4D709A7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28" y="1658"/>
              <a:ext cx="143" cy="32"/>
            </a:xfrm>
            <a:custGeom>
              <a:avLst/>
              <a:gdLst>
                <a:gd name="T0" fmla="*/ 143 w 143"/>
                <a:gd name="T1" fmla="*/ 0 h 32"/>
                <a:gd name="T2" fmla="*/ 0 w 143"/>
                <a:gd name="T3" fmla="*/ 0 h 32"/>
                <a:gd name="T4" fmla="*/ 7 w 143"/>
                <a:gd name="T5" fmla="*/ 32 h 32"/>
                <a:gd name="T6" fmla="*/ 130 w 143"/>
                <a:gd name="T7" fmla="*/ 32 h 32"/>
                <a:gd name="T8" fmla="*/ 143 w 14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3" h="32">
                  <a:moveTo>
                    <a:pt x="143" y="0"/>
                  </a:moveTo>
                  <a:lnTo>
                    <a:pt x="0" y="0"/>
                  </a:lnTo>
                  <a:lnTo>
                    <a:pt x="7" y="32"/>
                  </a:lnTo>
                  <a:lnTo>
                    <a:pt x="130" y="32"/>
                  </a:lnTo>
                  <a:lnTo>
                    <a:pt x="143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0" name="Freeform 226">
              <a:extLst>
                <a:ext uri="{FF2B5EF4-FFF2-40B4-BE49-F238E27FC236}">
                  <a16:creationId xmlns:a16="http://schemas.microsoft.com/office/drawing/2014/main" id="{1D63E9B6-9381-4353-BF3A-77830C1D682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35" y="1690"/>
              <a:ext cx="123" cy="50"/>
            </a:xfrm>
            <a:custGeom>
              <a:avLst/>
              <a:gdLst>
                <a:gd name="T0" fmla="*/ 123 w 123"/>
                <a:gd name="T1" fmla="*/ 0 h 50"/>
                <a:gd name="T2" fmla="*/ 0 w 123"/>
                <a:gd name="T3" fmla="*/ 0 h 50"/>
                <a:gd name="T4" fmla="*/ 12 w 123"/>
                <a:gd name="T5" fmla="*/ 50 h 50"/>
                <a:gd name="T6" fmla="*/ 100 w 123"/>
                <a:gd name="T7" fmla="*/ 50 h 50"/>
                <a:gd name="T8" fmla="*/ 123 w 123"/>
                <a:gd name="T9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50">
                  <a:moveTo>
                    <a:pt x="123" y="0"/>
                  </a:moveTo>
                  <a:lnTo>
                    <a:pt x="0" y="0"/>
                  </a:lnTo>
                  <a:lnTo>
                    <a:pt x="12" y="50"/>
                  </a:lnTo>
                  <a:lnTo>
                    <a:pt x="100" y="50"/>
                  </a:lnTo>
                  <a:lnTo>
                    <a:pt x="123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1" name="Freeform 227">
              <a:extLst>
                <a:ext uri="{FF2B5EF4-FFF2-40B4-BE49-F238E27FC236}">
                  <a16:creationId xmlns:a16="http://schemas.microsoft.com/office/drawing/2014/main" id="{23878D94-2ECE-413D-83ED-44F76A854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47" y="1740"/>
              <a:ext cx="88" cy="36"/>
            </a:xfrm>
            <a:custGeom>
              <a:avLst/>
              <a:gdLst>
                <a:gd name="T0" fmla="*/ 88 w 88"/>
                <a:gd name="T1" fmla="*/ 0 h 36"/>
                <a:gd name="T2" fmla="*/ 0 w 88"/>
                <a:gd name="T3" fmla="*/ 0 h 36"/>
                <a:gd name="T4" fmla="*/ 7 w 88"/>
                <a:gd name="T5" fmla="*/ 36 h 36"/>
                <a:gd name="T6" fmla="*/ 71 w 88"/>
                <a:gd name="T7" fmla="*/ 36 h 36"/>
                <a:gd name="T8" fmla="*/ 88 w 88"/>
                <a:gd name="T9" fmla="*/ 0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6">
                  <a:moveTo>
                    <a:pt x="88" y="0"/>
                  </a:moveTo>
                  <a:lnTo>
                    <a:pt x="0" y="0"/>
                  </a:lnTo>
                  <a:lnTo>
                    <a:pt x="7" y="36"/>
                  </a:lnTo>
                  <a:lnTo>
                    <a:pt x="71" y="36"/>
                  </a:lnTo>
                  <a:lnTo>
                    <a:pt x="88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2" name="Freeform 228">
              <a:extLst>
                <a:ext uri="{FF2B5EF4-FFF2-40B4-BE49-F238E27FC236}">
                  <a16:creationId xmlns:a16="http://schemas.microsoft.com/office/drawing/2014/main" id="{A0E80EDF-C4BB-4587-A1DD-E6F18AFB4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4" y="1776"/>
              <a:ext cx="64" cy="26"/>
            </a:xfrm>
            <a:custGeom>
              <a:avLst/>
              <a:gdLst>
                <a:gd name="T0" fmla="*/ 64 w 64"/>
                <a:gd name="T1" fmla="*/ 0 h 26"/>
                <a:gd name="T2" fmla="*/ 0 w 64"/>
                <a:gd name="T3" fmla="*/ 0 h 26"/>
                <a:gd name="T4" fmla="*/ 8 w 64"/>
                <a:gd name="T5" fmla="*/ 26 h 26"/>
                <a:gd name="T6" fmla="*/ 52 w 64"/>
                <a:gd name="T7" fmla="*/ 26 h 26"/>
                <a:gd name="T8" fmla="*/ 64 w 64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4" h="26">
                  <a:moveTo>
                    <a:pt x="64" y="0"/>
                  </a:moveTo>
                  <a:lnTo>
                    <a:pt x="0" y="0"/>
                  </a:lnTo>
                  <a:lnTo>
                    <a:pt x="8" y="26"/>
                  </a:lnTo>
                  <a:lnTo>
                    <a:pt x="52" y="26"/>
                  </a:lnTo>
                  <a:lnTo>
                    <a:pt x="64" y="0"/>
                  </a:lnTo>
                  <a:close/>
                </a:path>
              </a:pathLst>
            </a:custGeom>
            <a:solidFill>
              <a:srgbClr val="FF86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3" name="Freeform 229">
              <a:extLst>
                <a:ext uri="{FF2B5EF4-FFF2-40B4-BE49-F238E27FC236}">
                  <a16:creationId xmlns:a16="http://schemas.microsoft.com/office/drawing/2014/main" id="{C2FB6652-6476-4090-9CD0-1E9B2F5D3931}"/>
                </a:ext>
              </a:extLst>
            </p:cNvPr>
            <p:cNvSpPr>
              <a:spLocks/>
            </p:cNvSpPr>
            <p:nvPr/>
          </p:nvSpPr>
          <p:spPr bwMode="auto">
            <a:xfrm>
              <a:off x="4562" y="1802"/>
              <a:ext cx="44" cy="64"/>
            </a:xfrm>
            <a:custGeom>
              <a:avLst/>
              <a:gdLst>
                <a:gd name="T0" fmla="*/ 0 w 36"/>
                <a:gd name="T1" fmla="*/ 0 h 52"/>
                <a:gd name="T2" fmla="*/ 11 w 36"/>
                <a:gd name="T3" fmla="*/ 52 h 52"/>
                <a:gd name="T4" fmla="*/ 12 w 36"/>
                <a:gd name="T5" fmla="*/ 52 h 52"/>
                <a:gd name="T6" fmla="*/ 36 w 36"/>
                <a:gd name="T7" fmla="*/ 0 h 52"/>
                <a:gd name="T8" fmla="*/ 0 w 36"/>
                <a:gd name="T9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6" h="52">
                  <a:moveTo>
                    <a:pt x="0" y="0"/>
                  </a:moveTo>
                  <a:cubicBezTo>
                    <a:pt x="11" y="52"/>
                    <a:pt x="11" y="52"/>
                    <a:pt x="11" y="52"/>
                  </a:cubicBezTo>
                  <a:cubicBezTo>
                    <a:pt x="12" y="52"/>
                    <a:pt x="12" y="52"/>
                    <a:pt x="12" y="52"/>
                  </a:cubicBezTo>
                  <a:cubicBezTo>
                    <a:pt x="36" y="0"/>
                    <a:pt x="36" y="0"/>
                    <a:pt x="36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4" name="Freeform 230">
              <a:extLst>
                <a:ext uri="{FF2B5EF4-FFF2-40B4-BE49-F238E27FC236}">
                  <a16:creationId xmlns:a16="http://schemas.microsoft.com/office/drawing/2014/main" id="{BF31E397-E5E0-4C0D-A6CA-D438152546D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08" y="1573"/>
              <a:ext cx="204" cy="45"/>
            </a:xfrm>
            <a:custGeom>
              <a:avLst/>
              <a:gdLst>
                <a:gd name="T0" fmla="*/ 204 w 204"/>
                <a:gd name="T1" fmla="*/ 0 h 45"/>
                <a:gd name="T2" fmla="*/ 0 w 204"/>
                <a:gd name="T3" fmla="*/ 0 h 45"/>
                <a:gd name="T4" fmla="*/ 11 w 204"/>
                <a:gd name="T5" fmla="*/ 45 h 45"/>
                <a:gd name="T6" fmla="*/ 183 w 204"/>
                <a:gd name="T7" fmla="*/ 45 h 45"/>
                <a:gd name="T8" fmla="*/ 204 w 20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4" h="45">
                  <a:moveTo>
                    <a:pt x="204" y="0"/>
                  </a:moveTo>
                  <a:lnTo>
                    <a:pt x="0" y="0"/>
                  </a:lnTo>
                  <a:lnTo>
                    <a:pt x="11" y="45"/>
                  </a:lnTo>
                  <a:lnTo>
                    <a:pt x="183" y="45"/>
                  </a:lnTo>
                  <a:lnTo>
                    <a:pt x="204" y="0"/>
                  </a:lnTo>
                  <a:close/>
                </a:path>
              </a:pathLst>
            </a:custGeom>
            <a:solidFill>
              <a:srgbClr val="743A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5" name="Freeform 231">
              <a:extLst>
                <a:ext uri="{FF2B5EF4-FFF2-40B4-BE49-F238E27FC236}">
                  <a16:creationId xmlns:a16="http://schemas.microsoft.com/office/drawing/2014/main" id="{3896782C-E093-4BF8-9C5A-3C8AB34CCD8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9" y="1084"/>
              <a:ext cx="316" cy="28"/>
            </a:xfrm>
            <a:custGeom>
              <a:avLst/>
              <a:gdLst>
                <a:gd name="T0" fmla="*/ 254 w 260"/>
                <a:gd name="T1" fmla="*/ 0 h 23"/>
                <a:gd name="T2" fmla="*/ 14 w 260"/>
                <a:gd name="T3" fmla="*/ 0 h 23"/>
                <a:gd name="T4" fmla="*/ 4 w 260"/>
                <a:gd name="T5" fmla="*/ 2 h 23"/>
                <a:gd name="T6" fmla="*/ 0 w 260"/>
                <a:gd name="T7" fmla="*/ 12 h 23"/>
                <a:gd name="T8" fmla="*/ 10 w 260"/>
                <a:gd name="T9" fmla="*/ 23 h 23"/>
                <a:gd name="T10" fmla="*/ 260 w 260"/>
                <a:gd name="T11" fmla="*/ 23 h 23"/>
                <a:gd name="T12" fmla="*/ 254 w 260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0" h="23">
                  <a:moveTo>
                    <a:pt x="254" y="0"/>
                  </a:moveTo>
                  <a:cubicBezTo>
                    <a:pt x="14" y="0"/>
                    <a:pt x="14" y="0"/>
                    <a:pt x="14" y="0"/>
                  </a:cubicBezTo>
                  <a:cubicBezTo>
                    <a:pt x="11" y="1"/>
                    <a:pt x="7" y="2"/>
                    <a:pt x="4" y="2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10" y="23"/>
                    <a:pt x="10" y="23"/>
                    <a:pt x="10" y="23"/>
                  </a:cubicBezTo>
                  <a:cubicBezTo>
                    <a:pt x="260" y="23"/>
                    <a:pt x="260" y="23"/>
                    <a:pt x="260" y="23"/>
                  </a:cubicBezTo>
                  <a:lnTo>
                    <a:pt x="25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6" name="Freeform 232">
              <a:extLst>
                <a:ext uri="{FF2B5EF4-FFF2-40B4-BE49-F238E27FC236}">
                  <a16:creationId xmlns:a16="http://schemas.microsoft.com/office/drawing/2014/main" id="{1AECC7DA-4001-45B8-82C4-1E1DF690D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1" y="1112"/>
              <a:ext cx="309" cy="22"/>
            </a:xfrm>
            <a:custGeom>
              <a:avLst/>
              <a:gdLst>
                <a:gd name="T0" fmla="*/ 304 w 309"/>
                <a:gd name="T1" fmla="*/ 0 h 22"/>
                <a:gd name="T2" fmla="*/ 0 w 309"/>
                <a:gd name="T3" fmla="*/ 0 h 22"/>
                <a:gd name="T4" fmla="*/ 20 w 309"/>
                <a:gd name="T5" fmla="*/ 22 h 22"/>
                <a:gd name="T6" fmla="*/ 309 w 309"/>
                <a:gd name="T7" fmla="*/ 22 h 22"/>
                <a:gd name="T8" fmla="*/ 304 w 309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9" h="22">
                  <a:moveTo>
                    <a:pt x="304" y="0"/>
                  </a:moveTo>
                  <a:lnTo>
                    <a:pt x="0" y="0"/>
                  </a:lnTo>
                  <a:lnTo>
                    <a:pt x="20" y="22"/>
                  </a:lnTo>
                  <a:lnTo>
                    <a:pt x="309" y="22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7" name="Freeform 233">
              <a:extLst>
                <a:ext uri="{FF2B5EF4-FFF2-40B4-BE49-F238E27FC236}">
                  <a16:creationId xmlns:a16="http://schemas.microsoft.com/office/drawing/2014/main" id="{E9B8D6C1-E0F0-40E8-8533-8E96D01AEBD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93" y="1166"/>
              <a:ext cx="273" cy="32"/>
            </a:xfrm>
            <a:custGeom>
              <a:avLst/>
              <a:gdLst>
                <a:gd name="T0" fmla="*/ 266 w 273"/>
                <a:gd name="T1" fmla="*/ 0 h 32"/>
                <a:gd name="T2" fmla="*/ 0 w 273"/>
                <a:gd name="T3" fmla="*/ 0 h 32"/>
                <a:gd name="T4" fmla="*/ 31 w 273"/>
                <a:gd name="T5" fmla="*/ 32 h 32"/>
                <a:gd name="T6" fmla="*/ 273 w 273"/>
                <a:gd name="T7" fmla="*/ 32 h 32"/>
                <a:gd name="T8" fmla="*/ 266 w 273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3" h="32">
                  <a:moveTo>
                    <a:pt x="266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273" y="32"/>
                  </a:lnTo>
                  <a:lnTo>
                    <a:pt x="266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8" name="Freeform 234">
              <a:extLst>
                <a:ext uri="{FF2B5EF4-FFF2-40B4-BE49-F238E27FC236}">
                  <a16:creationId xmlns:a16="http://schemas.microsoft.com/office/drawing/2014/main" id="{5E305D0A-7F80-42C1-9FC5-A53E1E118111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4" y="1198"/>
              <a:ext cx="249" cy="26"/>
            </a:xfrm>
            <a:custGeom>
              <a:avLst/>
              <a:gdLst>
                <a:gd name="T0" fmla="*/ 242 w 249"/>
                <a:gd name="T1" fmla="*/ 0 h 26"/>
                <a:gd name="T2" fmla="*/ 0 w 249"/>
                <a:gd name="T3" fmla="*/ 0 h 26"/>
                <a:gd name="T4" fmla="*/ 25 w 249"/>
                <a:gd name="T5" fmla="*/ 26 h 26"/>
                <a:gd name="T6" fmla="*/ 249 w 249"/>
                <a:gd name="T7" fmla="*/ 26 h 26"/>
                <a:gd name="T8" fmla="*/ 242 w 249"/>
                <a:gd name="T9" fmla="*/ 0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9" h="26">
                  <a:moveTo>
                    <a:pt x="242" y="0"/>
                  </a:moveTo>
                  <a:lnTo>
                    <a:pt x="0" y="0"/>
                  </a:lnTo>
                  <a:lnTo>
                    <a:pt x="25" y="26"/>
                  </a:lnTo>
                  <a:lnTo>
                    <a:pt x="249" y="26"/>
                  </a:lnTo>
                  <a:lnTo>
                    <a:pt x="242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49" name="Freeform 235">
              <a:extLst>
                <a:ext uri="{FF2B5EF4-FFF2-40B4-BE49-F238E27FC236}">
                  <a16:creationId xmlns:a16="http://schemas.microsoft.com/office/drawing/2014/main" id="{BA8E3A50-CEE2-47AA-B397-D62DD7E8882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49" y="1224"/>
              <a:ext cx="233" cy="37"/>
            </a:xfrm>
            <a:custGeom>
              <a:avLst/>
              <a:gdLst>
                <a:gd name="T0" fmla="*/ 224 w 233"/>
                <a:gd name="T1" fmla="*/ 0 h 37"/>
                <a:gd name="T2" fmla="*/ 0 w 233"/>
                <a:gd name="T3" fmla="*/ 0 h 37"/>
                <a:gd name="T4" fmla="*/ 36 w 233"/>
                <a:gd name="T5" fmla="*/ 37 h 37"/>
                <a:gd name="T6" fmla="*/ 233 w 233"/>
                <a:gd name="T7" fmla="*/ 37 h 37"/>
                <a:gd name="T8" fmla="*/ 224 w 233"/>
                <a:gd name="T9" fmla="*/ 0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37">
                  <a:moveTo>
                    <a:pt x="224" y="0"/>
                  </a:moveTo>
                  <a:lnTo>
                    <a:pt x="0" y="0"/>
                  </a:lnTo>
                  <a:lnTo>
                    <a:pt x="36" y="37"/>
                  </a:lnTo>
                  <a:lnTo>
                    <a:pt x="233" y="37"/>
                  </a:lnTo>
                  <a:lnTo>
                    <a:pt x="224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0" name="Freeform 236">
              <a:extLst>
                <a:ext uri="{FF2B5EF4-FFF2-40B4-BE49-F238E27FC236}">
                  <a16:creationId xmlns:a16="http://schemas.microsoft.com/office/drawing/2014/main" id="{260C7FA6-5B9F-4394-AF68-7CAB1BDA2A0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261"/>
              <a:ext cx="208" cy="40"/>
            </a:xfrm>
            <a:custGeom>
              <a:avLst/>
              <a:gdLst>
                <a:gd name="T0" fmla="*/ 197 w 208"/>
                <a:gd name="T1" fmla="*/ 0 h 40"/>
                <a:gd name="T2" fmla="*/ 0 w 208"/>
                <a:gd name="T3" fmla="*/ 0 h 40"/>
                <a:gd name="T4" fmla="*/ 39 w 208"/>
                <a:gd name="T5" fmla="*/ 40 h 40"/>
                <a:gd name="T6" fmla="*/ 208 w 208"/>
                <a:gd name="T7" fmla="*/ 40 h 40"/>
                <a:gd name="T8" fmla="*/ 197 w 208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0">
                  <a:moveTo>
                    <a:pt x="197" y="0"/>
                  </a:moveTo>
                  <a:lnTo>
                    <a:pt x="0" y="0"/>
                  </a:lnTo>
                  <a:lnTo>
                    <a:pt x="39" y="40"/>
                  </a:lnTo>
                  <a:lnTo>
                    <a:pt x="208" y="40"/>
                  </a:lnTo>
                  <a:lnTo>
                    <a:pt x="1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1" name="Freeform 237">
              <a:extLst>
                <a:ext uri="{FF2B5EF4-FFF2-40B4-BE49-F238E27FC236}">
                  <a16:creationId xmlns:a16="http://schemas.microsoft.com/office/drawing/2014/main" id="{A5FF0D24-C8B5-4E42-8E10-9BAB0094A0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4" y="1301"/>
              <a:ext cx="176" cy="32"/>
            </a:xfrm>
            <a:custGeom>
              <a:avLst/>
              <a:gdLst>
                <a:gd name="T0" fmla="*/ 169 w 176"/>
                <a:gd name="T1" fmla="*/ 0 h 32"/>
                <a:gd name="T2" fmla="*/ 0 w 176"/>
                <a:gd name="T3" fmla="*/ 0 h 32"/>
                <a:gd name="T4" fmla="*/ 30 w 176"/>
                <a:gd name="T5" fmla="*/ 32 h 32"/>
                <a:gd name="T6" fmla="*/ 176 w 176"/>
                <a:gd name="T7" fmla="*/ 32 h 32"/>
                <a:gd name="T8" fmla="*/ 169 w 176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32">
                  <a:moveTo>
                    <a:pt x="169" y="0"/>
                  </a:moveTo>
                  <a:lnTo>
                    <a:pt x="0" y="0"/>
                  </a:lnTo>
                  <a:lnTo>
                    <a:pt x="30" y="32"/>
                  </a:lnTo>
                  <a:lnTo>
                    <a:pt x="176" y="32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2" name="Freeform 238">
              <a:extLst>
                <a:ext uri="{FF2B5EF4-FFF2-40B4-BE49-F238E27FC236}">
                  <a16:creationId xmlns:a16="http://schemas.microsoft.com/office/drawing/2014/main" id="{FAF73A80-7D63-4113-BF2E-FBD3173161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4" y="1333"/>
              <a:ext cx="157" cy="41"/>
            </a:xfrm>
            <a:custGeom>
              <a:avLst/>
              <a:gdLst>
                <a:gd name="T0" fmla="*/ 146 w 157"/>
                <a:gd name="T1" fmla="*/ 0 h 41"/>
                <a:gd name="T2" fmla="*/ 0 w 157"/>
                <a:gd name="T3" fmla="*/ 0 h 41"/>
                <a:gd name="T4" fmla="*/ 39 w 157"/>
                <a:gd name="T5" fmla="*/ 41 h 41"/>
                <a:gd name="T6" fmla="*/ 157 w 157"/>
                <a:gd name="T7" fmla="*/ 41 h 41"/>
                <a:gd name="T8" fmla="*/ 146 w 157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7" h="41">
                  <a:moveTo>
                    <a:pt x="146" y="0"/>
                  </a:moveTo>
                  <a:lnTo>
                    <a:pt x="0" y="0"/>
                  </a:lnTo>
                  <a:lnTo>
                    <a:pt x="39" y="41"/>
                  </a:lnTo>
                  <a:lnTo>
                    <a:pt x="157" y="41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3" name="Freeform 239">
              <a:extLst>
                <a:ext uri="{FF2B5EF4-FFF2-40B4-BE49-F238E27FC236}">
                  <a16:creationId xmlns:a16="http://schemas.microsoft.com/office/drawing/2014/main" id="{054994D7-07AE-46D6-A47B-96E103F34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3" y="1374"/>
              <a:ext cx="124" cy="27"/>
            </a:xfrm>
            <a:custGeom>
              <a:avLst/>
              <a:gdLst>
                <a:gd name="T0" fmla="*/ 118 w 124"/>
                <a:gd name="T1" fmla="*/ 0 h 27"/>
                <a:gd name="T2" fmla="*/ 0 w 124"/>
                <a:gd name="T3" fmla="*/ 0 h 27"/>
                <a:gd name="T4" fmla="*/ 27 w 124"/>
                <a:gd name="T5" fmla="*/ 27 h 27"/>
                <a:gd name="T6" fmla="*/ 124 w 124"/>
                <a:gd name="T7" fmla="*/ 27 h 27"/>
                <a:gd name="T8" fmla="*/ 118 w 124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" h="27">
                  <a:moveTo>
                    <a:pt x="118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124" y="27"/>
                  </a:lnTo>
                  <a:lnTo>
                    <a:pt x="118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4" name="Freeform 240">
              <a:extLst>
                <a:ext uri="{FF2B5EF4-FFF2-40B4-BE49-F238E27FC236}">
                  <a16:creationId xmlns:a16="http://schemas.microsoft.com/office/drawing/2014/main" id="{02169F7D-EEC2-4ECE-A31E-DD4EC54142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5" y="1428"/>
              <a:ext cx="87" cy="32"/>
            </a:xfrm>
            <a:custGeom>
              <a:avLst/>
              <a:gdLst>
                <a:gd name="T0" fmla="*/ 80 w 87"/>
                <a:gd name="T1" fmla="*/ 0 h 32"/>
                <a:gd name="T2" fmla="*/ 0 w 87"/>
                <a:gd name="T3" fmla="*/ 0 h 32"/>
                <a:gd name="T4" fmla="*/ 31 w 87"/>
                <a:gd name="T5" fmla="*/ 32 h 32"/>
                <a:gd name="T6" fmla="*/ 87 w 87"/>
                <a:gd name="T7" fmla="*/ 32 h 32"/>
                <a:gd name="T8" fmla="*/ 80 w 87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7" h="32">
                  <a:moveTo>
                    <a:pt x="80" y="0"/>
                  </a:moveTo>
                  <a:lnTo>
                    <a:pt x="0" y="0"/>
                  </a:lnTo>
                  <a:lnTo>
                    <a:pt x="31" y="32"/>
                  </a:lnTo>
                  <a:lnTo>
                    <a:pt x="87" y="32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5" name="Freeform 241">
              <a:extLst>
                <a:ext uri="{FF2B5EF4-FFF2-40B4-BE49-F238E27FC236}">
                  <a16:creationId xmlns:a16="http://schemas.microsoft.com/office/drawing/2014/main" id="{665BDE64-7CDB-4134-A5D4-EC11E4569866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6" y="1460"/>
              <a:ext cx="63" cy="27"/>
            </a:xfrm>
            <a:custGeom>
              <a:avLst/>
              <a:gdLst>
                <a:gd name="T0" fmla="*/ 56 w 63"/>
                <a:gd name="T1" fmla="*/ 0 h 27"/>
                <a:gd name="T2" fmla="*/ 0 w 63"/>
                <a:gd name="T3" fmla="*/ 0 h 27"/>
                <a:gd name="T4" fmla="*/ 27 w 63"/>
                <a:gd name="T5" fmla="*/ 27 h 27"/>
                <a:gd name="T6" fmla="*/ 63 w 63"/>
                <a:gd name="T7" fmla="*/ 27 h 27"/>
                <a:gd name="T8" fmla="*/ 56 w 63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3" h="27">
                  <a:moveTo>
                    <a:pt x="56" y="0"/>
                  </a:moveTo>
                  <a:lnTo>
                    <a:pt x="0" y="0"/>
                  </a:lnTo>
                  <a:lnTo>
                    <a:pt x="27" y="27"/>
                  </a:lnTo>
                  <a:lnTo>
                    <a:pt x="63" y="27"/>
                  </a:lnTo>
                  <a:lnTo>
                    <a:pt x="56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6" name="Freeform 242">
              <a:extLst>
                <a:ext uri="{FF2B5EF4-FFF2-40B4-BE49-F238E27FC236}">
                  <a16:creationId xmlns:a16="http://schemas.microsoft.com/office/drawing/2014/main" id="{17FB73A4-68D9-4452-9D64-53001F3B6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3" y="1487"/>
              <a:ext cx="47" cy="46"/>
            </a:xfrm>
            <a:custGeom>
              <a:avLst/>
              <a:gdLst>
                <a:gd name="T0" fmla="*/ 0 w 47"/>
                <a:gd name="T1" fmla="*/ 0 h 46"/>
                <a:gd name="T2" fmla="*/ 44 w 47"/>
                <a:gd name="T3" fmla="*/ 46 h 46"/>
                <a:gd name="T4" fmla="*/ 47 w 47"/>
                <a:gd name="T5" fmla="*/ 46 h 46"/>
                <a:gd name="T6" fmla="*/ 36 w 47"/>
                <a:gd name="T7" fmla="*/ 0 h 46"/>
                <a:gd name="T8" fmla="*/ 0 w 47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7" h="46">
                  <a:moveTo>
                    <a:pt x="0" y="0"/>
                  </a:moveTo>
                  <a:lnTo>
                    <a:pt x="44" y="46"/>
                  </a:lnTo>
                  <a:lnTo>
                    <a:pt x="47" y="46"/>
                  </a:lnTo>
                  <a:lnTo>
                    <a:pt x="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7" name="Freeform 243">
              <a:extLst>
                <a:ext uri="{FF2B5EF4-FFF2-40B4-BE49-F238E27FC236}">
                  <a16:creationId xmlns:a16="http://schemas.microsoft.com/office/drawing/2014/main" id="{9156F274-9262-44F5-9CD0-FC2370183F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0" y="1401"/>
              <a:ext cx="105" cy="27"/>
            </a:xfrm>
            <a:custGeom>
              <a:avLst/>
              <a:gdLst>
                <a:gd name="T0" fmla="*/ 97 w 105"/>
                <a:gd name="T1" fmla="*/ 0 h 27"/>
                <a:gd name="T2" fmla="*/ 0 w 105"/>
                <a:gd name="T3" fmla="*/ 0 h 27"/>
                <a:gd name="T4" fmla="*/ 25 w 105"/>
                <a:gd name="T5" fmla="*/ 27 h 27"/>
                <a:gd name="T6" fmla="*/ 105 w 105"/>
                <a:gd name="T7" fmla="*/ 27 h 27"/>
                <a:gd name="T8" fmla="*/ 97 w 105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5" h="27">
                  <a:moveTo>
                    <a:pt x="97" y="0"/>
                  </a:moveTo>
                  <a:lnTo>
                    <a:pt x="0" y="0"/>
                  </a:lnTo>
                  <a:lnTo>
                    <a:pt x="25" y="27"/>
                  </a:lnTo>
                  <a:lnTo>
                    <a:pt x="105" y="27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8" name="Freeform 244">
              <a:extLst>
                <a:ext uri="{FF2B5EF4-FFF2-40B4-BE49-F238E27FC236}">
                  <a16:creationId xmlns:a16="http://schemas.microsoft.com/office/drawing/2014/main" id="{4FD2F8B7-D50A-4087-9AB6-6D06248D54B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61" y="1134"/>
              <a:ext cx="298" cy="32"/>
            </a:xfrm>
            <a:custGeom>
              <a:avLst/>
              <a:gdLst>
                <a:gd name="T0" fmla="*/ 289 w 298"/>
                <a:gd name="T1" fmla="*/ 0 h 32"/>
                <a:gd name="T2" fmla="*/ 0 w 298"/>
                <a:gd name="T3" fmla="*/ 0 h 32"/>
                <a:gd name="T4" fmla="*/ 32 w 298"/>
                <a:gd name="T5" fmla="*/ 32 h 32"/>
                <a:gd name="T6" fmla="*/ 298 w 298"/>
                <a:gd name="T7" fmla="*/ 32 h 32"/>
                <a:gd name="T8" fmla="*/ 289 w 298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8" h="32">
                  <a:moveTo>
                    <a:pt x="289" y="0"/>
                  </a:moveTo>
                  <a:lnTo>
                    <a:pt x="0" y="0"/>
                  </a:lnTo>
                  <a:lnTo>
                    <a:pt x="32" y="32"/>
                  </a:lnTo>
                  <a:lnTo>
                    <a:pt x="298" y="32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59" name="Freeform 245">
              <a:extLst>
                <a:ext uri="{FF2B5EF4-FFF2-40B4-BE49-F238E27FC236}">
                  <a16:creationId xmlns:a16="http://schemas.microsoft.com/office/drawing/2014/main" id="{05CBFBCE-B812-4390-89E6-A45FC78AB6B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46" y="1057"/>
              <a:ext cx="292" cy="27"/>
            </a:xfrm>
            <a:custGeom>
              <a:avLst/>
              <a:gdLst>
                <a:gd name="T0" fmla="*/ 235 w 240"/>
                <a:gd name="T1" fmla="*/ 0 h 22"/>
                <a:gd name="T2" fmla="*/ 90 w 240"/>
                <a:gd name="T3" fmla="*/ 0 h 22"/>
                <a:gd name="T4" fmla="*/ 0 w 240"/>
                <a:gd name="T5" fmla="*/ 22 h 22"/>
                <a:gd name="T6" fmla="*/ 240 w 240"/>
                <a:gd name="T7" fmla="*/ 22 h 22"/>
                <a:gd name="T8" fmla="*/ 235 w 240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2">
                  <a:moveTo>
                    <a:pt x="235" y="0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60" y="8"/>
                    <a:pt x="30" y="16"/>
                    <a:pt x="0" y="22"/>
                  </a:cubicBezTo>
                  <a:cubicBezTo>
                    <a:pt x="240" y="22"/>
                    <a:pt x="240" y="22"/>
                    <a:pt x="240" y="22"/>
                  </a:cubicBezTo>
                  <a:lnTo>
                    <a:pt x="235" y="0"/>
                  </a:lnTo>
                  <a:close/>
                </a:path>
              </a:pathLst>
            </a:custGeom>
            <a:solidFill>
              <a:srgbClr val="53796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0" name="Freeform 246">
              <a:extLst>
                <a:ext uri="{FF2B5EF4-FFF2-40B4-BE49-F238E27FC236}">
                  <a16:creationId xmlns:a16="http://schemas.microsoft.com/office/drawing/2014/main" id="{0B383D91-DC94-4793-8798-A03EDEE8742A}"/>
                </a:ext>
              </a:extLst>
            </p:cNvPr>
            <p:cNvSpPr>
              <a:spLocks/>
            </p:cNvSpPr>
            <p:nvPr/>
          </p:nvSpPr>
          <p:spPr bwMode="auto">
            <a:xfrm>
              <a:off x="5055" y="1005"/>
              <a:ext cx="177" cy="52"/>
            </a:xfrm>
            <a:custGeom>
              <a:avLst/>
              <a:gdLst>
                <a:gd name="T0" fmla="*/ 134 w 145"/>
                <a:gd name="T1" fmla="*/ 0 h 43"/>
                <a:gd name="T2" fmla="*/ 0 w 145"/>
                <a:gd name="T3" fmla="*/ 43 h 43"/>
                <a:gd name="T4" fmla="*/ 145 w 145"/>
                <a:gd name="T5" fmla="*/ 43 h 43"/>
                <a:gd name="T6" fmla="*/ 134 w 145"/>
                <a:gd name="T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5" h="43">
                  <a:moveTo>
                    <a:pt x="134" y="0"/>
                  </a:moveTo>
                  <a:cubicBezTo>
                    <a:pt x="90" y="16"/>
                    <a:pt x="45" y="31"/>
                    <a:pt x="0" y="43"/>
                  </a:cubicBezTo>
                  <a:cubicBezTo>
                    <a:pt x="145" y="43"/>
                    <a:pt x="145" y="43"/>
                    <a:pt x="145" y="43"/>
                  </a:cubicBezTo>
                  <a:lnTo>
                    <a:pt x="134" y="0"/>
                  </a:lnTo>
                  <a:close/>
                </a:path>
              </a:pathLst>
            </a:custGeom>
            <a:solidFill>
              <a:srgbClr val="FF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1" name="Freeform 247">
              <a:extLst>
                <a:ext uri="{FF2B5EF4-FFF2-40B4-BE49-F238E27FC236}">
                  <a16:creationId xmlns:a16="http://schemas.microsoft.com/office/drawing/2014/main" id="{9A72D974-23C9-4F98-9F1D-EC4DCA6D0D56}"/>
                </a:ext>
              </a:extLst>
            </p:cNvPr>
            <p:cNvSpPr>
              <a:spLocks/>
            </p:cNvSpPr>
            <p:nvPr/>
          </p:nvSpPr>
          <p:spPr bwMode="auto">
            <a:xfrm>
              <a:off x="5347" y="1533"/>
              <a:ext cx="6" cy="6"/>
            </a:xfrm>
            <a:custGeom>
              <a:avLst/>
              <a:gdLst>
                <a:gd name="T0" fmla="*/ 3 w 6"/>
                <a:gd name="T1" fmla="*/ 0 h 6"/>
                <a:gd name="T2" fmla="*/ 0 w 6"/>
                <a:gd name="T3" fmla="*/ 0 h 6"/>
                <a:gd name="T4" fmla="*/ 6 w 6"/>
                <a:gd name="T5" fmla="*/ 6 h 6"/>
                <a:gd name="T6" fmla="*/ 3 w 6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6">
                  <a:moveTo>
                    <a:pt x="3" y="0"/>
                  </a:moveTo>
                  <a:lnTo>
                    <a:pt x="0" y="0"/>
                  </a:lnTo>
                  <a:lnTo>
                    <a:pt x="6" y="6"/>
                  </a:lnTo>
                  <a:lnTo>
                    <a:pt x="3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2" name="Freeform 248">
              <a:extLst>
                <a:ext uri="{FF2B5EF4-FFF2-40B4-BE49-F238E27FC236}">
                  <a16:creationId xmlns:a16="http://schemas.microsoft.com/office/drawing/2014/main" id="{F5BB6463-DDF9-44E2-8825-D8AC1C82A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4" y="1099"/>
              <a:ext cx="633" cy="467"/>
            </a:xfrm>
            <a:custGeom>
              <a:avLst/>
              <a:gdLst>
                <a:gd name="T0" fmla="*/ 215 w 633"/>
                <a:gd name="T1" fmla="*/ 0 h 467"/>
                <a:gd name="T2" fmla="*/ 0 w 633"/>
                <a:gd name="T3" fmla="*/ 467 h 467"/>
                <a:gd name="T4" fmla="*/ 633 w 633"/>
                <a:gd name="T5" fmla="*/ 434 h 467"/>
                <a:gd name="T6" fmla="*/ 215 w 633"/>
                <a:gd name="T7" fmla="*/ 0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33" h="467">
                  <a:moveTo>
                    <a:pt x="215" y="0"/>
                  </a:moveTo>
                  <a:lnTo>
                    <a:pt x="0" y="467"/>
                  </a:lnTo>
                  <a:lnTo>
                    <a:pt x="633" y="434"/>
                  </a:lnTo>
                  <a:lnTo>
                    <a:pt x="215" y="0"/>
                  </a:lnTo>
                  <a:close/>
                </a:path>
              </a:pathLst>
            </a:custGeom>
            <a:solidFill>
              <a:srgbClr val="62A7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3" name="Freeform 249">
              <a:extLst>
                <a:ext uri="{FF2B5EF4-FFF2-40B4-BE49-F238E27FC236}">
                  <a16:creationId xmlns:a16="http://schemas.microsoft.com/office/drawing/2014/main" id="{34FDBF0D-5285-4C4A-A002-8B7EAF1DE332}"/>
                </a:ext>
              </a:extLst>
            </p:cNvPr>
            <p:cNvSpPr>
              <a:spLocks/>
            </p:cNvSpPr>
            <p:nvPr/>
          </p:nvSpPr>
          <p:spPr bwMode="auto">
            <a:xfrm>
              <a:off x="4576" y="1574"/>
              <a:ext cx="339" cy="449"/>
            </a:xfrm>
            <a:custGeom>
              <a:avLst/>
              <a:gdLst>
                <a:gd name="T0" fmla="*/ 110 w 278"/>
                <a:gd name="T1" fmla="*/ 0 h 368"/>
                <a:gd name="T2" fmla="*/ 0 w 278"/>
                <a:gd name="T3" fmla="*/ 239 h 368"/>
                <a:gd name="T4" fmla="*/ 274 w 278"/>
                <a:gd name="T5" fmla="*/ 368 h 368"/>
                <a:gd name="T6" fmla="*/ 278 w 278"/>
                <a:gd name="T7" fmla="*/ 364 h 368"/>
                <a:gd name="T8" fmla="*/ 110 w 278"/>
                <a:gd name="T9" fmla="*/ 0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8" h="368">
                  <a:moveTo>
                    <a:pt x="110" y="0"/>
                  </a:moveTo>
                  <a:cubicBezTo>
                    <a:pt x="0" y="239"/>
                    <a:pt x="0" y="239"/>
                    <a:pt x="0" y="239"/>
                  </a:cubicBezTo>
                  <a:cubicBezTo>
                    <a:pt x="90" y="290"/>
                    <a:pt x="183" y="333"/>
                    <a:pt x="274" y="368"/>
                  </a:cubicBezTo>
                  <a:cubicBezTo>
                    <a:pt x="278" y="364"/>
                    <a:pt x="278" y="364"/>
                    <a:pt x="278" y="364"/>
                  </a:cubicBezTo>
                  <a:lnTo>
                    <a:pt x="110" y="0"/>
                  </a:lnTo>
                  <a:close/>
                </a:path>
              </a:pathLst>
            </a:custGeom>
            <a:solidFill>
              <a:srgbClr val="795D4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4" name="Freeform 250">
              <a:extLst>
                <a:ext uri="{FF2B5EF4-FFF2-40B4-BE49-F238E27FC236}">
                  <a16:creationId xmlns:a16="http://schemas.microsoft.com/office/drawing/2014/main" id="{4033A80D-9F15-45F6-850B-A47CC29FC0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0" y="2018"/>
              <a:ext cx="9" cy="7"/>
            </a:xfrm>
            <a:custGeom>
              <a:avLst/>
              <a:gdLst>
                <a:gd name="T0" fmla="*/ 4 w 7"/>
                <a:gd name="T1" fmla="*/ 0 h 6"/>
                <a:gd name="T2" fmla="*/ 0 w 7"/>
                <a:gd name="T3" fmla="*/ 4 h 6"/>
                <a:gd name="T4" fmla="*/ 7 w 7"/>
                <a:gd name="T5" fmla="*/ 6 h 6"/>
                <a:gd name="T6" fmla="*/ 4 w 7"/>
                <a:gd name="T7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" h="6">
                  <a:moveTo>
                    <a:pt x="4" y="0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2" y="4"/>
                    <a:pt x="5" y="5"/>
                    <a:pt x="7" y="6"/>
                  </a:cubicBezTo>
                  <a:lnTo>
                    <a:pt x="4" y="0"/>
                  </a:lnTo>
                  <a:close/>
                </a:path>
              </a:pathLst>
            </a:custGeom>
            <a:solidFill>
              <a:srgbClr val="B3CF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5" name="Freeform 251">
              <a:extLst>
                <a:ext uri="{FF2B5EF4-FFF2-40B4-BE49-F238E27FC236}">
                  <a16:creationId xmlns:a16="http://schemas.microsoft.com/office/drawing/2014/main" id="{3AF67301-4E08-48F9-8C8C-1BF565F23D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724" y="1604"/>
              <a:ext cx="569" cy="41"/>
            </a:xfrm>
            <a:custGeom>
              <a:avLst/>
              <a:gdLst>
                <a:gd name="T0" fmla="*/ 569 w 569"/>
                <a:gd name="T1" fmla="*/ 0 h 41"/>
                <a:gd name="T2" fmla="*/ 0 w 569"/>
                <a:gd name="T3" fmla="*/ 0 h 41"/>
                <a:gd name="T4" fmla="*/ 19 w 569"/>
                <a:gd name="T5" fmla="*/ 41 h 41"/>
                <a:gd name="T6" fmla="*/ 532 w 569"/>
                <a:gd name="T7" fmla="*/ 41 h 41"/>
                <a:gd name="T8" fmla="*/ 569 w 569"/>
                <a:gd name="T9" fmla="*/ 0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9" h="41">
                  <a:moveTo>
                    <a:pt x="569" y="0"/>
                  </a:moveTo>
                  <a:lnTo>
                    <a:pt x="0" y="0"/>
                  </a:lnTo>
                  <a:lnTo>
                    <a:pt x="19" y="41"/>
                  </a:lnTo>
                  <a:lnTo>
                    <a:pt x="532" y="41"/>
                  </a:lnTo>
                  <a:lnTo>
                    <a:pt x="56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6" name="Freeform 252">
              <a:extLst>
                <a:ext uri="{FF2B5EF4-FFF2-40B4-BE49-F238E27FC236}">
                  <a16:creationId xmlns:a16="http://schemas.microsoft.com/office/drawing/2014/main" id="{26891740-CCFF-4A88-A090-4F6FE1AF2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743" y="1645"/>
              <a:ext cx="513" cy="45"/>
            </a:xfrm>
            <a:custGeom>
              <a:avLst/>
              <a:gdLst>
                <a:gd name="T0" fmla="*/ 513 w 513"/>
                <a:gd name="T1" fmla="*/ 0 h 45"/>
                <a:gd name="T2" fmla="*/ 0 w 513"/>
                <a:gd name="T3" fmla="*/ 0 h 45"/>
                <a:gd name="T4" fmla="*/ 21 w 513"/>
                <a:gd name="T5" fmla="*/ 45 h 45"/>
                <a:gd name="T6" fmla="*/ 472 w 513"/>
                <a:gd name="T7" fmla="*/ 45 h 45"/>
                <a:gd name="T8" fmla="*/ 513 w 513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3" h="45">
                  <a:moveTo>
                    <a:pt x="513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472" y="45"/>
                  </a:lnTo>
                  <a:lnTo>
                    <a:pt x="513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7" name="Freeform 253">
              <a:extLst>
                <a:ext uri="{FF2B5EF4-FFF2-40B4-BE49-F238E27FC236}">
                  <a16:creationId xmlns:a16="http://schemas.microsoft.com/office/drawing/2014/main" id="{1B369B0B-8DC0-450C-904C-FB80FE9E52F2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4" y="1690"/>
              <a:ext cx="451" cy="40"/>
            </a:xfrm>
            <a:custGeom>
              <a:avLst/>
              <a:gdLst>
                <a:gd name="T0" fmla="*/ 451 w 451"/>
                <a:gd name="T1" fmla="*/ 0 h 40"/>
                <a:gd name="T2" fmla="*/ 0 w 451"/>
                <a:gd name="T3" fmla="*/ 0 h 40"/>
                <a:gd name="T4" fmla="*/ 18 w 451"/>
                <a:gd name="T5" fmla="*/ 40 h 40"/>
                <a:gd name="T6" fmla="*/ 414 w 451"/>
                <a:gd name="T7" fmla="*/ 40 h 40"/>
                <a:gd name="T8" fmla="*/ 451 w 451"/>
                <a:gd name="T9" fmla="*/ 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1" h="40">
                  <a:moveTo>
                    <a:pt x="451" y="0"/>
                  </a:moveTo>
                  <a:lnTo>
                    <a:pt x="0" y="0"/>
                  </a:lnTo>
                  <a:lnTo>
                    <a:pt x="18" y="40"/>
                  </a:lnTo>
                  <a:lnTo>
                    <a:pt x="414" y="40"/>
                  </a:lnTo>
                  <a:lnTo>
                    <a:pt x="451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8" name="Freeform 254">
              <a:extLst>
                <a:ext uri="{FF2B5EF4-FFF2-40B4-BE49-F238E27FC236}">
                  <a16:creationId xmlns:a16="http://schemas.microsoft.com/office/drawing/2014/main" id="{E244776D-A76D-491F-9433-622DD2E798A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82" y="1730"/>
              <a:ext cx="396" cy="46"/>
            </a:xfrm>
            <a:custGeom>
              <a:avLst/>
              <a:gdLst>
                <a:gd name="T0" fmla="*/ 396 w 396"/>
                <a:gd name="T1" fmla="*/ 0 h 46"/>
                <a:gd name="T2" fmla="*/ 0 w 396"/>
                <a:gd name="T3" fmla="*/ 0 h 46"/>
                <a:gd name="T4" fmla="*/ 21 w 396"/>
                <a:gd name="T5" fmla="*/ 46 h 46"/>
                <a:gd name="T6" fmla="*/ 355 w 396"/>
                <a:gd name="T7" fmla="*/ 46 h 46"/>
                <a:gd name="T8" fmla="*/ 396 w 396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6" h="46">
                  <a:moveTo>
                    <a:pt x="396" y="0"/>
                  </a:moveTo>
                  <a:lnTo>
                    <a:pt x="0" y="0"/>
                  </a:lnTo>
                  <a:lnTo>
                    <a:pt x="21" y="46"/>
                  </a:lnTo>
                  <a:lnTo>
                    <a:pt x="355" y="46"/>
                  </a:lnTo>
                  <a:lnTo>
                    <a:pt x="39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69" name="Freeform 255">
              <a:extLst>
                <a:ext uri="{FF2B5EF4-FFF2-40B4-BE49-F238E27FC236}">
                  <a16:creationId xmlns:a16="http://schemas.microsoft.com/office/drawing/2014/main" id="{D33A4D84-BD79-4F6F-8832-0366992B0A0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1776"/>
              <a:ext cx="334" cy="45"/>
            </a:xfrm>
            <a:custGeom>
              <a:avLst/>
              <a:gdLst>
                <a:gd name="T0" fmla="*/ 334 w 334"/>
                <a:gd name="T1" fmla="*/ 0 h 45"/>
                <a:gd name="T2" fmla="*/ 0 w 334"/>
                <a:gd name="T3" fmla="*/ 0 h 45"/>
                <a:gd name="T4" fmla="*/ 21 w 334"/>
                <a:gd name="T5" fmla="*/ 45 h 45"/>
                <a:gd name="T6" fmla="*/ 293 w 334"/>
                <a:gd name="T7" fmla="*/ 45 h 45"/>
                <a:gd name="T8" fmla="*/ 334 w 334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4" h="45">
                  <a:moveTo>
                    <a:pt x="334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293" y="45"/>
                  </a:lnTo>
                  <a:lnTo>
                    <a:pt x="334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0" name="Freeform 256">
              <a:extLst>
                <a:ext uri="{FF2B5EF4-FFF2-40B4-BE49-F238E27FC236}">
                  <a16:creationId xmlns:a16="http://schemas.microsoft.com/office/drawing/2014/main" id="{F2790002-DA89-4AFB-B10E-BECFFCDB1A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4" y="1821"/>
              <a:ext cx="272" cy="31"/>
            </a:xfrm>
            <a:custGeom>
              <a:avLst/>
              <a:gdLst>
                <a:gd name="T0" fmla="*/ 272 w 272"/>
                <a:gd name="T1" fmla="*/ 0 h 31"/>
                <a:gd name="T2" fmla="*/ 0 w 272"/>
                <a:gd name="T3" fmla="*/ 0 h 31"/>
                <a:gd name="T4" fmla="*/ 14 w 272"/>
                <a:gd name="T5" fmla="*/ 31 h 31"/>
                <a:gd name="T6" fmla="*/ 242 w 272"/>
                <a:gd name="T7" fmla="*/ 31 h 31"/>
                <a:gd name="T8" fmla="*/ 272 w 272"/>
                <a:gd name="T9" fmla="*/ 0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2" h="31">
                  <a:moveTo>
                    <a:pt x="272" y="0"/>
                  </a:moveTo>
                  <a:lnTo>
                    <a:pt x="0" y="0"/>
                  </a:lnTo>
                  <a:lnTo>
                    <a:pt x="14" y="31"/>
                  </a:lnTo>
                  <a:lnTo>
                    <a:pt x="242" y="31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1" name="Freeform 257">
              <a:extLst>
                <a:ext uri="{FF2B5EF4-FFF2-40B4-BE49-F238E27FC236}">
                  <a16:creationId xmlns:a16="http://schemas.microsoft.com/office/drawing/2014/main" id="{D7A91F98-85B7-464F-A44E-AF59259A9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8" y="1852"/>
              <a:ext cx="228" cy="45"/>
            </a:xfrm>
            <a:custGeom>
              <a:avLst/>
              <a:gdLst>
                <a:gd name="T0" fmla="*/ 228 w 228"/>
                <a:gd name="T1" fmla="*/ 0 h 45"/>
                <a:gd name="T2" fmla="*/ 0 w 228"/>
                <a:gd name="T3" fmla="*/ 0 h 45"/>
                <a:gd name="T4" fmla="*/ 21 w 228"/>
                <a:gd name="T5" fmla="*/ 45 h 45"/>
                <a:gd name="T6" fmla="*/ 187 w 228"/>
                <a:gd name="T7" fmla="*/ 45 h 45"/>
                <a:gd name="T8" fmla="*/ 228 w 228"/>
                <a:gd name="T9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8" h="45">
                  <a:moveTo>
                    <a:pt x="228" y="0"/>
                  </a:moveTo>
                  <a:lnTo>
                    <a:pt x="0" y="0"/>
                  </a:lnTo>
                  <a:lnTo>
                    <a:pt x="21" y="45"/>
                  </a:lnTo>
                  <a:lnTo>
                    <a:pt x="187" y="45"/>
                  </a:lnTo>
                  <a:lnTo>
                    <a:pt x="228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2" name="Freeform 258">
              <a:extLst>
                <a:ext uri="{FF2B5EF4-FFF2-40B4-BE49-F238E27FC236}">
                  <a16:creationId xmlns:a16="http://schemas.microsoft.com/office/drawing/2014/main" id="{FD74854F-5752-469D-AAEF-94191A4454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59" y="1897"/>
              <a:ext cx="166" cy="42"/>
            </a:xfrm>
            <a:custGeom>
              <a:avLst/>
              <a:gdLst>
                <a:gd name="T0" fmla="*/ 166 w 166"/>
                <a:gd name="T1" fmla="*/ 0 h 42"/>
                <a:gd name="T2" fmla="*/ 0 w 166"/>
                <a:gd name="T3" fmla="*/ 0 h 42"/>
                <a:gd name="T4" fmla="*/ 20 w 166"/>
                <a:gd name="T5" fmla="*/ 42 h 42"/>
                <a:gd name="T6" fmla="*/ 129 w 166"/>
                <a:gd name="T7" fmla="*/ 42 h 42"/>
                <a:gd name="T8" fmla="*/ 166 w 166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6" h="42">
                  <a:moveTo>
                    <a:pt x="166" y="0"/>
                  </a:moveTo>
                  <a:lnTo>
                    <a:pt x="0" y="0"/>
                  </a:lnTo>
                  <a:lnTo>
                    <a:pt x="20" y="42"/>
                  </a:lnTo>
                  <a:lnTo>
                    <a:pt x="129" y="42"/>
                  </a:lnTo>
                  <a:lnTo>
                    <a:pt x="166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3" name="Freeform 259">
              <a:extLst>
                <a:ext uri="{FF2B5EF4-FFF2-40B4-BE49-F238E27FC236}">
                  <a16:creationId xmlns:a16="http://schemas.microsoft.com/office/drawing/2014/main" id="{4399CC10-1B12-4C5D-A989-51DAA3317F1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79" y="1939"/>
              <a:ext cx="109" cy="32"/>
            </a:xfrm>
            <a:custGeom>
              <a:avLst/>
              <a:gdLst>
                <a:gd name="T0" fmla="*/ 109 w 109"/>
                <a:gd name="T1" fmla="*/ 0 h 32"/>
                <a:gd name="T2" fmla="*/ 0 w 109"/>
                <a:gd name="T3" fmla="*/ 0 h 32"/>
                <a:gd name="T4" fmla="*/ 14 w 109"/>
                <a:gd name="T5" fmla="*/ 32 h 32"/>
                <a:gd name="T6" fmla="*/ 80 w 109"/>
                <a:gd name="T7" fmla="*/ 32 h 32"/>
                <a:gd name="T8" fmla="*/ 109 w 109"/>
                <a:gd name="T9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9" h="32">
                  <a:moveTo>
                    <a:pt x="109" y="0"/>
                  </a:moveTo>
                  <a:lnTo>
                    <a:pt x="0" y="0"/>
                  </a:lnTo>
                  <a:lnTo>
                    <a:pt x="14" y="32"/>
                  </a:lnTo>
                  <a:lnTo>
                    <a:pt x="80" y="32"/>
                  </a:lnTo>
                  <a:lnTo>
                    <a:pt x="109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4" name="Freeform 260">
              <a:extLst>
                <a:ext uri="{FF2B5EF4-FFF2-40B4-BE49-F238E27FC236}">
                  <a16:creationId xmlns:a16="http://schemas.microsoft.com/office/drawing/2014/main" id="{2BD857B0-7033-43A0-B8A2-EBEB2D6A876D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3" y="1971"/>
              <a:ext cx="66" cy="47"/>
            </a:xfrm>
            <a:custGeom>
              <a:avLst/>
              <a:gdLst>
                <a:gd name="T0" fmla="*/ 66 w 66"/>
                <a:gd name="T1" fmla="*/ 0 h 47"/>
                <a:gd name="T2" fmla="*/ 0 w 66"/>
                <a:gd name="T3" fmla="*/ 0 h 47"/>
                <a:gd name="T4" fmla="*/ 22 w 66"/>
                <a:gd name="T5" fmla="*/ 47 h 47"/>
                <a:gd name="T6" fmla="*/ 66 w 66"/>
                <a:gd name="T7" fmla="*/ 0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6" h="47">
                  <a:moveTo>
                    <a:pt x="66" y="0"/>
                  </a:moveTo>
                  <a:lnTo>
                    <a:pt x="0" y="0"/>
                  </a:lnTo>
                  <a:lnTo>
                    <a:pt x="22" y="47"/>
                  </a:lnTo>
                  <a:lnTo>
                    <a:pt x="66" y="0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5" name="Freeform 261">
              <a:extLst>
                <a:ext uri="{FF2B5EF4-FFF2-40B4-BE49-F238E27FC236}">
                  <a16:creationId xmlns:a16="http://schemas.microsoft.com/office/drawing/2014/main" id="{80F5030D-0467-4CC1-9506-FE2880267127}"/>
                </a:ext>
              </a:extLst>
            </p:cNvPr>
            <p:cNvSpPr>
              <a:spLocks/>
            </p:cNvSpPr>
            <p:nvPr/>
          </p:nvSpPr>
          <p:spPr bwMode="auto">
            <a:xfrm>
              <a:off x="4710" y="1559"/>
              <a:ext cx="624" cy="45"/>
            </a:xfrm>
            <a:custGeom>
              <a:avLst/>
              <a:gdLst>
                <a:gd name="T0" fmla="*/ 624 w 624"/>
                <a:gd name="T1" fmla="*/ 0 h 45"/>
                <a:gd name="T2" fmla="*/ 137 w 624"/>
                <a:gd name="T3" fmla="*/ 0 h 45"/>
                <a:gd name="T4" fmla="*/ 4 w 624"/>
                <a:gd name="T5" fmla="*/ 7 h 45"/>
                <a:gd name="T6" fmla="*/ 0 w 624"/>
                <a:gd name="T7" fmla="*/ 15 h 45"/>
                <a:gd name="T8" fmla="*/ 14 w 624"/>
                <a:gd name="T9" fmla="*/ 45 h 45"/>
                <a:gd name="T10" fmla="*/ 583 w 624"/>
                <a:gd name="T11" fmla="*/ 45 h 45"/>
                <a:gd name="T12" fmla="*/ 624 w 624"/>
                <a:gd name="T13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24" h="45">
                  <a:moveTo>
                    <a:pt x="624" y="0"/>
                  </a:moveTo>
                  <a:lnTo>
                    <a:pt x="137" y="0"/>
                  </a:lnTo>
                  <a:lnTo>
                    <a:pt x="4" y="7"/>
                  </a:lnTo>
                  <a:lnTo>
                    <a:pt x="0" y="15"/>
                  </a:lnTo>
                  <a:lnTo>
                    <a:pt x="14" y="45"/>
                  </a:lnTo>
                  <a:lnTo>
                    <a:pt x="583" y="45"/>
                  </a:lnTo>
                  <a:lnTo>
                    <a:pt x="624" y="0"/>
                  </a:ln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6" name="Freeform 262">
              <a:extLst>
                <a:ext uri="{FF2B5EF4-FFF2-40B4-BE49-F238E27FC236}">
                  <a16:creationId xmlns:a16="http://schemas.microsoft.com/office/drawing/2014/main" id="{899FB843-F30E-40C6-AE39-7188F60DC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47" y="1533"/>
              <a:ext cx="506" cy="26"/>
            </a:xfrm>
            <a:custGeom>
              <a:avLst/>
              <a:gdLst>
                <a:gd name="T0" fmla="*/ 506 w 506"/>
                <a:gd name="T1" fmla="*/ 7 h 26"/>
                <a:gd name="T2" fmla="*/ 506 w 506"/>
                <a:gd name="T3" fmla="*/ 6 h 26"/>
                <a:gd name="T4" fmla="*/ 500 w 506"/>
                <a:gd name="T5" fmla="*/ 0 h 26"/>
                <a:gd name="T6" fmla="*/ 0 w 506"/>
                <a:gd name="T7" fmla="*/ 26 h 26"/>
                <a:gd name="T8" fmla="*/ 487 w 506"/>
                <a:gd name="T9" fmla="*/ 26 h 26"/>
                <a:gd name="T10" fmla="*/ 506 w 506"/>
                <a:gd name="T11" fmla="*/ 7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26">
                  <a:moveTo>
                    <a:pt x="506" y="7"/>
                  </a:moveTo>
                  <a:lnTo>
                    <a:pt x="506" y="6"/>
                  </a:lnTo>
                  <a:lnTo>
                    <a:pt x="500" y="0"/>
                  </a:lnTo>
                  <a:lnTo>
                    <a:pt x="0" y="26"/>
                  </a:lnTo>
                  <a:lnTo>
                    <a:pt x="487" y="26"/>
                  </a:lnTo>
                  <a:lnTo>
                    <a:pt x="506" y="7"/>
                  </a:lnTo>
                  <a:close/>
                </a:path>
              </a:pathLst>
            </a:custGeom>
            <a:solidFill>
              <a:srgbClr val="B3749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7" name="Freeform 263">
              <a:extLst>
                <a:ext uri="{FF2B5EF4-FFF2-40B4-BE49-F238E27FC236}">
                  <a16:creationId xmlns:a16="http://schemas.microsoft.com/office/drawing/2014/main" id="{B77306EB-6E91-4C68-82F1-AD26884F682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540"/>
              <a:ext cx="590" cy="609"/>
            </a:xfrm>
            <a:custGeom>
              <a:avLst/>
              <a:gdLst>
                <a:gd name="T0" fmla="*/ 359 w 484"/>
                <a:gd name="T1" fmla="*/ 0 h 499"/>
                <a:gd name="T2" fmla="*/ 0 w 484"/>
                <a:gd name="T3" fmla="*/ 392 h 499"/>
                <a:gd name="T4" fmla="*/ 3 w 484"/>
                <a:gd name="T5" fmla="*/ 398 h 499"/>
                <a:gd name="T6" fmla="*/ 135 w 484"/>
                <a:gd name="T7" fmla="*/ 443 h 499"/>
                <a:gd name="T8" fmla="*/ 484 w 484"/>
                <a:gd name="T9" fmla="*/ 499 h 499"/>
                <a:gd name="T10" fmla="*/ 359 w 484"/>
                <a:gd name="T11" fmla="*/ 0 h 4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4" h="499">
                  <a:moveTo>
                    <a:pt x="359" y="0"/>
                  </a:moveTo>
                  <a:cubicBezTo>
                    <a:pt x="0" y="392"/>
                    <a:pt x="0" y="392"/>
                    <a:pt x="0" y="392"/>
                  </a:cubicBezTo>
                  <a:cubicBezTo>
                    <a:pt x="3" y="398"/>
                    <a:pt x="3" y="398"/>
                    <a:pt x="3" y="398"/>
                  </a:cubicBezTo>
                  <a:cubicBezTo>
                    <a:pt x="47" y="415"/>
                    <a:pt x="92" y="430"/>
                    <a:pt x="135" y="443"/>
                  </a:cubicBezTo>
                  <a:cubicBezTo>
                    <a:pt x="240" y="473"/>
                    <a:pt x="361" y="492"/>
                    <a:pt x="484" y="499"/>
                  </a:cubicBezTo>
                  <a:lnTo>
                    <a:pt x="359" y="0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8" name="Freeform 264">
              <a:extLst>
                <a:ext uri="{FF2B5EF4-FFF2-40B4-BE49-F238E27FC236}">
                  <a16:creationId xmlns:a16="http://schemas.microsoft.com/office/drawing/2014/main" id="{0BFF13CF-F722-4FE4-BDC7-4341DAA39D3B}"/>
                </a:ext>
              </a:extLst>
            </p:cNvPr>
            <p:cNvSpPr>
              <a:spLocks/>
            </p:cNvSpPr>
            <p:nvPr/>
          </p:nvSpPr>
          <p:spPr bwMode="auto">
            <a:xfrm>
              <a:off x="4407" y="427"/>
              <a:ext cx="812" cy="725"/>
            </a:xfrm>
            <a:custGeom>
              <a:avLst/>
              <a:gdLst>
                <a:gd name="T0" fmla="*/ 125 w 666"/>
                <a:gd name="T1" fmla="*/ 212 h 595"/>
                <a:gd name="T2" fmla="*/ 0 w 666"/>
                <a:gd name="T3" fmla="*/ 545 h 595"/>
                <a:gd name="T4" fmla="*/ 666 w 666"/>
                <a:gd name="T5" fmla="*/ 474 h 595"/>
                <a:gd name="T6" fmla="*/ 547 w 666"/>
                <a:gd name="T7" fmla="*/ 0 h 595"/>
                <a:gd name="T8" fmla="*/ 125 w 666"/>
                <a:gd name="T9" fmla="*/ 212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66" h="595">
                  <a:moveTo>
                    <a:pt x="125" y="212"/>
                  </a:moveTo>
                  <a:cubicBezTo>
                    <a:pt x="0" y="545"/>
                    <a:pt x="0" y="545"/>
                    <a:pt x="0" y="545"/>
                  </a:cubicBezTo>
                  <a:cubicBezTo>
                    <a:pt x="218" y="595"/>
                    <a:pt x="447" y="553"/>
                    <a:pt x="666" y="474"/>
                  </a:cubicBezTo>
                  <a:cubicBezTo>
                    <a:pt x="547" y="0"/>
                    <a:pt x="547" y="0"/>
                    <a:pt x="547" y="0"/>
                  </a:cubicBezTo>
                  <a:cubicBezTo>
                    <a:pt x="405" y="68"/>
                    <a:pt x="269" y="150"/>
                    <a:pt x="125" y="212"/>
                  </a:cubicBezTo>
                  <a:close/>
                </a:path>
              </a:pathLst>
            </a:custGeom>
            <a:solidFill>
              <a:srgbClr val="8858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79" name="Freeform 265">
              <a:extLst>
                <a:ext uri="{FF2B5EF4-FFF2-40B4-BE49-F238E27FC236}">
                  <a16:creationId xmlns:a16="http://schemas.microsoft.com/office/drawing/2014/main" id="{6DB8D7DF-9BDA-4FE0-842C-BE9BB78BAB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4" y="176"/>
              <a:ext cx="862" cy="829"/>
            </a:xfrm>
            <a:custGeom>
              <a:avLst/>
              <a:gdLst>
                <a:gd name="T0" fmla="*/ 627 w 708"/>
                <a:gd name="T1" fmla="*/ 9 h 680"/>
                <a:gd name="T2" fmla="*/ 110 w 708"/>
                <a:gd name="T3" fmla="*/ 157 h 680"/>
                <a:gd name="T4" fmla="*/ 0 w 708"/>
                <a:gd name="T5" fmla="*/ 206 h 680"/>
                <a:gd name="T6" fmla="*/ 119 w 708"/>
                <a:gd name="T7" fmla="*/ 680 h 680"/>
                <a:gd name="T8" fmla="*/ 553 w 708"/>
                <a:gd name="T9" fmla="*/ 481 h 680"/>
                <a:gd name="T10" fmla="*/ 644 w 708"/>
                <a:gd name="T11" fmla="*/ 441 h 680"/>
                <a:gd name="T12" fmla="*/ 708 w 708"/>
                <a:gd name="T13" fmla="*/ 0 h 680"/>
                <a:gd name="T14" fmla="*/ 627 w 708"/>
                <a:gd name="T15" fmla="*/ 9 h 6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8" h="680">
                  <a:moveTo>
                    <a:pt x="627" y="9"/>
                  </a:moveTo>
                  <a:cubicBezTo>
                    <a:pt x="447" y="34"/>
                    <a:pt x="269" y="92"/>
                    <a:pt x="110" y="157"/>
                  </a:cubicBezTo>
                  <a:cubicBezTo>
                    <a:pt x="72" y="172"/>
                    <a:pt x="36" y="189"/>
                    <a:pt x="0" y="206"/>
                  </a:cubicBezTo>
                  <a:cubicBezTo>
                    <a:pt x="119" y="680"/>
                    <a:pt x="119" y="680"/>
                    <a:pt x="119" y="680"/>
                  </a:cubicBezTo>
                  <a:cubicBezTo>
                    <a:pt x="272" y="625"/>
                    <a:pt x="419" y="552"/>
                    <a:pt x="553" y="481"/>
                  </a:cubicBezTo>
                  <a:cubicBezTo>
                    <a:pt x="583" y="464"/>
                    <a:pt x="613" y="451"/>
                    <a:pt x="644" y="441"/>
                  </a:cubicBezTo>
                  <a:cubicBezTo>
                    <a:pt x="708" y="0"/>
                    <a:pt x="708" y="0"/>
                    <a:pt x="708" y="0"/>
                  </a:cubicBezTo>
                  <a:cubicBezTo>
                    <a:pt x="681" y="2"/>
                    <a:pt x="654" y="5"/>
                    <a:pt x="627" y="9"/>
                  </a:cubicBezTo>
                  <a:close/>
                </a:path>
              </a:pathLst>
            </a:custGeom>
            <a:solidFill>
              <a:srgbClr val="A979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0" name="Freeform 266">
              <a:extLst>
                <a:ext uri="{FF2B5EF4-FFF2-40B4-BE49-F238E27FC236}">
                  <a16:creationId xmlns:a16="http://schemas.microsoft.com/office/drawing/2014/main" id="{3B96D24B-9136-4021-8BE7-163E6D27F0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8" y="169"/>
              <a:ext cx="381" cy="545"/>
            </a:xfrm>
            <a:custGeom>
              <a:avLst/>
              <a:gdLst>
                <a:gd name="T0" fmla="*/ 64 w 312"/>
                <a:gd name="T1" fmla="*/ 6 h 447"/>
                <a:gd name="T2" fmla="*/ 0 w 312"/>
                <a:gd name="T3" fmla="*/ 447 h 447"/>
                <a:gd name="T4" fmla="*/ 134 w 312"/>
                <a:gd name="T5" fmla="*/ 420 h 447"/>
                <a:gd name="T6" fmla="*/ 312 w 312"/>
                <a:gd name="T7" fmla="*/ 14 h 447"/>
                <a:gd name="T8" fmla="*/ 64 w 312"/>
                <a:gd name="T9" fmla="*/ 6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447">
                  <a:moveTo>
                    <a:pt x="64" y="6"/>
                  </a:moveTo>
                  <a:cubicBezTo>
                    <a:pt x="0" y="447"/>
                    <a:pt x="0" y="447"/>
                    <a:pt x="0" y="447"/>
                  </a:cubicBezTo>
                  <a:cubicBezTo>
                    <a:pt x="44" y="433"/>
                    <a:pt x="89" y="424"/>
                    <a:pt x="134" y="420"/>
                  </a:cubicBezTo>
                  <a:cubicBezTo>
                    <a:pt x="312" y="14"/>
                    <a:pt x="312" y="14"/>
                    <a:pt x="312" y="14"/>
                  </a:cubicBezTo>
                  <a:cubicBezTo>
                    <a:pt x="231" y="1"/>
                    <a:pt x="148" y="0"/>
                    <a:pt x="64" y="6"/>
                  </a:cubicBezTo>
                  <a:close/>
                </a:path>
              </a:pathLst>
            </a:custGeom>
            <a:solidFill>
              <a:srgbClr val="4262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1" name="Freeform 267">
              <a:extLst>
                <a:ext uri="{FF2B5EF4-FFF2-40B4-BE49-F238E27FC236}">
                  <a16:creationId xmlns:a16="http://schemas.microsoft.com/office/drawing/2014/main" id="{BBE1DE27-7AC1-492A-B33A-200752738446}"/>
                </a:ext>
              </a:extLst>
            </p:cNvPr>
            <p:cNvSpPr>
              <a:spLocks/>
            </p:cNvSpPr>
            <p:nvPr/>
          </p:nvSpPr>
          <p:spPr bwMode="auto">
            <a:xfrm>
              <a:off x="6458" y="247"/>
              <a:ext cx="321" cy="473"/>
            </a:xfrm>
            <a:custGeom>
              <a:avLst/>
              <a:gdLst>
                <a:gd name="T0" fmla="*/ 212 w 263"/>
                <a:gd name="T1" fmla="*/ 157 h 388"/>
                <a:gd name="T2" fmla="*/ 15 w 263"/>
                <a:gd name="T3" fmla="*/ 0 h 388"/>
                <a:gd name="T4" fmla="*/ 0 w 263"/>
                <a:gd name="T5" fmla="*/ 371 h 388"/>
                <a:gd name="T6" fmla="*/ 127 w 263"/>
                <a:gd name="T7" fmla="*/ 388 h 388"/>
                <a:gd name="T8" fmla="*/ 212 w 263"/>
                <a:gd name="T9" fmla="*/ 157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3" h="388">
                  <a:moveTo>
                    <a:pt x="212" y="157"/>
                  </a:moveTo>
                  <a:cubicBezTo>
                    <a:pt x="173" y="79"/>
                    <a:pt x="96" y="31"/>
                    <a:pt x="15" y="0"/>
                  </a:cubicBezTo>
                  <a:cubicBezTo>
                    <a:pt x="0" y="371"/>
                    <a:pt x="0" y="371"/>
                    <a:pt x="0" y="371"/>
                  </a:cubicBezTo>
                  <a:cubicBezTo>
                    <a:pt x="43" y="376"/>
                    <a:pt x="85" y="382"/>
                    <a:pt x="127" y="388"/>
                  </a:cubicBezTo>
                  <a:cubicBezTo>
                    <a:pt x="225" y="349"/>
                    <a:pt x="263" y="257"/>
                    <a:pt x="212" y="157"/>
                  </a:cubicBezTo>
                  <a:close/>
                </a:path>
              </a:pathLst>
            </a:custGeom>
            <a:solidFill>
              <a:srgbClr val="CFC29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2" name="Freeform 268">
              <a:extLst>
                <a:ext uri="{FF2B5EF4-FFF2-40B4-BE49-F238E27FC236}">
                  <a16:creationId xmlns:a16="http://schemas.microsoft.com/office/drawing/2014/main" id="{7845E140-83DE-4B0F-8F49-7EE365E7F00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2" y="186"/>
              <a:ext cx="454" cy="513"/>
            </a:xfrm>
            <a:custGeom>
              <a:avLst/>
              <a:gdLst>
                <a:gd name="T0" fmla="*/ 251 w 373"/>
                <a:gd name="T1" fmla="*/ 14 h 421"/>
                <a:gd name="T2" fmla="*/ 178 w 373"/>
                <a:gd name="T3" fmla="*/ 0 h 421"/>
                <a:gd name="T4" fmla="*/ 0 w 373"/>
                <a:gd name="T5" fmla="*/ 406 h 421"/>
                <a:gd name="T6" fmla="*/ 270 w 373"/>
                <a:gd name="T7" fmla="*/ 411 h 421"/>
                <a:gd name="T8" fmla="*/ 358 w 373"/>
                <a:gd name="T9" fmla="*/ 421 h 421"/>
                <a:gd name="T10" fmla="*/ 373 w 373"/>
                <a:gd name="T11" fmla="*/ 50 h 421"/>
                <a:gd name="T12" fmla="*/ 251 w 373"/>
                <a:gd name="T13" fmla="*/ 14 h 4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73" h="421">
                  <a:moveTo>
                    <a:pt x="251" y="14"/>
                  </a:moveTo>
                  <a:cubicBezTo>
                    <a:pt x="227" y="8"/>
                    <a:pt x="203" y="3"/>
                    <a:pt x="178" y="0"/>
                  </a:cubicBezTo>
                  <a:cubicBezTo>
                    <a:pt x="0" y="406"/>
                    <a:pt x="0" y="406"/>
                    <a:pt x="0" y="406"/>
                  </a:cubicBezTo>
                  <a:cubicBezTo>
                    <a:pt x="88" y="397"/>
                    <a:pt x="179" y="403"/>
                    <a:pt x="270" y="411"/>
                  </a:cubicBezTo>
                  <a:cubicBezTo>
                    <a:pt x="299" y="415"/>
                    <a:pt x="329" y="418"/>
                    <a:pt x="358" y="421"/>
                  </a:cubicBezTo>
                  <a:cubicBezTo>
                    <a:pt x="373" y="50"/>
                    <a:pt x="373" y="50"/>
                    <a:pt x="373" y="50"/>
                  </a:cubicBezTo>
                  <a:cubicBezTo>
                    <a:pt x="332" y="35"/>
                    <a:pt x="290" y="23"/>
                    <a:pt x="251" y="14"/>
                  </a:cubicBezTo>
                  <a:close/>
                </a:path>
              </a:pathLst>
            </a:custGeom>
            <a:solidFill>
              <a:srgbClr val="E87E5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3" name="Freeform 269">
              <a:extLst>
                <a:ext uri="{FF2B5EF4-FFF2-40B4-BE49-F238E27FC236}">
                  <a16:creationId xmlns:a16="http://schemas.microsoft.com/office/drawing/2014/main" id="{1988E1E5-0F0B-468B-883E-4E2781AA1D0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19" y="676"/>
              <a:ext cx="864" cy="1481"/>
            </a:xfrm>
            <a:custGeom>
              <a:avLst/>
              <a:gdLst>
                <a:gd name="T0" fmla="*/ 434 w 709"/>
                <a:gd name="T1" fmla="*/ 71 h 1215"/>
                <a:gd name="T2" fmla="*/ 0 w 709"/>
                <a:gd name="T3" fmla="*/ 270 h 1215"/>
                <a:gd name="T4" fmla="*/ 235 w 709"/>
                <a:gd name="T5" fmla="*/ 1208 h 1215"/>
                <a:gd name="T6" fmla="*/ 664 w 709"/>
                <a:gd name="T7" fmla="*/ 1176 h 1215"/>
                <a:gd name="T8" fmla="*/ 709 w 709"/>
                <a:gd name="T9" fmla="*/ 0 h 1215"/>
                <a:gd name="T10" fmla="*/ 434 w 709"/>
                <a:gd name="T11" fmla="*/ 71 h 12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709" h="1215">
                  <a:moveTo>
                    <a:pt x="434" y="71"/>
                  </a:moveTo>
                  <a:cubicBezTo>
                    <a:pt x="300" y="142"/>
                    <a:pt x="153" y="215"/>
                    <a:pt x="0" y="270"/>
                  </a:cubicBezTo>
                  <a:cubicBezTo>
                    <a:pt x="235" y="1208"/>
                    <a:pt x="235" y="1208"/>
                    <a:pt x="235" y="1208"/>
                  </a:cubicBezTo>
                  <a:cubicBezTo>
                    <a:pt x="382" y="1215"/>
                    <a:pt x="532" y="1205"/>
                    <a:pt x="664" y="1176"/>
                  </a:cubicBezTo>
                  <a:cubicBezTo>
                    <a:pt x="709" y="0"/>
                    <a:pt x="709" y="0"/>
                    <a:pt x="709" y="0"/>
                  </a:cubicBezTo>
                  <a:cubicBezTo>
                    <a:pt x="613" y="4"/>
                    <a:pt x="520" y="23"/>
                    <a:pt x="434" y="71"/>
                  </a:cubicBezTo>
                  <a:close/>
                </a:path>
              </a:pathLst>
            </a:custGeom>
            <a:solidFill>
              <a:srgbClr val="5486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4" name="Freeform 270">
              <a:extLst>
                <a:ext uri="{FF2B5EF4-FFF2-40B4-BE49-F238E27FC236}">
                  <a16:creationId xmlns:a16="http://schemas.microsoft.com/office/drawing/2014/main" id="{78DA4630-A96D-4367-AC0D-279C7E905489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672"/>
              <a:ext cx="1058" cy="1041"/>
            </a:xfrm>
            <a:custGeom>
              <a:avLst/>
              <a:gdLst>
                <a:gd name="T0" fmla="*/ 794 w 868"/>
                <a:gd name="T1" fmla="*/ 696 h 854"/>
                <a:gd name="T2" fmla="*/ 813 w 868"/>
                <a:gd name="T3" fmla="*/ 364 h 854"/>
                <a:gd name="T4" fmla="*/ 432 w 868"/>
                <a:gd name="T5" fmla="*/ 47 h 854"/>
                <a:gd name="T6" fmla="*/ 455 w 868"/>
                <a:gd name="T7" fmla="*/ 39 h 854"/>
                <a:gd name="T8" fmla="*/ 240 w 868"/>
                <a:gd name="T9" fmla="*/ 12 h 854"/>
                <a:gd name="T10" fmla="*/ 20 w 868"/>
                <a:gd name="T11" fmla="*/ 3 h 854"/>
                <a:gd name="T12" fmla="*/ 0 w 868"/>
                <a:gd name="T13" fmla="*/ 534 h 854"/>
                <a:gd name="T14" fmla="*/ 661 w 868"/>
                <a:gd name="T15" fmla="*/ 854 h 854"/>
                <a:gd name="T16" fmla="*/ 794 w 868"/>
                <a:gd name="T17" fmla="*/ 696 h 8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68" h="854">
                  <a:moveTo>
                    <a:pt x="794" y="696"/>
                  </a:moveTo>
                  <a:cubicBezTo>
                    <a:pt x="868" y="579"/>
                    <a:pt x="856" y="493"/>
                    <a:pt x="813" y="364"/>
                  </a:cubicBezTo>
                  <a:cubicBezTo>
                    <a:pt x="748" y="171"/>
                    <a:pt x="609" y="102"/>
                    <a:pt x="432" y="47"/>
                  </a:cubicBezTo>
                  <a:cubicBezTo>
                    <a:pt x="440" y="45"/>
                    <a:pt x="448" y="42"/>
                    <a:pt x="455" y="39"/>
                  </a:cubicBezTo>
                  <a:cubicBezTo>
                    <a:pt x="384" y="28"/>
                    <a:pt x="312" y="20"/>
                    <a:pt x="240" y="12"/>
                  </a:cubicBezTo>
                  <a:cubicBezTo>
                    <a:pt x="166" y="5"/>
                    <a:pt x="92" y="0"/>
                    <a:pt x="20" y="3"/>
                  </a:cubicBezTo>
                  <a:cubicBezTo>
                    <a:pt x="0" y="534"/>
                    <a:pt x="0" y="534"/>
                    <a:pt x="0" y="534"/>
                  </a:cubicBezTo>
                  <a:cubicBezTo>
                    <a:pt x="661" y="854"/>
                    <a:pt x="661" y="854"/>
                    <a:pt x="661" y="854"/>
                  </a:cubicBezTo>
                  <a:cubicBezTo>
                    <a:pt x="712" y="807"/>
                    <a:pt x="757" y="755"/>
                    <a:pt x="794" y="696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5" name="Freeform 271">
              <a:extLst>
                <a:ext uri="{FF2B5EF4-FFF2-40B4-BE49-F238E27FC236}">
                  <a16:creationId xmlns:a16="http://schemas.microsoft.com/office/drawing/2014/main" id="{06F10AAD-A0B9-4A8A-A478-D34C9E15F351}"/>
                </a:ext>
              </a:extLst>
            </p:cNvPr>
            <p:cNvSpPr>
              <a:spLocks/>
            </p:cNvSpPr>
            <p:nvPr/>
          </p:nvSpPr>
          <p:spPr bwMode="auto">
            <a:xfrm>
              <a:off x="6038" y="1689"/>
              <a:ext cx="487" cy="327"/>
            </a:xfrm>
            <a:custGeom>
              <a:avLst/>
              <a:gdLst>
                <a:gd name="T0" fmla="*/ 400 w 400"/>
                <a:gd name="T1" fmla="*/ 201 h 268"/>
                <a:gd name="T2" fmla="*/ 5 w 400"/>
                <a:gd name="T3" fmla="*/ 0 h 268"/>
                <a:gd name="T4" fmla="*/ 0 w 400"/>
                <a:gd name="T5" fmla="*/ 146 h 268"/>
                <a:gd name="T6" fmla="*/ 243 w 400"/>
                <a:gd name="T7" fmla="*/ 268 h 268"/>
                <a:gd name="T8" fmla="*/ 400 w 400"/>
                <a:gd name="T9" fmla="*/ 201 h 2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0" h="268">
                  <a:moveTo>
                    <a:pt x="400" y="201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243" y="268"/>
                    <a:pt x="243" y="268"/>
                    <a:pt x="243" y="268"/>
                  </a:cubicBezTo>
                  <a:cubicBezTo>
                    <a:pt x="296" y="248"/>
                    <a:pt x="349" y="226"/>
                    <a:pt x="400" y="201"/>
                  </a:cubicBezTo>
                  <a:close/>
                </a:path>
              </a:pathLst>
            </a:custGeom>
            <a:solidFill>
              <a:srgbClr val="81B3A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6" name="Freeform 272">
              <a:extLst>
                <a:ext uri="{FF2B5EF4-FFF2-40B4-BE49-F238E27FC236}">
                  <a16:creationId xmlns:a16="http://schemas.microsoft.com/office/drawing/2014/main" id="{BF130520-2B8C-417D-81C3-00E05BD66137}"/>
                </a:ext>
              </a:extLst>
            </p:cNvPr>
            <p:cNvSpPr>
              <a:spLocks/>
            </p:cNvSpPr>
            <p:nvPr/>
          </p:nvSpPr>
          <p:spPr bwMode="auto">
            <a:xfrm>
              <a:off x="6028" y="1867"/>
              <a:ext cx="306" cy="243"/>
            </a:xfrm>
            <a:custGeom>
              <a:avLst/>
              <a:gdLst>
                <a:gd name="T0" fmla="*/ 8 w 251"/>
                <a:gd name="T1" fmla="*/ 0 h 199"/>
                <a:gd name="T2" fmla="*/ 0 w 251"/>
                <a:gd name="T3" fmla="*/ 199 h 199"/>
                <a:gd name="T4" fmla="*/ 66 w 251"/>
                <a:gd name="T5" fmla="*/ 183 h 199"/>
                <a:gd name="T6" fmla="*/ 251 w 251"/>
                <a:gd name="T7" fmla="*/ 122 h 199"/>
                <a:gd name="T8" fmla="*/ 8 w 251"/>
                <a:gd name="T9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1" h="199">
                  <a:moveTo>
                    <a:pt x="8" y="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23" y="194"/>
                    <a:pt x="45" y="189"/>
                    <a:pt x="66" y="183"/>
                  </a:cubicBezTo>
                  <a:cubicBezTo>
                    <a:pt x="128" y="166"/>
                    <a:pt x="190" y="145"/>
                    <a:pt x="251" y="122"/>
                  </a:cubicBezTo>
                  <a:lnTo>
                    <a:pt x="8" y="0"/>
                  </a:lnTo>
                  <a:close/>
                </a:path>
              </a:pathLst>
            </a:cu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7" name="Freeform 273">
              <a:extLst>
                <a:ext uri="{FF2B5EF4-FFF2-40B4-BE49-F238E27FC236}">
                  <a16:creationId xmlns:a16="http://schemas.microsoft.com/office/drawing/2014/main" id="{08E9D975-3342-4BF9-B7C9-7CC037B3A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6044" y="1515"/>
              <a:ext cx="664" cy="419"/>
            </a:xfrm>
            <a:custGeom>
              <a:avLst/>
              <a:gdLst>
                <a:gd name="T0" fmla="*/ 545 w 545"/>
                <a:gd name="T1" fmla="*/ 261 h 344"/>
                <a:gd name="T2" fmla="*/ 6 w 545"/>
                <a:gd name="T3" fmla="*/ 0 h 344"/>
                <a:gd name="T4" fmla="*/ 0 w 545"/>
                <a:gd name="T5" fmla="*/ 143 h 344"/>
                <a:gd name="T6" fmla="*/ 395 w 545"/>
                <a:gd name="T7" fmla="*/ 344 h 344"/>
                <a:gd name="T8" fmla="*/ 545 w 545"/>
                <a:gd name="T9" fmla="*/ 261 h 3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5" h="344">
                  <a:moveTo>
                    <a:pt x="545" y="261"/>
                  </a:moveTo>
                  <a:cubicBezTo>
                    <a:pt x="6" y="0"/>
                    <a:pt x="6" y="0"/>
                    <a:pt x="6" y="0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395" y="344"/>
                    <a:pt x="395" y="344"/>
                    <a:pt x="395" y="344"/>
                  </a:cubicBezTo>
                  <a:cubicBezTo>
                    <a:pt x="447" y="319"/>
                    <a:pt x="496" y="291"/>
                    <a:pt x="545" y="261"/>
                  </a:cubicBezTo>
                  <a:close/>
                </a:path>
              </a:pathLst>
            </a:custGeom>
            <a:solidFill>
              <a:srgbClr val="E6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88" name="Freeform 274">
              <a:extLst>
                <a:ext uri="{FF2B5EF4-FFF2-40B4-BE49-F238E27FC236}">
                  <a16:creationId xmlns:a16="http://schemas.microsoft.com/office/drawing/2014/main" id="{845447ED-43CD-4D3B-B65B-05CEAAB11EF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1" y="1323"/>
              <a:ext cx="813" cy="510"/>
            </a:xfrm>
            <a:custGeom>
              <a:avLst/>
              <a:gdLst>
                <a:gd name="T0" fmla="*/ 6 w 667"/>
                <a:gd name="T1" fmla="*/ 0 h 418"/>
                <a:gd name="T2" fmla="*/ 0 w 667"/>
                <a:gd name="T3" fmla="*/ 157 h 418"/>
                <a:gd name="T4" fmla="*/ 539 w 667"/>
                <a:gd name="T5" fmla="*/ 418 h 418"/>
                <a:gd name="T6" fmla="*/ 539 w 667"/>
                <a:gd name="T7" fmla="*/ 418 h 418"/>
                <a:gd name="T8" fmla="*/ 667 w 667"/>
                <a:gd name="T9" fmla="*/ 320 h 418"/>
                <a:gd name="T10" fmla="*/ 6 w 667"/>
                <a:gd name="T11" fmla="*/ 0 h 4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67" h="418">
                  <a:moveTo>
                    <a:pt x="6" y="0"/>
                  </a:moveTo>
                  <a:cubicBezTo>
                    <a:pt x="0" y="157"/>
                    <a:pt x="0" y="157"/>
                    <a:pt x="0" y="157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39" y="418"/>
                    <a:pt x="539" y="418"/>
                    <a:pt x="539" y="418"/>
                  </a:cubicBezTo>
                  <a:cubicBezTo>
                    <a:pt x="584" y="389"/>
                    <a:pt x="628" y="356"/>
                    <a:pt x="667" y="320"/>
                  </a:cubicBezTo>
                  <a:lnTo>
                    <a:pt x="6" y="0"/>
                  </a:lnTo>
                  <a:close/>
                </a:path>
              </a:pathLst>
            </a:custGeom>
            <a:solidFill>
              <a:srgbClr val="815D8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0" name="Freeform 276">
              <a:extLst>
                <a:ext uri="{FF2B5EF4-FFF2-40B4-BE49-F238E27FC236}">
                  <a16:creationId xmlns:a16="http://schemas.microsoft.com/office/drawing/2014/main" id="{39318360-2DA2-4F1E-B8C6-70A3D988F549}"/>
                </a:ext>
              </a:extLst>
            </p:cNvPr>
            <p:cNvSpPr>
              <a:spLocks/>
            </p:cNvSpPr>
            <p:nvPr/>
          </p:nvSpPr>
          <p:spPr bwMode="auto">
            <a:xfrm>
              <a:off x="5955" y="334"/>
              <a:ext cx="120" cy="187"/>
            </a:xfrm>
            <a:custGeom>
              <a:avLst/>
              <a:gdLst>
                <a:gd name="T0" fmla="*/ 92 w 99"/>
                <a:gd name="T1" fmla="*/ 0 h 153"/>
                <a:gd name="T2" fmla="*/ 51 w 99"/>
                <a:gd name="T3" fmla="*/ 153 h 153"/>
                <a:gd name="T4" fmla="*/ 83 w 99"/>
                <a:gd name="T5" fmla="*/ 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9" h="153">
                  <a:moveTo>
                    <a:pt x="92" y="0"/>
                  </a:moveTo>
                  <a:cubicBezTo>
                    <a:pt x="60" y="35"/>
                    <a:pt x="0" y="114"/>
                    <a:pt x="51" y="153"/>
                  </a:cubicBezTo>
                  <a:cubicBezTo>
                    <a:pt x="87" y="126"/>
                    <a:pt x="99" y="41"/>
                    <a:pt x="83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1" name="Freeform 277">
              <a:extLst>
                <a:ext uri="{FF2B5EF4-FFF2-40B4-BE49-F238E27FC236}">
                  <a16:creationId xmlns:a16="http://schemas.microsoft.com/office/drawing/2014/main" id="{58E095EA-C79F-4CD7-B01C-ED4295A4A1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6" y="334"/>
              <a:ext cx="83" cy="176"/>
            </a:xfrm>
            <a:custGeom>
              <a:avLst/>
              <a:gdLst>
                <a:gd name="T0" fmla="*/ 56 w 68"/>
                <a:gd name="T1" fmla="*/ 0 h 144"/>
                <a:gd name="T2" fmla="*/ 28 w 68"/>
                <a:gd name="T3" fmla="*/ 115 h 144"/>
                <a:gd name="T4" fmla="*/ 65 w 68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8" h="144">
                  <a:moveTo>
                    <a:pt x="56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8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2" name="Freeform 278">
              <a:extLst>
                <a:ext uri="{FF2B5EF4-FFF2-40B4-BE49-F238E27FC236}">
                  <a16:creationId xmlns:a16="http://schemas.microsoft.com/office/drawing/2014/main" id="{957C440F-3D16-4752-8828-67F882DAF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4414" y="253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3" name="Freeform 279">
              <a:extLst>
                <a:ext uri="{FF2B5EF4-FFF2-40B4-BE49-F238E27FC236}">
                  <a16:creationId xmlns:a16="http://schemas.microsoft.com/office/drawing/2014/main" id="{E5AE8023-594C-4822-BF0C-1FC1753BA564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3" y="2218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4" name="Freeform 280">
              <a:extLst>
                <a:ext uri="{FF2B5EF4-FFF2-40B4-BE49-F238E27FC236}">
                  <a16:creationId xmlns:a16="http://schemas.microsoft.com/office/drawing/2014/main" id="{BB64ED86-CE4A-4E99-B027-3BDB0A65712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25" y="3302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5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5" name="Freeform 281">
              <a:extLst>
                <a:ext uri="{FF2B5EF4-FFF2-40B4-BE49-F238E27FC236}">
                  <a16:creationId xmlns:a16="http://schemas.microsoft.com/office/drawing/2014/main" id="{C8FD4A0A-D61A-4964-84BD-A2FA88FACD9C}"/>
                </a:ext>
              </a:extLst>
            </p:cNvPr>
            <p:cNvSpPr>
              <a:spLocks/>
            </p:cNvSpPr>
            <p:nvPr/>
          </p:nvSpPr>
          <p:spPr bwMode="auto">
            <a:xfrm>
              <a:off x="6202" y="1765"/>
              <a:ext cx="89" cy="164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1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6" y="36"/>
                    <a:pt x="5" y="82"/>
                    <a:pt x="0" y="121"/>
                  </a:cubicBezTo>
                  <a:cubicBezTo>
                    <a:pt x="73" y="135"/>
                    <a:pt x="39" y="38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6" name="Freeform 282">
              <a:extLst>
                <a:ext uri="{FF2B5EF4-FFF2-40B4-BE49-F238E27FC236}">
                  <a16:creationId xmlns:a16="http://schemas.microsoft.com/office/drawing/2014/main" id="{D377C337-9F7E-4290-BD5E-ABA47EAFE3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256" y="757"/>
              <a:ext cx="72" cy="148"/>
            </a:xfrm>
            <a:custGeom>
              <a:avLst/>
              <a:gdLst>
                <a:gd name="T0" fmla="*/ 32 w 59"/>
                <a:gd name="T1" fmla="*/ 0 h 121"/>
                <a:gd name="T2" fmla="*/ 7 w 59"/>
                <a:gd name="T3" fmla="*/ 121 h 121"/>
                <a:gd name="T4" fmla="*/ 40 w 59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9" h="121">
                  <a:moveTo>
                    <a:pt x="32" y="0"/>
                  </a:moveTo>
                  <a:cubicBezTo>
                    <a:pt x="10" y="36"/>
                    <a:pt x="0" y="78"/>
                    <a:pt x="7" y="121"/>
                  </a:cubicBezTo>
                  <a:cubicBezTo>
                    <a:pt x="59" y="121"/>
                    <a:pt x="51" y="37"/>
                    <a:pt x="40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7" name="Freeform 283">
              <a:extLst>
                <a:ext uri="{FF2B5EF4-FFF2-40B4-BE49-F238E27FC236}">
                  <a16:creationId xmlns:a16="http://schemas.microsoft.com/office/drawing/2014/main" id="{BA61B856-2478-41FA-B3B7-0079A95FF1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5" y="2302"/>
              <a:ext cx="73" cy="148"/>
            </a:xfrm>
            <a:custGeom>
              <a:avLst/>
              <a:gdLst>
                <a:gd name="T0" fmla="*/ 33 w 60"/>
                <a:gd name="T1" fmla="*/ 0 h 121"/>
                <a:gd name="T2" fmla="*/ 8 w 60"/>
                <a:gd name="T3" fmla="*/ 121 h 121"/>
                <a:gd name="T4" fmla="*/ 41 w 60"/>
                <a:gd name="T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1">
                  <a:moveTo>
                    <a:pt x="33" y="0"/>
                  </a:moveTo>
                  <a:cubicBezTo>
                    <a:pt x="10" y="36"/>
                    <a:pt x="0" y="78"/>
                    <a:pt x="8" y="121"/>
                  </a:cubicBezTo>
                  <a:cubicBezTo>
                    <a:pt x="60" y="121"/>
                    <a:pt x="52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8" name="Freeform 284">
              <a:extLst>
                <a:ext uri="{FF2B5EF4-FFF2-40B4-BE49-F238E27FC236}">
                  <a16:creationId xmlns:a16="http://schemas.microsoft.com/office/drawing/2014/main" id="{B598A177-1D95-49EE-A895-59CE88509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262" y="1313"/>
              <a:ext cx="73" cy="147"/>
            </a:xfrm>
            <a:custGeom>
              <a:avLst/>
              <a:gdLst>
                <a:gd name="T0" fmla="*/ 32 w 60"/>
                <a:gd name="T1" fmla="*/ 0 h 120"/>
                <a:gd name="T2" fmla="*/ 8 w 60"/>
                <a:gd name="T3" fmla="*/ 120 h 120"/>
                <a:gd name="T4" fmla="*/ 41 w 60"/>
                <a:gd name="T5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0" h="120">
                  <a:moveTo>
                    <a:pt x="32" y="0"/>
                  </a:moveTo>
                  <a:cubicBezTo>
                    <a:pt x="10" y="36"/>
                    <a:pt x="0" y="77"/>
                    <a:pt x="8" y="120"/>
                  </a:cubicBezTo>
                  <a:cubicBezTo>
                    <a:pt x="60" y="120"/>
                    <a:pt x="51" y="37"/>
                    <a:pt x="41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299" name="Freeform 285">
              <a:extLst>
                <a:ext uri="{FF2B5EF4-FFF2-40B4-BE49-F238E27FC236}">
                  <a16:creationId xmlns:a16="http://schemas.microsoft.com/office/drawing/2014/main" id="{55E067A6-59C5-40A4-B1DF-E57AD4C81D59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8" y="1277"/>
              <a:ext cx="123" cy="180"/>
            </a:xfrm>
            <a:custGeom>
              <a:avLst/>
              <a:gdLst>
                <a:gd name="T0" fmla="*/ 68 w 101"/>
                <a:gd name="T1" fmla="*/ 0 h 148"/>
                <a:gd name="T2" fmla="*/ 58 w 101"/>
                <a:gd name="T3" fmla="*/ 137 h 148"/>
                <a:gd name="T4" fmla="*/ 85 w 101"/>
                <a:gd name="T5" fmla="*/ 9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1" h="148">
                  <a:moveTo>
                    <a:pt x="68" y="0"/>
                  </a:moveTo>
                  <a:cubicBezTo>
                    <a:pt x="59" y="19"/>
                    <a:pt x="0" y="148"/>
                    <a:pt x="58" y="137"/>
                  </a:cubicBezTo>
                  <a:cubicBezTo>
                    <a:pt x="101" y="129"/>
                    <a:pt x="85" y="37"/>
                    <a:pt x="85" y="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0" name="Oval 286">
              <a:extLst>
                <a:ext uri="{FF2B5EF4-FFF2-40B4-BE49-F238E27FC236}">
                  <a16:creationId xmlns:a16="http://schemas.microsoft.com/office/drawing/2014/main" id="{A7AAE445-3C06-4D81-978D-8833108A6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35" y="885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1" name="Oval 287">
              <a:extLst>
                <a:ext uri="{FF2B5EF4-FFF2-40B4-BE49-F238E27FC236}">
                  <a16:creationId xmlns:a16="http://schemas.microsoft.com/office/drawing/2014/main" id="{286F93B4-B2A9-46C1-BBC4-B79070F64A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79" y="1012"/>
              <a:ext cx="37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2" name="Oval 288">
              <a:extLst>
                <a:ext uri="{FF2B5EF4-FFF2-40B4-BE49-F238E27FC236}">
                  <a16:creationId xmlns:a16="http://schemas.microsoft.com/office/drawing/2014/main" id="{0AD4EE1B-B1C9-4F4D-9A70-0CC8DAF9053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2" y="1107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3" name="Oval 289">
              <a:extLst>
                <a:ext uri="{FF2B5EF4-FFF2-40B4-BE49-F238E27FC236}">
                  <a16:creationId xmlns:a16="http://schemas.microsoft.com/office/drawing/2014/main" id="{D217DC95-0041-4333-95FC-17C9EDFE9C0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0" y="1134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4" name="Oval 290">
              <a:extLst>
                <a:ext uri="{FF2B5EF4-FFF2-40B4-BE49-F238E27FC236}">
                  <a16:creationId xmlns:a16="http://schemas.microsoft.com/office/drawing/2014/main" id="{D7230DE6-9894-474F-8DBE-271D07A675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1" y="1266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5" name="Oval 291">
              <a:extLst>
                <a:ext uri="{FF2B5EF4-FFF2-40B4-BE49-F238E27FC236}">
                  <a16:creationId xmlns:a16="http://schemas.microsoft.com/office/drawing/2014/main" id="{2ECE987A-1FD5-4A91-B628-C5ADD45C57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97" y="1166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6" name="Oval 292">
              <a:extLst>
                <a:ext uri="{FF2B5EF4-FFF2-40B4-BE49-F238E27FC236}">
                  <a16:creationId xmlns:a16="http://schemas.microsoft.com/office/drawing/2014/main" id="{711D7FF5-D768-4ADE-A420-DC4662E23C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33" y="1099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7" name="Oval 293">
              <a:extLst>
                <a:ext uri="{FF2B5EF4-FFF2-40B4-BE49-F238E27FC236}">
                  <a16:creationId xmlns:a16="http://schemas.microsoft.com/office/drawing/2014/main" id="{9DCDCF26-1F39-4148-8E0E-8EE8BDD077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11" y="1251"/>
              <a:ext cx="35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8" name="Oval 294">
              <a:extLst>
                <a:ext uri="{FF2B5EF4-FFF2-40B4-BE49-F238E27FC236}">
                  <a16:creationId xmlns:a16="http://schemas.microsoft.com/office/drawing/2014/main" id="{51B233CD-6CD0-49DA-AF2B-D5EB2BA57C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84" y="1333"/>
              <a:ext cx="36" cy="37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09" name="Oval 295">
              <a:extLst>
                <a:ext uri="{FF2B5EF4-FFF2-40B4-BE49-F238E27FC236}">
                  <a16:creationId xmlns:a16="http://schemas.microsoft.com/office/drawing/2014/main" id="{5DFBCDA8-99B7-4D7E-A4D7-36AA42CB6C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47" y="1460"/>
              <a:ext cx="37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0" name="Oval 296">
              <a:extLst>
                <a:ext uri="{FF2B5EF4-FFF2-40B4-BE49-F238E27FC236}">
                  <a16:creationId xmlns:a16="http://schemas.microsoft.com/office/drawing/2014/main" id="{EB7BFC60-61E7-4B20-9766-269E7BBEFF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" y="1157"/>
              <a:ext cx="36" cy="36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1" name="Oval 297">
              <a:extLst>
                <a:ext uri="{FF2B5EF4-FFF2-40B4-BE49-F238E27FC236}">
                  <a16:creationId xmlns:a16="http://schemas.microsoft.com/office/drawing/2014/main" id="{64FC0723-C69F-450B-94F6-01BA819C1F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08" y="1004"/>
              <a:ext cx="36" cy="35"/>
            </a:xfrm>
            <a:prstGeom prst="ellipse">
              <a:avLst/>
            </a:prstGeom>
            <a:solidFill>
              <a:srgbClr val="F56D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2" name="Freeform 298">
              <a:extLst>
                <a:ext uri="{FF2B5EF4-FFF2-40B4-BE49-F238E27FC236}">
                  <a16:creationId xmlns:a16="http://schemas.microsoft.com/office/drawing/2014/main" id="{A2278853-E1CA-4247-B1B8-44031FA95768}"/>
                </a:ext>
              </a:extLst>
            </p:cNvPr>
            <p:cNvSpPr>
              <a:spLocks/>
            </p:cNvSpPr>
            <p:nvPr/>
          </p:nvSpPr>
          <p:spPr bwMode="auto">
            <a:xfrm>
              <a:off x="4278" y="1270"/>
              <a:ext cx="253" cy="519"/>
            </a:xfrm>
            <a:custGeom>
              <a:avLst/>
              <a:gdLst>
                <a:gd name="T0" fmla="*/ 86 w 208"/>
                <a:gd name="T1" fmla="*/ 0 h 426"/>
                <a:gd name="T2" fmla="*/ 0 w 208"/>
                <a:gd name="T3" fmla="*/ 263 h 426"/>
                <a:gd name="T4" fmla="*/ 186 w 208"/>
                <a:gd name="T5" fmla="*/ 408 h 426"/>
                <a:gd name="T6" fmla="*/ 193 w 208"/>
                <a:gd name="T7" fmla="*/ 412 h 426"/>
                <a:gd name="T8" fmla="*/ 86 w 208"/>
                <a:gd name="T9" fmla="*/ 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8" h="426">
                  <a:moveTo>
                    <a:pt x="86" y="0"/>
                  </a:moveTo>
                  <a:cubicBezTo>
                    <a:pt x="0" y="263"/>
                    <a:pt x="0" y="263"/>
                    <a:pt x="0" y="263"/>
                  </a:cubicBezTo>
                  <a:cubicBezTo>
                    <a:pt x="0" y="263"/>
                    <a:pt x="163" y="389"/>
                    <a:pt x="186" y="408"/>
                  </a:cubicBezTo>
                  <a:cubicBezTo>
                    <a:pt x="208" y="426"/>
                    <a:pt x="193" y="412"/>
                    <a:pt x="193" y="41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8162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3" name="Freeform 299">
              <a:extLst>
                <a:ext uri="{FF2B5EF4-FFF2-40B4-BE49-F238E27FC236}">
                  <a16:creationId xmlns:a16="http://schemas.microsoft.com/office/drawing/2014/main" id="{89957C96-44AC-41DE-A054-F2AF4E2F36DE}"/>
                </a:ext>
              </a:extLst>
            </p:cNvPr>
            <p:cNvSpPr>
              <a:spLocks/>
            </p:cNvSpPr>
            <p:nvPr/>
          </p:nvSpPr>
          <p:spPr bwMode="auto">
            <a:xfrm>
              <a:off x="4813" y="1237"/>
              <a:ext cx="407" cy="263"/>
            </a:xfrm>
            <a:custGeom>
              <a:avLst/>
              <a:gdLst>
                <a:gd name="T0" fmla="*/ 129 w 407"/>
                <a:gd name="T1" fmla="*/ 0 h 263"/>
                <a:gd name="T2" fmla="*/ 0 w 407"/>
                <a:gd name="T3" fmla="*/ 263 h 263"/>
                <a:gd name="T4" fmla="*/ 407 w 407"/>
                <a:gd name="T5" fmla="*/ 236 h 263"/>
                <a:gd name="T6" fmla="*/ 129 w 407"/>
                <a:gd name="T7" fmla="*/ 0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07" h="263">
                  <a:moveTo>
                    <a:pt x="129" y="0"/>
                  </a:moveTo>
                  <a:lnTo>
                    <a:pt x="0" y="263"/>
                  </a:lnTo>
                  <a:lnTo>
                    <a:pt x="407" y="236"/>
                  </a:lnTo>
                  <a:lnTo>
                    <a:pt x="129" y="0"/>
                  </a:lnTo>
                  <a:close/>
                </a:path>
              </a:pathLst>
            </a:custGeom>
            <a:solidFill>
              <a:srgbClr val="FF6F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4" name="Freeform 300">
              <a:extLst>
                <a:ext uri="{FF2B5EF4-FFF2-40B4-BE49-F238E27FC236}">
                  <a16:creationId xmlns:a16="http://schemas.microsoft.com/office/drawing/2014/main" id="{5E881D16-C6C1-4B2C-B056-4C4609643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3" y="1699"/>
              <a:ext cx="177" cy="244"/>
            </a:xfrm>
            <a:custGeom>
              <a:avLst/>
              <a:gdLst>
                <a:gd name="T0" fmla="*/ 0 w 177"/>
                <a:gd name="T1" fmla="*/ 158 h 244"/>
                <a:gd name="T2" fmla="*/ 64 w 177"/>
                <a:gd name="T3" fmla="*/ 0 h 244"/>
                <a:gd name="T4" fmla="*/ 177 w 177"/>
                <a:gd name="T5" fmla="*/ 244 h 244"/>
                <a:gd name="T6" fmla="*/ 0 w 177"/>
                <a:gd name="T7" fmla="*/ 158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77" h="244">
                  <a:moveTo>
                    <a:pt x="0" y="158"/>
                  </a:moveTo>
                  <a:lnTo>
                    <a:pt x="64" y="0"/>
                  </a:lnTo>
                  <a:lnTo>
                    <a:pt x="177" y="244"/>
                  </a:lnTo>
                  <a:lnTo>
                    <a:pt x="0" y="158"/>
                  </a:lnTo>
                  <a:close/>
                </a:path>
              </a:pathLst>
            </a:custGeom>
            <a:solidFill>
              <a:srgbClr val="FF83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5" name="Freeform 301">
              <a:extLst>
                <a:ext uri="{FF2B5EF4-FFF2-40B4-BE49-F238E27FC236}">
                  <a16:creationId xmlns:a16="http://schemas.microsoft.com/office/drawing/2014/main" id="{D4EDCE0F-C6FA-40B0-A583-CF24F676B1D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9" y="1658"/>
              <a:ext cx="384" cy="425"/>
            </a:xfrm>
            <a:custGeom>
              <a:avLst/>
              <a:gdLst>
                <a:gd name="T0" fmla="*/ 0 w 315"/>
                <a:gd name="T1" fmla="*/ 285 h 348"/>
                <a:gd name="T2" fmla="*/ 256 w 315"/>
                <a:gd name="T3" fmla="*/ 0 h 348"/>
                <a:gd name="T4" fmla="*/ 315 w 315"/>
                <a:gd name="T5" fmla="*/ 348 h 348"/>
                <a:gd name="T6" fmla="*/ 0 w 315"/>
                <a:gd name="T7" fmla="*/ 285 h 3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15" h="348">
                  <a:moveTo>
                    <a:pt x="0" y="285"/>
                  </a:moveTo>
                  <a:cubicBezTo>
                    <a:pt x="256" y="0"/>
                    <a:pt x="256" y="0"/>
                    <a:pt x="256" y="0"/>
                  </a:cubicBezTo>
                  <a:cubicBezTo>
                    <a:pt x="315" y="348"/>
                    <a:pt x="315" y="348"/>
                    <a:pt x="315" y="348"/>
                  </a:cubicBezTo>
                  <a:cubicBezTo>
                    <a:pt x="315" y="348"/>
                    <a:pt x="93" y="319"/>
                    <a:pt x="0" y="285"/>
                  </a:cubicBezTo>
                  <a:close/>
                </a:path>
              </a:pathLst>
            </a:custGeom>
            <a:solidFill>
              <a:srgbClr val="BBCD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6" name="Freeform 302">
              <a:extLst>
                <a:ext uri="{FF2B5EF4-FFF2-40B4-BE49-F238E27FC236}">
                  <a16:creationId xmlns:a16="http://schemas.microsoft.com/office/drawing/2014/main" id="{F2283FD0-9447-484B-82B5-65BC82E5F739}"/>
                </a:ext>
              </a:extLst>
            </p:cNvPr>
            <p:cNvSpPr>
              <a:spLocks/>
            </p:cNvSpPr>
            <p:nvPr/>
          </p:nvSpPr>
          <p:spPr bwMode="auto">
            <a:xfrm>
              <a:off x="5829" y="914"/>
              <a:ext cx="234" cy="324"/>
            </a:xfrm>
            <a:custGeom>
              <a:avLst/>
              <a:gdLst>
                <a:gd name="T0" fmla="*/ 134 w 192"/>
                <a:gd name="T1" fmla="*/ 0 h 266"/>
                <a:gd name="T2" fmla="*/ 0 w 192"/>
                <a:gd name="T3" fmla="*/ 133 h 266"/>
                <a:gd name="T4" fmla="*/ 134 w 192"/>
                <a:gd name="T5" fmla="*/ 266 h 266"/>
                <a:gd name="T6" fmla="*/ 183 w 192"/>
                <a:gd name="T7" fmla="*/ 257 h 266"/>
                <a:gd name="T8" fmla="*/ 192 w 192"/>
                <a:gd name="T9" fmla="*/ 13 h 266"/>
                <a:gd name="T10" fmla="*/ 134 w 192"/>
                <a:gd name="T11" fmla="*/ 0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2" h="266">
                  <a:moveTo>
                    <a:pt x="134" y="0"/>
                  </a:moveTo>
                  <a:cubicBezTo>
                    <a:pt x="60" y="0"/>
                    <a:pt x="0" y="59"/>
                    <a:pt x="0" y="133"/>
                  </a:cubicBezTo>
                  <a:cubicBezTo>
                    <a:pt x="0" y="207"/>
                    <a:pt x="60" y="266"/>
                    <a:pt x="134" y="266"/>
                  </a:cubicBezTo>
                  <a:cubicBezTo>
                    <a:pt x="151" y="266"/>
                    <a:pt x="168" y="263"/>
                    <a:pt x="183" y="257"/>
                  </a:cubicBezTo>
                  <a:cubicBezTo>
                    <a:pt x="192" y="13"/>
                    <a:pt x="192" y="13"/>
                    <a:pt x="192" y="13"/>
                  </a:cubicBezTo>
                  <a:cubicBezTo>
                    <a:pt x="175" y="5"/>
                    <a:pt x="155" y="0"/>
                    <a:pt x="134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7" name="Freeform 303">
              <a:extLst>
                <a:ext uri="{FF2B5EF4-FFF2-40B4-BE49-F238E27FC236}">
                  <a16:creationId xmlns:a16="http://schemas.microsoft.com/office/drawing/2014/main" id="{F2F6EB2C-72A5-4E39-B2FB-BE20B31264D9}"/>
                </a:ext>
              </a:extLst>
            </p:cNvPr>
            <p:cNvSpPr>
              <a:spLocks/>
            </p:cNvSpPr>
            <p:nvPr/>
          </p:nvSpPr>
          <p:spPr bwMode="auto">
            <a:xfrm>
              <a:off x="5410" y="827"/>
              <a:ext cx="244" cy="208"/>
            </a:xfrm>
            <a:custGeom>
              <a:avLst/>
              <a:gdLst>
                <a:gd name="T0" fmla="*/ 0 w 200"/>
                <a:gd name="T1" fmla="*/ 70 h 171"/>
                <a:gd name="T2" fmla="*/ 0 w 200"/>
                <a:gd name="T3" fmla="*/ 71 h 171"/>
                <a:gd name="T4" fmla="*/ 100 w 200"/>
                <a:gd name="T5" fmla="*/ 171 h 171"/>
                <a:gd name="T6" fmla="*/ 200 w 200"/>
                <a:gd name="T7" fmla="*/ 71 h 171"/>
                <a:gd name="T8" fmla="*/ 171 w 200"/>
                <a:gd name="T9" fmla="*/ 0 h 171"/>
                <a:gd name="T10" fmla="*/ 0 w 200"/>
                <a:gd name="T11" fmla="*/ 70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0" h="171">
                  <a:moveTo>
                    <a:pt x="0" y="70"/>
                  </a:moveTo>
                  <a:cubicBezTo>
                    <a:pt x="0" y="70"/>
                    <a:pt x="0" y="71"/>
                    <a:pt x="0" y="71"/>
                  </a:cubicBezTo>
                  <a:cubicBezTo>
                    <a:pt x="0" y="126"/>
                    <a:pt x="44" y="171"/>
                    <a:pt x="100" y="171"/>
                  </a:cubicBezTo>
                  <a:cubicBezTo>
                    <a:pt x="155" y="171"/>
                    <a:pt x="200" y="126"/>
                    <a:pt x="200" y="71"/>
                  </a:cubicBezTo>
                  <a:cubicBezTo>
                    <a:pt x="200" y="43"/>
                    <a:pt x="189" y="18"/>
                    <a:pt x="171" y="0"/>
                  </a:cubicBezTo>
                  <a:cubicBezTo>
                    <a:pt x="112" y="20"/>
                    <a:pt x="54" y="43"/>
                    <a:pt x="0" y="7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8" name="Oval 304">
              <a:extLst>
                <a:ext uri="{FF2B5EF4-FFF2-40B4-BE49-F238E27FC236}">
                  <a16:creationId xmlns:a16="http://schemas.microsoft.com/office/drawing/2014/main" id="{26762D08-B3CE-41A1-B2E9-44F4CAA8A7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72" y="1171"/>
              <a:ext cx="149" cy="149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19" name="Oval 305">
              <a:extLst>
                <a:ext uri="{FF2B5EF4-FFF2-40B4-BE49-F238E27FC236}">
                  <a16:creationId xmlns:a16="http://schemas.microsoft.com/office/drawing/2014/main" id="{29BA92F7-BB6C-45A8-828D-4B70514CC0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64" y="1510"/>
              <a:ext cx="108" cy="108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0" name="Oval 306">
              <a:extLst>
                <a:ext uri="{FF2B5EF4-FFF2-40B4-BE49-F238E27FC236}">
                  <a16:creationId xmlns:a16="http://schemas.microsoft.com/office/drawing/2014/main" id="{7A3197E4-D824-4917-BA4E-BDA4A76106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41" y="1360"/>
              <a:ext cx="189" cy="190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1" name="Freeform 307">
              <a:extLst>
                <a:ext uri="{FF2B5EF4-FFF2-40B4-BE49-F238E27FC236}">
                  <a16:creationId xmlns:a16="http://schemas.microsoft.com/office/drawing/2014/main" id="{BE1AB54F-A75B-45C9-BDDF-D57CD94F4A5D}"/>
                </a:ext>
              </a:extLst>
            </p:cNvPr>
            <p:cNvSpPr>
              <a:spLocks/>
            </p:cNvSpPr>
            <p:nvPr/>
          </p:nvSpPr>
          <p:spPr bwMode="auto">
            <a:xfrm>
              <a:off x="5850" y="1618"/>
              <a:ext cx="186" cy="271"/>
            </a:xfrm>
            <a:custGeom>
              <a:avLst/>
              <a:gdLst>
                <a:gd name="T0" fmla="*/ 111 w 153"/>
                <a:gd name="T1" fmla="*/ 0 h 222"/>
                <a:gd name="T2" fmla="*/ 0 w 153"/>
                <a:gd name="T3" fmla="*/ 111 h 222"/>
                <a:gd name="T4" fmla="*/ 111 w 153"/>
                <a:gd name="T5" fmla="*/ 222 h 222"/>
                <a:gd name="T6" fmla="*/ 145 w 153"/>
                <a:gd name="T7" fmla="*/ 217 h 222"/>
                <a:gd name="T8" fmla="*/ 153 w 153"/>
                <a:gd name="T9" fmla="*/ 8 h 222"/>
                <a:gd name="T10" fmla="*/ 111 w 153"/>
                <a:gd name="T11" fmla="*/ 0 h 2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3" h="222">
                  <a:moveTo>
                    <a:pt x="111" y="0"/>
                  </a:moveTo>
                  <a:cubicBezTo>
                    <a:pt x="50" y="0"/>
                    <a:pt x="0" y="49"/>
                    <a:pt x="0" y="111"/>
                  </a:cubicBezTo>
                  <a:cubicBezTo>
                    <a:pt x="0" y="172"/>
                    <a:pt x="50" y="222"/>
                    <a:pt x="111" y="222"/>
                  </a:cubicBezTo>
                  <a:cubicBezTo>
                    <a:pt x="123" y="222"/>
                    <a:pt x="134" y="220"/>
                    <a:pt x="145" y="217"/>
                  </a:cubicBezTo>
                  <a:cubicBezTo>
                    <a:pt x="153" y="8"/>
                    <a:pt x="153" y="8"/>
                    <a:pt x="153" y="8"/>
                  </a:cubicBezTo>
                  <a:cubicBezTo>
                    <a:pt x="140" y="3"/>
                    <a:pt x="126" y="0"/>
                    <a:pt x="111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2" name="Freeform 308">
              <a:extLst>
                <a:ext uri="{FF2B5EF4-FFF2-40B4-BE49-F238E27FC236}">
                  <a16:creationId xmlns:a16="http://schemas.microsoft.com/office/drawing/2014/main" id="{898655C3-0F03-4BD9-95ED-071D2744B9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46" y="1950"/>
              <a:ext cx="372" cy="199"/>
            </a:xfrm>
            <a:custGeom>
              <a:avLst/>
              <a:gdLst>
                <a:gd name="T0" fmla="*/ 156 w 305"/>
                <a:gd name="T1" fmla="*/ 0 h 163"/>
                <a:gd name="T2" fmla="*/ 0 w 305"/>
                <a:gd name="T3" fmla="*/ 156 h 163"/>
                <a:gd name="T4" fmla="*/ 0 w 305"/>
                <a:gd name="T5" fmla="*/ 162 h 163"/>
                <a:gd name="T6" fmla="*/ 305 w 305"/>
                <a:gd name="T7" fmla="*/ 128 h 163"/>
                <a:gd name="T8" fmla="*/ 305 w 305"/>
                <a:gd name="T9" fmla="*/ 113 h 163"/>
                <a:gd name="T10" fmla="*/ 156 w 305"/>
                <a:gd name="T11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5" h="163">
                  <a:moveTo>
                    <a:pt x="156" y="0"/>
                  </a:moveTo>
                  <a:cubicBezTo>
                    <a:pt x="70" y="0"/>
                    <a:pt x="0" y="70"/>
                    <a:pt x="0" y="156"/>
                  </a:cubicBezTo>
                  <a:cubicBezTo>
                    <a:pt x="0" y="158"/>
                    <a:pt x="0" y="160"/>
                    <a:pt x="0" y="162"/>
                  </a:cubicBezTo>
                  <a:cubicBezTo>
                    <a:pt x="103" y="163"/>
                    <a:pt x="205" y="151"/>
                    <a:pt x="305" y="128"/>
                  </a:cubicBezTo>
                  <a:cubicBezTo>
                    <a:pt x="305" y="113"/>
                    <a:pt x="305" y="113"/>
                    <a:pt x="305" y="113"/>
                  </a:cubicBezTo>
                  <a:cubicBezTo>
                    <a:pt x="287" y="48"/>
                    <a:pt x="227" y="0"/>
                    <a:pt x="156" y="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3" name="Oval 309">
              <a:extLst>
                <a:ext uri="{FF2B5EF4-FFF2-40B4-BE49-F238E27FC236}">
                  <a16:creationId xmlns:a16="http://schemas.microsoft.com/office/drawing/2014/main" id="{348805E2-041B-4F64-8E1C-7EDD7EF78F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71" y="1746"/>
              <a:ext cx="216" cy="217"/>
            </a:xfrm>
            <a:prstGeom prst="ellipse">
              <a:avLst/>
            </a:pr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4" name="Freeform 310">
              <a:extLst>
                <a:ext uri="{FF2B5EF4-FFF2-40B4-BE49-F238E27FC236}">
                  <a16:creationId xmlns:a16="http://schemas.microsoft.com/office/drawing/2014/main" id="{2E44CC6F-328B-4E9B-9116-C40F3AF38A77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3" y="1110"/>
              <a:ext cx="150" cy="240"/>
            </a:xfrm>
            <a:custGeom>
              <a:avLst/>
              <a:gdLst>
                <a:gd name="T0" fmla="*/ 123 w 123"/>
                <a:gd name="T1" fmla="*/ 100 h 197"/>
                <a:gd name="T2" fmla="*/ 23 w 123"/>
                <a:gd name="T3" fmla="*/ 0 h 197"/>
                <a:gd name="T4" fmla="*/ 0 w 123"/>
                <a:gd name="T5" fmla="*/ 3 h 197"/>
                <a:gd name="T6" fmla="*/ 45 w 123"/>
                <a:gd name="T7" fmla="*/ 197 h 197"/>
                <a:gd name="T8" fmla="*/ 123 w 123"/>
                <a:gd name="T9" fmla="*/ 10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3" h="197">
                  <a:moveTo>
                    <a:pt x="123" y="100"/>
                  </a:moveTo>
                  <a:cubicBezTo>
                    <a:pt x="123" y="45"/>
                    <a:pt x="78" y="0"/>
                    <a:pt x="23" y="0"/>
                  </a:cubicBezTo>
                  <a:cubicBezTo>
                    <a:pt x="15" y="0"/>
                    <a:pt x="7" y="1"/>
                    <a:pt x="0" y="3"/>
                  </a:cubicBezTo>
                  <a:cubicBezTo>
                    <a:pt x="45" y="197"/>
                    <a:pt x="45" y="197"/>
                    <a:pt x="45" y="197"/>
                  </a:cubicBezTo>
                  <a:cubicBezTo>
                    <a:pt x="90" y="187"/>
                    <a:pt x="123" y="147"/>
                    <a:pt x="123" y="100"/>
                  </a:cubicBezTo>
                  <a:close/>
                </a:path>
              </a:pathLst>
            </a:custGeom>
            <a:solidFill>
              <a:srgbClr val="F286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5" name="Oval 311">
              <a:extLst>
                <a:ext uri="{FF2B5EF4-FFF2-40B4-BE49-F238E27FC236}">
                  <a16:creationId xmlns:a16="http://schemas.microsoft.com/office/drawing/2014/main" id="{727102C2-D75C-4AAB-8A4C-7FF063BFC2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422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6" name="Oval 312">
              <a:extLst>
                <a:ext uri="{FF2B5EF4-FFF2-40B4-BE49-F238E27FC236}">
                  <a16:creationId xmlns:a16="http://schemas.microsoft.com/office/drawing/2014/main" id="{EC10C2D9-0A78-4AF4-B8F9-73CD8B9B77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99" y="1487"/>
              <a:ext cx="26" cy="26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7" name="Oval 313">
              <a:extLst>
                <a:ext uri="{FF2B5EF4-FFF2-40B4-BE49-F238E27FC236}">
                  <a16:creationId xmlns:a16="http://schemas.microsoft.com/office/drawing/2014/main" id="{3025DB84-91E7-46DB-BC15-E8D4BCEF214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7" y="1538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8" name="Oval 314">
              <a:extLst>
                <a:ext uri="{FF2B5EF4-FFF2-40B4-BE49-F238E27FC236}">
                  <a16:creationId xmlns:a16="http://schemas.microsoft.com/office/drawing/2014/main" id="{4E1114EC-E906-4CF2-A6D4-2A61BCF727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15" y="1599"/>
              <a:ext cx="27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29" name="Oval 315">
              <a:extLst>
                <a:ext uri="{FF2B5EF4-FFF2-40B4-BE49-F238E27FC236}">
                  <a16:creationId xmlns:a16="http://schemas.microsoft.com/office/drawing/2014/main" id="{5B7C0F64-BD0C-4FE5-9DCB-B38AD9FDC6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" y="1666"/>
              <a:ext cx="27" cy="28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0" name="Oval 316">
              <a:extLst>
                <a:ext uri="{FF2B5EF4-FFF2-40B4-BE49-F238E27FC236}">
                  <a16:creationId xmlns:a16="http://schemas.microsoft.com/office/drawing/2014/main" id="{648AD55A-8B5E-4CA3-9C37-5C32C8C4F1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679" y="1730"/>
              <a:ext cx="28" cy="27"/>
            </a:xfrm>
            <a:prstGeom prst="ellipse">
              <a:avLst/>
            </a:prstGeom>
            <a:solidFill>
              <a:srgbClr val="FF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1" name="Oval 317">
              <a:extLst>
                <a:ext uri="{FF2B5EF4-FFF2-40B4-BE49-F238E27FC236}">
                  <a16:creationId xmlns:a16="http://schemas.microsoft.com/office/drawing/2014/main" id="{AE263564-2053-4070-BD12-94235CE447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7" y="1622"/>
              <a:ext cx="27" cy="28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2" name="Oval 318">
              <a:extLst>
                <a:ext uri="{FF2B5EF4-FFF2-40B4-BE49-F238E27FC236}">
                  <a16:creationId xmlns:a16="http://schemas.microsoft.com/office/drawing/2014/main" id="{3DC94BAB-88F9-4177-9A9F-C914F51C1F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08" y="1677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3" name="Oval 319">
              <a:extLst>
                <a:ext uri="{FF2B5EF4-FFF2-40B4-BE49-F238E27FC236}">
                  <a16:creationId xmlns:a16="http://schemas.microsoft.com/office/drawing/2014/main" id="{FBEBA2FC-AC0A-48A5-81EB-4BF9FC9EFC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24" y="1738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4" name="Oval 320">
              <a:extLst>
                <a:ext uri="{FF2B5EF4-FFF2-40B4-BE49-F238E27FC236}">
                  <a16:creationId xmlns:a16="http://schemas.microsoft.com/office/drawing/2014/main" id="{7BE41144-E14D-4D3D-B096-25F59D51E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439" y="1795"/>
              <a:ext cx="26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5" name="Oval 321">
              <a:extLst>
                <a:ext uri="{FF2B5EF4-FFF2-40B4-BE49-F238E27FC236}">
                  <a16:creationId xmlns:a16="http://schemas.microsoft.com/office/drawing/2014/main" id="{ABC02841-1D10-4AB3-BBB6-8535252F3C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51" y="1846"/>
              <a:ext cx="27" cy="27"/>
            </a:xfrm>
            <a:prstGeom prst="ellipse">
              <a:avLst/>
            </a:prstGeom>
            <a:solidFill>
              <a:srgbClr val="ACCD3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6" name="Oval 322">
              <a:extLst>
                <a:ext uri="{FF2B5EF4-FFF2-40B4-BE49-F238E27FC236}">
                  <a16:creationId xmlns:a16="http://schemas.microsoft.com/office/drawing/2014/main" id="{7FCEF00F-529E-4B1C-9257-EF8DD064C5B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9" y="1799"/>
              <a:ext cx="28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7" name="Oval 323">
              <a:extLst>
                <a:ext uri="{FF2B5EF4-FFF2-40B4-BE49-F238E27FC236}">
                  <a16:creationId xmlns:a16="http://schemas.microsoft.com/office/drawing/2014/main" id="{29288EAC-FF36-4969-8B95-F5DD0D78F3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72" y="1849"/>
              <a:ext cx="27" cy="28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8" name="Oval 324">
              <a:extLst>
                <a:ext uri="{FF2B5EF4-FFF2-40B4-BE49-F238E27FC236}">
                  <a16:creationId xmlns:a16="http://schemas.microsoft.com/office/drawing/2014/main" id="{69F089A5-6E35-461D-B19D-87A7BCB064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80" y="1900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39" name="Oval 325">
              <a:extLst>
                <a:ext uri="{FF2B5EF4-FFF2-40B4-BE49-F238E27FC236}">
                  <a16:creationId xmlns:a16="http://schemas.microsoft.com/office/drawing/2014/main" id="{BC5FA0F8-B8F3-4622-8852-2E3EF3AB377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85" y="1944"/>
              <a:ext cx="27" cy="27"/>
            </a:xfrm>
            <a:prstGeom prst="ellipse">
              <a:avLst/>
            </a:prstGeom>
            <a:solidFill>
              <a:srgbClr val="AC65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0" name="Oval 326">
              <a:extLst>
                <a:ext uri="{FF2B5EF4-FFF2-40B4-BE49-F238E27FC236}">
                  <a16:creationId xmlns:a16="http://schemas.microsoft.com/office/drawing/2014/main" id="{64C76F09-1A45-4706-8D71-FAA99BEFA8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6" y="1988"/>
              <a:ext cx="27" cy="28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1" name="Oval 327">
              <a:extLst>
                <a:ext uri="{FF2B5EF4-FFF2-40B4-BE49-F238E27FC236}">
                  <a16:creationId xmlns:a16="http://schemas.microsoft.com/office/drawing/2014/main" id="{77A2FE41-B842-479A-B2F0-F943CF6BE4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47" y="2043"/>
              <a:ext cx="27" cy="26"/>
            </a:xfrm>
            <a:prstGeom prst="ellipse">
              <a:avLst/>
            </a:prstGeom>
            <a:solidFill>
              <a:srgbClr val="ED65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2" name="Freeform 328">
              <a:extLst>
                <a:ext uri="{FF2B5EF4-FFF2-40B4-BE49-F238E27FC236}">
                  <a16:creationId xmlns:a16="http://schemas.microsoft.com/office/drawing/2014/main" id="{A4A9924B-9A45-4E12-858D-3075D7D389CF}"/>
                </a:ext>
              </a:extLst>
            </p:cNvPr>
            <p:cNvSpPr>
              <a:spLocks/>
            </p:cNvSpPr>
            <p:nvPr/>
          </p:nvSpPr>
          <p:spPr bwMode="auto">
            <a:xfrm>
              <a:off x="6058" y="1176"/>
              <a:ext cx="971" cy="537"/>
            </a:xfrm>
            <a:custGeom>
              <a:avLst/>
              <a:gdLst>
                <a:gd name="T0" fmla="*/ 0 w 796"/>
                <a:gd name="T1" fmla="*/ 121 h 441"/>
                <a:gd name="T2" fmla="*/ 212 w 796"/>
                <a:gd name="T3" fmla="*/ 0 h 441"/>
                <a:gd name="T4" fmla="*/ 223 w 796"/>
                <a:gd name="T5" fmla="*/ 222 h 441"/>
                <a:gd name="T6" fmla="*/ 434 w 796"/>
                <a:gd name="T7" fmla="*/ 94 h 441"/>
                <a:gd name="T8" fmla="*/ 401 w 796"/>
                <a:gd name="T9" fmla="*/ 311 h 441"/>
                <a:gd name="T10" fmla="*/ 618 w 796"/>
                <a:gd name="T11" fmla="*/ 166 h 441"/>
                <a:gd name="T12" fmla="*/ 584 w 796"/>
                <a:gd name="T13" fmla="*/ 394 h 441"/>
                <a:gd name="T14" fmla="*/ 796 w 796"/>
                <a:gd name="T15" fmla="*/ 272 h 441"/>
                <a:gd name="T16" fmla="*/ 661 w 796"/>
                <a:gd name="T17" fmla="*/ 441 h 441"/>
                <a:gd name="T18" fmla="*/ 0 w 796"/>
                <a:gd name="T19" fmla="*/ 121 h 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96" h="441">
                  <a:moveTo>
                    <a:pt x="0" y="121"/>
                  </a:moveTo>
                  <a:cubicBezTo>
                    <a:pt x="212" y="0"/>
                    <a:pt x="212" y="0"/>
                    <a:pt x="212" y="0"/>
                  </a:cubicBezTo>
                  <a:cubicBezTo>
                    <a:pt x="223" y="222"/>
                    <a:pt x="223" y="222"/>
                    <a:pt x="223" y="222"/>
                  </a:cubicBezTo>
                  <a:cubicBezTo>
                    <a:pt x="434" y="94"/>
                    <a:pt x="434" y="94"/>
                    <a:pt x="434" y="94"/>
                  </a:cubicBezTo>
                  <a:cubicBezTo>
                    <a:pt x="401" y="311"/>
                    <a:pt x="401" y="311"/>
                    <a:pt x="401" y="311"/>
                  </a:cubicBezTo>
                  <a:cubicBezTo>
                    <a:pt x="618" y="166"/>
                    <a:pt x="618" y="166"/>
                    <a:pt x="618" y="166"/>
                  </a:cubicBezTo>
                  <a:cubicBezTo>
                    <a:pt x="584" y="394"/>
                    <a:pt x="584" y="394"/>
                    <a:pt x="584" y="394"/>
                  </a:cubicBezTo>
                  <a:cubicBezTo>
                    <a:pt x="796" y="272"/>
                    <a:pt x="796" y="272"/>
                    <a:pt x="796" y="272"/>
                  </a:cubicBezTo>
                  <a:cubicBezTo>
                    <a:pt x="796" y="272"/>
                    <a:pt x="688" y="415"/>
                    <a:pt x="661" y="441"/>
                  </a:cubicBezTo>
                  <a:lnTo>
                    <a:pt x="0" y="12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3" name="Freeform 329">
              <a:extLst>
                <a:ext uri="{FF2B5EF4-FFF2-40B4-BE49-F238E27FC236}">
                  <a16:creationId xmlns:a16="http://schemas.microsoft.com/office/drawing/2014/main" id="{E66E0B69-FB83-4D53-B6C2-FEC844D583C4}"/>
                </a:ext>
              </a:extLst>
            </p:cNvPr>
            <p:cNvSpPr>
              <a:spLocks/>
            </p:cNvSpPr>
            <p:nvPr/>
          </p:nvSpPr>
          <p:spPr bwMode="auto">
            <a:xfrm>
              <a:off x="6386" y="1412"/>
              <a:ext cx="121" cy="121"/>
            </a:xfrm>
            <a:custGeom>
              <a:avLst/>
              <a:gdLst>
                <a:gd name="T0" fmla="*/ 121 w 121"/>
                <a:gd name="T1" fmla="*/ 0 h 121"/>
                <a:gd name="T2" fmla="*/ 0 w 121"/>
                <a:gd name="T3" fmla="*/ 73 h 121"/>
                <a:gd name="T4" fmla="*/ 103 w 121"/>
                <a:gd name="T5" fmla="*/ 121 h 121"/>
                <a:gd name="T6" fmla="*/ 121 w 121"/>
                <a:gd name="T7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1" h="121">
                  <a:moveTo>
                    <a:pt x="121" y="0"/>
                  </a:moveTo>
                  <a:lnTo>
                    <a:pt x="0" y="73"/>
                  </a:lnTo>
                  <a:lnTo>
                    <a:pt x="103" y="121"/>
                  </a:lnTo>
                  <a:lnTo>
                    <a:pt x="121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4" name="Freeform 330">
              <a:extLst>
                <a:ext uri="{FF2B5EF4-FFF2-40B4-BE49-F238E27FC236}">
                  <a16:creationId xmlns:a16="http://schemas.microsoft.com/office/drawing/2014/main" id="{436B5D14-9A6E-4E3D-A56D-EF9C807CDE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3" y="1298"/>
              <a:ext cx="118" cy="119"/>
            </a:xfrm>
            <a:custGeom>
              <a:avLst/>
              <a:gdLst>
                <a:gd name="T0" fmla="*/ 112 w 118"/>
                <a:gd name="T1" fmla="*/ 0 h 119"/>
                <a:gd name="T2" fmla="*/ 0 w 118"/>
                <a:gd name="T3" fmla="*/ 63 h 119"/>
                <a:gd name="T4" fmla="*/ 118 w 118"/>
                <a:gd name="T5" fmla="*/ 119 h 119"/>
                <a:gd name="T6" fmla="*/ 112 w 118"/>
                <a:gd name="T7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8" h="119">
                  <a:moveTo>
                    <a:pt x="112" y="0"/>
                  </a:moveTo>
                  <a:lnTo>
                    <a:pt x="0" y="63"/>
                  </a:lnTo>
                  <a:lnTo>
                    <a:pt x="118" y="119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5" name="Freeform 331">
              <a:extLst>
                <a:ext uri="{FF2B5EF4-FFF2-40B4-BE49-F238E27FC236}">
                  <a16:creationId xmlns:a16="http://schemas.microsoft.com/office/drawing/2014/main" id="{FE1A37EB-32A8-4B40-8E8E-A5CA2951CD71}"/>
                </a:ext>
              </a:extLst>
            </p:cNvPr>
            <p:cNvSpPr>
              <a:spLocks/>
            </p:cNvSpPr>
            <p:nvPr/>
          </p:nvSpPr>
          <p:spPr bwMode="auto">
            <a:xfrm>
              <a:off x="6833" y="1629"/>
              <a:ext cx="114" cy="88"/>
            </a:xfrm>
            <a:custGeom>
              <a:avLst/>
              <a:gdLst>
                <a:gd name="T0" fmla="*/ 93 w 93"/>
                <a:gd name="T1" fmla="*/ 0 h 72"/>
                <a:gd name="T2" fmla="*/ 0 w 93"/>
                <a:gd name="T3" fmla="*/ 54 h 72"/>
                <a:gd name="T4" fmla="*/ 38 w 93"/>
                <a:gd name="T5" fmla="*/ 72 h 72"/>
                <a:gd name="T6" fmla="*/ 93 w 93"/>
                <a:gd name="T7" fmla="*/ 0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3" h="72">
                  <a:moveTo>
                    <a:pt x="93" y="0"/>
                  </a:moveTo>
                  <a:cubicBezTo>
                    <a:pt x="0" y="54"/>
                    <a:pt x="0" y="54"/>
                    <a:pt x="0" y="54"/>
                  </a:cubicBezTo>
                  <a:cubicBezTo>
                    <a:pt x="38" y="72"/>
                    <a:pt x="38" y="72"/>
                    <a:pt x="38" y="72"/>
                  </a:cubicBezTo>
                  <a:cubicBezTo>
                    <a:pt x="67" y="34"/>
                    <a:pt x="93" y="0"/>
                    <a:pt x="93" y="0"/>
                  </a:cubicBez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6" name="Freeform 332">
              <a:extLst>
                <a:ext uri="{FF2B5EF4-FFF2-40B4-BE49-F238E27FC236}">
                  <a16:creationId xmlns:a16="http://schemas.microsoft.com/office/drawing/2014/main" id="{A656B8B3-A79B-4536-8D7C-6CD2B5FE9CC1}"/>
                </a:ext>
              </a:extLst>
            </p:cNvPr>
            <p:cNvSpPr>
              <a:spLocks/>
            </p:cNvSpPr>
            <p:nvPr/>
          </p:nvSpPr>
          <p:spPr bwMode="auto">
            <a:xfrm>
              <a:off x="6602" y="1500"/>
              <a:ext cx="128" cy="137"/>
            </a:xfrm>
            <a:custGeom>
              <a:avLst/>
              <a:gdLst>
                <a:gd name="T0" fmla="*/ 128 w 128"/>
                <a:gd name="T1" fmla="*/ 0 h 137"/>
                <a:gd name="T2" fmla="*/ 0 w 128"/>
                <a:gd name="T3" fmla="*/ 85 h 137"/>
                <a:gd name="T4" fmla="*/ 108 w 128"/>
                <a:gd name="T5" fmla="*/ 137 h 137"/>
                <a:gd name="T6" fmla="*/ 128 w 128"/>
                <a:gd name="T7" fmla="*/ 0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28" h="137">
                  <a:moveTo>
                    <a:pt x="128" y="0"/>
                  </a:moveTo>
                  <a:lnTo>
                    <a:pt x="0" y="85"/>
                  </a:lnTo>
                  <a:lnTo>
                    <a:pt x="108" y="137"/>
                  </a:lnTo>
                  <a:lnTo>
                    <a:pt x="128" y="0"/>
                  </a:lnTo>
                  <a:close/>
                </a:path>
              </a:pathLst>
            </a:custGeom>
            <a:solidFill>
              <a:srgbClr val="72B1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7" name="Freeform 333">
              <a:extLst>
                <a:ext uri="{FF2B5EF4-FFF2-40B4-BE49-F238E27FC236}">
                  <a16:creationId xmlns:a16="http://schemas.microsoft.com/office/drawing/2014/main" id="{FB15C7D8-768A-4202-B539-E4CEAA1163CD}"/>
                </a:ext>
              </a:extLst>
            </p:cNvPr>
            <p:cNvSpPr>
              <a:spLocks/>
            </p:cNvSpPr>
            <p:nvPr/>
          </p:nvSpPr>
          <p:spPr bwMode="auto">
            <a:xfrm>
              <a:off x="6100" y="837"/>
              <a:ext cx="989" cy="657"/>
            </a:xfrm>
            <a:custGeom>
              <a:avLst/>
              <a:gdLst>
                <a:gd name="T0" fmla="*/ 7 w 989"/>
                <a:gd name="T1" fmla="*/ 311 h 657"/>
                <a:gd name="T2" fmla="*/ 278 w 989"/>
                <a:gd name="T3" fmla="*/ 135 h 657"/>
                <a:gd name="T4" fmla="*/ 304 w 989"/>
                <a:gd name="T5" fmla="*/ 446 h 657"/>
                <a:gd name="T6" fmla="*/ 616 w 989"/>
                <a:gd name="T7" fmla="*/ 263 h 657"/>
                <a:gd name="T8" fmla="*/ 548 w 989"/>
                <a:gd name="T9" fmla="*/ 548 h 657"/>
                <a:gd name="T10" fmla="*/ 847 w 989"/>
                <a:gd name="T11" fmla="*/ 342 h 657"/>
                <a:gd name="T12" fmla="*/ 786 w 989"/>
                <a:gd name="T13" fmla="*/ 657 h 657"/>
                <a:gd name="T14" fmla="*/ 989 w 989"/>
                <a:gd name="T15" fmla="*/ 528 h 657"/>
                <a:gd name="T16" fmla="*/ 982 w 989"/>
                <a:gd name="T17" fmla="*/ 440 h 657"/>
                <a:gd name="T18" fmla="*/ 900 w 989"/>
                <a:gd name="T19" fmla="*/ 487 h 657"/>
                <a:gd name="T20" fmla="*/ 935 w 989"/>
                <a:gd name="T21" fmla="*/ 257 h 657"/>
                <a:gd name="T22" fmla="*/ 657 w 989"/>
                <a:gd name="T23" fmla="*/ 385 h 657"/>
                <a:gd name="T24" fmla="*/ 698 w 989"/>
                <a:gd name="T25" fmla="*/ 175 h 657"/>
                <a:gd name="T26" fmla="*/ 373 w 989"/>
                <a:gd name="T27" fmla="*/ 318 h 657"/>
                <a:gd name="T28" fmla="*/ 339 w 989"/>
                <a:gd name="T29" fmla="*/ 0 h 657"/>
                <a:gd name="T30" fmla="*/ 0 w 989"/>
                <a:gd name="T31" fmla="*/ 216 h 657"/>
                <a:gd name="T32" fmla="*/ 7 w 989"/>
                <a:gd name="T33" fmla="*/ 311 h 6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989" h="657">
                  <a:moveTo>
                    <a:pt x="7" y="311"/>
                  </a:moveTo>
                  <a:lnTo>
                    <a:pt x="278" y="135"/>
                  </a:lnTo>
                  <a:lnTo>
                    <a:pt x="304" y="446"/>
                  </a:lnTo>
                  <a:lnTo>
                    <a:pt x="616" y="263"/>
                  </a:lnTo>
                  <a:lnTo>
                    <a:pt x="548" y="548"/>
                  </a:lnTo>
                  <a:lnTo>
                    <a:pt x="847" y="342"/>
                  </a:lnTo>
                  <a:lnTo>
                    <a:pt x="786" y="657"/>
                  </a:lnTo>
                  <a:lnTo>
                    <a:pt x="989" y="528"/>
                  </a:lnTo>
                  <a:lnTo>
                    <a:pt x="982" y="440"/>
                  </a:lnTo>
                  <a:lnTo>
                    <a:pt x="900" y="487"/>
                  </a:lnTo>
                  <a:lnTo>
                    <a:pt x="935" y="257"/>
                  </a:lnTo>
                  <a:lnTo>
                    <a:pt x="657" y="385"/>
                  </a:lnTo>
                  <a:lnTo>
                    <a:pt x="698" y="175"/>
                  </a:lnTo>
                  <a:lnTo>
                    <a:pt x="373" y="318"/>
                  </a:lnTo>
                  <a:lnTo>
                    <a:pt x="339" y="0"/>
                  </a:lnTo>
                  <a:lnTo>
                    <a:pt x="0" y="216"/>
                  </a:lnTo>
                  <a:lnTo>
                    <a:pt x="7" y="311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8" name="Freeform 334">
              <a:extLst>
                <a:ext uri="{FF2B5EF4-FFF2-40B4-BE49-F238E27FC236}">
                  <a16:creationId xmlns:a16="http://schemas.microsoft.com/office/drawing/2014/main" id="{B6328813-84C2-453D-8509-A063C889A6D2}"/>
                </a:ext>
              </a:extLst>
            </p:cNvPr>
            <p:cNvSpPr>
              <a:spLocks/>
            </p:cNvSpPr>
            <p:nvPr/>
          </p:nvSpPr>
          <p:spPr bwMode="auto">
            <a:xfrm>
              <a:off x="6073" y="829"/>
              <a:ext cx="88" cy="326"/>
            </a:xfrm>
            <a:custGeom>
              <a:avLst/>
              <a:gdLst>
                <a:gd name="T0" fmla="*/ 88 w 88"/>
                <a:gd name="T1" fmla="*/ 258 h 326"/>
                <a:gd name="T2" fmla="*/ 7 w 88"/>
                <a:gd name="T3" fmla="*/ 0 h 326"/>
                <a:gd name="T4" fmla="*/ 0 w 88"/>
                <a:gd name="T5" fmla="*/ 163 h 326"/>
                <a:gd name="T6" fmla="*/ 34 w 88"/>
                <a:gd name="T7" fmla="*/ 326 h 326"/>
                <a:gd name="T8" fmla="*/ 88 w 88"/>
                <a:gd name="T9" fmla="*/ 258 h 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8" h="326">
                  <a:moveTo>
                    <a:pt x="88" y="258"/>
                  </a:moveTo>
                  <a:lnTo>
                    <a:pt x="7" y="0"/>
                  </a:lnTo>
                  <a:lnTo>
                    <a:pt x="0" y="163"/>
                  </a:lnTo>
                  <a:lnTo>
                    <a:pt x="34" y="326"/>
                  </a:lnTo>
                  <a:lnTo>
                    <a:pt x="88" y="258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49" name="Freeform 335">
              <a:extLst>
                <a:ext uri="{FF2B5EF4-FFF2-40B4-BE49-F238E27FC236}">
                  <a16:creationId xmlns:a16="http://schemas.microsoft.com/office/drawing/2014/main" id="{D980890A-67A3-4E8C-BC84-92BC7CC13782}"/>
                </a:ext>
              </a:extLst>
            </p:cNvPr>
            <p:cNvSpPr>
              <a:spLocks/>
            </p:cNvSpPr>
            <p:nvPr/>
          </p:nvSpPr>
          <p:spPr bwMode="auto">
            <a:xfrm>
              <a:off x="6303" y="707"/>
              <a:ext cx="201" cy="136"/>
            </a:xfrm>
            <a:custGeom>
              <a:avLst/>
              <a:gdLst>
                <a:gd name="T0" fmla="*/ 52 w 165"/>
                <a:gd name="T1" fmla="*/ 0 h 111"/>
                <a:gd name="T2" fmla="*/ 0 w 165"/>
                <a:gd name="T3" fmla="*/ 33 h 111"/>
                <a:gd name="T4" fmla="*/ 6 w 165"/>
                <a:gd name="T5" fmla="*/ 111 h 111"/>
                <a:gd name="T6" fmla="*/ 165 w 165"/>
                <a:gd name="T7" fmla="*/ 7 h 111"/>
                <a:gd name="T8" fmla="*/ 52 w 165"/>
                <a:gd name="T9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111">
                  <a:moveTo>
                    <a:pt x="52" y="0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6" y="111"/>
                    <a:pt x="6" y="111"/>
                    <a:pt x="6" y="111"/>
                  </a:cubicBezTo>
                  <a:cubicBezTo>
                    <a:pt x="165" y="7"/>
                    <a:pt x="165" y="7"/>
                    <a:pt x="165" y="7"/>
                  </a:cubicBezTo>
                  <a:cubicBezTo>
                    <a:pt x="128" y="2"/>
                    <a:pt x="90" y="0"/>
                    <a:pt x="52" y="0"/>
                  </a:cubicBez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0" name="Freeform 336">
              <a:extLst>
                <a:ext uri="{FF2B5EF4-FFF2-40B4-BE49-F238E27FC236}">
                  <a16:creationId xmlns:a16="http://schemas.microsoft.com/office/drawing/2014/main" id="{01209593-2614-4CF4-8A1F-7DD2635B57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587" y="732"/>
              <a:ext cx="250" cy="246"/>
            </a:xfrm>
            <a:custGeom>
              <a:avLst/>
              <a:gdLst>
                <a:gd name="T0" fmla="*/ 73 w 205"/>
                <a:gd name="T1" fmla="*/ 97 h 202"/>
                <a:gd name="T2" fmla="*/ 64 w 205"/>
                <a:gd name="T3" fmla="*/ 20 h 202"/>
                <a:gd name="T4" fmla="*/ 0 w 205"/>
                <a:gd name="T5" fmla="*/ 0 h 202"/>
                <a:gd name="T6" fmla="*/ 17 w 205"/>
                <a:gd name="T7" fmla="*/ 202 h 202"/>
                <a:gd name="T8" fmla="*/ 205 w 205"/>
                <a:gd name="T9" fmla="*/ 92 h 202"/>
                <a:gd name="T10" fmla="*/ 155 w 205"/>
                <a:gd name="T11" fmla="*/ 61 h 202"/>
                <a:gd name="T12" fmla="*/ 73 w 205"/>
                <a:gd name="T13" fmla="*/ 97 h 2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5" h="202">
                  <a:moveTo>
                    <a:pt x="73" y="97"/>
                  </a:moveTo>
                  <a:cubicBezTo>
                    <a:pt x="64" y="20"/>
                    <a:pt x="64" y="20"/>
                    <a:pt x="64" y="20"/>
                  </a:cubicBezTo>
                  <a:cubicBezTo>
                    <a:pt x="43" y="12"/>
                    <a:pt x="22" y="6"/>
                    <a:pt x="0" y="0"/>
                  </a:cubicBezTo>
                  <a:cubicBezTo>
                    <a:pt x="17" y="202"/>
                    <a:pt x="17" y="202"/>
                    <a:pt x="17" y="202"/>
                  </a:cubicBezTo>
                  <a:cubicBezTo>
                    <a:pt x="205" y="92"/>
                    <a:pt x="205" y="92"/>
                    <a:pt x="205" y="92"/>
                  </a:cubicBezTo>
                  <a:cubicBezTo>
                    <a:pt x="189" y="81"/>
                    <a:pt x="172" y="70"/>
                    <a:pt x="155" y="61"/>
                  </a:cubicBezTo>
                  <a:lnTo>
                    <a:pt x="73" y="97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1" name="Freeform 337">
              <a:extLst>
                <a:ext uri="{FF2B5EF4-FFF2-40B4-BE49-F238E27FC236}">
                  <a16:creationId xmlns:a16="http://schemas.microsoft.com/office/drawing/2014/main" id="{A08553A2-AF20-4F5F-924B-13D4F2E4A1DA}"/>
                </a:ext>
              </a:extLst>
            </p:cNvPr>
            <p:cNvSpPr>
              <a:spLocks/>
            </p:cNvSpPr>
            <p:nvPr/>
          </p:nvSpPr>
          <p:spPr bwMode="auto">
            <a:xfrm>
              <a:off x="6281" y="709"/>
              <a:ext cx="83" cy="141"/>
            </a:xfrm>
            <a:custGeom>
              <a:avLst/>
              <a:gdLst>
                <a:gd name="T0" fmla="*/ 24 w 68"/>
                <a:gd name="T1" fmla="*/ 116 h 116"/>
                <a:gd name="T2" fmla="*/ 68 w 68"/>
                <a:gd name="T3" fmla="*/ 60 h 116"/>
                <a:gd name="T4" fmla="*/ 49 w 68"/>
                <a:gd name="T5" fmla="*/ 0 h 116"/>
                <a:gd name="T6" fmla="*/ 0 w 68"/>
                <a:gd name="T7" fmla="*/ 3 h 116"/>
                <a:gd name="T8" fmla="*/ 24 w 68"/>
                <a:gd name="T9" fmla="*/ 116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" h="116">
                  <a:moveTo>
                    <a:pt x="24" y="116"/>
                  </a:moveTo>
                  <a:cubicBezTo>
                    <a:pt x="68" y="60"/>
                    <a:pt x="68" y="60"/>
                    <a:pt x="68" y="60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3" y="0"/>
                    <a:pt x="16" y="1"/>
                    <a:pt x="0" y="3"/>
                  </a:cubicBezTo>
                  <a:lnTo>
                    <a:pt x="24" y="116"/>
                  </a:lnTo>
                  <a:close/>
                </a:path>
              </a:pathLst>
            </a:custGeom>
            <a:solidFill>
              <a:srgbClr val="FFC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2" name="Freeform 338">
              <a:extLst>
                <a:ext uri="{FF2B5EF4-FFF2-40B4-BE49-F238E27FC236}">
                  <a16:creationId xmlns:a16="http://schemas.microsoft.com/office/drawing/2014/main" id="{1727AF60-0614-494E-B67D-B51680045E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197" y="906"/>
              <a:ext cx="110" cy="168"/>
            </a:xfrm>
            <a:custGeom>
              <a:avLst/>
              <a:gdLst>
                <a:gd name="T0" fmla="*/ 58 w 90"/>
                <a:gd name="T1" fmla="*/ 0 h 138"/>
                <a:gd name="T2" fmla="*/ 47 w 90"/>
                <a:gd name="T3" fmla="*/ 138 h 138"/>
                <a:gd name="T4" fmla="*/ 67 w 90"/>
                <a:gd name="T5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90" h="138">
                  <a:moveTo>
                    <a:pt x="58" y="0"/>
                  </a:moveTo>
                  <a:cubicBezTo>
                    <a:pt x="41" y="37"/>
                    <a:pt x="0" y="114"/>
                    <a:pt x="47" y="138"/>
                  </a:cubicBezTo>
                  <a:cubicBezTo>
                    <a:pt x="90" y="109"/>
                    <a:pt x="80" y="42"/>
                    <a:pt x="6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3" name="Freeform 339">
              <a:extLst>
                <a:ext uri="{FF2B5EF4-FFF2-40B4-BE49-F238E27FC236}">
                  <a16:creationId xmlns:a16="http://schemas.microsoft.com/office/drawing/2014/main" id="{681E3FFD-0D18-4D40-ACDA-2E9FEA1F657D}"/>
                </a:ext>
              </a:extLst>
            </p:cNvPr>
            <p:cNvSpPr>
              <a:spLocks/>
            </p:cNvSpPr>
            <p:nvPr/>
          </p:nvSpPr>
          <p:spPr bwMode="auto">
            <a:xfrm>
              <a:off x="6947" y="1033"/>
              <a:ext cx="89" cy="165"/>
            </a:xfrm>
            <a:custGeom>
              <a:avLst/>
              <a:gdLst>
                <a:gd name="T0" fmla="*/ 25 w 73"/>
                <a:gd name="T1" fmla="*/ 0 h 135"/>
                <a:gd name="T2" fmla="*/ 0 w 73"/>
                <a:gd name="T3" fmla="*/ 120 h 135"/>
                <a:gd name="T4" fmla="*/ 34 w 73"/>
                <a:gd name="T5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3" h="135">
                  <a:moveTo>
                    <a:pt x="25" y="0"/>
                  </a:moveTo>
                  <a:cubicBezTo>
                    <a:pt x="7" y="36"/>
                    <a:pt x="6" y="81"/>
                    <a:pt x="0" y="120"/>
                  </a:cubicBezTo>
                  <a:cubicBezTo>
                    <a:pt x="73" y="135"/>
                    <a:pt x="40" y="37"/>
                    <a:pt x="34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4" name="Freeform 340">
              <a:extLst>
                <a:ext uri="{FF2B5EF4-FFF2-40B4-BE49-F238E27FC236}">
                  <a16:creationId xmlns:a16="http://schemas.microsoft.com/office/drawing/2014/main" id="{C3FEA5DF-B399-4919-98B9-FC31F64CE987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2" y="606"/>
              <a:ext cx="201" cy="289"/>
            </a:xfrm>
            <a:custGeom>
              <a:avLst/>
              <a:gdLst>
                <a:gd name="T0" fmla="*/ 0 w 165"/>
                <a:gd name="T1" fmla="*/ 118 h 237"/>
                <a:gd name="T2" fmla="*/ 119 w 165"/>
                <a:gd name="T3" fmla="*/ 237 h 237"/>
                <a:gd name="T4" fmla="*/ 165 w 165"/>
                <a:gd name="T5" fmla="*/ 228 h 237"/>
                <a:gd name="T6" fmla="*/ 106 w 165"/>
                <a:gd name="T7" fmla="*/ 0 h 237"/>
                <a:gd name="T8" fmla="*/ 0 w 165"/>
                <a:gd name="T9" fmla="*/ 118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5" h="237">
                  <a:moveTo>
                    <a:pt x="0" y="118"/>
                  </a:moveTo>
                  <a:cubicBezTo>
                    <a:pt x="0" y="184"/>
                    <a:pt x="53" y="237"/>
                    <a:pt x="119" y="237"/>
                  </a:cubicBezTo>
                  <a:cubicBezTo>
                    <a:pt x="135" y="237"/>
                    <a:pt x="151" y="233"/>
                    <a:pt x="165" y="228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47" y="7"/>
                    <a:pt x="0" y="57"/>
                    <a:pt x="0" y="118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5" name="Freeform 341">
              <a:extLst>
                <a:ext uri="{FF2B5EF4-FFF2-40B4-BE49-F238E27FC236}">
                  <a16:creationId xmlns:a16="http://schemas.microsoft.com/office/drawing/2014/main" id="{23A60EEB-A66E-4209-8562-22E69C019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032" y="655"/>
              <a:ext cx="138" cy="190"/>
            </a:xfrm>
            <a:custGeom>
              <a:avLst/>
              <a:gdLst>
                <a:gd name="T0" fmla="*/ 0 w 113"/>
                <a:gd name="T1" fmla="*/ 78 h 156"/>
                <a:gd name="T2" fmla="*/ 78 w 113"/>
                <a:gd name="T3" fmla="*/ 156 h 156"/>
                <a:gd name="T4" fmla="*/ 113 w 113"/>
                <a:gd name="T5" fmla="*/ 147 h 156"/>
                <a:gd name="T6" fmla="*/ 76 w 113"/>
                <a:gd name="T7" fmla="*/ 0 h 156"/>
                <a:gd name="T8" fmla="*/ 0 w 113"/>
                <a:gd name="T9" fmla="*/ 78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156">
                  <a:moveTo>
                    <a:pt x="0" y="78"/>
                  </a:moveTo>
                  <a:cubicBezTo>
                    <a:pt x="0" y="121"/>
                    <a:pt x="35" y="156"/>
                    <a:pt x="78" y="156"/>
                  </a:cubicBezTo>
                  <a:cubicBezTo>
                    <a:pt x="91" y="156"/>
                    <a:pt x="103" y="153"/>
                    <a:pt x="113" y="147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34" y="2"/>
                    <a:pt x="0" y="36"/>
                    <a:pt x="0" y="78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6" name="Freeform 342">
              <a:extLst>
                <a:ext uri="{FF2B5EF4-FFF2-40B4-BE49-F238E27FC236}">
                  <a16:creationId xmlns:a16="http://schemas.microsoft.com/office/drawing/2014/main" id="{AE05DE96-991A-4AA5-A21A-920B93F693E4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6" y="699"/>
              <a:ext cx="83" cy="102"/>
            </a:xfrm>
            <a:custGeom>
              <a:avLst/>
              <a:gdLst>
                <a:gd name="T0" fmla="*/ 49 w 68"/>
                <a:gd name="T1" fmla="*/ 1 h 84"/>
                <a:gd name="T2" fmla="*/ 42 w 68"/>
                <a:gd name="T3" fmla="*/ 0 h 84"/>
                <a:gd name="T4" fmla="*/ 0 w 68"/>
                <a:gd name="T5" fmla="*/ 42 h 84"/>
                <a:gd name="T6" fmla="*/ 42 w 68"/>
                <a:gd name="T7" fmla="*/ 84 h 84"/>
                <a:gd name="T8" fmla="*/ 68 w 68"/>
                <a:gd name="T9" fmla="*/ 75 h 84"/>
                <a:gd name="T10" fmla="*/ 49 w 68"/>
                <a:gd name="T11" fmla="*/ 1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8" h="84">
                  <a:moveTo>
                    <a:pt x="49" y="1"/>
                  </a:moveTo>
                  <a:cubicBezTo>
                    <a:pt x="47" y="0"/>
                    <a:pt x="44" y="0"/>
                    <a:pt x="42" y="0"/>
                  </a:cubicBezTo>
                  <a:cubicBezTo>
                    <a:pt x="19" y="0"/>
                    <a:pt x="0" y="19"/>
                    <a:pt x="0" y="42"/>
                  </a:cubicBezTo>
                  <a:cubicBezTo>
                    <a:pt x="0" y="65"/>
                    <a:pt x="19" y="84"/>
                    <a:pt x="42" y="84"/>
                  </a:cubicBezTo>
                  <a:cubicBezTo>
                    <a:pt x="52" y="84"/>
                    <a:pt x="61" y="81"/>
                    <a:pt x="68" y="75"/>
                  </a:cubicBezTo>
                  <a:lnTo>
                    <a:pt x="49" y="1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7" name="Freeform 343">
              <a:extLst>
                <a:ext uri="{FF2B5EF4-FFF2-40B4-BE49-F238E27FC236}">
                  <a16:creationId xmlns:a16="http://schemas.microsoft.com/office/drawing/2014/main" id="{F19FF0FD-F47E-4FF9-8294-A7A64F80D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3" y="534"/>
              <a:ext cx="267" cy="198"/>
            </a:xfrm>
            <a:custGeom>
              <a:avLst/>
              <a:gdLst>
                <a:gd name="T0" fmla="*/ 0 w 219"/>
                <a:gd name="T1" fmla="*/ 109 h 162"/>
                <a:gd name="T2" fmla="*/ 105 w 219"/>
                <a:gd name="T3" fmla="*/ 159 h 162"/>
                <a:gd name="T4" fmla="*/ 215 w 219"/>
                <a:gd name="T5" fmla="*/ 33 h 162"/>
                <a:gd name="T6" fmla="*/ 208 w 219"/>
                <a:gd name="T7" fmla="*/ 0 h 162"/>
                <a:gd name="T8" fmla="*/ 0 w 219"/>
                <a:gd name="T9" fmla="*/ 109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9" h="162">
                  <a:moveTo>
                    <a:pt x="0" y="109"/>
                  </a:moveTo>
                  <a:cubicBezTo>
                    <a:pt x="23" y="142"/>
                    <a:pt x="62" y="162"/>
                    <a:pt x="105" y="159"/>
                  </a:cubicBezTo>
                  <a:cubicBezTo>
                    <a:pt x="170" y="155"/>
                    <a:pt x="219" y="98"/>
                    <a:pt x="215" y="33"/>
                  </a:cubicBezTo>
                  <a:cubicBezTo>
                    <a:pt x="214" y="21"/>
                    <a:pt x="212" y="11"/>
                    <a:pt x="208" y="0"/>
                  </a:cubicBezTo>
                  <a:cubicBezTo>
                    <a:pt x="146" y="46"/>
                    <a:pt x="71" y="73"/>
                    <a:pt x="0" y="109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8" name="Freeform 344">
              <a:extLst>
                <a:ext uri="{FF2B5EF4-FFF2-40B4-BE49-F238E27FC236}">
                  <a16:creationId xmlns:a16="http://schemas.microsoft.com/office/drawing/2014/main" id="{EF7ED486-DBA2-429A-B1ED-30F225FCC753}"/>
                </a:ext>
              </a:extLst>
            </p:cNvPr>
            <p:cNvSpPr>
              <a:spLocks/>
            </p:cNvSpPr>
            <p:nvPr/>
          </p:nvSpPr>
          <p:spPr bwMode="auto">
            <a:xfrm>
              <a:off x="4658" y="564"/>
              <a:ext cx="171" cy="117"/>
            </a:xfrm>
            <a:custGeom>
              <a:avLst/>
              <a:gdLst>
                <a:gd name="T0" fmla="*/ 0 w 140"/>
                <a:gd name="T1" fmla="*/ 67 h 96"/>
                <a:gd name="T2" fmla="*/ 65 w 140"/>
                <a:gd name="T3" fmla="*/ 95 h 96"/>
                <a:gd name="T4" fmla="*/ 137 w 140"/>
                <a:gd name="T5" fmla="*/ 12 h 96"/>
                <a:gd name="T6" fmla="*/ 136 w 140"/>
                <a:gd name="T7" fmla="*/ 0 h 96"/>
                <a:gd name="T8" fmla="*/ 0 w 140"/>
                <a:gd name="T9" fmla="*/ 67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96">
                  <a:moveTo>
                    <a:pt x="0" y="67"/>
                  </a:moveTo>
                  <a:cubicBezTo>
                    <a:pt x="16" y="85"/>
                    <a:pt x="39" y="96"/>
                    <a:pt x="65" y="95"/>
                  </a:cubicBezTo>
                  <a:cubicBezTo>
                    <a:pt x="108" y="92"/>
                    <a:pt x="140" y="55"/>
                    <a:pt x="137" y="12"/>
                  </a:cubicBezTo>
                  <a:cubicBezTo>
                    <a:pt x="137" y="8"/>
                    <a:pt x="137" y="4"/>
                    <a:pt x="136" y="0"/>
                  </a:cubicBezTo>
                  <a:cubicBezTo>
                    <a:pt x="93" y="25"/>
                    <a:pt x="46" y="45"/>
                    <a:pt x="0" y="67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59" name="Freeform 345">
              <a:extLst>
                <a:ext uri="{FF2B5EF4-FFF2-40B4-BE49-F238E27FC236}">
                  <a16:creationId xmlns:a16="http://schemas.microsoft.com/office/drawing/2014/main" id="{3577457A-5C3C-447D-8C17-3D9594ACB7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01" y="587"/>
              <a:ext cx="81" cy="49"/>
            </a:xfrm>
            <a:custGeom>
              <a:avLst/>
              <a:gdLst>
                <a:gd name="T0" fmla="*/ 0 w 67"/>
                <a:gd name="T1" fmla="*/ 32 h 40"/>
                <a:gd name="T2" fmla="*/ 28 w 67"/>
                <a:gd name="T3" fmla="*/ 40 h 40"/>
                <a:gd name="T4" fmla="*/ 67 w 67"/>
                <a:gd name="T5" fmla="*/ 0 h 40"/>
                <a:gd name="T6" fmla="*/ 0 w 67"/>
                <a:gd name="T7" fmla="*/ 32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7" h="40">
                  <a:moveTo>
                    <a:pt x="0" y="32"/>
                  </a:moveTo>
                  <a:cubicBezTo>
                    <a:pt x="8" y="37"/>
                    <a:pt x="17" y="40"/>
                    <a:pt x="28" y="40"/>
                  </a:cubicBezTo>
                  <a:cubicBezTo>
                    <a:pt x="49" y="38"/>
                    <a:pt x="66" y="21"/>
                    <a:pt x="67" y="0"/>
                  </a:cubicBezTo>
                  <a:cubicBezTo>
                    <a:pt x="45" y="11"/>
                    <a:pt x="23" y="21"/>
                    <a:pt x="0" y="32"/>
                  </a:cubicBez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0" name="Oval 346">
              <a:extLst>
                <a:ext uri="{FF2B5EF4-FFF2-40B4-BE49-F238E27FC236}">
                  <a16:creationId xmlns:a16="http://schemas.microsoft.com/office/drawing/2014/main" id="{B0310263-AB0A-4DDA-BC9E-C87AE2128AD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0" y="795"/>
              <a:ext cx="289" cy="289"/>
            </a:xfrm>
            <a:prstGeom prst="ellipse">
              <a:avLst/>
            </a:pr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1" name="Oval 347">
              <a:extLst>
                <a:ext uri="{FF2B5EF4-FFF2-40B4-BE49-F238E27FC236}">
                  <a16:creationId xmlns:a16="http://schemas.microsoft.com/office/drawing/2014/main" id="{A43EA0B5-DAE8-4BF9-80EE-3D217FE73C1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30" y="845"/>
              <a:ext cx="190" cy="190"/>
            </a:xfrm>
            <a:prstGeom prst="ellipse">
              <a:avLst/>
            </a:pr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2" name="Oval 348">
              <a:extLst>
                <a:ext uri="{FF2B5EF4-FFF2-40B4-BE49-F238E27FC236}">
                  <a16:creationId xmlns:a16="http://schemas.microsoft.com/office/drawing/2014/main" id="{1DBE7BBC-DE19-4A2E-B7C8-5DA6ECF5A1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74" y="889"/>
              <a:ext cx="102" cy="103"/>
            </a:xfrm>
            <a:prstGeom prst="ellipse">
              <a:avLst/>
            </a:pr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3" name="Freeform 349">
              <a:extLst>
                <a:ext uri="{FF2B5EF4-FFF2-40B4-BE49-F238E27FC236}">
                  <a16:creationId xmlns:a16="http://schemas.microsoft.com/office/drawing/2014/main" id="{F232B332-1490-49FF-B44E-AC6D6DBEDA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39" y="777"/>
              <a:ext cx="156" cy="267"/>
            </a:xfrm>
            <a:custGeom>
              <a:avLst/>
              <a:gdLst>
                <a:gd name="T0" fmla="*/ 73 w 128"/>
                <a:gd name="T1" fmla="*/ 0 h 219"/>
                <a:gd name="T2" fmla="*/ 0 w 128"/>
                <a:gd name="T3" fmla="*/ 218 h 219"/>
                <a:gd name="T4" fmla="*/ 8 w 128"/>
                <a:gd name="T5" fmla="*/ 218 h 219"/>
                <a:gd name="T6" fmla="*/ 128 w 128"/>
                <a:gd name="T7" fmla="*/ 101 h 219"/>
                <a:gd name="T8" fmla="*/ 73 w 128"/>
                <a:gd name="T9" fmla="*/ 0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8" h="219">
                  <a:moveTo>
                    <a:pt x="73" y="0"/>
                  </a:moveTo>
                  <a:cubicBezTo>
                    <a:pt x="0" y="218"/>
                    <a:pt x="0" y="218"/>
                    <a:pt x="0" y="218"/>
                  </a:cubicBezTo>
                  <a:cubicBezTo>
                    <a:pt x="2" y="218"/>
                    <a:pt x="5" y="218"/>
                    <a:pt x="8" y="218"/>
                  </a:cubicBezTo>
                  <a:cubicBezTo>
                    <a:pt x="73" y="219"/>
                    <a:pt x="127" y="167"/>
                    <a:pt x="128" y="101"/>
                  </a:cubicBezTo>
                  <a:cubicBezTo>
                    <a:pt x="128" y="59"/>
                    <a:pt x="106" y="22"/>
                    <a:pt x="73" y="0"/>
                  </a:cubicBezTo>
                  <a:close/>
                </a:path>
              </a:pathLst>
            </a:custGeom>
            <a:solidFill>
              <a:srgbClr val="F7EBB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4" name="Freeform 350">
              <a:extLst>
                <a:ext uri="{FF2B5EF4-FFF2-40B4-BE49-F238E27FC236}">
                  <a16:creationId xmlns:a16="http://schemas.microsoft.com/office/drawing/2014/main" id="{7A046824-1B7B-49A6-8046-060B8B255857}"/>
                </a:ext>
              </a:extLst>
            </p:cNvPr>
            <p:cNvSpPr>
              <a:spLocks/>
            </p:cNvSpPr>
            <p:nvPr/>
          </p:nvSpPr>
          <p:spPr bwMode="auto">
            <a:xfrm>
              <a:off x="4454" y="826"/>
              <a:ext cx="91" cy="168"/>
            </a:xfrm>
            <a:custGeom>
              <a:avLst/>
              <a:gdLst>
                <a:gd name="T0" fmla="*/ 47 w 74"/>
                <a:gd name="T1" fmla="*/ 0 h 138"/>
                <a:gd name="T2" fmla="*/ 0 w 74"/>
                <a:gd name="T3" fmla="*/ 138 h 138"/>
                <a:gd name="T4" fmla="*/ 74 w 74"/>
                <a:gd name="T5" fmla="*/ 61 h 138"/>
                <a:gd name="T6" fmla="*/ 47 w 74"/>
                <a:gd name="T7" fmla="*/ 0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138">
                  <a:moveTo>
                    <a:pt x="47" y="0"/>
                  </a:moveTo>
                  <a:cubicBezTo>
                    <a:pt x="0" y="138"/>
                    <a:pt x="0" y="138"/>
                    <a:pt x="0" y="138"/>
                  </a:cubicBezTo>
                  <a:cubicBezTo>
                    <a:pt x="41" y="135"/>
                    <a:pt x="74" y="102"/>
                    <a:pt x="74" y="61"/>
                  </a:cubicBezTo>
                  <a:cubicBezTo>
                    <a:pt x="74" y="37"/>
                    <a:pt x="64" y="15"/>
                    <a:pt x="47" y="0"/>
                  </a:cubicBezTo>
                  <a:close/>
                </a:path>
              </a:pathLst>
            </a:custGeom>
            <a:solidFill>
              <a:srgbClr val="F795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5" name="Freeform 351">
              <a:extLst>
                <a:ext uri="{FF2B5EF4-FFF2-40B4-BE49-F238E27FC236}">
                  <a16:creationId xmlns:a16="http://schemas.microsoft.com/office/drawing/2014/main" id="{6F98957B-0929-40D1-A330-4034CD87C98E}"/>
                </a:ext>
              </a:extLst>
            </p:cNvPr>
            <p:cNvSpPr>
              <a:spLocks/>
            </p:cNvSpPr>
            <p:nvPr/>
          </p:nvSpPr>
          <p:spPr bwMode="auto">
            <a:xfrm>
              <a:off x="4471" y="874"/>
              <a:ext cx="30" cy="71"/>
            </a:xfrm>
            <a:custGeom>
              <a:avLst/>
              <a:gdLst>
                <a:gd name="T0" fmla="*/ 0 w 24"/>
                <a:gd name="T1" fmla="*/ 58 h 58"/>
                <a:gd name="T2" fmla="*/ 24 w 24"/>
                <a:gd name="T3" fmla="*/ 20 h 58"/>
                <a:gd name="T4" fmla="*/ 19 w 24"/>
                <a:gd name="T5" fmla="*/ 0 h 58"/>
                <a:gd name="T6" fmla="*/ 0 w 24"/>
                <a:gd name="T7" fmla="*/ 5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4" h="58">
                  <a:moveTo>
                    <a:pt x="0" y="58"/>
                  </a:moveTo>
                  <a:cubicBezTo>
                    <a:pt x="14" y="51"/>
                    <a:pt x="24" y="37"/>
                    <a:pt x="24" y="20"/>
                  </a:cubicBezTo>
                  <a:cubicBezTo>
                    <a:pt x="24" y="13"/>
                    <a:pt x="23" y="6"/>
                    <a:pt x="19" y="0"/>
                  </a:cubicBezTo>
                  <a:lnTo>
                    <a:pt x="0" y="58"/>
                  </a:lnTo>
                  <a:close/>
                </a:path>
              </a:pathLst>
            </a:custGeom>
            <a:solidFill>
              <a:srgbClr val="AECFC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6" name="Freeform 352">
              <a:extLst>
                <a:ext uri="{FF2B5EF4-FFF2-40B4-BE49-F238E27FC236}">
                  <a16:creationId xmlns:a16="http://schemas.microsoft.com/office/drawing/2014/main" id="{1DAF439F-F260-401D-962C-591F181AC0AC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9" y="827"/>
              <a:ext cx="85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5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1"/>
                    <a:pt x="28" y="115"/>
                  </a:cubicBezTo>
                  <a:cubicBezTo>
                    <a:pt x="62" y="144"/>
                    <a:pt x="69" y="38"/>
                    <a:pt x="65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7" name="Freeform 353">
              <a:extLst>
                <a:ext uri="{FF2B5EF4-FFF2-40B4-BE49-F238E27FC236}">
                  <a16:creationId xmlns:a16="http://schemas.microsoft.com/office/drawing/2014/main" id="{B1B81F37-EF9A-42DC-B81C-2147ACF4A16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  <a:gd name="T34" fmla="*/ 0 w 826"/>
                <a:gd name="T35" fmla="*/ 257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  <a:lnTo>
                    <a:pt x="0" y="257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8" name="Freeform 354">
              <a:extLst>
                <a:ext uri="{FF2B5EF4-FFF2-40B4-BE49-F238E27FC236}">
                  <a16:creationId xmlns:a16="http://schemas.microsoft.com/office/drawing/2014/main" id="{00E0567F-77E9-4697-9161-44C8AF4E29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85" y="199"/>
              <a:ext cx="826" cy="477"/>
            </a:xfrm>
            <a:custGeom>
              <a:avLst/>
              <a:gdLst>
                <a:gd name="T0" fmla="*/ 0 w 826"/>
                <a:gd name="T1" fmla="*/ 257 h 477"/>
                <a:gd name="T2" fmla="*/ 202 w 826"/>
                <a:gd name="T3" fmla="*/ 360 h 477"/>
                <a:gd name="T4" fmla="*/ 216 w 826"/>
                <a:gd name="T5" fmla="*/ 163 h 477"/>
                <a:gd name="T6" fmla="*/ 405 w 826"/>
                <a:gd name="T7" fmla="*/ 276 h 477"/>
                <a:gd name="T8" fmla="*/ 446 w 826"/>
                <a:gd name="T9" fmla="*/ 61 h 477"/>
                <a:gd name="T10" fmla="*/ 636 w 826"/>
                <a:gd name="T11" fmla="*/ 204 h 477"/>
                <a:gd name="T12" fmla="*/ 676 w 826"/>
                <a:gd name="T13" fmla="*/ 0 h 477"/>
                <a:gd name="T14" fmla="*/ 826 w 826"/>
                <a:gd name="T15" fmla="*/ 163 h 477"/>
                <a:gd name="T16" fmla="*/ 816 w 826"/>
                <a:gd name="T17" fmla="*/ 249 h 477"/>
                <a:gd name="T18" fmla="*/ 717 w 826"/>
                <a:gd name="T19" fmla="*/ 159 h 477"/>
                <a:gd name="T20" fmla="*/ 686 w 826"/>
                <a:gd name="T21" fmla="*/ 323 h 477"/>
                <a:gd name="T22" fmla="*/ 500 w 826"/>
                <a:gd name="T23" fmla="*/ 199 h 477"/>
                <a:gd name="T24" fmla="*/ 464 w 826"/>
                <a:gd name="T25" fmla="*/ 382 h 477"/>
                <a:gd name="T26" fmla="*/ 273 w 826"/>
                <a:gd name="T27" fmla="*/ 280 h 477"/>
                <a:gd name="T28" fmla="*/ 246 w 826"/>
                <a:gd name="T29" fmla="*/ 477 h 477"/>
                <a:gd name="T30" fmla="*/ 19 w 826"/>
                <a:gd name="T31" fmla="*/ 339 h 477"/>
                <a:gd name="T32" fmla="*/ 3 w 826"/>
                <a:gd name="T33" fmla="*/ 278 h 4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26" h="477">
                  <a:moveTo>
                    <a:pt x="0" y="257"/>
                  </a:moveTo>
                  <a:lnTo>
                    <a:pt x="202" y="360"/>
                  </a:lnTo>
                  <a:lnTo>
                    <a:pt x="216" y="163"/>
                  </a:lnTo>
                  <a:lnTo>
                    <a:pt x="405" y="276"/>
                  </a:lnTo>
                  <a:lnTo>
                    <a:pt x="446" y="61"/>
                  </a:lnTo>
                  <a:lnTo>
                    <a:pt x="636" y="204"/>
                  </a:lnTo>
                  <a:lnTo>
                    <a:pt x="676" y="0"/>
                  </a:lnTo>
                  <a:lnTo>
                    <a:pt x="826" y="163"/>
                  </a:lnTo>
                  <a:lnTo>
                    <a:pt x="816" y="249"/>
                  </a:lnTo>
                  <a:lnTo>
                    <a:pt x="717" y="159"/>
                  </a:lnTo>
                  <a:lnTo>
                    <a:pt x="686" y="323"/>
                  </a:lnTo>
                  <a:lnTo>
                    <a:pt x="500" y="199"/>
                  </a:lnTo>
                  <a:lnTo>
                    <a:pt x="464" y="382"/>
                  </a:lnTo>
                  <a:lnTo>
                    <a:pt x="273" y="280"/>
                  </a:lnTo>
                  <a:lnTo>
                    <a:pt x="246" y="477"/>
                  </a:lnTo>
                  <a:lnTo>
                    <a:pt x="19" y="339"/>
                  </a:lnTo>
                  <a:lnTo>
                    <a:pt x="3" y="27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69" name="Freeform 355">
              <a:extLst>
                <a:ext uri="{FF2B5EF4-FFF2-40B4-BE49-F238E27FC236}">
                  <a16:creationId xmlns:a16="http://schemas.microsoft.com/office/drawing/2014/main" id="{47DCCF17-F56E-469F-A8DC-F42D65F17B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8" y="525"/>
              <a:ext cx="56" cy="237"/>
            </a:xfrm>
            <a:custGeom>
              <a:avLst/>
              <a:gdLst>
                <a:gd name="T0" fmla="*/ 45 w 56"/>
                <a:gd name="T1" fmla="*/ 24 h 237"/>
                <a:gd name="T2" fmla="*/ 56 w 56"/>
                <a:gd name="T3" fmla="*/ 237 h 237"/>
                <a:gd name="T4" fmla="*/ 0 w 56"/>
                <a:gd name="T5" fmla="*/ 0 h 237"/>
                <a:gd name="T6" fmla="*/ 45 w 56"/>
                <a:gd name="T7" fmla="*/ 24 h 2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6" h="237">
                  <a:moveTo>
                    <a:pt x="45" y="24"/>
                  </a:moveTo>
                  <a:lnTo>
                    <a:pt x="56" y="237"/>
                  </a:lnTo>
                  <a:lnTo>
                    <a:pt x="0" y="0"/>
                  </a:lnTo>
                  <a:lnTo>
                    <a:pt x="45" y="24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0" name="Freeform 356">
              <a:extLst>
                <a:ext uri="{FF2B5EF4-FFF2-40B4-BE49-F238E27FC236}">
                  <a16:creationId xmlns:a16="http://schemas.microsoft.com/office/drawing/2014/main" id="{E38D55B5-390F-44C2-93FB-CFE6CB74BC8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9" y="484"/>
              <a:ext cx="734" cy="454"/>
            </a:xfrm>
            <a:custGeom>
              <a:avLst/>
              <a:gdLst>
                <a:gd name="T0" fmla="*/ 562 w 602"/>
                <a:gd name="T1" fmla="*/ 0 h 372"/>
                <a:gd name="T2" fmla="*/ 528 w 602"/>
                <a:gd name="T3" fmla="*/ 166 h 372"/>
                <a:gd name="T4" fmla="*/ 369 w 602"/>
                <a:gd name="T5" fmla="*/ 50 h 372"/>
                <a:gd name="T6" fmla="*/ 336 w 602"/>
                <a:gd name="T7" fmla="*/ 226 h 372"/>
                <a:gd name="T8" fmla="*/ 177 w 602"/>
                <a:gd name="T9" fmla="*/ 133 h 372"/>
                <a:gd name="T10" fmla="*/ 166 w 602"/>
                <a:gd name="T11" fmla="*/ 294 h 372"/>
                <a:gd name="T12" fmla="*/ 0 w 602"/>
                <a:gd name="T13" fmla="*/ 212 h 372"/>
                <a:gd name="T14" fmla="*/ 18 w 602"/>
                <a:gd name="T15" fmla="*/ 280 h 372"/>
                <a:gd name="T16" fmla="*/ 172 w 602"/>
                <a:gd name="T17" fmla="*/ 372 h 372"/>
                <a:gd name="T18" fmla="*/ 207 w 602"/>
                <a:gd name="T19" fmla="*/ 354 h 372"/>
                <a:gd name="T20" fmla="*/ 225 w 602"/>
                <a:gd name="T21" fmla="*/ 229 h 372"/>
                <a:gd name="T22" fmla="*/ 337 w 602"/>
                <a:gd name="T23" fmla="*/ 288 h 372"/>
                <a:gd name="T24" fmla="*/ 395 w 602"/>
                <a:gd name="T25" fmla="*/ 260 h 372"/>
                <a:gd name="T26" fmla="*/ 415 w 602"/>
                <a:gd name="T27" fmla="*/ 163 h 372"/>
                <a:gd name="T28" fmla="*/ 497 w 602"/>
                <a:gd name="T29" fmla="*/ 217 h 372"/>
                <a:gd name="T30" fmla="*/ 575 w 602"/>
                <a:gd name="T31" fmla="*/ 190 h 372"/>
                <a:gd name="T32" fmla="*/ 602 w 602"/>
                <a:gd name="T33" fmla="*/ 43 h 372"/>
                <a:gd name="T34" fmla="*/ 562 w 602"/>
                <a:gd name="T35" fmla="*/ 0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02" h="372">
                  <a:moveTo>
                    <a:pt x="562" y="0"/>
                  </a:moveTo>
                  <a:cubicBezTo>
                    <a:pt x="528" y="166"/>
                    <a:pt x="528" y="166"/>
                    <a:pt x="528" y="166"/>
                  </a:cubicBezTo>
                  <a:cubicBezTo>
                    <a:pt x="369" y="50"/>
                    <a:pt x="369" y="50"/>
                    <a:pt x="369" y="50"/>
                  </a:cubicBezTo>
                  <a:cubicBezTo>
                    <a:pt x="336" y="226"/>
                    <a:pt x="336" y="226"/>
                    <a:pt x="336" y="226"/>
                  </a:cubicBezTo>
                  <a:cubicBezTo>
                    <a:pt x="177" y="133"/>
                    <a:pt x="177" y="133"/>
                    <a:pt x="177" y="133"/>
                  </a:cubicBezTo>
                  <a:cubicBezTo>
                    <a:pt x="166" y="294"/>
                    <a:pt x="166" y="294"/>
                    <a:pt x="166" y="294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18" y="280"/>
                    <a:pt x="18" y="280"/>
                    <a:pt x="18" y="280"/>
                  </a:cubicBezTo>
                  <a:cubicBezTo>
                    <a:pt x="172" y="372"/>
                    <a:pt x="172" y="372"/>
                    <a:pt x="172" y="372"/>
                  </a:cubicBezTo>
                  <a:cubicBezTo>
                    <a:pt x="184" y="366"/>
                    <a:pt x="195" y="360"/>
                    <a:pt x="207" y="354"/>
                  </a:cubicBezTo>
                  <a:cubicBezTo>
                    <a:pt x="225" y="229"/>
                    <a:pt x="225" y="229"/>
                    <a:pt x="225" y="229"/>
                  </a:cubicBezTo>
                  <a:cubicBezTo>
                    <a:pt x="337" y="288"/>
                    <a:pt x="337" y="288"/>
                    <a:pt x="337" y="288"/>
                  </a:cubicBezTo>
                  <a:cubicBezTo>
                    <a:pt x="356" y="279"/>
                    <a:pt x="376" y="269"/>
                    <a:pt x="395" y="260"/>
                  </a:cubicBezTo>
                  <a:cubicBezTo>
                    <a:pt x="415" y="163"/>
                    <a:pt x="415" y="163"/>
                    <a:pt x="415" y="163"/>
                  </a:cubicBezTo>
                  <a:cubicBezTo>
                    <a:pt x="497" y="217"/>
                    <a:pt x="497" y="217"/>
                    <a:pt x="497" y="217"/>
                  </a:cubicBezTo>
                  <a:cubicBezTo>
                    <a:pt x="523" y="207"/>
                    <a:pt x="549" y="198"/>
                    <a:pt x="575" y="190"/>
                  </a:cubicBezTo>
                  <a:cubicBezTo>
                    <a:pt x="602" y="43"/>
                    <a:pt x="602" y="43"/>
                    <a:pt x="602" y="43"/>
                  </a:cubicBezTo>
                  <a:lnTo>
                    <a:pt x="562" y="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1" name="Freeform 357">
              <a:extLst>
                <a:ext uri="{FF2B5EF4-FFF2-40B4-BE49-F238E27FC236}">
                  <a16:creationId xmlns:a16="http://schemas.microsoft.com/office/drawing/2014/main" id="{4FB58CB5-00E6-4740-A339-E3BDB1D47DD5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7" y="814"/>
              <a:ext cx="46" cy="167"/>
            </a:xfrm>
            <a:custGeom>
              <a:avLst/>
              <a:gdLst>
                <a:gd name="T0" fmla="*/ 38 w 46"/>
                <a:gd name="T1" fmla="*/ 20 h 167"/>
                <a:gd name="T2" fmla="*/ 0 w 46"/>
                <a:gd name="T3" fmla="*/ 0 h 167"/>
                <a:gd name="T4" fmla="*/ 46 w 46"/>
                <a:gd name="T5" fmla="*/ 167 h 167"/>
                <a:gd name="T6" fmla="*/ 38 w 46"/>
                <a:gd name="T7" fmla="*/ 20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6" h="167">
                  <a:moveTo>
                    <a:pt x="38" y="20"/>
                  </a:moveTo>
                  <a:lnTo>
                    <a:pt x="0" y="0"/>
                  </a:lnTo>
                  <a:lnTo>
                    <a:pt x="46" y="167"/>
                  </a:lnTo>
                  <a:lnTo>
                    <a:pt x="38" y="20"/>
                  </a:lnTo>
                  <a:close/>
                </a:path>
              </a:pathLst>
            </a:custGeom>
            <a:solidFill>
              <a:srgbClr val="A9CF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2" name="Freeform 358">
              <a:extLst>
                <a:ext uri="{FF2B5EF4-FFF2-40B4-BE49-F238E27FC236}">
                  <a16:creationId xmlns:a16="http://schemas.microsoft.com/office/drawing/2014/main" id="{DBB4D016-B2C0-4F6B-9C32-74EBA6104A66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" y="645"/>
              <a:ext cx="2333" cy="482"/>
            </a:xfrm>
            <a:custGeom>
              <a:avLst/>
              <a:gdLst>
                <a:gd name="T0" fmla="*/ 1388 w 1914"/>
                <a:gd name="T1" fmla="*/ 62 h 395"/>
                <a:gd name="T2" fmla="*/ 881 w 1914"/>
                <a:gd name="T3" fmla="*/ 244 h 395"/>
                <a:gd name="T4" fmla="*/ 455 w 1914"/>
                <a:gd name="T5" fmla="*/ 379 h 395"/>
                <a:gd name="T6" fmla="*/ 216 w 1914"/>
                <a:gd name="T7" fmla="*/ 390 h 395"/>
                <a:gd name="T8" fmla="*/ 93 w 1914"/>
                <a:gd name="T9" fmla="*/ 373 h 395"/>
                <a:gd name="T10" fmla="*/ 0 w 1914"/>
                <a:gd name="T11" fmla="*/ 329 h 395"/>
                <a:gd name="T12" fmla="*/ 332 w 1914"/>
                <a:gd name="T13" fmla="*/ 373 h 395"/>
                <a:gd name="T14" fmla="*/ 560 w 1914"/>
                <a:gd name="T15" fmla="*/ 340 h 395"/>
                <a:gd name="T16" fmla="*/ 775 w 1914"/>
                <a:gd name="T17" fmla="*/ 250 h 395"/>
                <a:gd name="T18" fmla="*/ 1082 w 1914"/>
                <a:gd name="T19" fmla="*/ 101 h 395"/>
                <a:gd name="T20" fmla="*/ 1283 w 1914"/>
                <a:gd name="T21" fmla="*/ 47 h 395"/>
                <a:gd name="T22" fmla="*/ 1483 w 1914"/>
                <a:gd name="T23" fmla="*/ 18 h 395"/>
                <a:gd name="T24" fmla="*/ 1914 w 1914"/>
                <a:gd name="T25" fmla="*/ 107 h 395"/>
                <a:gd name="T26" fmla="*/ 1767 w 1914"/>
                <a:gd name="T27" fmla="*/ 68 h 395"/>
                <a:gd name="T28" fmla="*/ 1388 w 1914"/>
                <a:gd name="T29" fmla="*/ 62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914" h="395">
                  <a:moveTo>
                    <a:pt x="1388" y="62"/>
                  </a:moveTo>
                  <a:cubicBezTo>
                    <a:pt x="1198" y="74"/>
                    <a:pt x="1045" y="153"/>
                    <a:pt x="881" y="244"/>
                  </a:cubicBezTo>
                  <a:cubicBezTo>
                    <a:pt x="755" y="314"/>
                    <a:pt x="593" y="362"/>
                    <a:pt x="455" y="379"/>
                  </a:cubicBezTo>
                  <a:cubicBezTo>
                    <a:pt x="377" y="388"/>
                    <a:pt x="296" y="395"/>
                    <a:pt x="216" y="390"/>
                  </a:cubicBezTo>
                  <a:cubicBezTo>
                    <a:pt x="175" y="387"/>
                    <a:pt x="132" y="385"/>
                    <a:pt x="93" y="373"/>
                  </a:cubicBezTo>
                  <a:cubicBezTo>
                    <a:pt x="61" y="364"/>
                    <a:pt x="36" y="335"/>
                    <a:pt x="0" y="329"/>
                  </a:cubicBezTo>
                  <a:cubicBezTo>
                    <a:pt x="115" y="348"/>
                    <a:pt x="213" y="381"/>
                    <a:pt x="332" y="373"/>
                  </a:cubicBezTo>
                  <a:cubicBezTo>
                    <a:pt x="405" y="369"/>
                    <a:pt x="492" y="358"/>
                    <a:pt x="560" y="340"/>
                  </a:cubicBezTo>
                  <a:cubicBezTo>
                    <a:pt x="635" y="320"/>
                    <a:pt x="707" y="287"/>
                    <a:pt x="775" y="250"/>
                  </a:cubicBezTo>
                  <a:cubicBezTo>
                    <a:pt x="873" y="197"/>
                    <a:pt x="978" y="140"/>
                    <a:pt x="1082" y="101"/>
                  </a:cubicBezTo>
                  <a:cubicBezTo>
                    <a:pt x="1143" y="78"/>
                    <a:pt x="1217" y="59"/>
                    <a:pt x="1283" y="47"/>
                  </a:cubicBezTo>
                  <a:cubicBezTo>
                    <a:pt x="1350" y="35"/>
                    <a:pt x="1412" y="16"/>
                    <a:pt x="1483" y="18"/>
                  </a:cubicBezTo>
                  <a:cubicBezTo>
                    <a:pt x="1620" y="20"/>
                    <a:pt x="1808" y="0"/>
                    <a:pt x="1914" y="107"/>
                  </a:cubicBezTo>
                  <a:cubicBezTo>
                    <a:pt x="1862" y="112"/>
                    <a:pt x="1813" y="80"/>
                    <a:pt x="1767" y="68"/>
                  </a:cubicBezTo>
                  <a:cubicBezTo>
                    <a:pt x="1647" y="36"/>
                    <a:pt x="1510" y="55"/>
                    <a:pt x="1388" y="62"/>
                  </a:cubicBezTo>
                  <a:close/>
                </a:path>
              </a:pathLst>
            </a:custGeom>
            <a:solidFill>
              <a:srgbClr val="5356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3" name="Freeform 359">
              <a:extLst>
                <a:ext uri="{FF2B5EF4-FFF2-40B4-BE49-F238E27FC236}">
                  <a16:creationId xmlns:a16="http://schemas.microsoft.com/office/drawing/2014/main" id="{5914CC79-EF45-4FE9-B2C7-7CAF3348495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41" y="26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6 h 144"/>
                <a:gd name="T4" fmla="*/ 65 w 69"/>
                <a:gd name="T5" fmla="*/ 18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4"/>
                    <a:pt x="0" y="92"/>
                    <a:pt x="28" y="116"/>
                  </a:cubicBezTo>
                  <a:cubicBezTo>
                    <a:pt x="62" y="144"/>
                    <a:pt x="69" y="38"/>
                    <a:pt x="65" y="1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4" name="Freeform 360">
              <a:extLst>
                <a:ext uri="{FF2B5EF4-FFF2-40B4-BE49-F238E27FC236}">
                  <a16:creationId xmlns:a16="http://schemas.microsoft.com/office/drawing/2014/main" id="{49E9FA5C-A937-4DF9-B209-5A2BBD3496FB}"/>
                </a:ext>
              </a:extLst>
            </p:cNvPr>
            <p:cNvSpPr>
              <a:spLocks/>
            </p:cNvSpPr>
            <p:nvPr/>
          </p:nvSpPr>
          <p:spPr bwMode="auto">
            <a:xfrm>
              <a:off x="5681" y="687"/>
              <a:ext cx="84" cy="175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5" name="Freeform 361">
              <a:extLst>
                <a:ext uri="{FF2B5EF4-FFF2-40B4-BE49-F238E27FC236}">
                  <a16:creationId xmlns:a16="http://schemas.microsoft.com/office/drawing/2014/main" id="{A88AB7C9-A02B-4434-97E6-FD6302B60933}"/>
                </a:ext>
              </a:extLst>
            </p:cNvPr>
            <p:cNvSpPr>
              <a:spLocks/>
            </p:cNvSpPr>
            <p:nvPr/>
          </p:nvSpPr>
          <p:spPr bwMode="auto">
            <a:xfrm>
              <a:off x="6568" y="56"/>
              <a:ext cx="84" cy="176"/>
            </a:xfrm>
            <a:custGeom>
              <a:avLst/>
              <a:gdLst>
                <a:gd name="T0" fmla="*/ 57 w 69"/>
                <a:gd name="T1" fmla="*/ 0 h 144"/>
                <a:gd name="T2" fmla="*/ 28 w 69"/>
                <a:gd name="T3" fmla="*/ 115 h 144"/>
                <a:gd name="T4" fmla="*/ 66 w 69"/>
                <a:gd name="T5" fmla="*/ 17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9" h="144">
                  <a:moveTo>
                    <a:pt x="57" y="0"/>
                  </a:moveTo>
                  <a:cubicBezTo>
                    <a:pt x="44" y="23"/>
                    <a:pt x="0" y="92"/>
                    <a:pt x="28" y="115"/>
                  </a:cubicBezTo>
                  <a:cubicBezTo>
                    <a:pt x="62" y="144"/>
                    <a:pt x="69" y="38"/>
                    <a:pt x="66" y="1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6" name="Freeform 362">
              <a:extLst>
                <a:ext uri="{FF2B5EF4-FFF2-40B4-BE49-F238E27FC236}">
                  <a16:creationId xmlns:a16="http://schemas.microsoft.com/office/drawing/2014/main" id="{5790A0BF-0614-40B5-B4DE-98A21837913B}"/>
                </a:ext>
              </a:extLst>
            </p:cNvPr>
            <p:cNvSpPr>
              <a:spLocks/>
            </p:cNvSpPr>
            <p:nvPr/>
          </p:nvSpPr>
          <p:spPr bwMode="auto">
            <a:xfrm>
              <a:off x="5911" y="226"/>
              <a:ext cx="244" cy="428"/>
            </a:xfrm>
            <a:custGeom>
              <a:avLst/>
              <a:gdLst>
                <a:gd name="T0" fmla="*/ 67 w 244"/>
                <a:gd name="T1" fmla="*/ 7 h 428"/>
                <a:gd name="T2" fmla="*/ 0 w 244"/>
                <a:gd name="T3" fmla="*/ 428 h 428"/>
                <a:gd name="T4" fmla="*/ 74 w 244"/>
                <a:gd name="T5" fmla="*/ 400 h 428"/>
                <a:gd name="T6" fmla="*/ 244 w 244"/>
                <a:gd name="T7" fmla="*/ 0 h 428"/>
                <a:gd name="T8" fmla="*/ 67 w 244"/>
                <a:gd name="T9" fmla="*/ 7 h 4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428">
                  <a:moveTo>
                    <a:pt x="67" y="7"/>
                  </a:moveTo>
                  <a:lnTo>
                    <a:pt x="0" y="428"/>
                  </a:lnTo>
                  <a:lnTo>
                    <a:pt x="74" y="400"/>
                  </a:lnTo>
                  <a:lnTo>
                    <a:pt x="244" y="0"/>
                  </a:lnTo>
                  <a:lnTo>
                    <a:pt x="67" y="7"/>
                  </a:lnTo>
                  <a:close/>
                </a:path>
              </a:pathLst>
            </a:custGeom>
            <a:solidFill>
              <a:srgbClr val="A96A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7" name="Freeform 363">
              <a:extLst>
                <a:ext uri="{FF2B5EF4-FFF2-40B4-BE49-F238E27FC236}">
                  <a16:creationId xmlns:a16="http://schemas.microsoft.com/office/drawing/2014/main" id="{EAD74D68-AA38-4A63-B246-54C9983E00A7}"/>
                </a:ext>
              </a:extLst>
            </p:cNvPr>
            <p:cNvSpPr>
              <a:spLocks/>
            </p:cNvSpPr>
            <p:nvPr/>
          </p:nvSpPr>
          <p:spPr bwMode="auto">
            <a:xfrm>
              <a:off x="6121" y="281"/>
              <a:ext cx="283" cy="339"/>
            </a:xfrm>
            <a:custGeom>
              <a:avLst/>
              <a:gdLst>
                <a:gd name="T0" fmla="*/ 148 w 283"/>
                <a:gd name="T1" fmla="*/ 0 h 339"/>
                <a:gd name="T2" fmla="*/ 0 w 283"/>
                <a:gd name="T3" fmla="*/ 331 h 339"/>
                <a:gd name="T4" fmla="*/ 270 w 283"/>
                <a:gd name="T5" fmla="*/ 339 h 339"/>
                <a:gd name="T6" fmla="*/ 283 w 283"/>
                <a:gd name="T7" fmla="*/ 34 h 339"/>
                <a:gd name="T8" fmla="*/ 148 w 283"/>
                <a:gd name="T9" fmla="*/ 0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3" h="339">
                  <a:moveTo>
                    <a:pt x="148" y="0"/>
                  </a:moveTo>
                  <a:lnTo>
                    <a:pt x="0" y="331"/>
                  </a:lnTo>
                  <a:lnTo>
                    <a:pt x="270" y="339"/>
                  </a:lnTo>
                  <a:lnTo>
                    <a:pt x="283" y="34"/>
                  </a:lnTo>
                  <a:lnTo>
                    <a:pt x="148" y="0"/>
                  </a:lnTo>
                  <a:close/>
                </a:path>
              </a:pathLst>
            </a:custGeom>
            <a:solidFill>
              <a:srgbClr val="7CB3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  <p:sp>
          <p:nvSpPr>
            <p:cNvPr id="378" name="Freeform 364">
              <a:extLst>
                <a:ext uri="{FF2B5EF4-FFF2-40B4-BE49-F238E27FC236}">
                  <a16:creationId xmlns:a16="http://schemas.microsoft.com/office/drawing/2014/main" id="{9FE9481C-9137-454C-B7FF-45D2F3AB26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520" y="355"/>
              <a:ext cx="196" cy="299"/>
            </a:xfrm>
            <a:custGeom>
              <a:avLst/>
              <a:gdLst>
                <a:gd name="T0" fmla="*/ 5 w 161"/>
                <a:gd name="T1" fmla="*/ 0 h 245"/>
                <a:gd name="T2" fmla="*/ 0 w 161"/>
                <a:gd name="T3" fmla="*/ 245 h 245"/>
                <a:gd name="T4" fmla="*/ 139 w 161"/>
                <a:gd name="T5" fmla="*/ 167 h 245"/>
                <a:gd name="T6" fmla="*/ 5 w 161"/>
                <a:gd name="T7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1" h="245">
                  <a:moveTo>
                    <a:pt x="5" y="0"/>
                  </a:moveTo>
                  <a:cubicBezTo>
                    <a:pt x="0" y="245"/>
                    <a:pt x="0" y="245"/>
                    <a:pt x="0" y="245"/>
                  </a:cubicBezTo>
                  <a:cubicBezTo>
                    <a:pt x="0" y="245"/>
                    <a:pt x="117" y="233"/>
                    <a:pt x="139" y="167"/>
                  </a:cubicBezTo>
                  <a:cubicBezTo>
                    <a:pt x="161" y="100"/>
                    <a:pt x="5" y="0"/>
                    <a:pt x="5" y="0"/>
                  </a:cubicBezTo>
                  <a:close/>
                </a:path>
              </a:pathLst>
            </a:custGeom>
            <a:solidFill>
              <a:srgbClr val="E3689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dirty="0">
                <a:cs typeface="+mn-ea"/>
                <a:sym typeface="+mn-lt"/>
              </a:endParaRPr>
            </a:p>
          </p:txBody>
        </p:sp>
      </p:grpSp>
      <p:pic>
        <p:nvPicPr>
          <p:cNvPr id="159" name="图形 158">
            <a:extLst>
              <a:ext uri="{FF2B5EF4-FFF2-40B4-BE49-F238E27FC236}">
                <a16:creationId xmlns:a16="http://schemas.microsoft.com/office/drawing/2014/main" id="{EED2F7B3-C0B2-4648-8E3F-A35C1EB0DAF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140949" y="1190495"/>
            <a:ext cx="1228725" cy="1295400"/>
          </a:xfrm>
          <a:prstGeom prst="rect">
            <a:avLst/>
          </a:prstGeom>
        </p:spPr>
      </p:pic>
      <p:sp>
        <p:nvSpPr>
          <p:cNvPr id="379" name="文本框 378">
            <a:extLst>
              <a:ext uri="{FF2B5EF4-FFF2-40B4-BE49-F238E27FC236}">
                <a16:creationId xmlns:a16="http://schemas.microsoft.com/office/drawing/2014/main" id="{78D9FFB2-CFA3-4927-88D3-B5427D00FD9C}"/>
              </a:ext>
            </a:extLst>
          </p:cNvPr>
          <p:cNvSpPr txBox="1"/>
          <p:nvPr/>
        </p:nvSpPr>
        <p:spPr>
          <a:xfrm>
            <a:off x="208404" y="3335177"/>
            <a:ext cx="1178735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6600" b="1">
                <a:ln w="6350">
                  <a:solidFill>
                    <a:schemeClr val="bg1"/>
                  </a:solidFill>
                </a:ln>
                <a:solidFill>
                  <a:srgbClr val="E2566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  <a:sym typeface="+mn-lt"/>
              </a:rPr>
              <a:t>CHÚC CÁC E M HỌC TỐT</a:t>
            </a:r>
            <a:endParaRPr lang="zh-CN" altLang="en-US" sz="6600" b="1" dirty="0">
              <a:ln w="6350">
                <a:solidFill>
                  <a:schemeClr val="bg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45402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58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58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decel="58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decel="58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58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58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5800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5800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9" grpId="0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ijzkrwni">
      <a:majorFont>
        <a:latin typeface="微软雅黑" panose="020F0302020204030204"/>
        <a:ea typeface="汉仪中圆简"/>
        <a:cs typeface=""/>
      </a:majorFont>
      <a:minorFont>
        <a:latin typeface="微软雅黑" panose="020F0502020204030204"/>
        <a:ea typeface="汉仪中圆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</TotalTime>
  <Words>177</Words>
  <PresentationFormat>Widescreen</PresentationFormat>
  <Paragraphs>23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Microsoft YaHei</vt:lpstr>
      <vt:lpstr>Arial</vt:lpstr>
      <vt:lpstr>Calibri</vt:lpstr>
      <vt:lpstr>印品黑体</vt:lpstr>
      <vt:lpstr>第一PPT，www.1ppt.com</vt:lpstr>
      <vt:lpstr>自定义设计方案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2017-09-03T13:38:36Z</dcterms:created>
  <dcterms:modified xsi:type="dcterms:W3CDTF">2023-08-14T13:25:28Z</dcterms:modified>
</cp:coreProperties>
</file>