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5" r:id="rId6"/>
    <p:sldId id="266" r:id="rId7"/>
    <p:sldId id="263" r:id="rId8"/>
    <p:sldId id="278" r:id="rId9"/>
    <p:sldId id="264" r:id="rId10"/>
    <p:sldId id="267" r:id="rId11"/>
    <p:sldId id="27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10F3F-ACE3-42F1-897F-1894AADDAAA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FD2A291-49E2-43F3-8EBA-92C0139865B5}">
      <dgm:prSet/>
      <dgm:spPr/>
      <dgm:t>
        <a:bodyPr/>
        <a:lstStyle/>
        <a:p>
          <a:r>
            <a:rPr lang="en-US" b="1" dirty="0"/>
            <a:t>Vai </a:t>
          </a:r>
          <a:r>
            <a:rPr lang="en-US" b="1" dirty="0" err="1"/>
            <a:t>trò</a:t>
          </a:r>
          <a:r>
            <a:rPr lang="en-US" b="1" dirty="0"/>
            <a:t> &amp; </a:t>
          </a:r>
          <a:r>
            <a:rPr lang="en-US" b="1" dirty="0" err="1"/>
            <a:t>triển</a:t>
          </a:r>
          <a:r>
            <a:rPr lang="en-US" b="1" dirty="0"/>
            <a:t> </a:t>
          </a:r>
          <a:r>
            <a:rPr lang="en-US" b="1" dirty="0" err="1"/>
            <a:t>vọng</a:t>
          </a:r>
          <a:r>
            <a:rPr lang="en-US" b="1" dirty="0"/>
            <a:t> </a:t>
          </a:r>
          <a:r>
            <a:rPr lang="en-US" b="1" dirty="0" err="1"/>
            <a:t>của</a:t>
          </a:r>
          <a:r>
            <a:rPr lang="en-US" b="1" dirty="0"/>
            <a:t> </a:t>
          </a:r>
          <a:r>
            <a:rPr lang="en-US" b="1" dirty="0" err="1"/>
            <a:t>thủy</a:t>
          </a:r>
          <a:r>
            <a:rPr lang="en-US" b="1" dirty="0"/>
            <a:t> </a:t>
          </a:r>
          <a:r>
            <a:rPr lang="en-US" b="1" dirty="0" err="1"/>
            <a:t>sản</a:t>
          </a:r>
          <a:r>
            <a:rPr lang="en-US" b="1" dirty="0"/>
            <a:t> </a:t>
          </a:r>
          <a:r>
            <a:rPr lang="en-US" b="1" dirty="0" err="1"/>
            <a:t>trong</a:t>
          </a:r>
          <a:r>
            <a:rPr lang="en-US" b="1" dirty="0"/>
            <a:t> </a:t>
          </a:r>
          <a:r>
            <a:rPr lang="en-US" b="1" dirty="0" err="1"/>
            <a:t>bối</a:t>
          </a:r>
          <a:r>
            <a:rPr lang="en-US" b="1" dirty="0"/>
            <a:t> </a:t>
          </a:r>
          <a:r>
            <a:rPr lang="en-US" b="1" dirty="0" err="1"/>
            <a:t>cảnh</a:t>
          </a:r>
          <a:r>
            <a:rPr lang="en-US" b="1" dirty="0"/>
            <a:t> </a:t>
          </a:r>
          <a:r>
            <a:rPr lang="en-US" b="1" dirty="0" err="1"/>
            <a:t>cuộc</a:t>
          </a:r>
          <a:r>
            <a:rPr lang="en-US" b="1" dirty="0"/>
            <a:t> CMCN 4.0</a:t>
          </a:r>
          <a:endParaRPr lang="en-US" dirty="0"/>
        </a:p>
      </dgm:t>
    </dgm:pt>
    <dgm:pt modelId="{D63A3FEA-9A8A-47F1-995A-7A5EA3941A1B}" type="parTrans" cxnId="{2F37769E-E646-4207-B4E2-BDC5900B262B}">
      <dgm:prSet/>
      <dgm:spPr/>
      <dgm:t>
        <a:bodyPr/>
        <a:lstStyle/>
        <a:p>
          <a:endParaRPr lang="en-US"/>
        </a:p>
      </dgm:t>
    </dgm:pt>
    <dgm:pt modelId="{9C0309D0-60CF-495E-94EA-28C70B8C517B}" type="sibTrans" cxnId="{2F37769E-E646-4207-B4E2-BDC5900B262B}">
      <dgm:prSet/>
      <dgm:spPr/>
      <dgm:t>
        <a:bodyPr/>
        <a:lstStyle/>
        <a:p>
          <a:endParaRPr lang="en-US"/>
        </a:p>
      </dgm:t>
    </dgm:pt>
    <dgm:pt modelId="{B2968C5C-3B35-4453-B144-0CCF4D42D6E4}">
      <dgm:prSet/>
      <dgm:spPr/>
      <dgm:t>
        <a:bodyPr/>
        <a:lstStyle/>
        <a:p>
          <a:r>
            <a:rPr lang="en-US" b="1" dirty="0" err="1"/>
            <a:t>Các</a:t>
          </a:r>
          <a:r>
            <a:rPr lang="en-US" b="1" dirty="0"/>
            <a:t> </a:t>
          </a:r>
          <a:r>
            <a:rPr lang="en-US" b="1" dirty="0" err="1"/>
            <a:t>nhóm</a:t>
          </a:r>
          <a:r>
            <a:rPr lang="en-US" b="1" dirty="0"/>
            <a:t> </a:t>
          </a:r>
          <a:r>
            <a:rPr lang="en-US" b="1" dirty="0" err="1"/>
            <a:t>thủy</a:t>
          </a:r>
          <a:r>
            <a:rPr lang="en-US" b="1" dirty="0"/>
            <a:t> </a:t>
          </a:r>
          <a:r>
            <a:rPr lang="en-US" b="1" dirty="0" err="1"/>
            <a:t>sản</a:t>
          </a:r>
          <a:r>
            <a:rPr lang="en-US" b="1" dirty="0"/>
            <a:t> &amp; </a:t>
          </a:r>
          <a:r>
            <a:rPr lang="en-US" b="1" dirty="0" err="1"/>
            <a:t>phương</a:t>
          </a:r>
          <a:r>
            <a:rPr lang="en-US" b="1" dirty="0"/>
            <a:t> </a:t>
          </a:r>
          <a:r>
            <a:rPr lang="en-US" b="1" dirty="0" err="1"/>
            <a:t>thức</a:t>
          </a:r>
          <a:r>
            <a:rPr lang="en-US" b="1" dirty="0"/>
            <a:t> </a:t>
          </a:r>
          <a:r>
            <a:rPr lang="en-US" b="1" dirty="0" err="1"/>
            <a:t>chăn</a:t>
          </a:r>
          <a:r>
            <a:rPr lang="en-US" b="1" dirty="0"/>
            <a:t> </a:t>
          </a:r>
          <a:r>
            <a:rPr lang="en-US" b="1" dirty="0" err="1"/>
            <a:t>nuôi</a:t>
          </a:r>
          <a:endParaRPr lang="en-US" dirty="0"/>
        </a:p>
      </dgm:t>
    </dgm:pt>
    <dgm:pt modelId="{A82FA111-B8FE-4408-ABE9-B2923E6C0B43}" type="parTrans" cxnId="{CCEBBBB5-B7C7-4A42-A762-96AA8E2DC1C5}">
      <dgm:prSet/>
      <dgm:spPr/>
      <dgm:t>
        <a:bodyPr/>
        <a:lstStyle/>
        <a:p>
          <a:endParaRPr lang="en-US"/>
        </a:p>
      </dgm:t>
    </dgm:pt>
    <dgm:pt modelId="{26360E48-59DB-4245-B029-E275AC7B94E0}" type="sibTrans" cxnId="{CCEBBBB5-B7C7-4A42-A762-96AA8E2DC1C5}">
      <dgm:prSet/>
      <dgm:spPr/>
      <dgm:t>
        <a:bodyPr/>
        <a:lstStyle/>
        <a:p>
          <a:endParaRPr lang="en-US"/>
        </a:p>
      </dgm:t>
    </dgm:pt>
    <dgm:pt modelId="{76CBAF23-70A7-45F3-8070-66B82FC010B0}" type="pres">
      <dgm:prSet presAssocID="{27D10F3F-ACE3-42F1-897F-1894AADDAA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CAD9FC-F7C0-4AFF-8CE4-50219E2A95D5}" type="pres">
      <dgm:prSet presAssocID="{6FD2A291-49E2-43F3-8EBA-92C0139865B5}" presName="hierRoot1" presStyleCnt="0"/>
      <dgm:spPr/>
    </dgm:pt>
    <dgm:pt modelId="{D7C4AB58-0979-4D90-B553-F9D8FF3A096C}" type="pres">
      <dgm:prSet presAssocID="{6FD2A291-49E2-43F3-8EBA-92C0139865B5}" presName="composite" presStyleCnt="0"/>
      <dgm:spPr/>
    </dgm:pt>
    <dgm:pt modelId="{324B5249-EB8D-421B-A04D-1B658755160B}" type="pres">
      <dgm:prSet presAssocID="{6FD2A291-49E2-43F3-8EBA-92C0139865B5}" presName="background" presStyleLbl="node0" presStyleIdx="0" presStyleCnt="2"/>
      <dgm:spPr/>
    </dgm:pt>
    <dgm:pt modelId="{C71E2F34-FBDF-4D71-9697-C4E867DF5BAB}" type="pres">
      <dgm:prSet presAssocID="{6FD2A291-49E2-43F3-8EBA-92C0139865B5}" presName="text" presStyleLbl="fgAcc0" presStyleIdx="0" presStyleCnt="2">
        <dgm:presLayoutVars>
          <dgm:chPref val="3"/>
        </dgm:presLayoutVars>
      </dgm:prSet>
      <dgm:spPr/>
    </dgm:pt>
    <dgm:pt modelId="{FCDA29C2-8EB7-4EEE-9072-6AD5FD3C6167}" type="pres">
      <dgm:prSet presAssocID="{6FD2A291-49E2-43F3-8EBA-92C0139865B5}" presName="hierChild2" presStyleCnt="0"/>
      <dgm:spPr/>
    </dgm:pt>
    <dgm:pt modelId="{F002F3BA-9478-48D6-8021-40197854BA00}" type="pres">
      <dgm:prSet presAssocID="{B2968C5C-3B35-4453-B144-0CCF4D42D6E4}" presName="hierRoot1" presStyleCnt="0"/>
      <dgm:spPr/>
    </dgm:pt>
    <dgm:pt modelId="{AD13CBC2-AA14-4B73-AC65-6FD19B1A0EF8}" type="pres">
      <dgm:prSet presAssocID="{B2968C5C-3B35-4453-B144-0CCF4D42D6E4}" presName="composite" presStyleCnt="0"/>
      <dgm:spPr/>
    </dgm:pt>
    <dgm:pt modelId="{E1D717C5-D761-4325-A5D3-BF16ED599815}" type="pres">
      <dgm:prSet presAssocID="{B2968C5C-3B35-4453-B144-0CCF4D42D6E4}" presName="background" presStyleLbl="node0" presStyleIdx="1" presStyleCnt="2"/>
      <dgm:spPr/>
    </dgm:pt>
    <dgm:pt modelId="{89BDAF11-41F3-455D-ABF4-E517F426CA2D}" type="pres">
      <dgm:prSet presAssocID="{B2968C5C-3B35-4453-B144-0CCF4D42D6E4}" presName="text" presStyleLbl="fgAcc0" presStyleIdx="1" presStyleCnt="2">
        <dgm:presLayoutVars>
          <dgm:chPref val="3"/>
        </dgm:presLayoutVars>
      </dgm:prSet>
      <dgm:spPr/>
    </dgm:pt>
    <dgm:pt modelId="{983BC137-FB36-4BDD-9F14-033BFE524D7E}" type="pres">
      <dgm:prSet presAssocID="{B2968C5C-3B35-4453-B144-0CCF4D42D6E4}" presName="hierChild2" presStyleCnt="0"/>
      <dgm:spPr/>
    </dgm:pt>
  </dgm:ptLst>
  <dgm:cxnLst>
    <dgm:cxn modelId="{86498620-AB4C-463E-B491-B154534D7D79}" type="presOf" srcId="{B2968C5C-3B35-4453-B144-0CCF4D42D6E4}" destId="{89BDAF11-41F3-455D-ABF4-E517F426CA2D}" srcOrd="0" destOrd="0" presId="urn:microsoft.com/office/officeart/2005/8/layout/hierarchy1"/>
    <dgm:cxn modelId="{89D56A49-1FFD-4EB0-9748-DA09A8041C1C}" type="presOf" srcId="{6FD2A291-49E2-43F3-8EBA-92C0139865B5}" destId="{C71E2F34-FBDF-4D71-9697-C4E867DF5BAB}" srcOrd="0" destOrd="0" presId="urn:microsoft.com/office/officeart/2005/8/layout/hierarchy1"/>
    <dgm:cxn modelId="{2F37769E-E646-4207-B4E2-BDC5900B262B}" srcId="{27D10F3F-ACE3-42F1-897F-1894AADDAAAB}" destId="{6FD2A291-49E2-43F3-8EBA-92C0139865B5}" srcOrd="0" destOrd="0" parTransId="{D63A3FEA-9A8A-47F1-995A-7A5EA3941A1B}" sibTransId="{9C0309D0-60CF-495E-94EA-28C70B8C517B}"/>
    <dgm:cxn modelId="{CCEBBBB5-B7C7-4A42-A762-96AA8E2DC1C5}" srcId="{27D10F3F-ACE3-42F1-897F-1894AADDAAAB}" destId="{B2968C5C-3B35-4453-B144-0CCF4D42D6E4}" srcOrd="1" destOrd="0" parTransId="{A82FA111-B8FE-4408-ABE9-B2923E6C0B43}" sibTransId="{26360E48-59DB-4245-B029-E275AC7B94E0}"/>
    <dgm:cxn modelId="{38AF51E2-F1AF-4A8A-BC7C-F146458132C7}" type="presOf" srcId="{27D10F3F-ACE3-42F1-897F-1894AADDAAAB}" destId="{76CBAF23-70A7-45F3-8070-66B82FC010B0}" srcOrd="0" destOrd="0" presId="urn:microsoft.com/office/officeart/2005/8/layout/hierarchy1"/>
    <dgm:cxn modelId="{E0C6A7FE-3438-4A55-916F-C2BEC2819378}" type="presParOf" srcId="{76CBAF23-70A7-45F3-8070-66B82FC010B0}" destId="{D8CAD9FC-F7C0-4AFF-8CE4-50219E2A95D5}" srcOrd="0" destOrd="0" presId="urn:microsoft.com/office/officeart/2005/8/layout/hierarchy1"/>
    <dgm:cxn modelId="{D5DF6FF0-8661-4B1A-A5FC-B373F74AD876}" type="presParOf" srcId="{D8CAD9FC-F7C0-4AFF-8CE4-50219E2A95D5}" destId="{D7C4AB58-0979-4D90-B553-F9D8FF3A096C}" srcOrd="0" destOrd="0" presId="urn:microsoft.com/office/officeart/2005/8/layout/hierarchy1"/>
    <dgm:cxn modelId="{17D1FD5B-D3AE-4D6C-A39F-EF5CD0946957}" type="presParOf" srcId="{D7C4AB58-0979-4D90-B553-F9D8FF3A096C}" destId="{324B5249-EB8D-421B-A04D-1B658755160B}" srcOrd="0" destOrd="0" presId="urn:microsoft.com/office/officeart/2005/8/layout/hierarchy1"/>
    <dgm:cxn modelId="{1A897142-90E3-4EF4-AE4C-9FB2B0A96D2B}" type="presParOf" srcId="{D7C4AB58-0979-4D90-B553-F9D8FF3A096C}" destId="{C71E2F34-FBDF-4D71-9697-C4E867DF5BAB}" srcOrd="1" destOrd="0" presId="urn:microsoft.com/office/officeart/2005/8/layout/hierarchy1"/>
    <dgm:cxn modelId="{F1F1F235-7B46-4EFA-B544-6EA1D6942BBA}" type="presParOf" srcId="{D8CAD9FC-F7C0-4AFF-8CE4-50219E2A95D5}" destId="{FCDA29C2-8EB7-4EEE-9072-6AD5FD3C6167}" srcOrd="1" destOrd="0" presId="urn:microsoft.com/office/officeart/2005/8/layout/hierarchy1"/>
    <dgm:cxn modelId="{198B52F6-9FB3-4F6B-AA0A-6BA596CE31F5}" type="presParOf" srcId="{76CBAF23-70A7-45F3-8070-66B82FC010B0}" destId="{F002F3BA-9478-48D6-8021-40197854BA00}" srcOrd="1" destOrd="0" presId="urn:microsoft.com/office/officeart/2005/8/layout/hierarchy1"/>
    <dgm:cxn modelId="{C4680F30-9348-46FE-9566-A627F60420E6}" type="presParOf" srcId="{F002F3BA-9478-48D6-8021-40197854BA00}" destId="{AD13CBC2-AA14-4B73-AC65-6FD19B1A0EF8}" srcOrd="0" destOrd="0" presId="urn:microsoft.com/office/officeart/2005/8/layout/hierarchy1"/>
    <dgm:cxn modelId="{E45CD852-3329-4283-A8A1-76AEF65EB3C1}" type="presParOf" srcId="{AD13CBC2-AA14-4B73-AC65-6FD19B1A0EF8}" destId="{E1D717C5-D761-4325-A5D3-BF16ED599815}" srcOrd="0" destOrd="0" presId="urn:microsoft.com/office/officeart/2005/8/layout/hierarchy1"/>
    <dgm:cxn modelId="{CE8A380A-BBD9-4DB5-A35B-00A4A38C5E87}" type="presParOf" srcId="{AD13CBC2-AA14-4B73-AC65-6FD19B1A0EF8}" destId="{89BDAF11-41F3-455D-ABF4-E517F426CA2D}" srcOrd="1" destOrd="0" presId="urn:microsoft.com/office/officeart/2005/8/layout/hierarchy1"/>
    <dgm:cxn modelId="{642508EF-46D9-48E8-B768-F2FD761C6F17}" type="presParOf" srcId="{F002F3BA-9478-48D6-8021-40197854BA00}" destId="{983BC137-FB36-4BDD-9F14-033BFE524D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C9A99-3221-44E9-AA10-C36F6255B0A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E1F88F-4390-46B9-B07E-D0276EF5E8D7}">
      <dgm:prSet/>
      <dgm:spPr/>
      <dgm:t>
        <a:bodyPr anchor="ctr"/>
        <a:lstStyle/>
        <a:p>
          <a:r>
            <a:rPr lang="en-US"/>
            <a:t>Vai trò của thủy sản</a:t>
          </a:r>
        </a:p>
      </dgm:t>
    </dgm:pt>
    <dgm:pt modelId="{DF5D1F3D-D664-4741-B3AB-F24604868C3A}" type="parTrans" cxnId="{3DC33D8A-670B-4DDB-AC65-0623624DB361}">
      <dgm:prSet/>
      <dgm:spPr/>
      <dgm:t>
        <a:bodyPr/>
        <a:lstStyle/>
        <a:p>
          <a:endParaRPr lang="en-US"/>
        </a:p>
      </dgm:t>
    </dgm:pt>
    <dgm:pt modelId="{43E6B5BC-1799-401B-96CA-5321B0309A12}" type="sibTrans" cxnId="{3DC33D8A-670B-4DDB-AC65-0623624DB361}">
      <dgm:prSet/>
      <dgm:spPr/>
      <dgm:t>
        <a:bodyPr/>
        <a:lstStyle/>
        <a:p>
          <a:endParaRPr lang="en-US"/>
        </a:p>
      </dgm:t>
    </dgm:pt>
    <dgm:pt modelId="{92D9EA64-80A9-4537-AB71-E20241FEA8E9}">
      <dgm:prSet/>
      <dgm:spPr/>
      <dgm:t>
        <a:bodyPr anchor="ctr"/>
        <a:lstStyle/>
        <a:p>
          <a:r>
            <a:rPr lang="en-US"/>
            <a:t>Triển vọng của thủy sản</a:t>
          </a:r>
        </a:p>
      </dgm:t>
    </dgm:pt>
    <dgm:pt modelId="{D70FAC24-B64D-4DF0-8D07-C8A38A99E415}" type="parTrans" cxnId="{5E3086EC-AEDE-4EF4-9221-EA8568BB34C2}">
      <dgm:prSet/>
      <dgm:spPr/>
      <dgm:t>
        <a:bodyPr/>
        <a:lstStyle/>
        <a:p>
          <a:endParaRPr lang="en-US"/>
        </a:p>
      </dgm:t>
    </dgm:pt>
    <dgm:pt modelId="{2500D107-9105-48D2-A2EE-B75FC193D93A}" type="sibTrans" cxnId="{5E3086EC-AEDE-4EF4-9221-EA8568BB34C2}">
      <dgm:prSet/>
      <dgm:spPr/>
      <dgm:t>
        <a:bodyPr/>
        <a:lstStyle/>
        <a:p>
          <a:endParaRPr lang="en-US"/>
        </a:p>
      </dgm:t>
    </dgm:pt>
    <dgm:pt modelId="{0EFC2966-678D-479B-BF1A-DFB0D1013833}">
      <dgm:prSet/>
      <dgm:spPr/>
      <dgm:t>
        <a:bodyPr anchor="ctr"/>
        <a:lstStyle/>
        <a:p>
          <a:r>
            <a:rPr lang="en-US"/>
            <a:t>Xu hướng phát triển của thủy sản Việt Nam &amp; thế giới</a:t>
          </a:r>
        </a:p>
      </dgm:t>
    </dgm:pt>
    <dgm:pt modelId="{A0C28587-CBE6-418F-AC1C-90D90DBDBEA6}" type="parTrans" cxnId="{A9F1E43D-5C8F-4EA9-950D-17CD19DF93B3}">
      <dgm:prSet/>
      <dgm:spPr/>
      <dgm:t>
        <a:bodyPr/>
        <a:lstStyle/>
        <a:p>
          <a:endParaRPr lang="en-US"/>
        </a:p>
      </dgm:t>
    </dgm:pt>
    <dgm:pt modelId="{56D6FDB4-3B40-4516-B9E0-FFC61E9E0DDF}" type="sibTrans" cxnId="{A9F1E43D-5C8F-4EA9-950D-17CD19DF93B3}">
      <dgm:prSet/>
      <dgm:spPr/>
      <dgm:t>
        <a:bodyPr/>
        <a:lstStyle/>
        <a:p>
          <a:endParaRPr lang="en-US"/>
        </a:p>
      </dgm:t>
    </dgm:pt>
    <dgm:pt modelId="{2CF18229-9670-49EA-86D0-6018E5B6AA68}">
      <dgm:prSet/>
      <dgm:spPr/>
      <dgm:t>
        <a:bodyPr anchor="ctr"/>
        <a:lstStyle/>
        <a:p>
          <a:r>
            <a:rPr lang="en-US"/>
            <a:t>Yêu cầu đối với người lao động</a:t>
          </a:r>
        </a:p>
      </dgm:t>
    </dgm:pt>
    <dgm:pt modelId="{BB0DAB7B-8F76-43FC-B00B-2B4A73A230ED}" type="parTrans" cxnId="{A64237F7-D38D-4A12-9C01-C93AB5589189}">
      <dgm:prSet/>
      <dgm:spPr/>
      <dgm:t>
        <a:bodyPr/>
        <a:lstStyle/>
        <a:p>
          <a:endParaRPr lang="en-US"/>
        </a:p>
      </dgm:t>
    </dgm:pt>
    <dgm:pt modelId="{816D7178-B44F-4B3C-8028-51A710B03E32}" type="sibTrans" cxnId="{A64237F7-D38D-4A12-9C01-C93AB5589189}">
      <dgm:prSet/>
      <dgm:spPr/>
      <dgm:t>
        <a:bodyPr/>
        <a:lstStyle/>
        <a:p>
          <a:endParaRPr lang="en-US"/>
        </a:p>
      </dgm:t>
    </dgm:pt>
    <dgm:pt modelId="{88346D3B-0639-419A-8E1F-1BCDFBF02562}" type="pres">
      <dgm:prSet presAssocID="{7A1C9A99-3221-44E9-AA10-C36F6255B0AF}" presName="vert0" presStyleCnt="0">
        <dgm:presLayoutVars>
          <dgm:dir/>
          <dgm:animOne val="branch"/>
          <dgm:animLvl val="lvl"/>
        </dgm:presLayoutVars>
      </dgm:prSet>
      <dgm:spPr/>
    </dgm:pt>
    <dgm:pt modelId="{A178C34B-739F-4ABD-9296-E12EB0F84B96}" type="pres">
      <dgm:prSet presAssocID="{CFE1F88F-4390-46B9-B07E-D0276EF5E8D7}" presName="thickLine" presStyleLbl="alignNode1" presStyleIdx="0" presStyleCnt="4"/>
      <dgm:spPr/>
    </dgm:pt>
    <dgm:pt modelId="{092DAFC3-E9D9-4DBE-BC37-CB14E177D5E7}" type="pres">
      <dgm:prSet presAssocID="{CFE1F88F-4390-46B9-B07E-D0276EF5E8D7}" presName="horz1" presStyleCnt="0"/>
      <dgm:spPr/>
    </dgm:pt>
    <dgm:pt modelId="{5321506F-108F-4511-AB0B-1254D37587C8}" type="pres">
      <dgm:prSet presAssocID="{CFE1F88F-4390-46B9-B07E-D0276EF5E8D7}" presName="tx1" presStyleLbl="revTx" presStyleIdx="0" presStyleCnt="4"/>
      <dgm:spPr/>
    </dgm:pt>
    <dgm:pt modelId="{AB83B411-FCD2-4C92-BB1B-30CF4C8E35A7}" type="pres">
      <dgm:prSet presAssocID="{CFE1F88F-4390-46B9-B07E-D0276EF5E8D7}" presName="vert1" presStyleCnt="0"/>
      <dgm:spPr/>
    </dgm:pt>
    <dgm:pt modelId="{4F76CF4F-596A-45B0-A080-AB32BF509306}" type="pres">
      <dgm:prSet presAssocID="{92D9EA64-80A9-4537-AB71-E20241FEA8E9}" presName="thickLine" presStyleLbl="alignNode1" presStyleIdx="1" presStyleCnt="4"/>
      <dgm:spPr/>
    </dgm:pt>
    <dgm:pt modelId="{9EF37393-3972-4171-9DAE-C3796F5AF3E1}" type="pres">
      <dgm:prSet presAssocID="{92D9EA64-80A9-4537-AB71-E20241FEA8E9}" presName="horz1" presStyleCnt="0"/>
      <dgm:spPr/>
    </dgm:pt>
    <dgm:pt modelId="{692C451F-7616-4E75-B68A-95DDBB655DF2}" type="pres">
      <dgm:prSet presAssocID="{92D9EA64-80A9-4537-AB71-E20241FEA8E9}" presName="tx1" presStyleLbl="revTx" presStyleIdx="1" presStyleCnt="4"/>
      <dgm:spPr/>
    </dgm:pt>
    <dgm:pt modelId="{A5AA8FD1-83F7-4AF0-AB16-61E2A91B1F45}" type="pres">
      <dgm:prSet presAssocID="{92D9EA64-80A9-4537-AB71-E20241FEA8E9}" presName="vert1" presStyleCnt="0"/>
      <dgm:spPr/>
    </dgm:pt>
    <dgm:pt modelId="{EF6EED0B-CDDD-4374-A208-B8577F497EF5}" type="pres">
      <dgm:prSet presAssocID="{0EFC2966-678D-479B-BF1A-DFB0D1013833}" presName="thickLine" presStyleLbl="alignNode1" presStyleIdx="2" presStyleCnt="4"/>
      <dgm:spPr/>
    </dgm:pt>
    <dgm:pt modelId="{23FC99FE-56AB-49EA-81AA-02FA45073312}" type="pres">
      <dgm:prSet presAssocID="{0EFC2966-678D-479B-BF1A-DFB0D1013833}" presName="horz1" presStyleCnt="0"/>
      <dgm:spPr/>
    </dgm:pt>
    <dgm:pt modelId="{AB8A82B9-A021-4DD1-9BFD-B21CEB370A03}" type="pres">
      <dgm:prSet presAssocID="{0EFC2966-678D-479B-BF1A-DFB0D1013833}" presName="tx1" presStyleLbl="revTx" presStyleIdx="2" presStyleCnt="4"/>
      <dgm:spPr/>
    </dgm:pt>
    <dgm:pt modelId="{D0C0E38A-D1A2-4F5B-9759-E81D4F1D3F1D}" type="pres">
      <dgm:prSet presAssocID="{0EFC2966-678D-479B-BF1A-DFB0D1013833}" presName="vert1" presStyleCnt="0"/>
      <dgm:spPr/>
    </dgm:pt>
    <dgm:pt modelId="{11EF8412-112E-4A4F-B613-21C81FB94F35}" type="pres">
      <dgm:prSet presAssocID="{2CF18229-9670-49EA-86D0-6018E5B6AA68}" presName="thickLine" presStyleLbl="alignNode1" presStyleIdx="3" presStyleCnt="4"/>
      <dgm:spPr/>
    </dgm:pt>
    <dgm:pt modelId="{0EC74155-E47F-4FE9-A516-4300DDA14E14}" type="pres">
      <dgm:prSet presAssocID="{2CF18229-9670-49EA-86D0-6018E5B6AA68}" presName="horz1" presStyleCnt="0"/>
      <dgm:spPr/>
    </dgm:pt>
    <dgm:pt modelId="{B634A0CD-BB59-41C4-BAC8-573264C2654A}" type="pres">
      <dgm:prSet presAssocID="{2CF18229-9670-49EA-86D0-6018E5B6AA68}" presName="tx1" presStyleLbl="revTx" presStyleIdx="3" presStyleCnt="4"/>
      <dgm:spPr/>
    </dgm:pt>
    <dgm:pt modelId="{A8305B4D-0EA3-4FD8-A677-9116D4C2D67C}" type="pres">
      <dgm:prSet presAssocID="{2CF18229-9670-49EA-86D0-6018E5B6AA68}" presName="vert1" presStyleCnt="0"/>
      <dgm:spPr/>
    </dgm:pt>
  </dgm:ptLst>
  <dgm:cxnLst>
    <dgm:cxn modelId="{359A420D-C4BC-4CF1-922F-BC8A92B6B114}" type="presOf" srcId="{92D9EA64-80A9-4537-AB71-E20241FEA8E9}" destId="{692C451F-7616-4E75-B68A-95DDBB655DF2}" srcOrd="0" destOrd="0" presId="urn:microsoft.com/office/officeart/2008/layout/LinedList"/>
    <dgm:cxn modelId="{E704473D-C1F5-415D-AEBE-5E9F05D4B429}" type="presOf" srcId="{2CF18229-9670-49EA-86D0-6018E5B6AA68}" destId="{B634A0CD-BB59-41C4-BAC8-573264C2654A}" srcOrd="0" destOrd="0" presId="urn:microsoft.com/office/officeart/2008/layout/LinedList"/>
    <dgm:cxn modelId="{A9F1E43D-5C8F-4EA9-950D-17CD19DF93B3}" srcId="{7A1C9A99-3221-44E9-AA10-C36F6255B0AF}" destId="{0EFC2966-678D-479B-BF1A-DFB0D1013833}" srcOrd="2" destOrd="0" parTransId="{A0C28587-CBE6-418F-AC1C-90D90DBDBEA6}" sibTransId="{56D6FDB4-3B40-4516-B9E0-FFC61E9E0DDF}"/>
    <dgm:cxn modelId="{7EEECC6C-3E03-49C4-8AE4-7AF57F58B005}" type="presOf" srcId="{7A1C9A99-3221-44E9-AA10-C36F6255B0AF}" destId="{88346D3B-0639-419A-8E1F-1BCDFBF02562}" srcOrd="0" destOrd="0" presId="urn:microsoft.com/office/officeart/2008/layout/LinedList"/>
    <dgm:cxn modelId="{7ABEDC7A-AED8-4438-AA9A-A62548528E72}" type="presOf" srcId="{0EFC2966-678D-479B-BF1A-DFB0D1013833}" destId="{AB8A82B9-A021-4DD1-9BFD-B21CEB370A03}" srcOrd="0" destOrd="0" presId="urn:microsoft.com/office/officeart/2008/layout/LinedList"/>
    <dgm:cxn modelId="{3DC33D8A-670B-4DDB-AC65-0623624DB361}" srcId="{7A1C9A99-3221-44E9-AA10-C36F6255B0AF}" destId="{CFE1F88F-4390-46B9-B07E-D0276EF5E8D7}" srcOrd="0" destOrd="0" parTransId="{DF5D1F3D-D664-4741-B3AB-F24604868C3A}" sibTransId="{43E6B5BC-1799-401B-96CA-5321B0309A12}"/>
    <dgm:cxn modelId="{13925490-8EE9-45C4-840D-5FF27646B19C}" type="presOf" srcId="{CFE1F88F-4390-46B9-B07E-D0276EF5E8D7}" destId="{5321506F-108F-4511-AB0B-1254D37587C8}" srcOrd="0" destOrd="0" presId="urn:microsoft.com/office/officeart/2008/layout/LinedList"/>
    <dgm:cxn modelId="{5E3086EC-AEDE-4EF4-9221-EA8568BB34C2}" srcId="{7A1C9A99-3221-44E9-AA10-C36F6255B0AF}" destId="{92D9EA64-80A9-4537-AB71-E20241FEA8E9}" srcOrd="1" destOrd="0" parTransId="{D70FAC24-B64D-4DF0-8D07-C8A38A99E415}" sibTransId="{2500D107-9105-48D2-A2EE-B75FC193D93A}"/>
    <dgm:cxn modelId="{A64237F7-D38D-4A12-9C01-C93AB5589189}" srcId="{7A1C9A99-3221-44E9-AA10-C36F6255B0AF}" destId="{2CF18229-9670-49EA-86D0-6018E5B6AA68}" srcOrd="3" destOrd="0" parTransId="{BB0DAB7B-8F76-43FC-B00B-2B4A73A230ED}" sibTransId="{816D7178-B44F-4B3C-8028-51A710B03E32}"/>
    <dgm:cxn modelId="{92183E41-2E97-453D-9D24-663D923C5FCB}" type="presParOf" srcId="{88346D3B-0639-419A-8E1F-1BCDFBF02562}" destId="{A178C34B-739F-4ABD-9296-E12EB0F84B96}" srcOrd="0" destOrd="0" presId="urn:microsoft.com/office/officeart/2008/layout/LinedList"/>
    <dgm:cxn modelId="{C2CFEBE4-5D90-465D-BC03-A9205025343F}" type="presParOf" srcId="{88346D3B-0639-419A-8E1F-1BCDFBF02562}" destId="{092DAFC3-E9D9-4DBE-BC37-CB14E177D5E7}" srcOrd="1" destOrd="0" presId="urn:microsoft.com/office/officeart/2008/layout/LinedList"/>
    <dgm:cxn modelId="{2AFAA548-A1F7-4334-B21C-4B54560E019A}" type="presParOf" srcId="{092DAFC3-E9D9-4DBE-BC37-CB14E177D5E7}" destId="{5321506F-108F-4511-AB0B-1254D37587C8}" srcOrd="0" destOrd="0" presId="urn:microsoft.com/office/officeart/2008/layout/LinedList"/>
    <dgm:cxn modelId="{3CA9EB1D-02E1-4394-BDA9-C06C12756982}" type="presParOf" srcId="{092DAFC3-E9D9-4DBE-BC37-CB14E177D5E7}" destId="{AB83B411-FCD2-4C92-BB1B-30CF4C8E35A7}" srcOrd="1" destOrd="0" presId="urn:microsoft.com/office/officeart/2008/layout/LinedList"/>
    <dgm:cxn modelId="{1C16140C-2833-405D-AE0D-836BCF1EB265}" type="presParOf" srcId="{88346D3B-0639-419A-8E1F-1BCDFBF02562}" destId="{4F76CF4F-596A-45B0-A080-AB32BF509306}" srcOrd="2" destOrd="0" presId="urn:microsoft.com/office/officeart/2008/layout/LinedList"/>
    <dgm:cxn modelId="{7DEC6EE1-676D-410D-874C-9B0A117AC8E7}" type="presParOf" srcId="{88346D3B-0639-419A-8E1F-1BCDFBF02562}" destId="{9EF37393-3972-4171-9DAE-C3796F5AF3E1}" srcOrd="3" destOrd="0" presId="urn:microsoft.com/office/officeart/2008/layout/LinedList"/>
    <dgm:cxn modelId="{7AA074B9-55DA-4BA8-8BE2-CD91EAD992C1}" type="presParOf" srcId="{9EF37393-3972-4171-9DAE-C3796F5AF3E1}" destId="{692C451F-7616-4E75-B68A-95DDBB655DF2}" srcOrd="0" destOrd="0" presId="urn:microsoft.com/office/officeart/2008/layout/LinedList"/>
    <dgm:cxn modelId="{F22C5361-D374-4363-BE63-9CBA249C4680}" type="presParOf" srcId="{9EF37393-3972-4171-9DAE-C3796F5AF3E1}" destId="{A5AA8FD1-83F7-4AF0-AB16-61E2A91B1F45}" srcOrd="1" destOrd="0" presId="urn:microsoft.com/office/officeart/2008/layout/LinedList"/>
    <dgm:cxn modelId="{05DD901A-0853-4723-BA2A-2F47B3FED3A4}" type="presParOf" srcId="{88346D3B-0639-419A-8E1F-1BCDFBF02562}" destId="{EF6EED0B-CDDD-4374-A208-B8577F497EF5}" srcOrd="4" destOrd="0" presId="urn:microsoft.com/office/officeart/2008/layout/LinedList"/>
    <dgm:cxn modelId="{ECDC0E28-4B12-4C6A-AFD4-720D22A0B940}" type="presParOf" srcId="{88346D3B-0639-419A-8E1F-1BCDFBF02562}" destId="{23FC99FE-56AB-49EA-81AA-02FA45073312}" srcOrd="5" destOrd="0" presId="urn:microsoft.com/office/officeart/2008/layout/LinedList"/>
    <dgm:cxn modelId="{657C51EC-F3A8-4C2A-9C3F-DE11B39CEA7C}" type="presParOf" srcId="{23FC99FE-56AB-49EA-81AA-02FA45073312}" destId="{AB8A82B9-A021-4DD1-9BFD-B21CEB370A03}" srcOrd="0" destOrd="0" presId="urn:microsoft.com/office/officeart/2008/layout/LinedList"/>
    <dgm:cxn modelId="{AB6424BA-304B-496C-B46D-26DFFD2CFBB3}" type="presParOf" srcId="{23FC99FE-56AB-49EA-81AA-02FA45073312}" destId="{D0C0E38A-D1A2-4F5B-9759-E81D4F1D3F1D}" srcOrd="1" destOrd="0" presId="urn:microsoft.com/office/officeart/2008/layout/LinedList"/>
    <dgm:cxn modelId="{D8AE68A9-2CBD-4BB8-AA15-E18C9EA8B4BD}" type="presParOf" srcId="{88346D3B-0639-419A-8E1F-1BCDFBF02562}" destId="{11EF8412-112E-4A4F-B613-21C81FB94F35}" srcOrd="6" destOrd="0" presId="urn:microsoft.com/office/officeart/2008/layout/LinedList"/>
    <dgm:cxn modelId="{7C13DF6E-3768-430E-A76C-C613C6143CFB}" type="presParOf" srcId="{88346D3B-0639-419A-8E1F-1BCDFBF02562}" destId="{0EC74155-E47F-4FE9-A516-4300DDA14E14}" srcOrd="7" destOrd="0" presId="urn:microsoft.com/office/officeart/2008/layout/LinedList"/>
    <dgm:cxn modelId="{AAF73C3D-A08D-432E-9DF0-C4354595C48A}" type="presParOf" srcId="{0EC74155-E47F-4FE9-A516-4300DDA14E14}" destId="{B634A0CD-BB59-41C4-BAC8-573264C2654A}" srcOrd="0" destOrd="0" presId="urn:microsoft.com/office/officeart/2008/layout/LinedList"/>
    <dgm:cxn modelId="{3D29A0DD-7C5E-45DF-B979-7F4F782E8F4D}" type="presParOf" srcId="{0EC74155-E47F-4FE9-A516-4300DDA14E14}" destId="{A8305B4D-0EA3-4FD8-A677-9116D4C2D6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70ACF-5F99-47F9-B03F-ACB367919B2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443C1F-B46D-499F-B08F-1816E57552D7}">
      <dgm:prSet/>
      <dgm:spPr/>
      <dgm:t>
        <a:bodyPr/>
        <a:lstStyle/>
        <a:p>
          <a:r>
            <a:rPr lang="en-US"/>
            <a:t>Phân loại các nhóm thủy sản</a:t>
          </a:r>
        </a:p>
      </dgm:t>
    </dgm:pt>
    <dgm:pt modelId="{3A86EF91-F61D-4DF6-85C6-2DB25066F9E1}" type="parTrans" cxnId="{5637596C-2DE9-4AE4-9F8A-7DEC2C3A8DC4}">
      <dgm:prSet/>
      <dgm:spPr/>
      <dgm:t>
        <a:bodyPr/>
        <a:lstStyle/>
        <a:p>
          <a:endParaRPr lang="en-US"/>
        </a:p>
      </dgm:t>
    </dgm:pt>
    <dgm:pt modelId="{B32F5D27-54B7-4533-88D0-73BB6A6EDBAD}" type="sibTrans" cxnId="{5637596C-2DE9-4AE4-9F8A-7DEC2C3A8DC4}">
      <dgm:prSet/>
      <dgm:spPr/>
      <dgm:t>
        <a:bodyPr/>
        <a:lstStyle/>
        <a:p>
          <a:endParaRPr lang="en-US"/>
        </a:p>
      </dgm:t>
    </dgm:pt>
    <dgm:pt modelId="{DA6C04B9-8D2A-4621-8A9B-70F6C8ABC52F}">
      <dgm:prSet/>
      <dgm:spPr/>
      <dgm:t>
        <a:bodyPr/>
        <a:lstStyle/>
        <a:p>
          <a:r>
            <a:rPr lang="en-US"/>
            <a:t>Phương thức nuôi thủy sản</a:t>
          </a:r>
        </a:p>
      </dgm:t>
    </dgm:pt>
    <dgm:pt modelId="{8AB1787E-2EFD-4033-A96E-922855DF503A}" type="parTrans" cxnId="{8168A6D2-33D6-4912-87CD-21A4C87CF8A6}">
      <dgm:prSet/>
      <dgm:spPr/>
      <dgm:t>
        <a:bodyPr/>
        <a:lstStyle/>
        <a:p>
          <a:endParaRPr lang="en-US"/>
        </a:p>
      </dgm:t>
    </dgm:pt>
    <dgm:pt modelId="{C23CBF97-116C-49ED-B4BB-FECAEC2C181E}" type="sibTrans" cxnId="{8168A6D2-33D6-4912-87CD-21A4C87CF8A6}">
      <dgm:prSet/>
      <dgm:spPr/>
      <dgm:t>
        <a:bodyPr/>
        <a:lstStyle/>
        <a:p>
          <a:endParaRPr lang="en-US"/>
        </a:p>
      </dgm:t>
    </dgm:pt>
    <dgm:pt modelId="{34F85BC1-F961-46B6-905C-DD05F5AF4B1F}" type="pres">
      <dgm:prSet presAssocID="{9EB70ACF-5F99-47F9-B03F-ACB367919B29}" presName="linear" presStyleCnt="0">
        <dgm:presLayoutVars>
          <dgm:animLvl val="lvl"/>
          <dgm:resizeHandles val="exact"/>
        </dgm:presLayoutVars>
      </dgm:prSet>
      <dgm:spPr/>
    </dgm:pt>
    <dgm:pt modelId="{C1964736-5630-463F-A905-16C8778200B5}" type="pres">
      <dgm:prSet presAssocID="{CF443C1F-B46D-499F-B08F-1816E57552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730FBE-69D6-414F-83AE-5BDD5B2CDF61}" type="pres">
      <dgm:prSet presAssocID="{B32F5D27-54B7-4533-88D0-73BB6A6EDBAD}" presName="spacer" presStyleCnt="0"/>
      <dgm:spPr/>
    </dgm:pt>
    <dgm:pt modelId="{4817ACD1-72DB-4942-B80F-74D814DC3DE7}" type="pres">
      <dgm:prSet presAssocID="{DA6C04B9-8D2A-4621-8A9B-70F6C8ABC52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EEC4E3E-EDCF-4A89-98E9-3B850C6971E1}" type="presOf" srcId="{DA6C04B9-8D2A-4621-8A9B-70F6C8ABC52F}" destId="{4817ACD1-72DB-4942-B80F-74D814DC3DE7}" srcOrd="0" destOrd="0" presId="urn:microsoft.com/office/officeart/2005/8/layout/vList2"/>
    <dgm:cxn modelId="{15832B6A-2AC3-4409-BFC9-EE6E24087A59}" type="presOf" srcId="{CF443C1F-B46D-499F-B08F-1816E57552D7}" destId="{C1964736-5630-463F-A905-16C8778200B5}" srcOrd="0" destOrd="0" presId="urn:microsoft.com/office/officeart/2005/8/layout/vList2"/>
    <dgm:cxn modelId="{5637596C-2DE9-4AE4-9F8A-7DEC2C3A8DC4}" srcId="{9EB70ACF-5F99-47F9-B03F-ACB367919B29}" destId="{CF443C1F-B46D-499F-B08F-1816E57552D7}" srcOrd="0" destOrd="0" parTransId="{3A86EF91-F61D-4DF6-85C6-2DB25066F9E1}" sibTransId="{B32F5D27-54B7-4533-88D0-73BB6A6EDBAD}"/>
    <dgm:cxn modelId="{82505F55-F079-401C-A67A-975C152564F3}" type="presOf" srcId="{9EB70ACF-5F99-47F9-B03F-ACB367919B29}" destId="{34F85BC1-F961-46B6-905C-DD05F5AF4B1F}" srcOrd="0" destOrd="0" presId="urn:microsoft.com/office/officeart/2005/8/layout/vList2"/>
    <dgm:cxn modelId="{8168A6D2-33D6-4912-87CD-21A4C87CF8A6}" srcId="{9EB70ACF-5F99-47F9-B03F-ACB367919B29}" destId="{DA6C04B9-8D2A-4621-8A9B-70F6C8ABC52F}" srcOrd="1" destOrd="0" parTransId="{8AB1787E-2EFD-4033-A96E-922855DF503A}" sibTransId="{C23CBF97-116C-49ED-B4BB-FECAEC2C181E}"/>
    <dgm:cxn modelId="{C3B86110-AE68-4E91-9C9F-6689EA2D7617}" type="presParOf" srcId="{34F85BC1-F961-46B6-905C-DD05F5AF4B1F}" destId="{C1964736-5630-463F-A905-16C8778200B5}" srcOrd="0" destOrd="0" presId="urn:microsoft.com/office/officeart/2005/8/layout/vList2"/>
    <dgm:cxn modelId="{5B07E6DA-28A8-44E4-AFA1-44B35C9F664F}" type="presParOf" srcId="{34F85BC1-F961-46B6-905C-DD05F5AF4B1F}" destId="{F5730FBE-69D6-414F-83AE-5BDD5B2CDF61}" srcOrd="1" destOrd="0" presId="urn:microsoft.com/office/officeart/2005/8/layout/vList2"/>
    <dgm:cxn modelId="{A2C27FA4-4FF9-42B0-AF96-D436E3971B72}" type="presParOf" srcId="{34F85BC1-F961-46B6-905C-DD05F5AF4B1F}" destId="{4817ACD1-72DB-4942-B80F-74D814DC3D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3F60A9-D198-4129-B0E1-08990F1A30E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18A119-A1B1-478D-B48B-D980D033BAE2}">
      <dgm:prSet/>
      <dgm:spPr/>
      <dgm:t>
        <a:bodyPr/>
        <a:lstStyle/>
        <a:p>
          <a:r>
            <a:rPr lang="en-US"/>
            <a:t>Nhóm 1, 2: Nêu vai trò, triển vọng của thủy sản </a:t>
          </a:r>
        </a:p>
      </dgm:t>
    </dgm:pt>
    <dgm:pt modelId="{32F9F2E0-34C7-426A-A8CF-815DA52D8101}" type="parTrans" cxnId="{203E715D-C86A-4914-AF13-AC639DA3A75A}">
      <dgm:prSet/>
      <dgm:spPr/>
      <dgm:t>
        <a:bodyPr/>
        <a:lstStyle/>
        <a:p>
          <a:endParaRPr lang="en-US"/>
        </a:p>
      </dgm:t>
    </dgm:pt>
    <dgm:pt modelId="{0C0300AF-34E8-4CBD-88E8-E86EE68F1BC3}" type="sibTrans" cxnId="{203E715D-C86A-4914-AF13-AC639DA3A75A}">
      <dgm:prSet/>
      <dgm:spPr/>
      <dgm:t>
        <a:bodyPr/>
        <a:lstStyle/>
        <a:p>
          <a:endParaRPr lang="en-US"/>
        </a:p>
      </dgm:t>
    </dgm:pt>
    <dgm:pt modelId="{949DA09B-D59D-4861-9859-1421F7CA87CA}">
      <dgm:prSet/>
      <dgm:spPr/>
      <dgm:t>
        <a:bodyPr/>
        <a:lstStyle/>
        <a:p>
          <a:r>
            <a:rPr lang="en-US"/>
            <a:t>Nhóm 3,4: Trình bày xu hướng phát triển của thủy sản, yêu cầu đối đối với người lao động trong ngành thủy sản</a:t>
          </a:r>
        </a:p>
      </dgm:t>
    </dgm:pt>
    <dgm:pt modelId="{EC656458-7E87-4B1C-882E-E8A8190A7C63}" type="parTrans" cxnId="{AA768268-9A2D-4FE6-B17C-0CACCFD24670}">
      <dgm:prSet/>
      <dgm:spPr/>
      <dgm:t>
        <a:bodyPr/>
        <a:lstStyle/>
        <a:p>
          <a:endParaRPr lang="en-US"/>
        </a:p>
      </dgm:t>
    </dgm:pt>
    <dgm:pt modelId="{3B595D91-A0A4-4C39-9365-753426C8645C}" type="sibTrans" cxnId="{AA768268-9A2D-4FE6-B17C-0CACCFD24670}">
      <dgm:prSet/>
      <dgm:spPr/>
      <dgm:t>
        <a:bodyPr/>
        <a:lstStyle/>
        <a:p>
          <a:endParaRPr lang="en-US"/>
        </a:p>
      </dgm:t>
    </dgm:pt>
    <dgm:pt modelId="{11D5BC0C-7ACF-4189-95CF-98125AB72C52}">
      <dgm:prSet/>
      <dgm:spPr/>
      <dgm:t>
        <a:bodyPr/>
        <a:lstStyle/>
        <a:p>
          <a:r>
            <a:rPr lang="en-US"/>
            <a:t>Nhóm 5, 6: Nêu căn cứ phân loại các nhóm thủy sản</a:t>
          </a:r>
        </a:p>
      </dgm:t>
    </dgm:pt>
    <dgm:pt modelId="{F7D2E5EF-D8E7-4A8F-97FB-DC8515AA4975}" type="parTrans" cxnId="{FE6CDC26-569A-42A0-8313-F70144F02F29}">
      <dgm:prSet/>
      <dgm:spPr/>
      <dgm:t>
        <a:bodyPr/>
        <a:lstStyle/>
        <a:p>
          <a:endParaRPr lang="en-US"/>
        </a:p>
      </dgm:t>
    </dgm:pt>
    <dgm:pt modelId="{FB461E59-D97E-4E6C-803F-779F166FD465}" type="sibTrans" cxnId="{FE6CDC26-569A-42A0-8313-F70144F02F29}">
      <dgm:prSet/>
      <dgm:spPr/>
      <dgm:t>
        <a:bodyPr/>
        <a:lstStyle/>
        <a:p>
          <a:endParaRPr lang="en-US"/>
        </a:p>
      </dgm:t>
    </dgm:pt>
    <dgm:pt modelId="{D1F65AFF-42A8-471D-B869-4126AFB30F6C}">
      <dgm:prSet/>
      <dgm:spPr/>
      <dgm:t>
        <a:bodyPr/>
        <a:lstStyle/>
        <a:p>
          <a:r>
            <a:rPr lang="en-US"/>
            <a:t>Nhóm 7,8: Nêu một số phương thức nuôi thủy sản; ưu, nhược điểm của các phương thức đó</a:t>
          </a:r>
        </a:p>
      </dgm:t>
    </dgm:pt>
    <dgm:pt modelId="{AF0415B9-AFC6-42A8-826E-C3F6EB6958FC}" type="parTrans" cxnId="{4221CD0F-5C32-4B7E-88E0-9936497A7EBF}">
      <dgm:prSet/>
      <dgm:spPr/>
      <dgm:t>
        <a:bodyPr/>
        <a:lstStyle/>
        <a:p>
          <a:endParaRPr lang="en-US"/>
        </a:p>
      </dgm:t>
    </dgm:pt>
    <dgm:pt modelId="{AF66E17D-75DA-41B9-93CD-3B886C8FD96C}" type="sibTrans" cxnId="{4221CD0F-5C32-4B7E-88E0-9936497A7EBF}">
      <dgm:prSet/>
      <dgm:spPr/>
      <dgm:t>
        <a:bodyPr/>
        <a:lstStyle/>
        <a:p>
          <a:endParaRPr lang="en-US"/>
        </a:p>
      </dgm:t>
    </dgm:pt>
    <dgm:pt modelId="{C8763DAC-BE0A-4771-B0A4-C747C27C43B8}" type="pres">
      <dgm:prSet presAssocID="{733F60A9-D198-4129-B0E1-08990F1A30E6}" presName="linear" presStyleCnt="0">
        <dgm:presLayoutVars>
          <dgm:animLvl val="lvl"/>
          <dgm:resizeHandles val="exact"/>
        </dgm:presLayoutVars>
      </dgm:prSet>
      <dgm:spPr/>
    </dgm:pt>
    <dgm:pt modelId="{B22C45EA-B7C0-41B2-BE20-10EA16054D63}" type="pres">
      <dgm:prSet presAssocID="{C518A119-A1B1-478D-B48B-D980D033BAE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9DF32D-3DC4-49EE-A4A8-4F00219C951E}" type="pres">
      <dgm:prSet presAssocID="{0C0300AF-34E8-4CBD-88E8-E86EE68F1BC3}" presName="spacer" presStyleCnt="0"/>
      <dgm:spPr/>
    </dgm:pt>
    <dgm:pt modelId="{3AA7D8E8-6094-4E5B-A405-49EB6DEDEEF9}" type="pres">
      <dgm:prSet presAssocID="{949DA09B-D59D-4861-9859-1421F7CA87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9EA446-027D-4C75-9A5F-4351C08DFE9A}" type="pres">
      <dgm:prSet presAssocID="{3B595D91-A0A4-4C39-9365-753426C8645C}" presName="spacer" presStyleCnt="0"/>
      <dgm:spPr/>
    </dgm:pt>
    <dgm:pt modelId="{D993D54D-B49F-41E0-AEFC-AA4EA565C700}" type="pres">
      <dgm:prSet presAssocID="{11D5BC0C-7ACF-4189-95CF-98125AB72C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853789-4AAD-4F08-A91A-FC0F53E8C220}" type="pres">
      <dgm:prSet presAssocID="{FB461E59-D97E-4E6C-803F-779F166FD465}" presName="spacer" presStyleCnt="0"/>
      <dgm:spPr/>
    </dgm:pt>
    <dgm:pt modelId="{1EA7925A-3901-454B-A048-FB50ABC83FC4}" type="pres">
      <dgm:prSet presAssocID="{D1F65AFF-42A8-471D-B869-4126AFB30F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221CD0F-5C32-4B7E-88E0-9936497A7EBF}" srcId="{733F60A9-D198-4129-B0E1-08990F1A30E6}" destId="{D1F65AFF-42A8-471D-B869-4126AFB30F6C}" srcOrd="3" destOrd="0" parTransId="{AF0415B9-AFC6-42A8-826E-C3F6EB6958FC}" sibTransId="{AF66E17D-75DA-41B9-93CD-3B886C8FD96C}"/>
    <dgm:cxn modelId="{07C9D310-DD8E-45CA-9296-B33ADB2B37E3}" type="presOf" srcId="{733F60A9-D198-4129-B0E1-08990F1A30E6}" destId="{C8763DAC-BE0A-4771-B0A4-C747C27C43B8}" srcOrd="0" destOrd="0" presId="urn:microsoft.com/office/officeart/2005/8/layout/vList2"/>
    <dgm:cxn modelId="{FE6CDC26-569A-42A0-8313-F70144F02F29}" srcId="{733F60A9-D198-4129-B0E1-08990F1A30E6}" destId="{11D5BC0C-7ACF-4189-95CF-98125AB72C52}" srcOrd="2" destOrd="0" parTransId="{F7D2E5EF-D8E7-4A8F-97FB-DC8515AA4975}" sibTransId="{FB461E59-D97E-4E6C-803F-779F166FD465}"/>
    <dgm:cxn modelId="{E503C02F-0E9C-483A-B111-95D131770E3F}" type="presOf" srcId="{D1F65AFF-42A8-471D-B869-4126AFB30F6C}" destId="{1EA7925A-3901-454B-A048-FB50ABC83FC4}" srcOrd="0" destOrd="0" presId="urn:microsoft.com/office/officeart/2005/8/layout/vList2"/>
    <dgm:cxn modelId="{203E715D-C86A-4914-AF13-AC639DA3A75A}" srcId="{733F60A9-D198-4129-B0E1-08990F1A30E6}" destId="{C518A119-A1B1-478D-B48B-D980D033BAE2}" srcOrd="0" destOrd="0" parTransId="{32F9F2E0-34C7-426A-A8CF-815DA52D8101}" sibTransId="{0C0300AF-34E8-4CBD-88E8-E86EE68F1BC3}"/>
    <dgm:cxn modelId="{AA768268-9A2D-4FE6-B17C-0CACCFD24670}" srcId="{733F60A9-D198-4129-B0E1-08990F1A30E6}" destId="{949DA09B-D59D-4861-9859-1421F7CA87CA}" srcOrd="1" destOrd="0" parTransId="{EC656458-7E87-4B1C-882E-E8A8190A7C63}" sibTransId="{3B595D91-A0A4-4C39-9365-753426C8645C}"/>
    <dgm:cxn modelId="{72AC7692-41ED-4350-9242-627917602AE7}" type="presOf" srcId="{C518A119-A1B1-478D-B48B-D980D033BAE2}" destId="{B22C45EA-B7C0-41B2-BE20-10EA16054D63}" srcOrd="0" destOrd="0" presId="urn:microsoft.com/office/officeart/2005/8/layout/vList2"/>
    <dgm:cxn modelId="{2D10FC99-F035-432E-BC28-F00EA2290CC6}" type="presOf" srcId="{949DA09B-D59D-4861-9859-1421F7CA87CA}" destId="{3AA7D8E8-6094-4E5B-A405-49EB6DEDEEF9}" srcOrd="0" destOrd="0" presId="urn:microsoft.com/office/officeart/2005/8/layout/vList2"/>
    <dgm:cxn modelId="{CE7AF3DB-D045-4850-A56F-BCF2E14D50A0}" type="presOf" srcId="{11D5BC0C-7ACF-4189-95CF-98125AB72C52}" destId="{D993D54D-B49F-41E0-AEFC-AA4EA565C700}" srcOrd="0" destOrd="0" presId="urn:microsoft.com/office/officeart/2005/8/layout/vList2"/>
    <dgm:cxn modelId="{7D03001B-8FC6-453F-BB87-CF101C1F0E7B}" type="presParOf" srcId="{C8763DAC-BE0A-4771-B0A4-C747C27C43B8}" destId="{B22C45EA-B7C0-41B2-BE20-10EA16054D63}" srcOrd="0" destOrd="0" presId="urn:microsoft.com/office/officeart/2005/8/layout/vList2"/>
    <dgm:cxn modelId="{3B53FEDC-1DBF-4977-8895-5EC370257D6F}" type="presParOf" srcId="{C8763DAC-BE0A-4771-B0A4-C747C27C43B8}" destId="{A09DF32D-3DC4-49EE-A4A8-4F00219C951E}" srcOrd="1" destOrd="0" presId="urn:microsoft.com/office/officeart/2005/8/layout/vList2"/>
    <dgm:cxn modelId="{26BFE0EF-9174-41C7-9E7B-CDA77BEADEB8}" type="presParOf" srcId="{C8763DAC-BE0A-4771-B0A4-C747C27C43B8}" destId="{3AA7D8E8-6094-4E5B-A405-49EB6DEDEEF9}" srcOrd="2" destOrd="0" presId="urn:microsoft.com/office/officeart/2005/8/layout/vList2"/>
    <dgm:cxn modelId="{74CE1CAB-3A5C-4F80-A206-230D2E7D6480}" type="presParOf" srcId="{C8763DAC-BE0A-4771-B0A4-C747C27C43B8}" destId="{739EA446-027D-4C75-9A5F-4351C08DFE9A}" srcOrd="3" destOrd="0" presId="urn:microsoft.com/office/officeart/2005/8/layout/vList2"/>
    <dgm:cxn modelId="{DD43A169-9427-4FA9-9944-32265E240BCD}" type="presParOf" srcId="{C8763DAC-BE0A-4771-B0A4-C747C27C43B8}" destId="{D993D54D-B49F-41E0-AEFC-AA4EA565C700}" srcOrd="4" destOrd="0" presId="urn:microsoft.com/office/officeart/2005/8/layout/vList2"/>
    <dgm:cxn modelId="{4C485034-4F9D-45AF-84C3-AF5F6CF04D12}" type="presParOf" srcId="{C8763DAC-BE0A-4771-B0A4-C747C27C43B8}" destId="{B2853789-4AAD-4F08-A91A-FC0F53E8C220}" srcOrd="5" destOrd="0" presId="urn:microsoft.com/office/officeart/2005/8/layout/vList2"/>
    <dgm:cxn modelId="{8D18F13B-14A0-48BF-BB45-0414031720DB}" type="presParOf" srcId="{C8763DAC-BE0A-4771-B0A4-C747C27C43B8}" destId="{1EA7925A-3901-454B-A048-FB50ABC83F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B5249-EB8D-421B-A04D-1B658755160B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E2F34-FBDF-4D71-9697-C4E867DF5BAB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Vai </a:t>
          </a:r>
          <a:r>
            <a:rPr lang="en-US" sz="3700" b="1" kern="1200" dirty="0" err="1"/>
            <a:t>trò</a:t>
          </a:r>
          <a:r>
            <a:rPr lang="en-US" sz="3700" b="1" kern="1200" dirty="0"/>
            <a:t> &amp; </a:t>
          </a:r>
          <a:r>
            <a:rPr lang="en-US" sz="3700" b="1" kern="1200" dirty="0" err="1"/>
            <a:t>triển</a:t>
          </a:r>
          <a:r>
            <a:rPr lang="en-US" sz="3700" b="1" kern="1200" dirty="0"/>
            <a:t> </a:t>
          </a:r>
          <a:r>
            <a:rPr lang="en-US" sz="3700" b="1" kern="1200" dirty="0" err="1"/>
            <a:t>vọng</a:t>
          </a:r>
          <a:r>
            <a:rPr lang="en-US" sz="3700" b="1" kern="1200" dirty="0"/>
            <a:t> </a:t>
          </a:r>
          <a:r>
            <a:rPr lang="en-US" sz="3700" b="1" kern="1200" dirty="0" err="1"/>
            <a:t>của</a:t>
          </a:r>
          <a:r>
            <a:rPr lang="en-US" sz="3700" b="1" kern="1200" dirty="0"/>
            <a:t> </a:t>
          </a:r>
          <a:r>
            <a:rPr lang="en-US" sz="3700" b="1" kern="1200" dirty="0" err="1"/>
            <a:t>thủy</a:t>
          </a:r>
          <a:r>
            <a:rPr lang="en-US" sz="3700" b="1" kern="1200" dirty="0"/>
            <a:t> </a:t>
          </a:r>
          <a:r>
            <a:rPr lang="en-US" sz="3700" b="1" kern="1200" dirty="0" err="1"/>
            <a:t>sản</a:t>
          </a:r>
          <a:r>
            <a:rPr lang="en-US" sz="3700" b="1" kern="1200" dirty="0"/>
            <a:t> </a:t>
          </a:r>
          <a:r>
            <a:rPr lang="en-US" sz="3700" b="1" kern="1200" dirty="0" err="1"/>
            <a:t>trong</a:t>
          </a:r>
          <a:r>
            <a:rPr lang="en-US" sz="3700" b="1" kern="1200" dirty="0"/>
            <a:t> </a:t>
          </a:r>
          <a:r>
            <a:rPr lang="en-US" sz="3700" b="1" kern="1200" dirty="0" err="1"/>
            <a:t>bối</a:t>
          </a:r>
          <a:r>
            <a:rPr lang="en-US" sz="3700" b="1" kern="1200" dirty="0"/>
            <a:t> </a:t>
          </a:r>
          <a:r>
            <a:rPr lang="en-US" sz="3700" b="1" kern="1200" dirty="0" err="1"/>
            <a:t>cảnh</a:t>
          </a:r>
          <a:r>
            <a:rPr lang="en-US" sz="3700" b="1" kern="1200" dirty="0"/>
            <a:t> </a:t>
          </a:r>
          <a:r>
            <a:rPr lang="en-US" sz="3700" b="1" kern="1200" dirty="0" err="1"/>
            <a:t>cuộc</a:t>
          </a:r>
          <a:r>
            <a:rPr lang="en-US" sz="3700" b="1" kern="1200" dirty="0"/>
            <a:t> CMCN 4.0</a:t>
          </a:r>
          <a:endParaRPr lang="en-US" sz="3700" kern="1200" dirty="0"/>
        </a:p>
      </dsp:txBody>
      <dsp:txXfrm>
        <a:off x="696297" y="538547"/>
        <a:ext cx="4171627" cy="2590157"/>
      </dsp:txXfrm>
    </dsp:sp>
    <dsp:sp modelId="{E1D717C5-D761-4325-A5D3-BF16ED599815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DAF11-41F3-455D-ABF4-E517F426CA2D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 err="1"/>
            <a:t>Các</a:t>
          </a:r>
          <a:r>
            <a:rPr lang="en-US" sz="3700" b="1" kern="1200" dirty="0"/>
            <a:t> </a:t>
          </a:r>
          <a:r>
            <a:rPr lang="en-US" sz="3700" b="1" kern="1200" dirty="0" err="1"/>
            <a:t>nhóm</a:t>
          </a:r>
          <a:r>
            <a:rPr lang="en-US" sz="3700" b="1" kern="1200" dirty="0"/>
            <a:t> </a:t>
          </a:r>
          <a:r>
            <a:rPr lang="en-US" sz="3700" b="1" kern="1200" dirty="0" err="1"/>
            <a:t>thủy</a:t>
          </a:r>
          <a:r>
            <a:rPr lang="en-US" sz="3700" b="1" kern="1200" dirty="0"/>
            <a:t> </a:t>
          </a:r>
          <a:r>
            <a:rPr lang="en-US" sz="3700" b="1" kern="1200" dirty="0" err="1"/>
            <a:t>sản</a:t>
          </a:r>
          <a:r>
            <a:rPr lang="en-US" sz="3700" b="1" kern="1200" dirty="0"/>
            <a:t> &amp; </a:t>
          </a:r>
          <a:r>
            <a:rPr lang="en-US" sz="3700" b="1" kern="1200" dirty="0" err="1"/>
            <a:t>phương</a:t>
          </a:r>
          <a:r>
            <a:rPr lang="en-US" sz="3700" b="1" kern="1200" dirty="0"/>
            <a:t> </a:t>
          </a:r>
          <a:r>
            <a:rPr lang="en-US" sz="3700" b="1" kern="1200" dirty="0" err="1"/>
            <a:t>thức</a:t>
          </a:r>
          <a:r>
            <a:rPr lang="en-US" sz="3700" b="1" kern="1200" dirty="0"/>
            <a:t> </a:t>
          </a:r>
          <a:r>
            <a:rPr lang="en-US" sz="3700" b="1" kern="1200" dirty="0" err="1"/>
            <a:t>chăn</a:t>
          </a:r>
          <a:r>
            <a:rPr lang="en-US" sz="3700" b="1" kern="1200" dirty="0"/>
            <a:t> </a:t>
          </a:r>
          <a:r>
            <a:rPr lang="en-US" sz="3700" b="1" kern="1200" dirty="0" err="1"/>
            <a:t>nuôi</a:t>
          </a:r>
          <a:endParaRPr lang="en-US" sz="3700" kern="1200" dirty="0"/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8C34B-739F-4ABD-9296-E12EB0F84B96}">
      <dsp:nvSpPr>
        <dsp:cNvPr id="0" name=""/>
        <dsp:cNvSpPr/>
      </dsp:nvSpPr>
      <dsp:spPr>
        <a:xfrm>
          <a:off x="0" y="0"/>
          <a:ext cx="75595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1506F-108F-4511-AB0B-1254D37587C8}">
      <dsp:nvSpPr>
        <dsp:cNvPr id="0" name=""/>
        <dsp:cNvSpPr/>
      </dsp:nvSpPr>
      <dsp:spPr>
        <a:xfrm>
          <a:off x="0" y="0"/>
          <a:ext cx="7559504" cy="157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Vai trò của thủy sản</a:t>
          </a:r>
        </a:p>
      </dsp:txBody>
      <dsp:txXfrm>
        <a:off x="0" y="0"/>
        <a:ext cx="7559504" cy="1571324"/>
      </dsp:txXfrm>
    </dsp:sp>
    <dsp:sp modelId="{4F76CF4F-596A-45B0-A080-AB32BF509306}">
      <dsp:nvSpPr>
        <dsp:cNvPr id="0" name=""/>
        <dsp:cNvSpPr/>
      </dsp:nvSpPr>
      <dsp:spPr>
        <a:xfrm>
          <a:off x="0" y="1571324"/>
          <a:ext cx="7559504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C451F-7616-4E75-B68A-95DDBB655DF2}">
      <dsp:nvSpPr>
        <dsp:cNvPr id="0" name=""/>
        <dsp:cNvSpPr/>
      </dsp:nvSpPr>
      <dsp:spPr>
        <a:xfrm>
          <a:off x="0" y="1571324"/>
          <a:ext cx="7559504" cy="157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Triển vọng của thủy sản</a:t>
          </a:r>
        </a:p>
      </dsp:txBody>
      <dsp:txXfrm>
        <a:off x="0" y="1571324"/>
        <a:ext cx="7559504" cy="1571324"/>
      </dsp:txXfrm>
    </dsp:sp>
    <dsp:sp modelId="{EF6EED0B-CDDD-4374-A208-B8577F497EF5}">
      <dsp:nvSpPr>
        <dsp:cNvPr id="0" name=""/>
        <dsp:cNvSpPr/>
      </dsp:nvSpPr>
      <dsp:spPr>
        <a:xfrm>
          <a:off x="0" y="3142648"/>
          <a:ext cx="7559504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A82B9-A021-4DD1-9BFD-B21CEB370A03}">
      <dsp:nvSpPr>
        <dsp:cNvPr id="0" name=""/>
        <dsp:cNvSpPr/>
      </dsp:nvSpPr>
      <dsp:spPr>
        <a:xfrm>
          <a:off x="0" y="3142648"/>
          <a:ext cx="7559504" cy="157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Xu hướng phát triển của thủy sản Việt Nam &amp; thế giới</a:t>
          </a:r>
        </a:p>
      </dsp:txBody>
      <dsp:txXfrm>
        <a:off x="0" y="3142648"/>
        <a:ext cx="7559504" cy="1571324"/>
      </dsp:txXfrm>
    </dsp:sp>
    <dsp:sp modelId="{11EF8412-112E-4A4F-B613-21C81FB94F35}">
      <dsp:nvSpPr>
        <dsp:cNvPr id="0" name=""/>
        <dsp:cNvSpPr/>
      </dsp:nvSpPr>
      <dsp:spPr>
        <a:xfrm>
          <a:off x="0" y="4713972"/>
          <a:ext cx="755950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4A0CD-BB59-41C4-BAC8-573264C2654A}">
      <dsp:nvSpPr>
        <dsp:cNvPr id="0" name=""/>
        <dsp:cNvSpPr/>
      </dsp:nvSpPr>
      <dsp:spPr>
        <a:xfrm>
          <a:off x="0" y="4713972"/>
          <a:ext cx="7559504" cy="157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Yêu cầu đối với người lao động</a:t>
          </a:r>
        </a:p>
      </dsp:txBody>
      <dsp:txXfrm>
        <a:off x="0" y="4713972"/>
        <a:ext cx="7559504" cy="1571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64736-5630-463F-A905-16C8778200B5}">
      <dsp:nvSpPr>
        <dsp:cNvPr id="0" name=""/>
        <dsp:cNvSpPr/>
      </dsp:nvSpPr>
      <dsp:spPr>
        <a:xfrm>
          <a:off x="0" y="463348"/>
          <a:ext cx="7559504" cy="2585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Phân loại các nhóm thủy sản</a:t>
          </a:r>
        </a:p>
      </dsp:txBody>
      <dsp:txXfrm>
        <a:off x="126223" y="589571"/>
        <a:ext cx="7307058" cy="2333254"/>
      </dsp:txXfrm>
    </dsp:sp>
    <dsp:sp modelId="{4817ACD1-72DB-4942-B80F-74D814DC3DE7}">
      <dsp:nvSpPr>
        <dsp:cNvPr id="0" name=""/>
        <dsp:cNvSpPr/>
      </dsp:nvSpPr>
      <dsp:spPr>
        <a:xfrm>
          <a:off x="0" y="3236248"/>
          <a:ext cx="7559504" cy="258570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Phương thức nuôi thủy sản</a:t>
          </a:r>
        </a:p>
      </dsp:txBody>
      <dsp:txXfrm>
        <a:off x="126223" y="3362471"/>
        <a:ext cx="7307058" cy="2333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C45EA-B7C0-41B2-BE20-10EA16054D63}">
      <dsp:nvSpPr>
        <dsp:cNvPr id="0" name=""/>
        <dsp:cNvSpPr/>
      </dsp:nvSpPr>
      <dsp:spPr>
        <a:xfrm>
          <a:off x="0" y="40753"/>
          <a:ext cx="7559504" cy="14926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Nhóm 1, 2: Nêu vai trò, triển vọng của thủy sản </a:t>
          </a:r>
        </a:p>
      </dsp:txBody>
      <dsp:txXfrm>
        <a:off x="72864" y="113617"/>
        <a:ext cx="7413776" cy="1346899"/>
      </dsp:txXfrm>
    </dsp:sp>
    <dsp:sp modelId="{3AA7D8E8-6094-4E5B-A405-49EB6DEDEEF9}">
      <dsp:nvSpPr>
        <dsp:cNvPr id="0" name=""/>
        <dsp:cNvSpPr/>
      </dsp:nvSpPr>
      <dsp:spPr>
        <a:xfrm>
          <a:off x="0" y="1611141"/>
          <a:ext cx="7559504" cy="1492627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Nhóm 3,4: Trình bày xu hướng phát triển của thủy sản, yêu cầu đối đối với người lao động trong ngành thủy sản</a:t>
          </a:r>
        </a:p>
      </dsp:txBody>
      <dsp:txXfrm>
        <a:off x="72864" y="1684005"/>
        <a:ext cx="7413776" cy="1346899"/>
      </dsp:txXfrm>
    </dsp:sp>
    <dsp:sp modelId="{D993D54D-B49F-41E0-AEFC-AA4EA565C700}">
      <dsp:nvSpPr>
        <dsp:cNvPr id="0" name=""/>
        <dsp:cNvSpPr/>
      </dsp:nvSpPr>
      <dsp:spPr>
        <a:xfrm>
          <a:off x="0" y="3181528"/>
          <a:ext cx="7559504" cy="1492627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Nhóm 5, 6: Nêu căn cứ phân loại các nhóm thủy sản</a:t>
          </a:r>
        </a:p>
      </dsp:txBody>
      <dsp:txXfrm>
        <a:off x="72864" y="3254392"/>
        <a:ext cx="7413776" cy="1346899"/>
      </dsp:txXfrm>
    </dsp:sp>
    <dsp:sp modelId="{1EA7925A-3901-454B-A048-FB50ABC83FC4}">
      <dsp:nvSpPr>
        <dsp:cNvPr id="0" name=""/>
        <dsp:cNvSpPr/>
      </dsp:nvSpPr>
      <dsp:spPr>
        <a:xfrm>
          <a:off x="0" y="4751916"/>
          <a:ext cx="7559504" cy="149262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Nhóm 7,8: Nêu một số phương thức nuôi thủy sản; ưu, nhược điểm của các phương thức đó</a:t>
          </a:r>
        </a:p>
      </dsp:txBody>
      <dsp:txXfrm>
        <a:off x="72864" y="4824780"/>
        <a:ext cx="7413776" cy="134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9FA6-EFF2-4ECC-25F3-39505B5D2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63B3E-585A-9529-AB9A-D92C7958E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281C-7E45-1AC4-A8DC-A8F82FE8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414BC-3491-8B30-60E7-3F6A4A9A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04D52-FEA3-1523-18F1-48009DCB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2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8FCB-3E79-EDB4-9D9C-B2B72707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4A657-B690-1E39-3CD9-A775BADCB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28C11-BF9D-9404-66C8-82735EA3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298EC-C86C-3F3D-377F-1B895D42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78F3B-3F6C-F93C-B3C2-ABFB734B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64190F-9506-EB1D-3D6E-525D58F8B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0CB9A-BE63-98A7-FFDF-3FE9EB89D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B4AC-A381-08EA-C272-6F89CA08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1CB0-579A-53D3-2A4E-0E106B3E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C594-CFBE-950F-2BFA-1352752E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5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3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7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6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4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57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3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219B-FF9C-1DB4-59D1-302834AB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626A-127F-76A4-EBF8-1F9BD0BAE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7327D-97B8-3FD6-0995-6958AFE1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60D4-EACC-153C-B09A-54A8DB45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8DDB4-5BB2-5311-1678-57BE4C37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07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51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468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3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652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5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87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7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03E9-10FC-6B88-4B7F-F51D3758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4E646-279C-826B-38F1-C8F20853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7D75C-DB83-4E9E-234B-0C2B5AC5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8CE52-EDF8-4213-7242-46BBE4E2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69E39-6D55-97D8-200E-889D4951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5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1AE2-C7C8-1596-5F94-A520AA05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BF8EE-1997-E2AD-633B-34D11E4CC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9ECD3-AEBB-F325-2FD5-B98071BD8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9BDEB-7BF4-E3C1-AA90-0E7A9707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BF40A-9B21-1DB8-AF9A-2A2D7A5F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9F57A-7BBD-6D2F-A4C6-81D00D42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4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3439-5D8B-83D6-A46E-EB889242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2CE5B-6616-E257-F11A-D41B3EE27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C62F9-7B26-4D1B-6313-950CF7514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10740-263F-C961-02A3-745FC467C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923AF-68E4-33F6-9C50-60750F31E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87172-82B3-D99A-78FD-C582D869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4F0B6-A3BF-46FF-C09E-6A18C333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6AD1E-A55A-1224-BE70-FD0F68EF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6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D9D7-AFA6-7C96-1F4D-4ACD008A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E3B4C-0268-BE08-72EC-A678D0EB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ECDCB-F76F-CB41-30A7-B845986E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BAF23-45BC-9613-23BD-F9C3AF22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9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29ED0-6ED7-D22A-8BA8-0DB215F5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73EC7-8DA2-91C4-3309-9DBDD847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D4A3C-49EA-D474-7DF4-93B086DB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CC90-00F9-EBA7-D9D7-8516435F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37E85-FEFB-15E2-0625-123DD0D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95A9C-4BA4-17ED-094E-2D1507C45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78BD4-6F80-54BD-3371-738FFFBF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41272-8F29-0492-C729-5C0C5C28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F7DE-DF83-24C9-EDE9-92396D1B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6CC2-8A4A-3A02-228A-813E7CBE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A0A31-C07C-E261-59D4-8129BD014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781AF-923A-CA5D-4D24-F5E7CD2E7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64E52-A1C7-413D-F307-60C8BA53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B8EAA-6D7B-829D-B031-C2BCD63D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0685C-0B29-3045-B5D5-69A38CDB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1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478CE-6726-5C28-CAC0-1DF3C375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16D50-93AA-3156-E218-0C5B8198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A744-995D-4FE4-4E84-445E1E6AE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897F-BF43-AC42-CF80-7F936F98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269C-253A-2517-E579-6BD5A7600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EA729-26BF-4DB6-AF20-BC77E22522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109D1D-3998-4F57-8B84-4D822439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3.xml"/><Relationship Id="rId7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8EED8-92AB-1160-34B4-514F77F28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/>
              <a:t>ÔN TẬP CHỦ ĐỀ 4</a:t>
            </a:r>
            <a:br>
              <a:rPr lang="en-US" sz="7200"/>
            </a:br>
            <a:r>
              <a:rPr lang="en-US" sz="7200"/>
              <a:t>GIỚI THIỆU CHUNG VỀ THỦY SẢN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7484D-9C67-DA55-879F-7DAE680D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Mỗi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nhóm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sẽ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chọn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ngôi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sao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để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trả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lời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câu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hỏi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98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6">
            <a:hlinkClick r:id="rId2" action="ppaction://hlinksldjump"/>
            <a:extLst>
              <a:ext uri="{FF2B5EF4-FFF2-40B4-BE49-F238E27FC236}">
                <a16:creationId xmlns:a16="http://schemas.microsoft.com/office/drawing/2014/main" id="{587ED1B7-4883-ECE8-4A69-6E7E33210D73}"/>
              </a:ext>
            </a:extLst>
          </p:cNvPr>
          <p:cNvSpPr/>
          <p:nvPr/>
        </p:nvSpPr>
        <p:spPr>
          <a:xfrm>
            <a:off x="68825" y="228599"/>
            <a:ext cx="2757948" cy="24629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hlinkClick r:id="rId3" action="ppaction://hlinksldjump"/>
            <a:extLst>
              <a:ext uri="{FF2B5EF4-FFF2-40B4-BE49-F238E27FC236}">
                <a16:creationId xmlns:a16="http://schemas.microsoft.com/office/drawing/2014/main" id="{4A06F487-395E-FDA4-EDE8-4B4BAA99DAEF}"/>
              </a:ext>
            </a:extLst>
          </p:cNvPr>
          <p:cNvSpPr/>
          <p:nvPr/>
        </p:nvSpPr>
        <p:spPr>
          <a:xfrm>
            <a:off x="3082412" y="228597"/>
            <a:ext cx="2757948" cy="2462981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>
            <a:hlinkClick r:id="rId4" action="ppaction://hlinksldjump"/>
            <a:extLst>
              <a:ext uri="{FF2B5EF4-FFF2-40B4-BE49-F238E27FC236}">
                <a16:creationId xmlns:a16="http://schemas.microsoft.com/office/drawing/2014/main" id="{6F07DB48-1CB7-AADE-F471-3548456770E8}"/>
              </a:ext>
            </a:extLst>
          </p:cNvPr>
          <p:cNvSpPr/>
          <p:nvPr/>
        </p:nvSpPr>
        <p:spPr>
          <a:xfrm>
            <a:off x="68825" y="3849328"/>
            <a:ext cx="2757948" cy="2462981"/>
          </a:xfrm>
          <a:prstGeom prst="star5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hlinkClick r:id="rId5" action="ppaction://hlinksldjump"/>
            <a:extLst>
              <a:ext uri="{FF2B5EF4-FFF2-40B4-BE49-F238E27FC236}">
                <a16:creationId xmlns:a16="http://schemas.microsoft.com/office/drawing/2014/main" id="{0574BD5B-B0B7-64A1-A567-37730BFAB41E}"/>
              </a:ext>
            </a:extLst>
          </p:cNvPr>
          <p:cNvSpPr/>
          <p:nvPr/>
        </p:nvSpPr>
        <p:spPr>
          <a:xfrm>
            <a:off x="3082412" y="3849328"/>
            <a:ext cx="2757948" cy="246298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>
            <a:hlinkClick r:id="rId6" action="ppaction://hlinksldjump"/>
            <a:extLst>
              <a:ext uri="{FF2B5EF4-FFF2-40B4-BE49-F238E27FC236}">
                <a16:creationId xmlns:a16="http://schemas.microsoft.com/office/drawing/2014/main" id="{6878206D-D930-6249-949D-5F239CAD121F}"/>
              </a:ext>
            </a:extLst>
          </p:cNvPr>
          <p:cNvSpPr/>
          <p:nvPr/>
        </p:nvSpPr>
        <p:spPr>
          <a:xfrm>
            <a:off x="6068960" y="3849329"/>
            <a:ext cx="2757948" cy="2462981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ar: 5 Points 12">
            <a:hlinkClick r:id="rId7" action="ppaction://hlinksldjump"/>
            <a:extLst>
              <a:ext uri="{FF2B5EF4-FFF2-40B4-BE49-F238E27FC236}">
                <a16:creationId xmlns:a16="http://schemas.microsoft.com/office/drawing/2014/main" id="{425A0256-00C6-AF93-C794-E493C9CB3897}"/>
              </a:ext>
            </a:extLst>
          </p:cNvPr>
          <p:cNvSpPr/>
          <p:nvPr/>
        </p:nvSpPr>
        <p:spPr>
          <a:xfrm>
            <a:off x="6096000" y="228597"/>
            <a:ext cx="2757948" cy="246298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5 Points 13">
            <a:hlinkClick r:id="rId8" action="ppaction://hlinksldjump"/>
            <a:extLst>
              <a:ext uri="{FF2B5EF4-FFF2-40B4-BE49-F238E27FC236}">
                <a16:creationId xmlns:a16="http://schemas.microsoft.com/office/drawing/2014/main" id="{229386A7-BDBE-7236-86CB-F1CA7B71E6B0}"/>
              </a:ext>
            </a:extLst>
          </p:cNvPr>
          <p:cNvSpPr/>
          <p:nvPr/>
        </p:nvSpPr>
        <p:spPr>
          <a:xfrm>
            <a:off x="9185173" y="228597"/>
            <a:ext cx="2757948" cy="2462981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tar: 5 Points 14">
            <a:hlinkClick r:id="rId9" action="ppaction://hlinksldjump"/>
            <a:extLst>
              <a:ext uri="{FF2B5EF4-FFF2-40B4-BE49-F238E27FC236}">
                <a16:creationId xmlns:a16="http://schemas.microsoft.com/office/drawing/2014/main" id="{46DE5F65-C9A9-7BDD-F60A-88915481E95C}"/>
              </a:ext>
            </a:extLst>
          </p:cNvPr>
          <p:cNvSpPr/>
          <p:nvPr/>
        </p:nvSpPr>
        <p:spPr>
          <a:xfrm>
            <a:off x="9185173" y="3849329"/>
            <a:ext cx="2757948" cy="2462981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49DA0-F159-9883-5DF9-C0608BAFA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Câu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trang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53 SGK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id="{7030D712-5607-E676-2C9C-787685BE4D90}"/>
              </a:ext>
            </a:extLst>
          </p:cNvPr>
          <p:cNvSpPr/>
          <p:nvPr/>
        </p:nvSpPr>
        <p:spPr>
          <a:xfrm rot="10800000">
            <a:off x="472966" y="520262"/>
            <a:ext cx="1051037" cy="5202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ntique cash register keys">
            <a:extLst>
              <a:ext uri="{FF2B5EF4-FFF2-40B4-BE49-F238E27FC236}">
                <a16:creationId xmlns:a16="http://schemas.microsoft.com/office/drawing/2014/main" id="{460398A4-6255-78A4-94C3-57B701D59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E16D6-26BC-AF27-00FE-C476D1BE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Câu 2 trang 53 SGK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0D4EE627-C2FA-377F-F65D-19309968466E}"/>
              </a:ext>
            </a:extLst>
          </p:cNvPr>
          <p:cNvSpPr/>
          <p:nvPr/>
        </p:nvSpPr>
        <p:spPr>
          <a:xfrm rot="10800000">
            <a:off x="472966" y="520262"/>
            <a:ext cx="1051037" cy="5202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56B7C-3785-911E-BC69-725E07B6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Câu 3 trang 53 SGK</a:t>
            </a:r>
          </a:p>
        </p:txBody>
      </p:sp>
      <p:pic>
        <p:nvPicPr>
          <p:cNvPr id="15" name="Picture 14" descr="Top view of the islet with the house surrounded by coconut trees">
            <a:extLst>
              <a:ext uri="{FF2B5EF4-FFF2-40B4-BE49-F238E27FC236}">
                <a16:creationId xmlns:a16="http://schemas.microsoft.com/office/drawing/2014/main" id="{5B61F6DE-1E30-19E7-54F4-B42112F25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46" r="1541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F5ED3186-AF4D-2B5E-0558-AB881039D590}"/>
              </a:ext>
            </a:extLst>
          </p:cNvPr>
          <p:cNvSpPr/>
          <p:nvPr/>
        </p:nvSpPr>
        <p:spPr>
          <a:xfrm rot="10800000">
            <a:off x="472966" y="520262"/>
            <a:ext cx="1051037" cy="5202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45EC7-9E6C-D3DA-A086-7FABEA91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562262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Câu 4 trang 54 SGK</a:t>
            </a:r>
          </a:p>
        </p:txBody>
      </p:sp>
      <p:pic>
        <p:nvPicPr>
          <p:cNvPr id="24" name="Picture 23" descr="Two telephones communicating">
            <a:extLst>
              <a:ext uri="{FF2B5EF4-FFF2-40B4-BE49-F238E27FC236}">
                <a16:creationId xmlns:a16="http://schemas.microsoft.com/office/drawing/2014/main" id="{63A32158-2A35-E4AC-DD7A-737B08D2E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6" r="29504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5CE4D5B9-D8E4-1F8B-6D4F-67A1FB435769}"/>
              </a:ext>
            </a:extLst>
          </p:cNvPr>
          <p:cNvSpPr/>
          <p:nvPr/>
        </p:nvSpPr>
        <p:spPr>
          <a:xfrm rot="10800000">
            <a:off x="472966" y="520262"/>
            <a:ext cx="1051037" cy="5202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D542E-99E3-A5C1-AB10-8ABA8882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31" y="1346268"/>
            <a:ext cx="5274860" cy="30667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Câu 5 trang 54 SGK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3" name="Picture 12" descr="Close-up of hopscotch on a sidewalk">
            <a:extLst>
              <a:ext uri="{FF2B5EF4-FFF2-40B4-BE49-F238E27FC236}">
                <a16:creationId xmlns:a16="http://schemas.microsoft.com/office/drawing/2014/main" id="{A2AB8AFC-0E5C-5A04-6770-7625020B8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2" r="23946" b="-1"/>
          <a:stretch/>
        </p:blipFill>
        <p:spPr>
          <a:xfrm>
            <a:off x="6986049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C8C3C31-D2ED-479D-A386-33298BA0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6B4290FE-B360-A344-E61B-196FE769B3C6}"/>
              </a:ext>
            </a:extLst>
          </p:cNvPr>
          <p:cNvSpPr/>
          <p:nvPr/>
        </p:nvSpPr>
        <p:spPr>
          <a:xfrm rot="10800000">
            <a:off x="472966" y="520262"/>
            <a:ext cx="1051037" cy="5202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15 Moais at Ahu Tongariki - Easter Isalnd">
            <a:extLst>
              <a:ext uri="{FF2B5EF4-FFF2-40B4-BE49-F238E27FC236}">
                <a16:creationId xmlns:a16="http://schemas.microsoft.com/office/drawing/2014/main" id="{DC25B2B1-6ED4-2C68-3442-3FDF833CA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8" r="2113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08CCC-5079-8953-3165-65CD9DD2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Câu 6 trang 54 SGK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C575ED54-B7E0-BEEB-9BF9-A47E717AF16F}"/>
              </a:ext>
            </a:extLst>
          </p:cNvPr>
          <p:cNvSpPr/>
          <p:nvPr/>
        </p:nvSpPr>
        <p:spPr>
          <a:xfrm rot="10800000">
            <a:off x="472966" y="520262"/>
            <a:ext cx="1051037" cy="5202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32E6B-8A71-82FF-AB99-A9F88DFE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0" y="1365472"/>
            <a:ext cx="10978470" cy="356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May </a:t>
            </a:r>
            <a:r>
              <a:rPr lang="en-US" sz="8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mắn</a:t>
            </a:r>
            <a:endParaRPr lang="en-US" sz="8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B0DE87CF-00D0-3416-1386-3429A09FE70D}"/>
              </a:ext>
            </a:extLst>
          </p:cNvPr>
          <p:cNvSpPr/>
          <p:nvPr/>
        </p:nvSpPr>
        <p:spPr>
          <a:xfrm rot="10800000">
            <a:off x="472966" y="520262"/>
            <a:ext cx="1051037" cy="5202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2E6B-8A71-82FF-AB99-A9F88DFE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0" y="1365472"/>
            <a:ext cx="10978470" cy="356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May </a:t>
            </a:r>
            <a:r>
              <a:rPr lang="en-US" sz="8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mắn</a:t>
            </a:r>
            <a:endParaRPr lang="en-US" sz="8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B0DE87CF-00D0-3416-1386-3429A09FE70D}"/>
              </a:ext>
            </a:extLst>
          </p:cNvPr>
          <p:cNvSpPr/>
          <p:nvPr/>
        </p:nvSpPr>
        <p:spPr>
          <a:xfrm rot="10800000">
            <a:off x="472966" y="520262"/>
            <a:ext cx="1051037" cy="5202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05E84-B876-B6F9-6F7C-E8133B72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hãy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liệt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kê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những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nội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dung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chính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của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chủ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Giới</a:t>
            </a:r>
            <a:r>
              <a:rPr 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thiệu</a:t>
            </a:r>
            <a:r>
              <a:rPr 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chung</a:t>
            </a:r>
            <a:r>
              <a:rPr 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về</a:t>
            </a:r>
            <a:r>
              <a:rPr 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thủy</a:t>
            </a:r>
            <a:r>
              <a:rPr 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sản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09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6006A-938C-C4A0-1F58-FDDA0CA1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 err="1"/>
              <a:t>Chủ</a:t>
            </a:r>
            <a:r>
              <a:rPr lang="en-US" sz="4800" dirty="0"/>
              <a:t> </a:t>
            </a:r>
            <a:r>
              <a:rPr lang="en-US" sz="4800" dirty="0" err="1"/>
              <a:t>đề</a:t>
            </a:r>
            <a:r>
              <a:rPr lang="en-US" sz="4800" dirty="0"/>
              <a:t> 4: </a:t>
            </a:r>
            <a:r>
              <a:rPr lang="en-US" sz="4800" b="1" dirty="0" err="1"/>
              <a:t>Giới</a:t>
            </a:r>
            <a:r>
              <a:rPr lang="en-US" sz="4800" b="1" dirty="0"/>
              <a:t> </a:t>
            </a:r>
            <a:r>
              <a:rPr lang="en-US" sz="4800" b="1" dirty="0" err="1"/>
              <a:t>thiệu</a:t>
            </a:r>
            <a:r>
              <a:rPr lang="en-US" sz="4800" b="1" dirty="0"/>
              <a:t> </a:t>
            </a:r>
            <a:r>
              <a:rPr lang="en-US" sz="4800" b="1" dirty="0" err="1"/>
              <a:t>chung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thủy</a:t>
            </a:r>
            <a:r>
              <a:rPr lang="en-US" sz="4800" b="1" dirty="0"/>
              <a:t> </a:t>
            </a:r>
            <a:r>
              <a:rPr lang="en-US" sz="4800" b="1" dirty="0" err="1"/>
              <a:t>sản</a:t>
            </a:r>
            <a:endParaRPr lang="en-US" sz="4800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BB3E98-93EC-7676-4AC0-2F240FC16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50505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66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721F1B-E630-4255-76B5-CBAC06EC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Vai </a:t>
            </a:r>
            <a:r>
              <a:rPr lang="en-US" sz="4800" b="1" dirty="0" err="1">
                <a:solidFill>
                  <a:schemeClr val="bg1"/>
                </a:solidFill>
              </a:rPr>
              <a:t>trò</a:t>
            </a:r>
            <a:r>
              <a:rPr lang="en-US" sz="4800" b="1" dirty="0">
                <a:solidFill>
                  <a:schemeClr val="bg1"/>
                </a:solidFill>
              </a:rPr>
              <a:t> &amp; </a:t>
            </a:r>
            <a:r>
              <a:rPr lang="en-US" sz="4800" b="1" dirty="0" err="1">
                <a:solidFill>
                  <a:schemeClr val="bg1"/>
                </a:solidFill>
              </a:rPr>
              <a:t>triển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vọng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của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thủy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sản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trong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bối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cảnh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cuộc</a:t>
            </a:r>
            <a:r>
              <a:rPr lang="en-US" sz="4800" b="1" dirty="0">
                <a:solidFill>
                  <a:schemeClr val="bg1"/>
                </a:solidFill>
              </a:rPr>
              <a:t> CMCN 4.0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8EF03D-9EB2-610F-5EA5-98962363A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136718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3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6FF7D9-AD5F-8135-AC3E-B335429B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Các nhóm thủy sản &amp; phương thức chăn nuôi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E97478-CB50-DE11-A9BD-AB42BD658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038550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59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E3779-5F11-E40E-21D4-F0B70C68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Phân công nhóm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39FFA5-F36C-7D00-C752-B638CE25D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91016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18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91F4628-91DB-D54D-5E80-E49B34F2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Đại</a:t>
            </a:r>
            <a:r>
              <a:rPr lang="en-US" sz="54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diện</a:t>
            </a:r>
            <a:r>
              <a:rPr lang="en-US" sz="54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nhóm</a:t>
            </a:r>
            <a:r>
              <a:rPr lang="en-US" sz="54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báo</a:t>
            </a:r>
            <a:r>
              <a:rPr lang="en-US" sz="54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cáo</a:t>
            </a:r>
            <a:r>
              <a:rPr lang="en-US" sz="54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kết</a:t>
            </a:r>
            <a:r>
              <a:rPr lang="en-US" sz="54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quả</a:t>
            </a:r>
            <a:r>
              <a:rPr lang="en-US" sz="54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thảo</a:t>
            </a:r>
            <a:r>
              <a:rPr lang="en-US" sz="5400" b="1" dirty="0">
                <a:solidFill>
                  <a:srgbClr val="FF0000"/>
                </a:solidFill>
                <a:latin typeface="Baguet Script" panose="000005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Baguet Script" panose="00000500000000000000" pitchFamily="2" charset="0"/>
              </a:rPr>
              <a:t>luận</a:t>
            </a:r>
            <a:endParaRPr lang="en-US" sz="5400" b="1" dirty="0">
              <a:solidFill>
                <a:srgbClr val="FF0000"/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8CA45-497E-022B-E802-FB8EBF14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5F694-B8A1-B72E-5646-1A3289E8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Bốc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thăm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may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mắn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266</Words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Meiryo</vt:lpstr>
      <vt:lpstr>Aptos</vt:lpstr>
      <vt:lpstr>Aptos Display</vt:lpstr>
      <vt:lpstr>Arial</vt:lpstr>
      <vt:lpstr>Baguet Script</vt:lpstr>
      <vt:lpstr>Calibri</vt:lpstr>
      <vt:lpstr>Times New Roman</vt:lpstr>
      <vt:lpstr>Trebuchet MS</vt:lpstr>
      <vt:lpstr>Wingdings 3</vt:lpstr>
      <vt:lpstr>Office Theme</vt:lpstr>
      <vt:lpstr>Facet</vt:lpstr>
      <vt:lpstr>ÔN TẬP CHỦ ĐỀ 4 GIỚI THIỆU CHUNG VỀ THỦY SẢN</vt:lpstr>
      <vt:lpstr>Em hãy liệt kê những nội dung chính của chủ đề  Giới thiệu chung về thủy sản?</vt:lpstr>
      <vt:lpstr>Chủ đề 4: Giới thiệu chung về thủy sản</vt:lpstr>
      <vt:lpstr>Vai trò &amp; triển vọng của thủy sản trong bối cảnh cuộc CMCN 4.0</vt:lpstr>
      <vt:lpstr>Các nhóm thủy sản &amp; phương thức chăn nuôi</vt:lpstr>
      <vt:lpstr>Phân công nhóm</vt:lpstr>
      <vt:lpstr>Đại diện các nhóm báo cáo kết quả thảo luận</vt:lpstr>
      <vt:lpstr>Luyện tập</vt:lpstr>
      <vt:lpstr>Bốc thăm may mắn</vt:lpstr>
      <vt:lpstr>Mỗi nhóm sẽ chọn 1 ngôi sao để trả lời câu hỏi </vt:lpstr>
      <vt:lpstr>PowerPoint Presentation</vt:lpstr>
      <vt:lpstr>Câu 1 trang 53 SGK</vt:lpstr>
      <vt:lpstr>Câu 2 trang 53 SGK</vt:lpstr>
      <vt:lpstr>Câu 3 trang 53 SGK</vt:lpstr>
      <vt:lpstr>Câu 4 trang 54 SGK</vt:lpstr>
      <vt:lpstr>Câu 5 trang 54 SGK</vt:lpstr>
      <vt:lpstr>Câu 6 trang 54 SGK</vt:lpstr>
      <vt:lpstr>May mắn</vt:lpstr>
      <vt:lpstr>May mắn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2024-05-21T00:20:00Z</dcterms:created>
  <dcterms:modified xsi:type="dcterms:W3CDTF">2024-05-30T13:13:38Z</dcterms:modified>
</cp:coreProperties>
</file>