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16"/>
  </p:notesMasterIdLst>
  <p:sldIdLst>
    <p:sldId id="310" r:id="rId3"/>
    <p:sldId id="486" r:id="rId4"/>
    <p:sldId id="419" r:id="rId5"/>
    <p:sldId id="472" r:id="rId6"/>
    <p:sldId id="474" r:id="rId7"/>
    <p:sldId id="479" r:id="rId8"/>
    <p:sldId id="481" r:id="rId9"/>
    <p:sldId id="480" r:id="rId10"/>
    <p:sldId id="455" r:id="rId11"/>
    <p:sldId id="426" r:id="rId12"/>
    <p:sldId id="458" r:id="rId13"/>
    <p:sldId id="473" r:id="rId14"/>
    <p:sldId id="261" r:id="rId15"/>
  </p:sldIdLst>
  <p:sldSz cx="9144000" cy="5143500" type="screen16x9"/>
  <p:notesSz cx="6858000" cy="9144000"/>
  <p:embeddedFontLst>
    <p:embeddedFont>
      <p:font typeface="Quicksand Medium" panose="020B0604020202020204" charset="0"/>
      <p:regular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HP001 4 hàng" panose="020B0603050302020204" pitchFamily="34" charset="0"/>
      <p:regular r:id="rId24"/>
      <p:bold r:id="rId25"/>
    </p:embeddedFont>
    <p:embeddedFont>
      <p:font typeface="Arial-Rounded" panose="020B0500000000000000" pitchFamily="34" charset="0"/>
      <p:regular r:id="rId26"/>
      <p:bold r:id="rId27"/>
    </p:embeddedFont>
    <p:embeddedFont>
      <p:font typeface="Lato" panose="020B0604020202020204" charset="0"/>
      <p:regular r:id="rId28"/>
      <p:bold r:id="rId29"/>
      <p:italic r:id="rId30"/>
      <p:boldItalic r:id="rId31"/>
    </p:embeddedFont>
    <p:embeddedFont>
      <p:font typeface="Arial Rounded MT Bold" panose="020F0704030504030204" pitchFamily="3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0099"/>
    <a:srgbClr val="00518E"/>
    <a:srgbClr val="FF3B3B"/>
    <a:srgbClr val="E14B84"/>
    <a:srgbClr val="D4588D"/>
    <a:srgbClr val="002F8E"/>
    <a:srgbClr val="159BFF"/>
    <a:srgbClr val="8E4480"/>
    <a:srgbClr val="FFE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281" autoAdjust="0"/>
    <p:restoredTop sz="95501" autoAdjust="0"/>
  </p:normalViewPr>
  <p:slideViewPr>
    <p:cSldViewPr snapToGrid="0">
      <p:cViewPr varScale="1">
        <p:scale>
          <a:sx n="88" d="100"/>
          <a:sy n="88" d="100"/>
        </p:scale>
        <p:origin x="22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70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18/03/2021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18/03/2021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18/03/2021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18/03/2021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18/03/2021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18/03/2021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18/03/2021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18/03/2021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18/03/2021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18/03/2021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18/03/2021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18/03/2021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42524" y="1434812"/>
            <a:ext cx="2258952" cy="584775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2400" y="670560"/>
            <a:ext cx="636016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972" y="0"/>
            <a:ext cx="22352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   </a:t>
            </a:r>
            <a:r>
              <a:rPr lang="en-US" sz="2400" dirty="0" err="1" smtClean="0">
                <a:solidFill>
                  <a:schemeClr val="tx1"/>
                </a:solidFill>
              </a:rPr>
              <a:t>Nghe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viết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5774" y="642593"/>
            <a:ext cx="6778837" cy="1200329"/>
          </a:xfrm>
          <a:prstGeom prst="rect">
            <a:avLst/>
          </a:prstGeom>
          <a:solidFill>
            <a:srgbClr val="FFEAA7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    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leo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445430" y="28381"/>
            <a:ext cx="509084" cy="453848"/>
          </a:xfrm>
          <a:prstGeom prst="ellipse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</a:rPr>
              <a:t>7</a:t>
            </a:r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00242" y="2075701"/>
            <a:ext cx="7846422" cy="2046552"/>
            <a:chOff x="1152993" y="2064781"/>
            <a:chExt cx="7846422" cy="2046552"/>
          </a:xfrm>
        </p:grpSpPr>
        <p:grpSp>
          <p:nvGrpSpPr>
            <p:cNvPr id="19" name="Group 18"/>
            <p:cNvGrpSpPr/>
            <p:nvPr/>
          </p:nvGrpSpPr>
          <p:grpSpPr>
            <a:xfrm>
              <a:off x="1152993" y="2064781"/>
              <a:ext cx="7846422" cy="1848216"/>
              <a:chOff x="999866" y="1807055"/>
              <a:chExt cx="7846422" cy="1848216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999866" y="1807055"/>
                <a:ext cx="7846422" cy="1848216"/>
                <a:chOff x="194041" y="2245147"/>
                <a:chExt cx="9034745" cy="2147323"/>
              </a:xfrm>
            </p:grpSpPr>
            <p:pic>
              <p:nvPicPr>
                <p:cNvPr id="23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4041" y="2245147"/>
                  <a:ext cx="8743950" cy="2147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4" name="Rectangle 23"/>
                <p:cNvSpPr/>
                <p:nvPr/>
              </p:nvSpPr>
              <p:spPr>
                <a:xfrm>
                  <a:off x="749794" y="2691810"/>
                  <a:ext cx="8478992" cy="625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29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N</a:t>
                  </a:r>
                  <a:r>
                    <a:rPr lang="el-GR" sz="29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Ή; </a:t>
                  </a:r>
                  <a:r>
                    <a:rPr lang="vi-VN" sz="29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Ǉ</a:t>
                  </a:r>
                  <a:r>
                    <a:rPr lang="el-GR" sz="29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Η</a:t>
                  </a:r>
                  <a:r>
                    <a:rPr lang="vi-VN" sz="29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Ğng kłu cứu của k</a:t>
                  </a:r>
                  <a:r>
                    <a:rPr lang="el-GR" sz="29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Η</a:t>
                  </a:r>
                  <a:r>
                    <a:rPr lang="vi-VN" sz="29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Ğn, bồ câu </a:t>
                  </a:r>
                  <a:r>
                    <a:rPr lang="el-GR" sz="29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η</a:t>
                  </a:r>
                  <a:r>
                    <a:rPr lang="vi-VN" sz="29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a</a:t>
                  </a:r>
                  <a:r>
                    <a:rPr lang="el-GR" sz="29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ζ</a:t>
                  </a:r>
                  <a:endParaRPr lang="en-US" sz="29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endParaRPr>
                </a:p>
              </p:txBody>
            </p:sp>
          </p:grpSp>
          <p:sp>
            <p:nvSpPr>
              <p:cNvPr id="22" name="Rectangle 21"/>
              <p:cNvSpPr/>
              <p:nvPr/>
            </p:nvSpPr>
            <p:spPr>
              <a:xfrm>
                <a:off x="1033131" y="2772299"/>
                <a:ext cx="781315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Ǉrí </a:t>
                </a:r>
                <a:r>
                  <a:rPr lang="el-GR" sz="28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η</a:t>
                </a:r>
                <a:r>
                  <a:rPr lang="vi-VN" sz="28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ặt </a:t>
                </a:r>
                <a:r>
                  <a:rPr lang="el-GR" sz="28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εΗ</a:t>
                </a:r>
                <a:r>
                  <a:rPr lang="vi-VN" sz="28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Ğc lá </a:t>
                </a:r>
                <a:r>
                  <a:rPr lang="el-GR" sz="28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κ</a:t>
                </a:r>
                <a:r>
                  <a:rPr lang="vi-VN" sz="28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ả xuūg wư</a:t>
                </a:r>
                <a:r>
                  <a:rPr lang="el-GR" sz="28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ϐ </a:t>
                </a:r>
                <a:r>
                  <a:rPr lang="el-GR" sz="2800" b="1" dirty="0" smtClean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  <a:r>
                  <a:rPr lang="vi-VN" sz="2800" b="1" dirty="0" smtClean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K</a:t>
                </a:r>
                <a:r>
                  <a:rPr lang="el-GR" sz="28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Η</a:t>
                </a:r>
                <a:r>
                  <a:rPr lang="vi-VN" sz="2800" b="1" dirty="0" smtClean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Ğn</a:t>
                </a:r>
                <a:r>
                  <a:rPr lang="en-US" sz="28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bám</a:t>
                </a:r>
                <a:r>
                  <a:rPr lang="en-US" sz="28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vào</a:t>
                </a:r>
                <a:endParaRPr lang="en-US" sz="28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1166977" y="3588113"/>
              <a:ext cx="753643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8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εΗ</a:t>
              </a:r>
              <a:r>
                <a:rPr lang="vi-VN" sz="28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Ğc lá và </a:t>
              </a:r>
              <a:r>
                <a:rPr lang="el-GR" sz="28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Δ;</a:t>
              </a:r>
              <a:r>
                <a:rPr lang="vi-VN" sz="28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o đư</a:t>
              </a:r>
              <a:r>
                <a:rPr lang="el-GR" sz="28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ϑ Δ</a:t>
              </a:r>
              <a:r>
                <a:rPr lang="vi-VN" sz="28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łn bờ . </a:t>
              </a:r>
              <a:endParaRPr lang="en-US" sz="2800" b="1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4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FF3399"/>
          </a:solidFill>
          <a:ln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8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999" y="4361"/>
            <a:ext cx="766286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24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400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400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400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oat,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oăt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E9D0D27-F9D1-47C5-8AAE-A0A57DB5B976}"/>
              </a:ext>
            </a:extLst>
          </p:cNvPr>
          <p:cNvGrpSpPr/>
          <p:nvPr/>
        </p:nvGrpSpPr>
        <p:grpSpPr>
          <a:xfrm>
            <a:off x="2519558" y="983147"/>
            <a:ext cx="1969251" cy="1849056"/>
            <a:chOff x="3447002" y="870293"/>
            <a:chExt cx="2554417" cy="2558707"/>
          </a:xfrm>
          <a:solidFill>
            <a:srgbClr val="D50D8E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F25E2B5B-EBBF-4E16-BAFB-DAD38995E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002" y="870293"/>
              <a:ext cx="2554417" cy="2558707"/>
            </a:xfrm>
            <a:custGeom>
              <a:avLst/>
              <a:gdLst>
                <a:gd name="T0" fmla="*/ 1889740 w 2320"/>
                <a:gd name="T1" fmla="*/ 571426 h 2320"/>
                <a:gd name="T2" fmla="*/ 1319560 w 2320"/>
                <a:gd name="T3" fmla="*/ 0 h 2320"/>
                <a:gd name="T4" fmla="*/ 0 w 2320"/>
                <a:gd name="T5" fmla="*/ 0 h 2320"/>
                <a:gd name="T6" fmla="*/ 0 w 2320"/>
                <a:gd name="T7" fmla="*/ 1322442 h 2320"/>
                <a:gd name="T8" fmla="*/ 570180 w 2320"/>
                <a:gd name="T9" fmla="*/ 1893868 h 2320"/>
                <a:gd name="T10" fmla="*/ 1889740 w 2320"/>
                <a:gd name="T11" fmla="*/ 1893868 h 2320"/>
                <a:gd name="T12" fmla="*/ 1889740 w 2320"/>
                <a:gd name="T13" fmla="*/ 571426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2320" y="700"/>
                  </a:moveTo>
                  <a:cubicBezTo>
                    <a:pt x="2320" y="315"/>
                    <a:pt x="2005" y="0"/>
                    <a:pt x="1620" y="0"/>
                  </a:cubicBezTo>
                  <a:cubicBezTo>
                    <a:pt x="1080" y="0"/>
                    <a:pt x="540" y="0"/>
                    <a:pt x="0" y="0"/>
                  </a:cubicBezTo>
                  <a:cubicBezTo>
                    <a:pt x="0" y="540"/>
                    <a:pt x="0" y="1080"/>
                    <a:pt x="0" y="1620"/>
                  </a:cubicBezTo>
                  <a:cubicBezTo>
                    <a:pt x="0" y="2005"/>
                    <a:pt x="315" y="2320"/>
                    <a:pt x="700" y="2320"/>
                  </a:cubicBezTo>
                  <a:cubicBezTo>
                    <a:pt x="1240" y="2320"/>
                    <a:pt x="1780" y="2320"/>
                    <a:pt x="2320" y="2320"/>
                  </a:cubicBezTo>
                  <a:lnTo>
                    <a:pt x="2320" y="7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/>
            <a:p>
              <a:pPr algn="ctr"/>
              <a:endParaRPr lang="zh-CN" alt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2301511-9BAE-4222-8FC4-4DDE99B810F3}"/>
                </a:ext>
              </a:extLst>
            </p:cNvPr>
            <p:cNvSpPr txBox="1"/>
            <p:nvPr/>
          </p:nvSpPr>
          <p:spPr>
            <a:xfrm>
              <a:off x="3535993" y="1332767"/>
              <a:ext cx="2376434" cy="14054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ăn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C0055D-4FE8-4E60-81CE-01FDF56BA9A4}"/>
              </a:ext>
            </a:extLst>
          </p:cNvPr>
          <p:cNvGrpSpPr/>
          <p:nvPr/>
        </p:nvGrpSpPr>
        <p:grpSpPr>
          <a:xfrm>
            <a:off x="4589205" y="987972"/>
            <a:ext cx="1969250" cy="1849056"/>
            <a:chOff x="6206532" y="876726"/>
            <a:chExt cx="2554416" cy="2558707"/>
          </a:xfrm>
          <a:solidFill>
            <a:srgbClr val="D50D8E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A6840CC5-5C06-41BD-BD86-D829FC388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6532" y="876726"/>
              <a:ext cx="2554416" cy="2558707"/>
            </a:xfrm>
            <a:custGeom>
              <a:avLst/>
              <a:gdLst>
                <a:gd name="T0" fmla="*/ 0 w 2320"/>
                <a:gd name="T1" fmla="*/ 571426 h 2320"/>
                <a:gd name="T2" fmla="*/ 570180 w 2320"/>
                <a:gd name="T3" fmla="*/ 0 h 2320"/>
                <a:gd name="T4" fmla="*/ 1889740 w 2320"/>
                <a:gd name="T5" fmla="*/ 0 h 2320"/>
                <a:gd name="T6" fmla="*/ 1889740 w 2320"/>
                <a:gd name="T7" fmla="*/ 1322442 h 2320"/>
                <a:gd name="T8" fmla="*/ 1319560 w 2320"/>
                <a:gd name="T9" fmla="*/ 1893868 h 2320"/>
                <a:gd name="T10" fmla="*/ 0 w 2320"/>
                <a:gd name="T11" fmla="*/ 1893868 h 2320"/>
                <a:gd name="T12" fmla="*/ 0 w 2320"/>
                <a:gd name="T13" fmla="*/ 571426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0" y="700"/>
                  </a:moveTo>
                  <a:cubicBezTo>
                    <a:pt x="0" y="315"/>
                    <a:pt x="315" y="0"/>
                    <a:pt x="700" y="0"/>
                  </a:cubicBezTo>
                  <a:cubicBezTo>
                    <a:pt x="1240" y="0"/>
                    <a:pt x="1780" y="0"/>
                    <a:pt x="2320" y="0"/>
                  </a:cubicBezTo>
                  <a:cubicBezTo>
                    <a:pt x="2320" y="540"/>
                    <a:pt x="2320" y="1080"/>
                    <a:pt x="2320" y="1620"/>
                  </a:cubicBezTo>
                  <a:cubicBezTo>
                    <a:pt x="2320" y="2005"/>
                    <a:pt x="2005" y="2320"/>
                    <a:pt x="1620" y="2320"/>
                  </a:cubicBezTo>
                  <a:cubicBezTo>
                    <a:pt x="1080" y="2320"/>
                    <a:pt x="540" y="2320"/>
                    <a:pt x="0" y="2320"/>
                  </a:cubicBezTo>
                  <a:lnTo>
                    <a:pt x="0" y="7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/>
            <a:p>
              <a:pPr algn="ctr"/>
              <a:endParaRPr lang="zh-CN" altLang="en-US" sz="6000" b="1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F6F29B7-797D-4841-B400-64BB42CCB8FD}"/>
                </a:ext>
              </a:extLst>
            </p:cNvPr>
            <p:cNvSpPr txBox="1"/>
            <p:nvPr/>
          </p:nvSpPr>
          <p:spPr>
            <a:xfrm>
              <a:off x="6344321" y="1453346"/>
              <a:ext cx="2376435" cy="14054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ăng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FA41130-A2BA-474D-A31D-CE9E277452BC}"/>
              </a:ext>
            </a:extLst>
          </p:cNvPr>
          <p:cNvGrpSpPr/>
          <p:nvPr/>
        </p:nvGrpSpPr>
        <p:grpSpPr>
          <a:xfrm>
            <a:off x="2519558" y="3038295"/>
            <a:ext cx="1969251" cy="1853705"/>
            <a:chOff x="3447002" y="3610256"/>
            <a:chExt cx="2554417" cy="2565140"/>
          </a:xfrm>
          <a:solidFill>
            <a:srgbClr val="D50D8E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EF296AE-711C-460A-BF7A-F1F09FA61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002" y="3610256"/>
              <a:ext cx="2554417" cy="2565140"/>
            </a:xfrm>
            <a:custGeom>
              <a:avLst/>
              <a:gdLst>
                <a:gd name="T0" fmla="*/ 1889740 w 2320"/>
                <a:gd name="T1" fmla="*/ 1325322 h 2320"/>
                <a:gd name="T2" fmla="*/ 1319560 w 2320"/>
                <a:gd name="T3" fmla="*/ 1897992 h 2320"/>
                <a:gd name="T4" fmla="*/ 0 w 2320"/>
                <a:gd name="T5" fmla="*/ 1897992 h 2320"/>
                <a:gd name="T6" fmla="*/ 0 w 2320"/>
                <a:gd name="T7" fmla="*/ 572670 h 2320"/>
                <a:gd name="T8" fmla="*/ 570180 w 2320"/>
                <a:gd name="T9" fmla="*/ 0 h 2320"/>
                <a:gd name="T10" fmla="*/ 1889740 w 2320"/>
                <a:gd name="T11" fmla="*/ 0 h 2320"/>
                <a:gd name="T12" fmla="*/ 1889740 w 2320"/>
                <a:gd name="T13" fmla="*/ 1325322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2320" y="1620"/>
                  </a:moveTo>
                  <a:cubicBezTo>
                    <a:pt x="2320" y="2005"/>
                    <a:pt x="2005" y="2320"/>
                    <a:pt x="1620" y="2320"/>
                  </a:cubicBezTo>
                  <a:cubicBezTo>
                    <a:pt x="1080" y="2320"/>
                    <a:pt x="540" y="2320"/>
                    <a:pt x="0" y="2320"/>
                  </a:cubicBezTo>
                  <a:cubicBezTo>
                    <a:pt x="0" y="1780"/>
                    <a:pt x="0" y="1240"/>
                    <a:pt x="0" y="700"/>
                  </a:cubicBezTo>
                  <a:cubicBezTo>
                    <a:pt x="0" y="315"/>
                    <a:pt x="315" y="0"/>
                    <a:pt x="700" y="0"/>
                  </a:cubicBezTo>
                  <a:cubicBezTo>
                    <a:pt x="1240" y="0"/>
                    <a:pt x="1780" y="0"/>
                    <a:pt x="2320" y="0"/>
                  </a:cubicBezTo>
                  <a:lnTo>
                    <a:pt x="2320" y="16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/>
            <a:p>
              <a:pPr algn="ctr"/>
              <a:endParaRPr lang="zh-CN" altLang="en-US" sz="6000" b="1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7D7499-C68F-495A-907E-3F420A5DC97C}"/>
                </a:ext>
              </a:extLst>
            </p:cNvPr>
            <p:cNvSpPr txBox="1"/>
            <p:nvPr/>
          </p:nvSpPr>
          <p:spPr>
            <a:xfrm>
              <a:off x="3535993" y="4196769"/>
              <a:ext cx="2376434" cy="14054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oat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48F4D6-3D35-4F6F-9781-D4111D7B2BED}"/>
              </a:ext>
            </a:extLst>
          </p:cNvPr>
          <p:cNvGrpSpPr/>
          <p:nvPr/>
        </p:nvGrpSpPr>
        <p:grpSpPr>
          <a:xfrm>
            <a:off x="4589205" y="3043120"/>
            <a:ext cx="1969250" cy="1853705"/>
            <a:chOff x="6206532" y="3616689"/>
            <a:chExt cx="2554416" cy="2565140"/>
          </a:xfrm>
          <a:solidFill>
            <a:srgbClr val="D50D8E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E4F72C92-400B-4E35-A064-9756728F6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6532" y="3616689"/>
              <a:ext cx="2554416" cy="2565140"/>
            </a:xfrm>
            <a:custGeom>
              <a:avLst/>
              <a:gdLst>
                <a:gd name="T0" fmla="*/ 0 w 2320"/>
                <a:gd name="T1" fmla="*/ 1325322 h 2320"/>
                <a:gd name="T2" fmla="*/ 570180 w 2320"/>
                <a:gd name="T3" fmla="*/ 1897992 h 2320"/>
                <a:gd name="T4" fmla="*/ 1889740 w 2320"/>
                <a:gd name="T5" fmla="*/ 1897992 h 2320"/>
                <a:gd name="T6" fmla="*/ 1889740 w 2320"/>
                <a:gd name="T7" fmla="*/ 572670 h 2320"/>
                <a:gd name="T8" fmla="*/ 1319560 w 2320"/>
                <a:gd name="T9" fmla="*/ 0 h 2320"/>
                <a:gd name="T10" fmla="*/ 0 w 2320"/>
                <a:gd name="T11" fmla="*/ 0 h 2320"/>
                <a:gd name="T12" fmla="*/ 0 w 2320"/>
                <a:gd name="T13" fmla="*/ 1325322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0" y="1620"/>
                  </a:moveTo>
                  <a:cubicBezTo>
                    <a:pt x="0" y="2005"/>
                    <a:pt x="315" y="2320"/>
                    <a:pt x="700" y="2320"/>
                  </a:cubicBezTo>
                  <a:cubicBezTo>
                    <a:pt x="1240" y="2320"/>
                    <a:pt x="1780" y="2320"/>
                    <a:pt x="2320" y="2320"/>
                  </a:cubicBezTo>
                  <a:cubicBezTo>
                    <a:pt x="2320" y="1780"/>
                    <a:pt x="2320" y="1240"/>
                    <a:pt x="2320" y="700"/>
                  </a:cubicBezTo>
                  <a:cubicBezTo>
                    <a:pt x="2320" y="315"/>
                    <a:pt x="2005" y="0"/>
                    <a:pt x="1620" y="0"/>
                  </a:cubicBezTo>
                  <a:cubicBezTo>
                    <a:pt x="1080" y="0"/>
                    <a:pt x="540" y="0"/>
                    <a:pt x="0" y="0"/>
                  </a:cubicBezTo>
                  <a:lnTo>
                    <a:pt x="0" y="16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/>
            <a:p>
              <a:pPr algn="ctr"/>
              <a:endParaRPr lang="zh-CN" altLang="en-US" sz="6000" b="1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F37C4B-76DF-432D-9AED-4B3D2810E88D}"/>
                </a:ext>
              </a:extLst>
            </p:cNvPr>
            <p:cNvSpPr txBox="1"/>
            <p:nvPr/>
          </p:nvSpPr>
          <p:spPr>
            <a:xfrm>
              <a:off x="6206532" y="4189848"/>
              <a:ext cx="2376435" cy="14054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oăt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72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47127" y="82176"/>
            <a:ext cx="774324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400" i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400" i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i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i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i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2400" i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2400" i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i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2400" i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400" i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sai</a:t>
            </a:r>
            <a:r>
              <a:rPr lang="en-US" sz="2400" i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400" i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i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i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i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2547" y="29939"/>
            <a:ext cx="480776" cy="520995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9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6378" y="920900"/>
            <a:ext cx="6104806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bắn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138" y="1390292"/>
            <a:ext cx="5301626" cy="341325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723323" y="1565753"/>
            <a:ext cx="2219898" cy="2580362"/>
          </a:xfrm>
          <a:prstGeom prst="cloudCallout">
            <a:avLst/>
          </a:prstGeom>
          <a:noFill/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731377" y="1290180"/>
            <a:ext cx="2219898" cy="3181611"/>
          </a:xfrm>
          <a:prstGeom prst="cloudCallout">
            <a:avLst/>
          </a:prstGeom>
          <a:solidFill>
            <a:schemeClr val="bg1"/>
          </a:solidFill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732871" y="1290179"/>
            <a:ext cx="2219898" cy="3181611"/>
          </a:xfrm>
          <a:prstGeom prst="cloudCallout">
            <a:avLst/>
          </a:prstGeom>
          <a:solidFill>
            <a:schemeClr val="bg1"/>
          </a:solidFill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hoại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môi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723323" y="1290178"/>
            <a:ext cx="2219898" cy="3181611"/>
          </a:xfrm>
          <a:prstGeom prst="cloudCallout">
            <a:avLst/>
          </a:prstGeom>
          <a:solidFill>
            <a:schemeClr val="bg1"/>
          </a:solidFill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723323" y="1290178"/>
            <a:ext cx="2219898" cy="3181611"/>
          </a:xfrm>
          <a:prstGeom prst="cloudCallout">
            <a:avLst/>
          </a:prstGeom>
          <a:solidFill>
            <a:schemeClr val="bg1"/>
          </a:solidFill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739431" y="1352680"/>
            <a:ext cx="2219898" cy="3181611"/>
          </a:xfrm>
          <a:prstGeom prst="cloudCallout">
            <a:avLst/>
          </a:prstGeom>
          <a:solidFill>
            <a:schemeClr val="bg1"/>
          </a:solidFill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723323" y="1290178"/>
            <a:ext cx="2219898" cy="3181611"/>
          </a:xfrm>
          <a:prstGeom prst="cloudCallout">
            <a:avLst/>
          </a:prstGeom>
          <a:solidFill>
            <a:schemeClr val="bg1"/>
          </a:solidFill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bọ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hoại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màng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6" grpId="0" animBg="1"/>
      <p:bldP spid="6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7"/>
          <p:cNvSpPr/>
          <p:nvPr/>
        </p:nvSpPr>
        <p:spPr>
          <a:xfrm>
            <a:off x="-32399" y="-10982"/>
            <a:ext cx="9290700" cy="145766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0B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/>
            <a:endParaRPr lang="en-US" sz="1050"/>
          </a:p>
        </p:txBody>
      </p:sp>
      <p:sp>
        <p:nvSpPr>
          <p:cNvPr id="3" name="Flowchart: Document 17"/>
          <p:cNvSpPr/>
          <p:nvPr/>
        </p:nvSpPr>
        <p:spPr>
          <a:xfrm>
            <a:off x="-32399" y="8069"/>
            <a:ext cx="9290700" cy="133291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/>
            <a:endParaRPr lang="en-US" sz="1050"/>
          </a:p>
        </p:txBody>
      </p:sp>
      <p:sp>
        <p:nvSpPr>
          <p:cNvPr id="4" name="TextBox 3"/>
          <p:cNvSpPr txBox="1"/>
          <p:nvPr/>
        </p:nvSpPr>
        <p:spPr>
          <a:xfrm>
            <a:off x="1991343" y="229911"/>
            <a:ext cx="6120313" cy="761711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45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HỌC TỪ CUỘC SỐNG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494726" y="-636558"/>
            <a:ext cx="1852225" cy="1722548"/>
            <a:chOff x="-2957976" y="-1125796"/>
            <a:chExt cx="2469633" cy="2296731"/>
          </a:xfrm>
        </p:grpSpPr>
        <p:sp>
          <p:nvSpPr>
            <p:cNvPr id="6" name="Oval 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DD6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" name="Oval 6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" name="Oval 7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525" y="133796"/>
            <a:ext cx="1006148" cy="830960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4950" b="1" dirty="0">
                <a:solidFill>
                  <a:srgbClr val="FF006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800350" y="2035353"/>
            <a:ext cx="4800600" cy="731357"/>
            <a:chOff x="9566064" y="964372"/>
            <a:chExt cx="5446164" cy="698253"/>
          </a:xfrm>
          <a:solidFill>
            <a:schemeClr val="tx2"/>
          </a:solidFill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/>
              <a:endParaRPr lang="en-US" sz="105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13" name="Rectangle 10"/>
          <p:cNvSpPr/>
          <p:nvPr/>
        </p:nvSpPr>
        <p:spPr>
          <a:xfrm>
            <a:off x="2821132" y="2083628"/>
            <a:ext cx="4436918" cy="569573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spcCol="0" rtlCol="0" anchor="ctr"/>
          <a:lstStyle/>
          <a:p>
            <a:pPr algn="ctr"/>
            <a:endParaRPr lang="en-US" sz="1050"/>
          </a:p>
        </p:txBody>
      </p:sp>
      <p:sp>
        <p:nvSpPr>
          <p:cNvPr id="14" name="TextBox 13"/>
          <p:cNvSpPr txBox="1"/>
          <p:nvPr/>
        </p:nvSpPr>
        <p:spPr>
          <a:xfrm>
            <a:off x="3293805" y="2126059"/>
            <a:ext cx="3449781" cy="484712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D6687A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KIẾN VÀ CHIM BỒ CÂU</a:t>
            </a:r>
            <a:endParaRPr lang="en-US" sz="2700" b="1" dirty="0">
              <a:solidFill>
                <a:srgbClr val="D6687A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rot="269291">
            <a:off x="2114550" y="2228851"/>
            <a:ext cx="892103" cy="654158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Rectangle 16"/>
          <p:cNvSpPr/>
          <p:nvPr/>
        </p:nvSpPr>
        <p:spPr>
          <a:xfrm rot="489815">
            <a:off x="2283038" y="2279049"/>
            <a:ext cx="653898" cy="511028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19" name="Group 18"/>
          <p:cNvGrpSpPr/>
          <p:nvPr/>
        </p:nvGrpSpPr>
        <p:grpSpPr>
          <a:xfrm>
            <a:off x="2525237" y="1945700"/>
            <a:ext cx="889337" cy="853790"/>
            <a:chOff x="1148781" y="997763"/>
            <a:chExt cx="992332" cy="992332"/>
          </a:xfrm>
          <a:solidFill>
            <a:srgbClr val="E3667B"/>
          </a:solidFill>
        </p:grpSpPr>
        <p:sp>
          <p:nvSpPr>
            <p:cNvPr id="20" name="Oval 19"/>
            <p:cNvSpPr/>
            <p:nvPr/>
          </p:nvSpPr>
          <p:spPr>
            <a:xfrm>
              <a:off x="1148781" y="997763"/>
              <a:ext cx="992332" cy="992332"/>
            </a:xfrm>
            <a:prstGeom prst="ellipse">
              <a:avLst/>
            </a:prstGeom>
            <a:solidFill>
              <a:srgbClr val="FF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1" name="Oval 20"/>
            <p:cNvSpPr/>
            <p:nvPr/>
          </p:nvSpPr>
          <p:spPr>
            <a:xfrm>
              <a:off x="1187746" y="997763"/>
              <a:ext cx="914400" cy="914400"/>
            </a:xfrm>
            <a:prstGeom prst="ellipse">
              <a:avLst/>
            </a:prstGeom>
            <a:solidFill>
              <a:srgbClr val="FF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455366" y="1912048"/>
            <a:ext cx="1056479" cy="854044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160813" y="3231453"/>
            <a:ext cx="3259469" cy="103656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3</a:t>
            </a:r>
            <a:endParaRPr lang="en-US" sz="5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3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15470" y="650516"/>
            <a:ext cx="7663835" cy="633047"/>
          </a:xfrm>
          <a:prstGeom prst="roundRect">
            <a:avLst/>
          </a:prstGeom>
          <a:solidFill>
            <a:srgbClr val="FE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418AC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6777" y="600086"/>
            <a:ext cx="1856099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2800" dirty="0" err="1" smtClean="0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iật</a:t>
            </a:r>
            <a:r>
              <a:rPr lang="en-US" sz="2800" dirty="0" smtClean="0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endParaRPr lang="en-US" sz="2800" dirty="0">
              <a:solidFill>
                <a:srgbClr val="FF33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23567" y="564515"/>
            <a:ext cx="2066885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hanh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09412" y="588854"/>
            <a:ext cx="2314475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ảm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07016" y="1306268"/>
            <a:ext cx="7715247" cy="9244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Nam.... ……..    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33555" y="170911"/>
            <a:ext cx="7911049" cy="461665"/>
            <a:chOff x="479325" y="82176"/>
            <a:chExt cx="7911049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647127" y="82176"/>
              <a:ext cx="774324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  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hoàn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thiện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endPara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79325" y="91802"/>
              <a:ext cx="480776" cy="426292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5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15470" y="2160724"/>
            <a:ext cx="7777385" cy="2360311"/>
            <a:chOff x="148253" y="1650177"/>
            <a:chExt cx="8955253" cy="2742293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040" y="2245147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591140" y="2691810"/>
              <a:ext cx="8512366" cy="643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Nam </a:t>
              </a:r>
              <a:r>
                <a:rPr lang="el-GR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η</a:t>
              </a:r>
              <a:r>
                <a:rPr lang="en-US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a</a:t>
              </a:r>
              <a:r>
                <a:rPr lang="el-GR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ζ </a:t>
              </a:r>
              <a:r>
                <a:rPr lang="en-US" sz="3000" b="1" dirty="0" err="1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Ǉrí</a:t>
              </a:r>
              <a:r>
                <a:rPr lang="en-US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w</a:t>
              </a:r>
              <a:r>
                <a:rPr lang="el-GR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θ</a:t>
              </a:r>
              <a:r>
                <a:rPr lang="en-US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ĩ </a:t>
              </a:r>
              <a:r>
                <a:rPr lang="en-US" sz="3000" b="1" dirty="0" err="1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wgay</a:t>
              </a:r>
              <a:r>
                <a:rPr lang="en-US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dirty="0" err="1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ǟa</a:t>
              </a:r>
              <a:r>
                <a:rPr lang="en-US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dirty="0" err="1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lƟ</a:t>
              </a:r>
              <a:r>
                <a:rPr lang="en-US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giải</a:t>
              </a:r>
              <a:r>
                <a:rPr lang="en-US" sz="3000" b="1" dirty="0" smtClean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l-GR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ε</a:t>
              </a:r>
              <a:r>
                <a:rPr lang="en-US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o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4788" y="1650177"/>
              <a:ext cx="1277421" cy="536379"/>
            </a:xfrm>
            <a:prstGeom prst="rect">
              <a:avLst/>
            </a:prstGeom>
            <a:solidFill>
              <a:srgbClr val="009242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chemeClr val="bg1"/>
                  </a:solidFill>
                </a:rPr>
                <a:t>   Viết</a:t>
              </a: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8253" y="3345583"/>
              <a:ext cx="2887910" cy="643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3000" b="1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5968206" y="576601"/>
            <a:ext cx="2041321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iúp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lang="en-US" sz="28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6777" y="3609453"/>
            <a:ext cx="73927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000" b="1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đố</a:t>
            </a:r>
            <a:r>
              <a:rPr lang="en-US" sz="3000" b="1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723665" y="569384"/>
            <a:ext cx="983905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418A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800" dirty="0" err="1" smtClean="0">
                <a:solidFill>
                  <a:srgbClr val="0418A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ứu</a:t>
            </a:r>
            <a:endParaRPr lang="en-US" sz="2800" dirty="0">
              <a:solidFill>
                <a:srgbClr val="0418A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95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03247 3.7037E-6 C -0.04879 3.7037E-6 -0.06719 0.04598 -0.06719 0.08487 L -0.06719 0.1731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8" y="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3841"/>
            <a:ext cx="9144000" cy="454742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42547" y="29939"/>
            <a:ext cx="8147827" cy="520995"/>
            <a:chOff x="242547" y="29939"/>
            <a:chExt cx="8147827" cy="520995"/>
          </a:xfrm>
        </p:grpSpPr>
        <p:sp>
          <p:nvSpPr>
            <p:cNvPr id="6" name="TextBox 5"/>
            <p:cNvSpPr txBox="1"/>
            <p:nvPr/>
          </p:nvSpPr>
          <p:spPr>
            <a:xfrm>
              <a:off x="647127" y="82176"/>
              <a:ext cx="774324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  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i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Kiến</a:t>
              </a:r>
              <a:r>
                <a:rPr lang="en-US" sz="2400" i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i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400" i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i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chim</a:t>
              </a:r>
              <a:r>
                <a:rPr lang="en-US" sz="2400" i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i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bồ</a:t>
              </a:r>
              <a:r>
                <a:rPr lang="en-US" sz="2400" i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i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endParaRPr lang="en-US" sz="24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42547" y="29939"/>
              <a:ext cx="480776" cy="520995"/>
            </a:xfrm>
            <a:prstGeom prst="ellipse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</a:rPr>
                <a:t>6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45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84851" y="2241999"/>
            <a:ext cx="3560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(….)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55814" y="0"/>
            <a:ext cx="6633145" cy="4978477"/>
            <a:chOff x="1614251" y="-24276"/>
            <a:chExt cx="6633145" cy="497847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4251" y="0"/>
              <a:ext cx="2788557" cy="242284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8724" y="-24276"/>
              <a:ext cx="2625076" cy="228080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8600" y="2534881"/>
              <a:ext cx="2719857" cy="241932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4852" y="2627579"/>
              <a:ext cx="2645070" cy="2280805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096428" y="2236539"/>
              <a:ext cx="20297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kiến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(….)</a:t>
              </a:r>
              <a:endPara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62342" y="4508274"/>
              <a:ext cx="2640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hôm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kiến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(….)</a:t>
              </a:r>
              <a:endPara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97175" y="4536377"/>
              <a:ext cx="31502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Bồ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chỗkiến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(….)</a:t>
              </a:r>
              <a:endPara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21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87" y="828674"/>
            <a:ext cx="4050200" cy="3519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4795" y="1063856"/>
            <a:ext cx="3614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(….)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0104" y="970337"/>
            <a:ext cx="3614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7081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8597" y="797663"/>
            <a:ext cx="3614631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leo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13" y="613064"/>
            <a:ext cx="4185770" cy="3636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13" y="613063"/>
            <a:ext cx="4088596" cy="36368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64552" y="878061"/>
            <a:ext cx="36146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giật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18597" y="797663"/>
            <a:ext cx="3560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(….)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0199" y="2398444"/>
            <a:ext cx="2640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(….)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13" y="613062"/>
            <a:ext cx="4217650" cy="36368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18597" y="1397999"/>
            <a:ext cx="3150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chỗkiến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(….)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7608" y="890339"/>
            <a:ext cx="3655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-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465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/>
      <p:bldP spid="7" grpId="1"/>
      <p:bldP spid="8" grpId="0"/>
      <p:bldP spid="8" grpId="1"/>
      <p:bldP spid="9" grpId="0"/>
      <p:bldP spid="9" grpId="1"/>
      <p:bldP spid="12" grpId="0"/>
      <p:bldP spid="12" grpId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84851" y="2241999"/>
            <a:ext cx="3560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(….)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86987" y="0"/>
            <a:ext cx="6633145" cy="4978477"/>
            <a:chOff x="1614251" y="-24276"/>
            <a:chExt cx="6633145" cy="497847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4251" y="0"/>
              <a:ext cx="2788557" cy="242284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8724" y="-24276"/>
              <a:ext cx="2625076" cy="228080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8600" y="2534881"/>
              <a:ext cx="2719857" cy="241932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4852" y="2627579"/>
              <a:ext cx="2645070" cy="2280805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096428" y="2236539"/>
              <a:ext cx="20297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kiến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(….)</a:t>
              </a:r>
              <a:endPara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62342" y="4508274"/>
              <a:ext cx="2640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hôm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kiến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(….)</a:t>
              </a:r>
              <a:endPara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97175" y="4536377"/>
              <a:ext cx="31502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Bồ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chỗkiến</a:t>
              </a:r>
              <a:r>
                <a: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(….)</a:t>
              </a:r>
              <a:endPara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464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6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0" y="-35406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7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2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0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9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5084</TotalTime>
  <Words>509</Words>
  <PresentationFormat>On-screen Show (16:9)</PresentationFormat>
  <Paragraphs>67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Quicksand Medium</vt:lpstr>
      <vt:lpstr>Calibri Light</vt:lpstr>
      <vt:lpstr>Calibri</vt:lpstr>
      <vt:lpstr>HP001 4 hàng</vt:lpstr>
      <vt:lpstr>Arial-Rounded</vt:lpstr>
      <vt:lpstr>Times New Roman</vt:lpstr>
      <vt:lpstr>Lato</vt:lpstr>
      <vt:lpstr>Arial Rounded MT Bold</vt:lpstr>
      <vt:lpstr>Arial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2021-03-18T07:30:26Z</dcterms:modified>
</cp:coreProperties>
</file>