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56" r:id="rId3"/>
    <p:sldId id="258" r:id="rId4"/>
    <p:sldId id="271" r:id="rId5"/>
    <p:sldId id="272" r:id="rId6"/>
    <p:sldId id="268" r:id="rId7"/>
    <p:sldId id="260" r:id="rId8"/>
    <p:sldId id="273" r:id="rId9"/>
    <p:sldId id="274" r:id="rId10"/>
    <p:sldId id="275" r:id="rId11"/>
    <p:sldId id="276" r:id="rId12"/>
    <p:sldId id="263" r:id="rId13"/>
    <p:sldId id="277" r:id="rId14"/>
    <p:sldId id="261" r:id="rId15"/>
    <p:sldId id="27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A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91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1.svg"/><Relationship Id="rId3" Type="http://schemas.openxmlformats.org/officeDocument/2006/relationships/image" Target="../media/image70.svg"/><Relationship Id="rId7" Type="http://schemas.openxmlformats.org/officeDocument/2006/relationships/image" Target="../media/image25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sv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4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2.svg"/><Relationship Id="rId7" Type="http://schemas.openxmlformats.org/officeDocument/2006/relationships/image" Target="../media/image50.svg"/><Relationship Id="rId12" Type="http://schemas.openxmlformats.org/officeDocument/2006/relationships/image" Target="../media/image24.png"/><Relationship Id="rId17" Type="http://schemas.openxmlformats.org/officeDocument/2006/relationships/image" Target="../media/image56.svg"/><Relationship Id="rId2" Type="http://schemas.openxmlformats.org/officeDocument/2006/relationships/image" Target="../media/image23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svg"/><Relationship Id="rId15" Type="http://schemas.openxmlformats.org/officeDocument/2006/relationships/image" Target="../media/image54.svg"/><Relationship Id="rId10" Type="http://schemas.openxmlformats.org/officeDocument/2006/relationships/image" Target="../media/image10.png"/><Relationship Id="rId9" Type="http://schemas.openxmlformats.org/officeDocument/2006/relationships/image" Target="../media/image13.sv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2.svg"/><Relationship Id="rId18" Type="http://schemas.openxmlformats.org/officeDocument/2006/relationships/image" Target="../media/image29.png"/><Relationship Id="rId7" Type="http://schemas.openxmlformats.org/officeDocument/2006/relationships/image" Target="../media/image50.svg"/><Relationship Id="rId12" Type="http://schemas.openxmlformats.org/officeDocument/2006/relationships/image" Target="../media/image24.png"/><Relationship Id="rId17" Type="http://schemas.openxmlformats.org/officeDocument/2006/relationships/image" Target="../media/image56.svg"/><Relationship Id="rId2" Type="http://schemas.openxmlformats.org/officeDocument/2006/relationships/image" Target="../media/image23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svg"/><Relationship Id="rId15" Type="http://schemas.openxmlformats.org/officeDocument/2006/relationships/image" Target="../media/image54.svg"/><Relationship Id="rId10" Type="http://schemas.openxmlformats.org/officeDocument/2006/relationships/image" Target="../media/image10.png"/><Relationship Id="rId9" Type="http://schemas.openxmlformats.org/officeDocument/2006/relationships/image" Target="../media/image13.sv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18" Type="http://schemas.openxmlformats.org/officeDocument/2006/relationships/image" Target="../media/image81.svg"/><Relationship Id="rId17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4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20.png"/><Relationship Id="rId5" Type="http://schemas.openxmlformats.org/officeDocument/2006/relationships/image" Target="../media/image70.svg"/><Relationship Id="rId10" Type="http://schemas.openxmlformats.org/officeDocument/2006/relationships/image" Target="../media/image75.sv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18" Type="http://schemas.openxmlformats.org/officeDocument/2006/relationships/image" Target="../media/image81.svg"/><Relationship Id="rId17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4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20.png"/><Relationship Id="rId5" Type="http://schemas.openxmlformats.org/officeDocument/2006/relationships/image" Target="../media/image70.svg"/><Relationship Id="rId10" Type="http://schemas.openxmlformats.org/officeDocument/2006/relationships/image" Target="../media/image75.sv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60.sv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6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1.svg"/><Relationship Id="rId3" Type="http://schemas.openxmlformats.org/officeDocument/2006/relationships/image" Target="../media/image70.svg"/><Relationship Id="rId7" Type="http://schemas.openxmlformats.org/officeDocument/2006/relationships/image" Target="../media/image25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sv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4.png"/><Relationship Id="rId18" Type="http://schemas.openxmlformats.org/officeDocument/2006/relationships/image" Target="../media/image17.svg"/><Relationship Id="rId7" Type="http://schemas.openxmlformats.org/officeDocument/2006/relationships/image" Target="../media/image8.png"/><Relationship Id="rId12" Type="http://schemas.openxmlformats.org/officeDocument/2006/relationships/image" Target="../media/image11.svg"/><Relationship Id="rId17" Type="http://schemas.openxmlformats.org/officeDocument/2006/relationships/image" Target="../media/image12.png"/><Relationship Id="rId2" Type="http://schemas.openxmlformats.org/officeDocument/2006/relationships/image" Target="../media/image6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1.png"/><Relationship Id="rId10" Type="http://schemas.openxmlformats.org/officeDocument/2006/relationships/image" Target="../media/image9.svg"/><Relationship Id="rId19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3.svg"/><Relationship Id="rId12" Type="http://schemas.openxmlformats.org/officeDocument/2006/relationships/image" Target="../media/image8.png"/><Relationship Id="rId17" Type="http://schemas.openxmlformats.org/officeDocument/2006/relationships/image" Target="../media/image17.png"/><Relationship Id="rId2" Type="http://schemas.openxmlformats.org/officeDocument/2006/relationships/image" Target="../media/image6.png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Relationship Id="rId15" Type="http://schemas.openxmlformats.org/officeDocument/2006/relationships/image" Target="../media/image16.png"/><Relationship Id="rId10" Type="http://schemas.openxmlformats.org/officeDocument/2006/relationships/image" Target="../media/image15.png"/><Relationship Id="rId9" Type="http://schemas.openxmlformats.org/officeDocument/2006/relationships/image" Target="../media/image31.svg"/><Relationship Id="rId1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3.svg"/><Relationship Id="rId12" Type="http://schemas.openxmlformats.org/officeDocument/2006/relationships/image" Target="../media/image8.png"/><Relationship Id="rId2" Type="http://schemas.openxmlformats.org/officeDocument/2006/relationships/image" Target="../media/image6.png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Relationship Id="rId15" Type="http://schemas.openxmlformats.org/officeDocument/2006/relationships/image" Target="../media/image16.png"/><Relationship Id="rId10" Type="http://schemas.openxmlformats.org/officeDocument/2006/relationships/image" Target="../media/image15.png"/><Relationship Id="rId9" Type="http://schemas.openxmlformats.org/officeDocument/2006/relationships/image" Target="../media/image31.svg"/><Relationship Id="rId1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3.svg"/><Relationship Id="rId12" Type="http://schemas.openxmlformats.org/officeDocument/2006/relationships/image" Target="../media/image8.png"/><Relationship Id="rId2" Type="http://schemas.openxmlformats.org/officeDocument/2006/relationships/image" Target="../media/image6.png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Relationship Id="rId15" Type="http://schemas.openxmlformats.org/officeDocument/2006/relationships/image" Target="../media/image16.png"/><Relationship Id="rId10" Type="http://schemas.openxmlformats.org/officeDocument/2006/relationships/image" Target="../media/image15.png"/><Relationship Id="rId9" Type="http://schemas.openxmlformats.org/officeDocument/2006/relationships/image" Target="../media/image31.svg"/><Relationship Id="rId1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image" Target="../media/image48.svg"/><Relationship Id="rId12" Type="http://schemas.openxmlformats.org/officeDocument/2006/relationships/image" Target="../media/image4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0.png"/><Relationship Id="rId5" Type="http://schemas.openxmlformats.org/officeDocument/2006/relationships/image" Target="../media/image104.svg"/><Relationship Id="rId15" Type="http://schemas.openxmlformats.org/officeDocument/2006/relationships/image" Target="../media/image22.png"/><Relationship Id="rId10" Type="http://schemas.openxmlformats.org/officeDocument/2006/relationships/image" Target="../media/image25.svg"/><Relationship Id="rId4" Type="http://schemas.openxmlformats.org/officeDocument/2006/relationships/image" Target="../media/image19.png"/><Relationship Id="rId14" Type="http://schemas.openxmlformats.org/officeDocument/2006/relationships/image" Target="../media/image5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2.svg"/><Relationship Id="rId18" Type="http://schemas.openxmlformats.org/officeDocument/2006/relationships/image" Target="../media/image27.png"/><Relationship Id="rId7" Type="http://schemas.openxmlformats.org/officeDocument/2006/relationships/image" Target="../media/image50.svg"/><Relationship Id="rId12" Type="http://schemas.openxmlformats.org/officeDocument/2006/relationships/image" Target="../media/image24.png"/><Relationship Id="rId17" Type="http://schemas.openxmlformats.org/officeDocument/2006/relationships/image" Target="../media/image56.svg"/><Relationship Id="rId2" Type="http://schemas.openxmlformats.org/officeDocument/2006/relationships/image" Target="../media/image23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svg"/><Relationship Id="rId15" Type="http://schemas.openxmlformats.org/officeDocument/2006/relationships/image" Target="../media/image54.svg"/><Relationship Id="rId10" Type="http://schemas.openxmlformats.org/officeDocument/2006/relationships/image" Target="../media/image10.png"/><Relationship Id="rId9" Type="http://schemas.openxmlformats.org/officeDocument/2006/relationships/image" Target="../media/image13.sv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2.svg"/><Relationship Id="rId18" Type="http://schemas.openxmlformats.org/officeDocument/2006/relationships/image" Target="../media/image28.png"/><Relationship Id="rId7" Type="http://schemas.openxmlformats.org/officeDocument/2006/relationships/image" Target="../media/image50.svg"/><Relationship Id="rId12" Type="http://schemas.openxmlformats.org/officeDocument/2006/relationships/image" Target="../media/image24.png"/><Relationship Id="rId17" Type="http://schemas.openxmlformats.org/officeDocument/2006/relationships/image" Target="../media/image56.svg"/><Relationship Id="rId2" Type="http://schemas.openxmlformats.org/officeDocument/2006/relationships/image" Target="../media/image23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svg"/><Relationship Id="rId15" Type="http://schemas.openxmlformats.org/officeDocument/2006/relationships/image" Target="../media/image54.svg"/><Relationship Id="rId10" Type="http://schemas.openxmlformats.org/officeDocument/2006/relationships/image" Target="../media/image10.png"/><Relationship Id="rId9" Type="http://schemas.openxmlformats.org/officeDocument/2006/relationships/image" Target="../media/image13.sv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2.svg"/><Relationship Id="rId7" Type="http://schemas.openxmlformats.org/officeDocument/2006/relationships/image" Target="../media/image50.svg"/><Relationship Id="rId12" Type="http://schemas.openxmlformats.org/officeDocument/2006/relationships/image" Target="../media/image24.png"/><Relationship Id="rId17" Type="http://schemas.openxmlformats.org/officeDocument/2006/relationships/image" Target="../media/image56.svg"/><Relationship Id="rId2" Type="http://schemas.openxmlformats.org/officeDocument/2006/relationships/image" Target="../media/image23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svg"/><Relationship Id="rId15" Type="http://schemas.openxmlformats.org/officeDocument/2006/relationships/image" Target="../media/image54.svg"/><Relationship Id="rId10" Type="http://schemas.openxmlformats.org/officeDocument/2006/relationships/image" Target="../media/image10.png"/><Relationship Id="rId9" Type="http://schemas.openxmlformats.org/officeDocument/2006/relationships/image" Target="../media/image13.sv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618572">
            <a:off x="11080647" y="5740263"/>
            <a:ext cx="7406077" cy="82634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522770" flipH="1">
            <a:off x="-2052902" y="-2664969"/>
            <a:ext cx="5801594" cy="62321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17611" flipH="1">
            <a:off x="1990205" y="7964477"/>
            <a:ext cx="671483" cy="1939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4950715">
            <a:off x="15776757" y="93409"/>
            <a:ext cx="1503370" cy="20044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09600" y="7734300"/>
            <a:ext cx="1212741" cy="179002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133600" y="3334348"/>
            <a:ext cx="147828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spc="395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spc="395" dirty="0">
              <a:solidFill>
                <a:srgbClr val="9D47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825175">
            <a:off x="13130579" y="8660148"/>
            <a:ext cx="6085742" cy="59972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t="32084"/>
          <a:stretch>
            <a:fillRect/>
          </a:stretch>
        </p:blipFill>
        <p:spPr>
          <a:xfrm rot="-5741318">
            <a:off x="16046195" y="38876"/>
            <a:ext cx="1781029" cy="16127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680746">
            <a:off x="2743341" y="-422288"/>
            <a:ext cx="3727703" cy="10950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47800" y="741071"/>
            <a:ext cx="15468600" cy="256793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042115" y="1405009"/>
            <a:ext cx="14478000" cy="971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solidFill>
                <a:srgbClr val="9D47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9994735" flipH="1">
            <a:off x="16174038" y="3490185"/>
            <a:ext cx="858226" cy="247863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20920" flipH="1">
            <a:off x="684945" y="2026352"/>
            <a:ext cx="858226" cy="247863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86200" y="3571990"/>
            <a:ext cx="10591800" cy="3359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Lúa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vàng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12A6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gợn</a:t>
            </a:r>
            <a:r>
              <a:rPr lang="en-US" sz="4200" b="1" dirty="0" smtClean="0">
                <a:solidFill>
                  <a:srgbClr val="12A6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12A6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sóng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12A6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200" b="1" dirty="0" smtClean="0">
                <a:solidFill>
                  <a:srgbClr val="12A6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12A6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200" b="1" dirty="0" smtClean="0">
                <a:solidFill>
                  <a:srgbClr val="12A6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12A6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sz="4200" b="1" dirty="0" smtClean="0">
                <a:solidFill>
                  <a:srgbClr val="12A6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12A6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đình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Đám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trẻ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12A6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ngồi</a:t>
            </a:r>
            <a:r>
              <a:rPr lang="en-US" sz="4200" b="1" dirty="0" smtClean="0">
                <a:solidFill>
                  <a:srgbClr val="12A6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12A6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200" b="1" dirty="0" smtClean="0">
                <a:solidFill>
                  <a:srgbClr val="12A6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12A6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r>
              <a:rPr lang="en-US" sz="4200" b="1" dirty="0" smtClean="0">
                <a:solidFill>
                  <a:srgbClr val="12A6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12A6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200" b="1" dirty="0" smtClean="0">
                <a:solidFill>
                  <a:srgbClr val="12A6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12A6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hóng</a:t>
            </a:r>
            <a:r>
              <a:rPr lang="en-US" sz="4200" b="1" dirty="0" smtClean="0">
                <a:solidFill>
                  <a:srgbClr val="12A6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12A6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mát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86200" y="3571990"/>
            <a:ext cx="10591800" cy="3359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Lúa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vàng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200" b="1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200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Đám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trẻ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200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2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7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825175">
            <a:off x="13130579" y="8660148"/>
            <a:ext cx="6085742" cy="59972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t="32084"/>
          <a:stretch>
            <a:fillRect/>
          </a:stretch>
        </p:blipFill>
        <p:spPr>
          <a:xfrm rot="-5741318">
            <a:off x="16046195" y="38876"/>
            <a:ext cx="1781029" cy="16127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680746">
            <a:off x="2743341" y="-422288"/>
            <a:ext cx="3727703" cy="10950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47800" y="741071"/>
            <a:ext cx="15468600" cy="256793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042115" y="1405009"/>
            <a:ext cx="14478000" cy="971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solidFill>
                <a:srgbClr val="9D47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9994735" flipH="1">
            <a:off x="16174038" y="3490185"/>
            <a:ext cx="858226" cy="247863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20920" flipH="1">
            <a:off x="684945" y="2026352"/>
            <a:ext cx="858226" cy="2478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3322084"/>
            <a:ext cx="11049000" cy="2477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3" y="5799172"/>
            <a:ext cx="4201405" cy="420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8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18572">
            <a:off x="11080647" y="5740263"/>
            <a:ext cx="7406077" cy="82634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095569" y="223028"/>
            <a:ext cx="1713408" cy="16084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9586390" y="412799"/>
            <a:ext cx="853541" cy="122892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10389882" flipH="1">
            <a:off x="-62408" y="389138"/>
            <a:ext cx="3350616" cy="165703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16435181" y="4087396"/>
            <a:ext cx="862219" cy="1272647"/>
          </a:xfrm>
          <a:prstGeom prst="rect">
            <a:avLst/>
          </a:prstGeom>
        </p:spPr>
      </p:pic>
      <p:sp>
        <p:nvSpPr>
          <p:cNvPr id="30" name="TextBox 9"/>
          <p:cNvSpPr txBox="1"/>
          <p:nvPr/>
        </p:nvSpPr>
        <p:spPr>
          <a:xfrm>
            <a:off x="1957181" y="1855727"/>
            <a:ext cx="14478000" cy="971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solidFill>
                <a:srgbClr val="9D47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19400" y="2886502"/>
            <a:ext cx="84881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346332" y="4223823"/>
            <a:ext cx="13037214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4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 DỤ:</a:t>
            </a:r>
          </a:p>
          <a:p>
            <a:pPr marL="571500" indent="-5715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cổ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kính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đẹp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3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750681" y="7886700"/>
            <a:ext cx="862219" cy="1272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18572">
            <a:off x="11080647" y="5740263"/>
            <a:ext cx="7406077" cy="82634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095569" y="223028"/>
            <a:ext cx="1713408" cy="16084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9586390" y="412799"/>
            <a:ext cx="853541" cy="122892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10389882" flipH="1">
            <a:off x="-62408" y="389138"/>
            <a:ext cx="3350616" cy="165703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16435181" y="4087396"/>
            <a:ext cx="862219" cy="1272647"/>
          </a:xfrm>
          <a:prstGeom prst="rect">
            <a:avLst/>
          </a:prstGeom>
        </p:spPr>
      </p:pic>
      <p:sp>
        <p:nvSpPr>
          <p:cNvPr id="30" name="TextBox 9"/>
          <p:cNvSpPr txBox="1"/>
          <p:nvPr/>
        </p:nvSpPr>
        <p:spPr>
          <a:xfrm>
            <a:off x="1957181" y="1855727"/>
            <a:ext cx="14478000" cy="971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solidFill>
                <a:srgbClr val="9D47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19401" y="2886502"/>
            <a:ext cx="1143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b.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346332" y="4223823"/>
            <a:ext cx="13037214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4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 DỤ:</a:t>
            </a:r>
          </a:p>
          <a:p>
            <a:pPr marL="571500" indent="-5715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vi-VN" sz="4200" dirty="0">
                <a:ea typeface="Calibri" panose="020F0502020204030204" pitchFamily="34" charset="0"/>
                <a:cs typeface="Arial" panose="020B0604020202020204" pitchFamily="34" charset="0"/>
              </a:rPr>
              <a:t>Tác giả rât yêu quý cây đa quê hương. </a:t>
            </a:r>
            <a:endParaRPr lang="en-US" sz="4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vi-VN" sz="4200" dirty="0" smtClean="0">
                <a:ea typeface="Calibri" panose="020F0502020204030204" pitchFamily="34" charset="0"/>
                <a:cs typeface="Arial" panose="020B0604020202020204" pitchFamily="34" charset="0"/>
              </a:rPr>
              <a:t>Tác </a:t>
            </a:r>
            <a:r>
              <a:rPr lang="vi-VN" sz="4200" dirty="0">
                <a:ea typeface="Calibri" panose="020F0502020204030204" pitchFamily="34" charset="0"/>
                <a:cs typeface="Arial" panose="020B0604020202020204" pitchFamily="34" charset="0"/>
              </a:rPr>
              <a:t>giả rất tự hào về cây đa quê hương. </a:t>
            </a:r>
            <a:endParaRPr lang="en-US" sz="4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vi-VN" sz="4200" dirty="0" smtClean="0">
                <a:ea typeface="Calibri" panose="020F0502020204030204" pitchFamily="34" charset="0"/>
                <a:cs typeface="Arial" panose="020B0604020202020204" pitchFamily="34" charset="0"/>
              </a:rPr>
              <a:t>Tác </a:t>
            </a:r>
            <a:r>
              <a:rPr lang="vi-VN" sz="4200" dirty="0">
                <a:ea typeface="Calibri" panose="020F0502020204030204" pitchFamily="34" charset="0"/>
                <a:cs typeface="Arial" panose="020B0604020202020204" pitchFamily="34" charset="0"/>
              </a:rPr>
              <a:t>giả </a:t>
            </a:r>
            <a:r>
              <a:rPr lang="vi-VN" sz="4200" dirty="0" smtClean="0"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</a:t>
            </a:r>
            <a:r>
              <a:rPr lang="vi-VN" sz="4200" dirty="0" smtClean="0">
                <a:ea typeface="Calibri" panose="020F0502020204030204" pitchFamily="34" charset="0"/>
                <a:cs typeface="Arial" panose="020B0604020202020204" pitchFamily="34" charset="0"/>
              </a:rPr>
              <a:t>t </a:t>
            </a:r>
            <a:r>
              <a:rPr lang="vi-VN" sz="4200" dirty="0">
                <a:ea typeface="Calibri" panose="020F0502020204030204" pitchFamily="34" charset="0"/>
                <a:cs typeface="Arial" panose="020B0604020202020204" pitchFamily="34" charset="0"/>
              </a:rPr>
              <a:t>yêu </a:t>
            </a:r>
            <a:r>
              <a:rPr lang="vi-VN" sz="4200" dirty="0" smtClean="0"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uý</a:t>
            </a:r>
            <a:r>
              <a:rPr lang="vi-VN" sz="4200" dirty="0" smtClean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4200" dirty="0">
                <a:ea typeface="Calibri" panose="020F0502020204030204" pitchFamily="34" charset="0"/>
                <a:cs typeface="Arial" panose="020B0604020202020204" pitchFamily="34" charset="0"/>
              </a:rPr>
              <a:t>tự hào về quê hương.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750681" y="7886700"/>
            <a:ext cx="862219" cy="127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1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512547" y="8515104"/>
            <a:ext cx="6745347" cy="19814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11419">
            <a:off x="6505710" y="-817696"/>
            <a:ext cx="6420289" cy="1303765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3645857" flipV="1">
            <a:off x="14987036" y="7883260"/>
            <a:ext cx="1711895" cy="126368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6865559" flipV="1">
            <a:off x="2152787" y="1780069"/>
            <a:ext cx="1907446" cy="140804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105400" y="1324604"/>
            <a:ext cx="8471028" cy="629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6400" b="1" spc="230" dirty="0" smtClean="0">
                <a:solidFill>
                  <a:srgbClr val="9D50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spc="230" dirty="0">
              <a:solidFill>
                <a:srgbClr val="9D50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154400" y="419100"/>
            <a:ext cx="1055523" cy="155796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762000" y="419100"/>
            <a:ext cx="1055523" cy="15579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3" y="6394128"/>
            <a:ext cx="4651000" cy="3892872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618572">
            <a:off x="11080647" y="5740263"/>
            <a:ext cx="7406077" cy="82634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522770" flipH="1">
            <a:off x="-2052902" y="-2664969"/>
            <a:ext cx="5801594" cy="62321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17611" flipH="1">
            <a:off x="1990205" y="7964477"/>
            <a:ext cx="671483" cy="1939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4950715">
            <a:off x="15776757" y="93409"/>
            <a:ext cx="1503370" cy="20044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09600" y="7734300"/>
            <a:ext cx="1212741" cy="179002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133600" y="3334348"/>
            <a:ext cx="147828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spc="395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7200" b="1" spc="395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spc="395" dirty="0">
              <a:solidFill>
                <a:srgbClr val="9D47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722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75441" y="5804928"/>
            <a:ext cx="1386447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9600" b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GIỮA HỌC KÌ II</a:t>
            </a:r>
            <a:endParaRPr lang="en-US" sz="9600" b="1" dirty="0">
              <a:solidFill>
                <a:srgbClr val="9D47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37354" b="65797"/>
          <a:stretch>
            <a:fillRect/>
          </a:stretch>
        </p:blipFill>
        <p:spPr>
          <a:xfrm>
            <a:off x="115563" y="7768355"/>
            <a:ext cx="5747712" cy="29694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825175">
            <a:off x="-3848190" y="5643438"/>
            <a:ext cx="6085742" cy="59972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818731" y="7611195"/>
            <a:ext cx="1055523" cy="155796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35945" t="43549" r="11435"/>
          <a:stretch>
            <a:fillRect/>
          </a:stretch>
        </p:blipFill>
        <p:spPr>
          <a:xfrm rot="4241101">
            <a:off x="13601186" y="-1384758"/>
            <a:ext cx="4791352" cy="503739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398159" y="-273723"/>
            <a:ext cx="4433781" cy="13024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372917" y="848190"/>
            <a:ext cx="1886383" cy="251517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2958576">
            <a:off x="16606831" y="9035112"/>
            <a:ext cx="3362338" cy="31521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6230678" y="1257300"/>
            <a:ext cx="5324163" cy="184349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816079" y="2179045"/>
            <a:ext cx="4183198" cy="566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7200" spc="221" dirty="0" smtClean="0">
                <a:solidFill>
                  <a:srgbClr val="FFF5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27</a:t>
            </a:r>
            <a:endParaRPr lang="en-US" sz="7200" spc="221" dirty="0">
              <a:solidFill>
                <a:srgbClr val="FFF5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6758645" y="3581866"/>
            <a:ext cx="4268228" cy="11101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6400" b="1" i="1" spc="576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400" b="1" i="1" spc="576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5,6</a:t>
            </a:r>
            <a:endParaRPr lang="en-US" sz="6400" b="1" i="1" spc="576" dirty="0">
              <a:solidFill>
                <a:srgbClr val="9D47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6627137"/>
            <a:ext cx="5695950" cy="397192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37354" b="65797"/>
          <a:stretch>
            <a:fillRect/>
          </a:stretch>
        </p:blipFill>
        <p:spPr>
          <a:xfrm rot="-10800000">
            <a:off x="12773694" y="-1375574"/>
            <a:ext cx="5747712" cy="29694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8974824">
            <a:off x="-5070595" y="539001"/>
            <a:ext cx="6085742" cy="59972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507778" y="9258300"/>
            <a:ext cx="4433781" cy="13024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609600" y="8105221"/>
            <a:ext cx="1055523" cy="155796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2967907" flipH="1">
            <a:off x="15045943" y="204687"/>
            <a:ext cx="1203213" cy="78974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806999" y="1905571"/>
            <a:ext cx="8839200" cy="8751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83"/>
              </a:lnSpc>
            </a:pPr>
            <a:r>
              <a:rPr lang="en-US" sz="5600" b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ĐA QUÊ HƯƠNG</a:t>
            </a:r>
            <a:endParaRPr lang="en-US" sz="5600" b="1" dirty="0">
              <a:solidFill>
                <a:srgbClr val="9D47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r="2905" b="2468"/>
          <a:stretch/>
        </p:blipFill>
        <p:spPr>
          <a:xfrm>
            <a:off x="2114551" y="2855129"/>
            <a:ext cx="14224097" cy="660174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4400" y="621885"/>
            <a:ext cx="6031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37354" b="65797"/>
          <a:stretch>
            <a:fillRect/>
          </a:stretch>
        </p:blipFill>
        <p:spPr>
          <a:xfrm rot="-10800000">
            <a:off x="12773694" y="-1375574"/>
            <a:ext cx="5747712" cy="29694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8974824">
            <a:off x="-5070595" y="539001"/>
            <a:ext cx="6085742" cy="59972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507778" y="9258300"/>
            <a:ext cx="4433781" cy="13024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609600" y="8105221"/>
            <a:ext cx="1055523" cy="155796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2967907" flipH="1">
            <a:off x="15045943" y="204687"/>
            <a:ext cx="1203213" cy="78974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806999" y="1028700"/>
            <a:ext cx="8839200" cy="8751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83"/>
              </a:lnSpc>
            </a:pPr>
            <a:r>
              <a:rPr lang="en-US" sz="5600" b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ĐA QUÊ HƯƠNG</a:t>
            </a:r>
            <a:endParaRPr lang="en-US" sz="5600" b="1" dirty="0">
              <a:solidFill>
                <a:srgbClr val="9D47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2324100"/>
            <a:ext cx="15163800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ấu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tòa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đứa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xuể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chót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vót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thù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giận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gảy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li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chừng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4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37354" b="65797"/>
          <a:stretch>
            <a:fillRect/>
          </a:stretch>
        </p:blipFill>
        <p:spPr>
          <a:xfrm rot="-10800000">
            <a:off x="12773694" y="-1375574"/>
            <a:ext cx="5747712" cy="29694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8974824">
            <a:off x="-5070595" y="539001"/>
            <a:ext cx="6085742" cy="59972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507778" y="9258300"/>
            <a:ext cx="4433781" cy="13024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609600" y="8105221"/>
            <a:ext cx="1055523" cy="155796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2967907" flipH="1">
            <a:off x="15045943" y="204687"/>
            <a:ext cx="1203213" cy="78974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806999" y="1028700"/>
            <a:ext cx="8839200" cy="8751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83"/>
              </a:lnSpc>
            </a:pPr>
            <a:r>
              <a:rPr lang="en-US" sz="5600" b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ĐA QUÊ HƯƠNG</a:t>
            </a:r>
            <a:endParaRPr lang="en-US" sz="5600" b="1" dirty="0">
              <a:solidFill>
                <a:srgbClr val="9D47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2400300"/>
            <a:ext cx="15163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gợn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lững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thững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nề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sừng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khéo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Theo NGUYỄN KHẮC VIỆN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66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309827" y="-6419872"/>
            <a:ext cx="8360716" cy="78486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518745" flipH="1">
            <a:off x="3138980" y="-1005365"/>
            <a:ext cx="12010036" cy="1302369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090149" y="2198129"/>
            <a:ext cx="4107698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00"/>
              </a:lnSpc>
            </a:pPr>
            <a:r>
              <a:rPr lang="en-US" sz="5600" b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THÍCH</a:t>
            </a:r>
            <a:endParaRPr lang="en-US" sz="5600" b="1" dirty="0">
              <a:solidFill>
                <a:srgbClr val="9D47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684519">
            <a:off x="13275168" y="-3674242"/>
            <a:ext cx="5801594" cy="623218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10389882" flipH="1">
            <a:off x="941423" y="1034521"/>
            <a:ext cx="2739735" cy="135492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1020854">
            <a:off x="14905470" y="9103831"/>
            <a:ext cx="3976594" cy="11681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352800" y="2985722"/>
            <a:ext cx="13076533" cy="465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Chót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vót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vượt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hẳn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Lững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thững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8" y="6566621"/>
            <a:ext cx="3720379" cy="3720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825175">
            <a:off x="13130579" y="8660148"/>
            <a:ext cx="6085742" cy="59972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t="32084"/>
          <a:stretch>
            <a:fillRect/>
          </a:stretch>
        </p:blipFill>
        <p:spPr>
          <a:xfrm rot="-5741318">
            <a:off x="16046195" y="38876"/>
            <a:ext cx="1781029" cy="16127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680746">
            <a:off x="2743341" y="-422288"/>
            <a:ext cx="3727703" cy="10950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47800" y="741071"/>
            <a:ext cx="15468600" cy="242452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125151" y="1458674"/>
            <a:ext cx="14478000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93"/>
              </a:lnSpc>
            </a:pP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solidFill>
                <a:srgbClr val="9D47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9994735" flipH="1">
            <a:off x="16174038" y="3490185"/>
            <a:ext cx="858226" cy="247863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20920" flipH="1">
            <a:off x="684945" y="2026352"/>
            <a:ext cx="858226" cy="24786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1"/>
          <a:stretch/>
        </p:blipFill>
        <p:spPr>
          <a:xfrm>
            <a:off x="228600" y="5261433"/>
            <a:ext cx="5855952" cy="454161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895600" y="3424430"/>
            <a:ext cx="12572999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 typeface="Symbol" panose="05050102010706020507" pitchFamily="18" charset="2"/>
              <a:buChar char="Þ"/>
            </a:pPr>
            <a:r>
              <a:rPr lang="en-US" sz="4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lâu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nghìn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/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cổ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kính</a:t>
            </a:r>
            <a:r>
              <a:rPr lang="en-US" sz="4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825175">
            <a:off x="13130579" y="8660148"/>
            <a:ext cx="6085742" cy="59972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t="32084"/>
          <a:stretch>
            <a:fillRect/>
          </a:stretch>
        </p:blipFill>
        <p:spPr>
          <a:xfrm rot="-5741318">
            <a:off x="16046195" y="38876"/>
            <a:ext cx="1781029" cy="16127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680746">
            <a:off x="2743341" y="-422288"/>
            <a:ext cx="3727703" cy="10950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47800" y="741071"/>
            <a:ext cx="15468600" cy="341182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37327" y="1285014"/>
            <a:ext cx="13252209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b="1" i="1" dirty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9994735" flipH="1">
            <a:off x="16507595" y="3837290"/>
            <a:ext cx="858226" cy="247863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20920" flipH="1">
            <a:off x="684945" y="2026352"/>
            <a:ext cx="858226" cy="2478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408042"/>
            <a:ext cx="15188921" cy="46005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943600" y="4838700"/>
            <a:ext cx="1524000" cy="2209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943600" y="4914900"/>
            <a:ext cx="1524000" cy="1028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943600" y="6057900"/>
            <a:ext cx="1524000" cy="990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943600" y="8115300"/>
            <a:ext cx="1524000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65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825175">
            <a:off x="13130579" y="8660148"/>
            <a:ext cx="6085742" cy="59972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t="32084"/>
          <a:stretch>
            <a:fillRect/>
          </a:stretch>
        </p:blipFill>
        <p:spPr>
          <a:xfrm rot="-5741318">
            <a:off x="16046195" y="38876"/>
            <a:ext cx="1781029" cy="16127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680746">
            <a:off x="2743341" y="-422288"/>
            <a:ext cx="3727703" cy="10950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47800" y="741071"/>
            <a:ext cx="15468600" cy="302269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125151" y="1200797"/>
            <a:ext cx="144780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hóng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4800" b="1" i="1" dirty="0" smtClean="0">
                <a:solidFill>
                  <a:srgbClr val="9D4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solidFill>
                <a:srgbClr val="9D47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9994735" flipH="1">
            <a:off x="16174038" y="3490185"/>
            <a:ext cx="858226" cy="247863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20920" flipH="1">
            <a:off x="684945" y="2026352"/>
            <a:ext cx="858226" cy="247863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974905" y="3935860"/>
            <a:ext cx="14408095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 typeface="Symbol" panose="05050102010706020507" pitchFamily="18" charset="2"/>
              <a:buChar char="Þ"/>
            </a:pPr>
            <a:r>
              <a:rPr lang="vi-VN" sz="4200" dirty="0">
                <a:ea typeface="Calibri" panose="020F0502020204030204" pitchFamily="34" charset="0"/>
                <a:cs typeface="Arial" panose="020B0604020202020204" pitchFamily="34" charset="0"/>
              </a:rPr>
              <a:t>Ngồi hóng mát dưới gốc đa, tác giả và bạn bè còn thấy những cảnh đẹp của quê hương: Lúa vàng gợn sóng</a:t>
            </a:r>
            <a:r>
              <a:rPr lang="vi-VN" sz="4200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2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 typeface="Symbol" panose="05050102010706020507" pitchFamily="18" charset="2"/>
              <a:buChar char="Þ"/>
            </a:pPr>
            <a:r>
              <a:rPr lang="vi-VN" sz="4200" dirty="0" smtClean="0">
                <a:ea typeface="Calibri" panose="020F0502020204030204" pitchFamily="34" charset="0"/>
                <a:cs typeface="Arial" panose="020B0604020202020204" pitchFamily="34" charset="0"/>
              </a:rPr>
              <a:t>Xa </a:t>
            </a:r>
            <a:r>
              <a:rPr lang="vi-VN" sz="4200" dirty="0">
                <a:ea typeface="Calibri" panose="020F0502020204030204" pitchFamily="34" charset="0"/>
                <a:cs typeface="Arial" panose="020B0604020202020204" pitchFamily="34" charset="0"/>
              </a:rPr>
              <a:t>xa, giữa cánh đồng, đàn trâu ra về, lững thững bước nặng nề. Bóng sừng trâu dưới ánh chiêu kéo dài, lan giữa ruộng đông.</a:t>
            </a:r>
            <a:endParaRPr lang="en-US" sz="4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88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583</Words>
  <Application>Microsoft Office PowerPoint</Application>
  <PresentationFormat>Custom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Symbol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12</cp:revision>
  <dcterms:created xsi:type="dcterms:W3CDTF">2006-08-16T00:00:00Z</dcterms:created>
  <dcterms:modified xsi:type="dcterms:W3CDTF">2021-11-01T07:42:01Z</dcterms:modified>
  <dc:identifier>DAEt-d3kjac</dc:identifier>
</cp:coreProperties>
</file>