
<file path=[Content_Types].xml><?xml version="1.0" encoding="utf-8"?>
<Types xmlns="http://schemas.openxmlformats.org/package/2006/content-types">
  <Default ContentType="image/jpeg" Extension="jpg"/>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http://customooxmlschemas.google.com/">
      <go:slidesCustomData xmlns:go="http://customooxmlschemas.google.com/" r:id="rId28" roundtripDataSignature="AMtx7miAfC8Bvcr8+zm9kSAqKe0YLl5Ey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customschemas.google.com/relationships/presentationmetadata" Target="metadata"/><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8" name="Shape 418"/>
        <p:cNvGrpSpPr/>
        <p:nvPr/>
      </p:nvGrpSpPr>
      <p:grpSpPr>
        <a:xfrm>
          <a:off x="0" y="0"/>
          <a:ext cx="0" cy="0"/>
          <a:chOff x="0" y="0"/>
          <a:chExt cx="0" cy="0"/>
        </a:xfrm>
      </p:grpSpPr>
      <p:sp>
        <p:nvSpPr>
          <p:cNvPr id="419" name="Google Shape;419;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20" name="Google Shape;420;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2" name="Shape 462"/>
        <p:cNvGrpSpPr/>
        <p:nvPr/>
      </p:nvGrpSpPr>
      <p:grpSpPr>
        <a:xfrm>
          <a:off x="0" y="0"/>
          <a:ext cx="0" cy="0"/>
          <a:chOff x="0" y="0"/>
          <a:chExt cx="0" cy="0"/>
        </a:xfrm>
      </p:grpSpPr>
      <p:sp>
        <p:nvSpPr>
          <p:cNvPr id="463" name="Google Shape;463;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64" name="Google Shape;464;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6" name="Shape 506"/>
        <p:cNvGrpSpPr/>
        <p:nvPr/>
      </p:nvGrpSpPr>
      <p:grpSpPr>
        <a:xfrm>
          <a:off x="0" y="0"/>
          <a:ext cx="0" cy="0"/>
          <a:chOff x="0" y="0"/>
          <a:chExt cx="0" cy="0"/>
        </a:xfrm>
      </p:grpSpPr>
      <p:sp>
        <p:nvSpPr>
          <p:cNvPr id="507" name="Google Shape;507;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508" name="Google Shape;508;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0" name="Shape 550"/>
        <p:cNvGrpSpPr/>
        <p:nvPr/>
      </p:nvGrpSpPr>
      <p:grpSpPr>
        <a:xfrm>
          <a:off x="0" y="0"/>
          <a:ext cx="0" cy="0"/>
          <a:chOff x="0" y="0"/>
          <a:chExt cx="0" cy="0"/>
        </a:xfrm>
      </p:grpSpPr>
      <p:sp>
        <p:nvSpPr>
          <p:cNvPr id="551" name="Google Shape;551;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552" name="Google Shape;552;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8" name="Shape 558"/>
        <p:cNvGrpSpPr/>
        <p:nvPr/>
      </p:nvGrpSpPr>
      <p:grpSpPr>
        <a:xfrm>
          <a:off x="0" y="0"/>
          <a:ext cx="0" cy="0"/>
          <a:chOff x="0" y="0"/>
          <a:chExt cx="0" cy="0"/>
        </a:xfrm>
      </p:grpSpPr>
      <p:sp>
        <p:nvSpPr>
          <p:cNvPr id="559" name="Google Shape;559;p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560" name="Google Shape;560;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6" name="Shape 566"/>
        <p:cNvGrpSpPr/>
        <p:nvPr/>
      </p:nvGrpSpPr>
      <p:grpSpPr>
        <a:xfrm>
          <a:off x="0" y="0"/>
          <a:ext cx="0" cy="0"/>
          <a:chOff x="0" y="0"/>
          <a:chExt cx="0" cy="0"/>
        </a:xfrm>
      </p:grpSpPr>
      <p:sp>
        <p:nvSpPr>
          <p:cNvPr id="567" name="Google Shape;567;p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568" name="Google Shape;568;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4" name="Shape 584"/>
        <p:cNvGrpSpPr/>
        <p:nvPr/>
      </p:nvGrpSpPr>
      <p:grpSpPr>
        <a:xfrm>
          <a:off x="0" y="0"/>
          <a:ext cx="0" cy="0"/>
          <a:chOff x="0" y="0"/>
          <a:chExt cx="0" cy="0"/>
        </a:xfrm>
      </p:grpSpPr>
      <p:sp>
        <p:nvSpPr>
          <p:cNvPr id="585" name="Google Shape;585;p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586" name="Google Shape;586;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7" name="Shape 607"/>
        <p:cNvGrpSpPr/>
        <p:nvPr/>
      </p:nvGrpSpPr>
      <p:grpSpPr>
        <a:xfrm>
          <a:off x="0" y="0"/>
          <a:ext cx="0" cy="0"/>
          <a:chOff x="0" y="0"/>
          <a:chExt cx="0" cy="0"/>
        </a:xfrm>
      </p:grpSpPr>
      <p:sp>
        <p:nvSpPr>
          <p:cNvPr id="608" name="Google Shape;608;p1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609" name="Google Shape;609;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6" name="Shape 626"/>
        <p:cNvGrpSpPr/>
        <p:nvPr/>
      </p:nvGrpSpPr>
      <p:grpSpPr>
        <a:xfrm>
          <a:off x="0" y="0"/>
          <a:ext cx="0" cy="0"/>
          <a:chOff x="0" y="0"/>
          <a:chExt cx="0" cy="0"/>
        </a:xfrm>
      </p:grpSpPr>
      <p:sp>
        <p:nvSpPr>
          <p:cNvPr id="627" name="Google Shape;627;p1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628" name="Google Shape;628;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5" name="Shape 645"/>
        <p:cNvGrpSpPr/>
        <p:nvPr/>
      </p:nvGrpSpPr>
      <p:grpSpPr>
        <a:xfrm>
          <a:off x="0" y="0"/>
          <a:ext cx="0" cy="0"/>
          <a:chOff x="0" y="0"/>
          <a:chExt cx="0" cy="0"/>
        </a:xfrm>
      </p:grpSpPr>
      <p:sp>
        <p:nvSpPr>
          <p:cNvPr id="646" name="Google Shape;646;p1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647" name="Google Shape;647;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7" name="Google Shape;107;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2" name="Shape 662"/>
        <p:cNvGrpSpPr/>
        <p:nvPr/>
      </p:nvGrpSpPr>
      <p:grpSpPr>
        <a:xfrm>
          <a:off x="0" y="0"/>
          <a:ext cx="0" cy="0"/>
          <a:chOff x="0" y="0"/>
          <a:chExt cx="0" cy="0"/>
        </a:xfrm>
      </p:grpSpPr>
      <p:sp>
        <p:nvSpPr>
          <p:cNvPr id="663" name="Google Shape;663;p2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664" name="Google Shape;664;p2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0" name="Shape 680"/>
        <p:cNvGrpSpPr/>
        <p:nvPr/>
      </p:nvGrpSpPr>
      <p:grpSpPr>
        <a:xfrm>
          <a:off x="0" y="0"/>
          <a:ext cx="0" cy="0"/>
          <a:chOff x="0" y="0"/>
          <a:chExt cx="0" cy="0"/>
        </a:xfrm>
      </p:grpSpPr>
      <p:sp>
        <p:nvSpPr>
          <p:cNvPr id="681" name="Google Shape;681;p2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682" name="Google Shape;682;p2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7" name="Shape 697"/>
        <p:cNvGrpSpPr/>
        <p:nvPr/>
      </p:nvGrpSpPr>
      <p:grpSpPr>
        <a:xfrm>
          <a:off x="0" y="0"/>
          <a:ext cx="0" cy="0"/>
          <a:chOff x="0" y="0"/>
          <a:chExt cx="0" cy="0"/>
        </a:xfrm>
      </p:grpSpPr>
      <p:sp>
        <p:nvSpPr>
          <p:cNvPr id="698" name="Google Shape;698;p2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699" name="Google Shape;699;p2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2" name="Google Shape;112;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6" name="Google Shape;156;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00" name="Google Shape;200;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2" name="Shape 242"/>
        <p:cNvGrpSpPr/>
        <p:nvPr/>
      </p:nvGrpSpPr>
      <p:grpSpPr>
        <a:xfrm>
          <a:off x="0" y="0"/>
          <a:ext cx="0" cy="0"/>
          <a:chOff x="0" y="0"/>
          <a:chExt cx="0" cy="0"/>
        </a:xfrm>
      </p:grpSpPr>
      <p:sp>
        <p:nvSpPr>
          <p:cNvPr id="243" name="Google Shape;243;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44" name="Google Shape;244;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6" name="Shape 286"/>
        <p:cNvGrpSpPr/>
        <p:nvPr/>
      </p:nvGrpSpPr>
      <p:grpSpPr>
        <a:xfrm>
          <a:off x="0" y="0"/>
          <a:ext cx="0" cy="0"/>
          <a:chOff x="0" y="0"/>
          <a:chExt cx="0" cy="0"/>
        </a:xfrm>
      </p:grpSpPr>
      <p:sp>
        <p:nvSpPr>
          <p:cNvPr id="287" name="Google Shape;287;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88" name="Google Shape;288;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0" name="Shape 330"/>
        <p:cNvGrpSpPr/>
        <p:nvPr/>
      </p:nvGrpSpPr>
      <p:grpSpPr>
        <a:xfrm>
          <a:off x="0" y="0"/>
          <a:ext cx="0" cy="0"/>
          <a:chOff x="0" y="0"/>
          <a:chExt cx="0" cy="0"/>
        </a:xfrm>
      </p:grpSpPr>
      <p:sp>
        <p:nvSpPr>
          <p:cNvPr id="331" name="Google Shape;331;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32" name="Google Shape;332;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4" name="Shape 374"/>
        <p:cNvGrpSpPr/>
        <p:nvPr/>
      </p:nvGrpSpPr>
      <p:grpSpPr>
        <a:xfrm>
          <a:off x="0" y="0"/>
          <a:ext cx="0" cy="0"/>
          <a:chOff x="0" y="0"/>
          <a:chExt cx="0" cy="0"/>
        </a:xfrm>
      </p:grpSpPr>
      <p:sp>
        <p:nvSpPr>
          <p:cNvPr id="375" name="Google Shape;375;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76" name="Google Shape;376;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1" name="Shape 11"/>
        <p:cNvGrpSpPr/>
        <p:nvPr/>
      </p:nvGrpSpPr>
      <p:grpSpPr>
        <a:xfrm>
          <a:off x="0" y="0"/>
          <a:ext cx="0" cy="0"/>
          <a:chOff x="0" y="0"/>
          <a:chExt cx="0" cy="0"/>
        </a:xfrm>
      </p:grpSpPr>
      <p:sp>
        <p:nvSpPr>
          <p:cNvPr id="12" name="Google Shape;12;p2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2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 name="Google Shape;14;p2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3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33"/>
          <p:cNvSpPr txBox="1"/>
          <p:nvPr>
            <p:ph idx="1" type="body"/>
          </p:nvPr>
        </p:nvSpPr>
        <p:spPr>
          <a:xfrm rot="5400000">
            <a:off x="2309018" y="-251619"/>
            <a:ext cx="4525963" cy="82296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1" name="Google Shape;71;p3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3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3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34"/>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34"/>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7" name="Google Shape;77;p3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3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3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25"/>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25"/>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p:txBody>
      </p:sp>
      <p:sp>
        <p:nvSpPr>
          <p:cNvPr id="18" name="Google Shape;18;p2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2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2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2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26"/>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24" name="Google Shape;24;p2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2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2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27"/>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dk1"/>
              </a:buClr>
              <a:buSzPts val="4000"/>
              <a:buFont typeface="Calibri"/>
              <a:buNone/>
              <a:defRPr b="1" sz="40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27"/>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00"/>
              </a:spcBef>
              <a:spcAft>
                <a:spcPts val="0"/>
              </a:spcAft>
              <a:buClr>
                <a:srgbClr val="888888"/>
              </a:buClr>
              <a:buSzPts val="2000"/>
              <a:buNone/>
              <a:defRPr sz="2000">
                <a:solidFill>
                  <a:srgbClr val="888888"/>
                </a:solidFill>
              </a:defRPr>
            </a:lvl1pPr>
            <a:lvl2pPr indent="-228600" lvl="1" marL="914400" algn="l">
              <a:lnSpc>
                <a:spcPct val="100000"/>
              </a:lnSpc>
              <a:spcBef>
                <a:spcPts val="360"/>
              </a:spcBef>
              <a:spcAft>
                <a:spcPts val="0"/>
              </a:spcAft>
              <a:buClr>
                <a:srgbClr val="888888"/>
              </a:buClr>
              <a:buSzPts val="1800"/>
              <a:buNone/>
              <a:defRPr sz="1800">
                <a:solidFill>
                  <a:srgbClr val="888888"/>
                </a:solidFill>
              </a:defRPr>
            </a:lvl2pPr>
            <a:lvl3pPr indent="-228600" lvl="2" marL="1371600" algn="l">
              <a:lnSpc>
                <a:spcPct val="100000"/>
              </a:lnSpc>
              <a:spcBef>
                <a:spcPts val="320"/>
              </a:spcBef>
              <a:spcAft>
                <a:spcPts val="0"/>
              </a:spcAft>
              <a:buClr>
                <a:srgbClr val="888888"/>
              </a:buClr>
              <a:buSzPts val="1600"/>
              <a:buNone/>
              <a:defRPr sz="1600">
                <a:solidFill>
                  <a:srgbClr val="888888"/>
                </a:solidFill>
              </a:defRPr>
            </a:lvl3pPr>
            <a:lvl4pPr indent="-228600" lvl="3" marL="1828800" algn="l">
              <a:lnSpc>
                <a:spcPct val="100000"/>
              </a:lnSpc>
              <a:spcBef>
                <a:spcPts val="280"/>
              </a:spcBef>
              <a:spcAft>
                <a:spcPts val="0"/>
              </a:spcAft>
              <a:buClr>
                <a:srgbClr val="888888"/>
              </a:buClr>
              <a:buSzPts val="1400"/>
              <a:buNone/>
              <a:defRPr sz="1400">
                <a:solidFill>
                  <a:srgbClr val="888888"/>
                </a:solidFill>
              </a:defRPr>
            </a:lvl4pPr>
            <a:lvl5pPr indent="-228600" lvl="4" marL="2286000" algn="l">
              <a:lnSpc>
                <a:spcPct val="100000"/>
              </a:lnSpc>
              <a:spcBef>
                <a:spcPts val="280"/>
              </a:spcBef>
              <a:spcAft>
                <a:spcPts val="0"/>
              </a:spcAft>
              <a:buClr>
                <a:srgbClr val="888888"/>
              </a:buClr>
              <a:buSzPts val="1400"/>
              <a:buNone/>
              <a:defRPr sz="1400">
                <a:solidFill>
                  <a:srgbClr val="888888"/>
                </a:solidFill>
              </a:defRPr>
            </a:lvl5pPr>
            <a:lvl6pPr indent="-228600" lvl="5" marL="2743200" algn="l">
              <a:lnSpc>
                <a:spcPct val="100000"/>
              </a:lnSpc>
              <a:spcBef>
                <a:spcPts val="280"/>
              </a:spcBef>
              <a:spcAft>
                <a:spcPts val="0"/>
              </a:spcAft>
              <a:buClr>
                <a:srgbClr val="888888"/>
              </a:buClr>
              <a:buSzPts val="1400"/>
              <a:buNone/>
              <a:defRPr sz="1400">
                <a:solidFill>
                  <a:srgbClr val="888888"/>
                </a:solidFill>
              </a:defRPr>
            </a:lvl6pPr>
            <a:lvl7pPr indent="-228600" lvl="6" marL="3200400" algn="l">
              <a:lnSpc>
                <a:spcPct val="100000"/>
              </a:lnSpc>
              <a:spcBef>
                <a:spcPts val="280"/>
              </a:spcBef>
              <a:spcAft>
                <a:spcPts val="0"/>
              </a:spcAft>
              <a:buClr>
                <a:srgbClr val="888888"/>
              </a:buClr>
              <a:buSzPts val="1400"/>
              <a:buNone/>
              <a:defRPr sz="1400">
                <a:solidFill>
                  <a:srgbClr val="888888"/>
                </a:solidFill>
              </a:defRPr>
            </a:lvl7pPr>
            <a:lvl8pPr indent="-228600" lvl="7" marL="3657600" algn="l">
              <a:lnSpc>
                <a:spcPct val="100000"/>
              </a:lnSpc>
              <a:spcBef>
                <a:spcPts val="280"/>
              </a:spcBef>
              <a:spcAft>
                <a:spcPts val="0"/>
              </a:spcAft>
              <a:buClr>
                <a:srgbClr val="888888"/>
              </a:buClr>
              <a:buSzPts val="1400"/>
              <a:buNone/>
              <a:defRPr sz="1400">
                <a:solidFill>
                  <a:srgbClr val="888888"/>
                </a:solidFill>
              </a:defRPr>
            </a:lvl8pPr>
            <a:lvl9pPr indent="-228600" lvl="8" marL="4114800" algn="l">
              <a:lnSpc>
                <a:spcPct val="100000"/>
              </a:lnSpc>
              <a:spcBef>
                <a:spcPts val="280"/>
              </a:spcBef>
              <a:spcAft>
                <a:spcPts val="0"/>
              </a:spcAft>
              <a:buClr>
                <a:srgbClr val="888888"/>
              </a:buClr>
              <a:buSzPts val="1400"/>
              <a:buNone/>
              <a:defRPr sz="1400">
                <a:solidFill>
                  <a:srgbClr val="888888"/>
                </a:solidFill>
              </a:defRPr>
            </a:lvl9pPr>
          </a:lstStyle>
          <a:p/>
        </p:txBody>
      </p:sp>
      <p:sp>
        <p:nvSpPr>
          <p:cNvPr id="30" name="Google Shape;30;p2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2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2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2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28"/>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36" name="Google Shape;36;p28"/>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37" name="Google Shape;37;p2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2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2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2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44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29"/>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43" name="Google Shape;43;p29"/>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44" name="Google Shape;44;p29"/>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45" name="Google Shape;45;p29"/>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46" name="Google Shape;46;p2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2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2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3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3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3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3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31"/>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31"/>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lnSpc>
                <a:spcPct val="100000"/>
              </a:lnSpc>
              <a:spcBef>
                <a:spcPts val="640"/>
              </a:spcBef>
              <a:spcAft>
                <a:spcPts val="0"/>
              </a:spcAft>
              <a:buClr>
                <a:schemeClr val="dk1"/>
              </a:buClr>
              <a:buSzPts val="3200"/>
              <a:buChar char="•"/>
              <a:defRPr sz="3200"/>
            </a:lvl1pPr>
            <a:lvl2pPr indent="-406400" lvl="1" marL="914400" algn="l">
              <a:lnSpc>
                <a:spcPct val="100000"/>
              </a:lnSpc>
              <a:spcBef>
                <a:spcPts val="560"/>
              </a:spcBef>
              <a:spcAft>
                <a:spcPts val="0"/>
              </a:spcAft>
              <a:buClr>
                <a:schemeClr val="dk1"/>
              </a:buClr>
              <a:buSzPts val="2800"/>
              <a:buChar char="–"/>
              <a:defRPr sz="2800"/>
            </a:lvl2pPr>
            <a:lvl3pPr indent="-381000" lvl="2" marL="1371600" algn="l">
              <a:lnSpc>
                <a:spcPct val="100000"/>
              </a:lnSpc>
              <a:spcBef>
                <a:spcPts val="480"/>
              </a:spcBef>
              <a:spcAft>
                <a:spcPts val="0"/>
              </a:spcAft>
              <a:buClr>
                <a:schemeClr val="dk1"/>
              </a:buClr>
              <a:buSzPts val="2400"/>
              <a:buChar char="•"/>
              <a:defRPr sz="2400"/>
            </a:lvl3pPr>
            <a:lvl4pPr indent="-355600" lvl="3" marL="1828800" algn="l">
              <a:lnSpc>
                <a:spcPct val="100000"/>
              </a:lnSpc>
              <a:spcBef>
                <a:spcPts val="400"/>
              </a:spcBef>
              <a:spcAft>
                <a:spcPts val="0"/>
              </a:spcAft>
              <a:buClr>
                <a:schemeClr val="dk1"/>
              </a:buClr>
              <a:buSzPts val="2000"/>
              <a:buChar char="–"/>
              <a:defRPr sz="2000"/>
            </a:lvl4pPr>
            <a:lvl5pPr indent="-355600" lvl="4" marL="2286000" algn="l">
              <a:lnSpc>
                <a:spcPct val="100000"/>
              </a:lnSpc>
              <a:spcBef>
                <a:spcPts val="400"/>
              </a:spcBef>
              <a:spcAft>
                <a:spcPts val="0"/>
              </a:spcAft>
              <a:buClr>
                <a:schemeClr val="dk1"/>
              </a:buClr>
              <a:buSzPts val="2000"/>
              <a:buChar char="»"/>
              <a:defRPr sz="2000"/>
            </a:lvl5pPr>
            <a:lvl6pPr indent="-355600" lvl="5" marL="2743200" algn="l">
              <a:lnSpc>
                <a:spcPct val="100000"/>
              </a:lnSpc>
              <a:spcBef>
                <a:spcPts val="400"/>
              </a:spcBef>
              <a:spcAft>
                <a:spcPts val="0"/>
              </a:spcAft>
              <a:buClr>
                <a:schemeClr val="dk1"/>
              </a:buClr>
              <a:buSzPts val="2000"/>
              <a:buChar char="•"/>
              <a:defRPr sz="2000"/>
            </a:lvl6pPr>
            <a:lvl7pPr indent="-355600" lvl="6" marL="3200400" algn="l">
              <a:lnSpc>
                <a:spcPct val="100000"/>
              </a:lnSpc>
              <a:spcBef>
                <a:spcPts val="400"/>
              </a:spcBef>
              <a:spcAft>
                <a:spcPts val="0"/>
              </a:spcAft>
              <a:buClr>
                <a:schemeClr val="dk1"/>
              </a:buClr>
              <a:buSzPts val="2000"/>
              <a:buChar char="•"/>
              <a:defRPr sz="2000"/>
            </a:lvl7pPr>
            <a:lvl8pPr indent="-355600" lvl="7" marL="3657600" algn="l">
              <a:lnSpc>
                <a:spcPct val="100000"/>
              </a:lnSpc>
              <a:spcBef>
                <a:spcPts val="400"/>
              </a:spcBef>
              <a:spcAft>
                <a:spcPts val="0"/>
              </a:spcAft>
              <a:buClr>
                <a:schemeClr val="dk1"/>
              </a:buClr>
              <a:buSzPts val="2000"/>
              <a:buChar char="•"/>
              <a:defRPr sz="2000"/>
            </a:lvl8pPr>
            <a:lvl9pPr indent="-355600" lvl="8" marL="4114800" algn="l">
              <a:lnSpc>
                <a:spcPct val="100000"/>
              </a:lnSpc>
              <a:spcBef>
                <a:spcPts val="400"/>
              </a:spcBef>
              <a:spcAft>
                <a:spcPts val="0"/>
              </a:spcAft>
              <a:buClr>
                <a:schemeClr val="dk1"/>
              </a:buClr>
              <a:buSzPts val="2000"/>
              <a:buChar char="•"/>
              <a:defRPr sz="2000"/>
            </a:lvl9pPr>
          </a:lstStyle>
          <a:p/>
        </p:txBody>
      </p:sp>
      <p:sp>
        <p:nvSpPr>
          <p:cNvPr id="57" name="Google Shape;57;p31"/>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58" name="Google Shape;58;p3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3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3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32"/>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32"/>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normAutofit/>
          </a:bodyPr>
          <a:lstStyle>
            <a:lvl1pPr lvl="0" marR="0" rtl="0" algn="l">
              <a:lnSpc>
                <a:spcPct val="100000"/>
              </a:lnSpc>
              <a:spcBef>
                <a:spcPts val="64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100000"/>
              </a:lnSpc>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100000"/>
              </a:lnSpc>
              <a:spcBef>
                <a:spcPts val="48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4" name="Google Shape;64;p32"/>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65" name="Google Shape;65;p3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3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3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lnSpc>
                <a:spcPct val="10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2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2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2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2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8.jpg"/><Relationship Id="rId4" Type="http://schemas.openxmlformats.org/officeDocument/2006/relationships/image" Target="../media/image5.gif"/><Relationship Id="rId9" Type="http://schemas.openxmlformats.org/officeDocument/2006/relationships/image" Target="../media/image3.gif"/><Relationship Id="rId5" Type="http://schemas.openxmlformats.org/officeDocument/2006/relationships/image" Target="../media/image7.gif"/><Relationship Id="rId6" Type="http://schemas.openxmlformats.org/officeDocument/2006/relationships/image" Target="../media/image1.gif"/><Relationship Id="rId7" Type="http://schemas.openxmlformats.org/officeDocument/2006/relationships/image" Target="../media/image6.gif"/><Relationship Id="rId8" Type="http://schemas.openxmlformats.org/officeDocument/2006/relationships/image" Target="../media/image4.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2.gi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2.gi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2.gi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15.jpg"/><Relationship Id="rId4" Type="http://schemas.openxmlformats.org/officeDocument/2006/relationships/image" Target="../media/image10.jpg"/><Relationship Id="rId5" Type="http://schemas.openxmlformats.org/officeDocument/2006/relationships/image" Target="../media/image14.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8.jpg"/><Relationship Id="rId4" Type="http://schemas.openxmlformats.org/officeDocument/2006/relationships/image" Target="../media/image12.jpg"/><Relationship Id="rId5" Type="http://schemas.openxmlformats.org/officeDocument/2006/relationships/image" Target="../media/image11.jpg"/><Relationship Id="rId6" Type="http://schemas.openxmlformats.org/officeDocument/2006/relationships/image" Target="../media/image13.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8.jpg"/><Relationship Id="rId4" Type="http://schemas.openxmlformats.org/officeDocument/2006/relationships/image" Target="../media/image12.jpg"/><Relationship Id="rId5" Type="http://schemas.openxmlformats.org/officeDocument/2006/relationships/image" Target="../media/image11.jpg"/><Relationship Id="rId6" Type="http://schemas.openxmlformats.org/officeDocument/2006/relationships/image" Target="../media/image13.jpg"/><Relationship Id="rId7" Type="http://schemas.openxmlformats.org/officeDocument/2006/relationships/image" Target="../media/image16.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8.jpg"/><Relationship Id="rId4" Type="http://schemas.openxmlformats.org/officeDocument/2006/relationships/image" Target="../media/image11.jpg"/><Relationship Id="rId5" Type="http://schemas.openxmlformats.org/officeDocument/2006/relationships/image" Target="../media/image13.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image" Target="../media/image11.jpg"/><Relationship Id="rId4" Type="http://schemas.openxmlformats.org/officeDocument/2006/relationships/image" Target="../media/image13.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8.jpg"/><Relationship Id="rId4" Type="http://schemas.openxmlformats.org/officeDocument/2006/relationships/image" Target="../media/image1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9.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 Id="rId3" Type="http://schemas.openxmlformats.org/officeDocument/2006/relationships/image" Target="../media/image8.jpg"/><Relationship Id="rId4" Type="http://schemas.openxmlformats.org/officeDocument/2006/relationships/image" Target="../media/image13.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 Id="rId3" Type="http://schemas.openxmlformats.org/officeDocument/2006/relationships/image" Target="../media/image8.jpg"/><Relationship Id="rId4" Type="http://schemas.openxmlformats.org/officeDocument/2006/relationships/image" Target="../media/image13.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 Id="rId3" Type="http://schemas.openxmlformats.org/officeDocument/2006/relationships/image" Target="../media/image1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gi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2.gi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2.gi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2.gi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2.gi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2.gi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2.gif"/></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pic>
        <p:nvPicPr>
          <p:cNvPr descr="C:\Users\lenovo\Desktop\Canh ngay he\Hinh anh\Hinh nền\Hinh nen Powerpoint dep don gian.jpg" id="84" name="Google Shape;84;p1"/>
          <p:cNvPicPr preferRelativeResize="0"/>
          <p:nvPr/>
        </p:nvPicPr>
        <p:blipFill rotWithShape="1">
          <a:blip r:embed="rId3">
            <a:alphaModFix/>
          </a:blip>
          <a:srcRect b="0" l="0" r="0" t="0"/>
          <a:stretch/>
        </p:blipFill>
        <p:spPr>
          <a:xfrm>
            <a:off x="-428660" y="0"/>
            <a:ext cx="9572660" cy="6858000"/>
          </a:xfrm>
          <a:prstGeom prst="rect">
            <a:avLst/>
          </a:prstGeom>
          <a:noFill/>
          <a:ln>
            <a:noFill/>
          </a:ln>
        </p:spPr>
      </p:pic>
      <p:pic>
        <p:nvPicPr>
          <p:cNvPr descr="1" id="85" name="Google Shape;85;p1"/>
          <p:cNvPicPr preferRelativeResize="0"/>
          <p:nvPr/>
        </p:nvPicPr>
        <p:blipFill rotWithShape="1">
          <a:blip r:embed="rId4">
            <a:alphaModFix/>
          </a:blip>
          <a:srcRect b="0" l="0" r="0" t="0"/>
          <a:stretch/>
        </p:blipFill>
        <p:spPr>
          <a:xfrm>
            <a:off x="4643438" y="3786190"/>
            <a:ext cx="1047750" cy="718218"/>
          </a:xfrm>
          <a:prstGeom prst="rect">
            <a:avLst/>
          </a:prstGeom>
          <a:noFill/>
          <a:ln>
            <a:noFill/>
          </a:ln>
        </p:spPr>
      </p:pic>
      <p:pic>
        <p:nvPicPr>
          <p:cNvPr descr="AG00130_" id="86" name="Google Shape;86;p1"/>
          <p:cNvPicPr preferRelativeResize="0"/>
          <p:nvPr/>
        </p:nvPicPr>
        <p:blipFill rotWithShape="1">
          <a:blip r:embed="rId5">
            <a:alphaModFix/>
          </a:blip>
          <a:srcRect b="0" l="0" r="0" t="0"/>
          <a:stretch/>
        </p:blipFill>
        <p:spPr>
          <a:xfrm flipH="1" rot="-5207779">
            <a:off x="8659325" y="5100229"/>
            <a:ext cx="487220" cy="455613"/>
          </a:xfrm>
          <a:prstGeom prst="rect">
            <a:avLst/>
          </a:prstGeom>
          <a:noFill/>
          <a:ln>
            <a:noFill/>
          </a:ln>
        </p:spPr>
      </p:pic>
      <p:pic>
        <p:nvPicPr>
          <p:cNvPr descr="20" id="87" name="Google Shape;87;p1"/>
          <p:cNvPicPr preferRelativeResize="0"/>
          <p:nvPr/>
        </p:nvPicPr>
        <p:blipFill rotWithShape="1">
          <a:blip r:embed="rId6">
            <a:alphaModFix/>
          </a:blip>
          <a:srcRect b="0" l="0" r="0" t="0"/>
          <a:stretch/>
        </p:blipFill>
        <p:spPr>
          <a:xfrm>
            <a:off x="-476280" y="4267200"/>
            <a:ext cx="457200" cy="427038"/>
          </a:xfrm>
          <a:prstGeom prst="rect">
            <a:avLst/>
          </a:prstGeom>
          <a:noFill/>
          <a:ln>
            <a:noFill/>
          </a:ln>
        </p:spPr>
      </p:pic>
      <p:pic>
        <p:nvPicPr>
          <p:cNvPr descr="8" id="88" name="Google Shape;88;p1"/>
          <p:cNvPicPr preferRelativeResize="0"/>
          <p:nvPr/>
        </p:nvPicPr>
        <p:blipFill rotWithShape="1">
          <a:blip r:embed="rId7">
            <a:alphaModFix/>
          </a:blip>
          <a:srcRect b="0" l="0" r="0" t="0"/>
          <a:stretch/>
        </p:blipFill>
        <p:spPr>
          <a:xfrm flipH="1">
            <a:off x="10344120" y="1066800"/>
            <a:ext cx="557213" cy="609600"/>
          </a:xfrm>
          <a:prstGeom prst="rect">
            <a:avLst/>
          </a:prstGeom>
          <a:noFill/>
          <a:ln>
            <a:noFill/>
          </a:ln>
        </p:spPr>
      </p:pic>
      <p:pic>
        <p:nvPicPr>
          <p:cNvPr descr="8" id="89" name="Google Shape;89;p1"/>
          <p:cNvPicPr preferRelativeResize="0"/>
          <p:nvPr/>
        </p:nvPicPr>
        <p:blipFill rotWithShape="1">
          <a:blip r:embed="rId7">
            <a:alphaModFix/>
          </a:blip>
          <a:srcRect b="0" l="0" r="0" t="0"/>
          <a:stretch/>
        </p:blipFill>
        <p:spPr>
          <a:xfrm flipH="1">
            <a:off x="9429720" y="533400"/>
            <a:ext cx="557213" cy="609600"/>
          </a:xfrm>
          <a:prstGeom prst="rect">
            <a:avLst/>
          </a:prstGeom>
          <a:noFill/>
          <a:ln>
            <a:noFill/>
          </a:ln>
        </p:spPr>
      </p:pic>
      <p:pic>
        <p:nvPicPr>
          <p:cNvPr descr="8" id="90" name="Google Shape;90;p1"/>
          <p:cNvPicPr preferRelativeResize="0"/>
          <p:nvPr/>
        </p:nvPicPr>
        <p:blipFill rotWithShape="1">
          <a:blip r:embed="rId7">
            <a:alphaModFix/>
          </a:blip>
          <a:srcRect b="0" l="0" r="0" t="0"/>
          <a:stretch/>
        </p:blipFill>
        <p:spPr>
          <a:xfrm flipH="1">
            <a:off x="10039320" y="533400"/>
            <a:ext cx="557213" cy="609600"/>
          </a:xfrm>
          <a:prstGeom prst="rect">
            <a:avLst/>
          </a:prstGeom>
          <a:noFill/>
          <a:ln>
            <a:noFill/>
          </a:ln>
        </p:spPr>
      </p:pic>
      <p:pic>
        <p:nvPicPr>
          <p:cNvPr descr="8" id="91" name="Google Shape;91;p1"/>
          <p:cNvPicPr preferRelativeResize="0"/>
          <p:nvPr/>
        </p:nvPicPr>
        <p:blipFill rotWithShape="1">
          <a:blip r:embed="rId7">
            <a:alphaModFix/>
          </a:blip>
          <a:srcRect b="0" l="0" r="0" t="0"/>
          <a:stretch/>
        </p:blipFill>
        <p:spPr>
          <a:xfrm flipH="1">
            <a:off x="10572720" y="533400"/>
            <a:ext cx="557213" cy="609600"/>
          </a:xfrm>
          <a:prstGeom prst="rect">
            <a:avLst/>
          </a:prstGeom>
          <a:noFill/>
          <a:ln>
            <a:noFill/>
          </a:ln>
        </p:spPr>
      </p:pic>
      <p:pic>
        <p:nvPicPr>
          <p:cNvPr descr="8" id="92" name="Google Shape;92;p1"/>
          <p:cNvPicPr preferRelativeResize="0"/>
          <p:nvPr/>
        </p:nvPicPr>
        <p:blipFill rotWithShape="1">
          <a:blip r:embed="rId7">
            <a:alphaModFix/>
          </a:blip>
          <a:srcRect b="0" l="0" r="0" t="0"/>
          <a:stretch/>
        </p:blipFill>
        <p:spPr>
          <a:xfrm flipH="1">
            <a:off x="11334720" y="762000"/>
            <a:ext cx="557213" cy="609600"/>
          </a:xfrm>
          <a:prstGeom prst="rect">
            <a:avLst/>
          </a:prstGeom>
          <a:noFill/>
          <a:ln>
            <a:noFill/>
          </a:ln>
        </p:spPr>
      </p:pic>
      <p:pic>
        <p:nvPicPr>
          <p:cNvPr descr="a27" id="93" name="Google Shape;93;p1"/>
          <p:cNvPicPr preferRelativeResize="0"/>
          <p:nvPr/>
        </p:nvPicPr>
        <p:blipFill rotWithShape="1">
          <a:blip r:embed="rId8">
            <a:alphaModFix/>
          </a:blip>
          <a:srcRect b="0" l="0" r="0" t="0"/>
          <a:stretch/>
        </p:blipFill>
        <p:spPr>
          <a:xfrm>
            <a:off x="9886920" y="1752600"/>
            <a:ext cx="1047750" cy="504825"/>
          </a:xfrm>
          <a:prstGeom prst="rect">
            <a:avLst/>
          </a:prstGeom>
          <a:noFill/>
          <a:ln>
            <a:noFill/>
          </a:ln>
        </p:spPr>
      </p:pic>
      <p:pic>
        <p:nvPicPr>
          <p:cNvPr descr="a27" id="94" name="Google Shape;94;p1"/>
          <p:cNvPicPr preferRelativeResize="0"/>
          <p:nvPr/>
        </p:nvPicPr>
        <p:blipFill rotWithShape="1">
          <a:blip r:embed="rId8">
            <a:alphaModFix/>
          </a:blip>
          <a:srcRect b="0" l="0" r="0" t="0"/>
          <a:stretch/>
        </p:blipFill>
        <p:spPr>
          <a:xfrm>
            <a:off x="10267920" y="1600200"/>
            <a:ext cx="1047750" cy="504825"/>
          </a:xfrm>
          <a:prstGeom prst="rect">
            <a:avLst/>
          </a:prstGeom>
          <a:noFill/>
          <a:ln>
            <a:noFill/>
          </a:ln>
        </p:spPr>
      </p:pic>
      <p:pic>
        <p:nvPicPr>
          <p:cNvPr descr="a27" id="95" name="Google Shape;95;p1"/>
          <p:cNvPicPr preferRelativeResize="0"/>
          <p:nvPr/>
        </p:nvPicPr>
        <p:blipFill rotWithShape="1">
          <a:blip r:embed="rId8">
            <a:alphaModFix/>
          </a:blip>
          <a:srcRect b="0" l="0" r="0" t="0"/>
          <a:stretch/>
        </p:blipFill>
        <p:spPr>
          <a:xfrm>
            <a:off x="10572720" y="2133600"/>
            <a:ext cx="1047750" cy="504825"/>
          </a:xfrm>
          <a:prstGeom prst="rect">
            <a:avLst/>
          </a:prstGeom>
          <a:noFill/>
          <a:ln>
            <a:noFill/>
          </a:ln>
        </p:spPr>
      </p:pic>
      <p:pic>
        <p:nvPicPr>
          <p:cNvPr descr="a27" id="96" name="Google Shape;96;p1"/>
          <p:cNvPicPr preferRelativeResize="0"/>
          <p:nvPr/>
        </p:nvPicPr>
        <p:blipFill rotWithShape="1">
          <a:blip r:embed="rId8">
            <a:alphaModFix/>
          </a:blip>
          <a:srcRect b="0" l="0" r="0" t="0"/>
          <a:stretch/>
        </p:blipFill>
        <p:spPr>
          <a:xfrm>
            <a:off x="10953720" y="1828800"/>
            <a:ext cx="1047750" cy="504825"/>
          </a:xfrm>
          <a:prstGeom prst="rect">
            <a:avLst/>
          </a:prstGeom>
          <a:noFill/>
          <a:ln>
            <a:noFill/>
          </a:ln>
        </p:spPr>
      </p:pic>
      <p:pic>
        <p:nvPicPr>
          <p:cNvPr descr="AG00130_" id="97" name="Google Shape;97;p1"/>
          <p:cNvPicPr preferRelativeResize="0"/>
          <p:nvPr/>
        </p:nvPicPr>
        <p:blipFill rotWithShape="1">
          <a:blip r:embed="rId5">
            <a:alphaModFix/>
          </a:blip>
          <a:srcRect b="0" l="0" r="0" t="0"/>
          <a:stretch/>
        </p:blipFill>
        <p:spPr>
          <a:xfrm flipH="1" rot="-5207779">
            <a:off x="568275" y="4815165"/>
            <a:ext cx="488601" cy="455613"/>
          </a:xfrm>
          <a:prstGeom prst="rect">
            <a:avLst/>
          </a:prstGeom>
          <a:noFill/>
          <a:ln>
            <a:noFill/>
          </a:ln>
        </p:spPr>
      </p:pic>
      <p:pic>
        <p:nvPicPr>
          <p:cNvPr descr="671691" id="98" name="Google Shape;98;p1"/>
          <p:cNvPicPr preferRelativeResize="0"/>
          <p:nvPr/>
        </p:nvPicPr>
        <p:blipFill rotWithShape="1">
          <a:blip r:embed="rId9">
            <a:alphaModFix/>
          </a:blip>
          <a:srcRect b="0" l="0" r="0" t="0"/>
          <a:stretch/>
        </p:blipFill>
        <p:spPr>
          <a:xfrm>
            <a:off x="8072462" y="5500702"/>
            <a:ext cx="1219200" cy="1219200"/>
          </a:xfrm>
          <a:prstGeom prst="rect">
            <a:avLst/>
          </a:prstGeom>
          <a:noFill/>
          <a:ln>
            <a:noFill/>
          </a:ln>
        </p:spPr>
      </p:pic>
      <p:pic>
        <p:nvPicPr>
          <p:cNvPr descr="AG00130_" id="99" name="Google Shape;99;p1"/>
          <p:cNvPicPr preferRelativeResize="0"/>
          <p:nvPr/>
        </p:nvPicPr>
        <p:blipFill rotWithShape="1">
          <a:blip r:embed="rId5">
            <a:alphaModFix/>
          </a:blip>
          <a:srcRect b="0" l="0" r="0" t="0"/>
          <a:stretch/>
        </p:blipFill>
        <p:spPr>
          <a:xfrm flipH="1" rot="-5207779">
            <a:off x="1320422" y="5565153"/>
            <a:ext cx="559928" cy="455613"/>
          </a:xfrm>
          <a:prstGeom prst="rect">
            <a:avLst/>
          </a:prstGeom>
          <a:noFill/>
          <a:ln>
            <a:noFill/>
          </a:ln>
        </p:spPr>
      </p:pic>
      <p:sp>
        <p:nvSpPr>
          <p:cNvPr id="100" name="Google Shape;100;p1"/>
          <p:cNvSpPr/>
          <p:nvPr/>
        </p:nvSpPr>
        <p:spPr>
          <a:xfrm>
            <a:off x="2428860" y="2428868"/>
            <a:ext cx="4572000" cy="369332"/>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800"/>
              <a:buFont typeface="Arial"/>
              <a:buNone/>
            </a:pPr>
            <a:r>
              <a:t/>
            </a:r>
            <a:endParaRPr b="1" i="0" sz="1800" u="none" cap="none" strike="noStrike">
              <a:solidFill>
                <a:srgbClr val="F4F0E2"/>
              </a:solidFill>
              <a:latin typeface="Calibri"/>
              <a:ea typeface="Calibri"/>
              <a:cs typeface="Calibri"/>
              <a:sym typeface="Calibri"/>
            </a:endParaRPr>
          </a:p>
        </p:txBody>
      </p:sp>
      <p:sp>
        <p:nvSpPr>
          <p:cNvPr id="101" name="Google Shape;101;p1"/>
          <p:cNvSpPr/>
          <p:nvPr/>
        </p:nvSpPr>
        <p:spPr>
          <a:xfrm>
            <a:off x="-214346" y="1643050"/>
            <a:ext cx="9644129" cy="1754326"/>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1" i="0" lang="en-US" sz="3600" u="none" cap="none" strike="noStrike">
                <a:solidFill>
                  <a:srgbClr val="7030A0"/>
                </a:solidFill>
                <a:latin typeface="Times New Roman"/>
                <a:ea typeface="Times New Roman"/>
                <a:cs typeface="Times New Roman"/>
                <a:sym typeface="Times New Roman"/>
              </a:rPr>
              <a:t>TRIẾT LÍ SỐNG </a:t>
            </a:r>
            <a:r>
              <a:rPr b="1" i="1" lang="en-US" sz="3600" u="none" cap="none" strike="noStrike">
                <a:solidFill>
                  <a:srgbClr val="7030A0"/>
                </a:solidFill>
                <a:latin typeface="Times New Roman"/>
                <a:ea typeface="Times New Roman"/>
                <a:cs typeface="Times New Roman"/>
                <a:sym typeface="Times New Roman"/>
              </a:rPr>
              <a:t>NHÀN</a:t>
            </a:r>
            <a:r>
              <a:rPr b="1" i="0" lang="en-US" sz="3600" u="none" cap="none" strike="noStrike">
                <a:solidFill>
                  <a:srgbClr val="7030A0"/>
                </a:solidFill>
                <a:latin typeface="Times New Roman"/>
                <a:ea typeface="Times New Roman"/>
                <a:cs typeface="Times New Roman"/>
                <a:sym typeface="Times New Roman"/>
              </a:rPr>
              <a:t> TRONG </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3600"/>
              <a:buFont typeface="Arial"/>
              <a:buNone/>
            </a:pPr>
            <a:r>
              <a:rPr b="1" i="1" lang="en-US" sz="3600" u="none" cap="none" strike="noStrike">
                <a:solidFill>
                  <a:srgbClr val="7030A0"/>
                </a:solidFill>
                <a:latin typeface="Times New Roman"/>
                <a:ea typeface="Times New Roman"/>
                <a:cs typeface="Times New Roman"/>
                <a:sym typeface="Times New Roman"/>
              </a:rPr>
              <a:t>CẢNH NGÀY HÈ</a:t>
            </a:r>
            <a:r>
              <a:rPr b="1" i="0" lang="en-US" sz="3600" u="none" cap="none" strike="noStrike">
                <a:solidFill>
                  <a:srgbClr val="7030A0"/>
                </a:solidFill>
                <a:latin typeface="Times New Roman"/>
                <a:ea typeface="Times New Roman"/>
                <a:cs typeface="Times New Roman"/>
                <a:sym typeface="Times New Roman"/>
              </a:rPr>
              <a:t> (NGUYỄN TRÃI) </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3600"/>
              <a:buFont typeface="Arial"/>
              <a:buNone/>
            </a:pPr>
            <a:r>
              <a:rPr b="1" i="0" lang="en-US" sz="3600" u="none" cap="none" strike="noStrike">
                <a:solidFill>
                  <a:srgbClr val="7030A0"/>
                </a:solidFill>
                <a:latin typeface="Times New Roman"/>
                <a:ea typeface="Times New Roman"/>
                <a:cs typeface="Times New Roman"/>
                <a:sym typeface="Times New Roman"/>
              </a:rPr>
              <a:t>VÀ </a:t>
            </a:r>
            <a:r>
              <a:rPr b="1" i="1" lang="en-US" sz="3600" u="none" cap="none" strike="noStrike">
                <a:solidFill>
                  <a:srgbClr val="7030A0"/>
                </a:solidFill>
                <a:latin typeface="Times New Roman"/>
                <a:ea typeface="Times New Roman"/>
                <a:cs typeface="Times New Roman"/>
                <a:sym typeface="Times New Roman"/>
              </a:rPr>
              <a:t>NHÀN </a:t>
            </a:r>
            <a:r>
              <a:rPr b="1" i="0" lang="en-US" sz="3600" u="none" cap="none" strike="noStrike">
                <a:solidFill>
                  <a:srgbClr val="7030A0"/>
                </a:solidFill>
                <a:latin typeface="Times New Roman"/>
                <a:ea typeface="Times New Roman"/>
                <a:cs typeface="Times New Roman"/>
                <a:sym typeface="Times New Roman"/>
              </a:rPr>
              <a:t>(NGUYỄN BỈNH KHIÊM)</a:t>
            </a:r>
            <a:endParaRPr b="1" i="0" sz="3600" u="none" cap="none" strike="noStrike">
              <a:solidFill>
                <a:srgbClr val="7030A0"/>
              </a:solidFill>
              <a:latin typeface="Calibri"/>
              <a:ea typeface="Calibri"/>
              <a:cs typeface="Calibri"/>
              <a:sym typeface="Calibri"/>
            </a:endParaRPr>
          </a:p>
        </p:txBody>
      </p:sp>
      <p:pic>
        <p:nvPicPr>
          <p:cNvPr descr="1" id="102" name="Google Shape;102;p1"/>
          <p:cNvPicPr preferRelativeResize="0"/>
          <p:nvPr/>
        </p:nvPicPr>
        <p:blipFill rotWithShape="1">
          <a:blip r:embed="rId4">
            <a:alphaModFix/>
          </a:blip>
          <a:srcRect b="0" l="0" r="0" t="0"/>
          <a:stretch/>
        </p:blipFill>
        <p:spPr>
          <a:xfrm>
            <a:off x="3786182" y="4357694"/>
            <a:ext cx="1047750" cy="718218"/>
          </a:xfrm>
          <a:prstGeom prst="rect">
            <a:avLst/>
          </a:prstGeom>
          <a:noFill/>
          <a:ln>
            <a:noFill/>
          </a:ln>
        </p:spPr>
      </p:pic>
      <p:sp>
        <p:nvSpPr>
          <p:cNvPr id="103" name="Google Shape;103;p1"/>
          <p:cNvSpPr txBox="1"/>
          <p:nvPr/>
        </p:nvSpPr>
        <p:spPr>
          <a:xfrm>
            <a:off x="2643174" y="785794"/>
            <a:ext cx="3643338" cy="52322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800"/>
              <a:buFont typeface="Arial"/>
              <a:buNone/>
            </a:pPr>
            <a:r>
              <a:rPr b="0" i="0" lang="en-US" sz="2800" u="sng" cap="none" strike="noStrike">
                <a:solidFill>
                  <a:schemeClr val="dk1"/>
                </a:solidFill>
                <a:latin typeface="Times New Roman"/>
                <a:ea typeface="Times New Roman"/>
                <a:cs typeface="Times New Roman"/>
                <a:sym typeface="Times New Roman"/>
              </a:rPr>
              <a:t>CHUYÊN ĐỀ</a:t>
            </a:r>
            <a:r>
              <a:rPr b="0" i="0" lang="en-US" sz="2800" u="none" cap="none" strike="noStrike">
                <a:solidFill>
                  <a:schemeClr val="dk1"/>
                </a:solidFill>
                <a:latin typeface="Times New Roman"/>
                <a:ea typeface="Times New Roman"/>
                <a:cs typeface="Times New Roman"/>
                <a:sym typeface="Times New Roman"/>
              </a:rPr>
              <a:t>:</a:t>
            </a:r>
            <a:endParaRPr b="0" i="0" sz="2800" u="none" cap="none" strike="noStrike">
              <a:solidFill>
                <a:schemeClr val="dk1"/>
              </a:solidFill>
              <a:latin typeface="Times New Roman"/>
              <a:ea typeface="Times New Roman"/>
              <a:cs typeface="Times New Roman"/>
              <a:sym typeface="Times New Roman"/>
            </a:endParaRPr>
          </a:p>
        </p:txBody>
      </p:sp>
      <p:sp>
        <p:nvSpPr>
          <p:cNvPr id="104" name="Google Shape;104;p1"/>
          <p:cNvSpPr txBox="1"/>
          <p:nvPr/>
        </p:nvSpPr>
        <p:spPr>
          <a:xfrm>
            <a:off x="2714612" y="6357958"/>
            <a:ext cx="3857652" cy="40011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000"/>
              <a:buFont typeface="Arial"/>
              <a:buNone/>
            </a:pPr>
            <a:r>
              <a:rPr b="0" i="1" lang="en-US" sz="2000" u="none" cap="none" strike="noStrike">
                <a:solidFill>
                  <a:schemeClr val="dk1"/>
                </a:solidFill>
                <a:latin typeface="Times New Roman"/>
                <a:ea typeface="Times New Roman"/>
                <a:cs typeface="Times New Roman"/>
                <a:sym typeface="Times New Roman"/>
              </a:rPr>
              <a:t>Lớp 10C10 – GV: Lê Trí Dũng</a:t>
            </a:r>
            <a:endParaRPr b="0" i="1" sz="2000" u="none" cap="none" strike="noStrike">
              <a:solidFill>
                <a:schemeClr val="dk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86"/>
                                        </p:tgtEl>
                                        <p:attrNameLst>
                                          <p:attrName>style.visibility</p:attrName>
                                        </p:attrNameLst>
                                      </p:cBhvr>
                                      <p:to>
                                        <p:strVal val="visible"/>
                                      </p:to>
                                    </p:set>
                                    <p:animEffect filter="fade" transition="in">
                                      <p:cBhvr>
                                        <p:cTn dur="500"/>
                                        <p:tgtEl>
                                          <p:spTgt spid="86"/>
                                        </p:tgtEl>
                                      </p:cBhvr>
                                    </p:animEffect>
                                  </p:childTnLst>
                                </p:cTn>
                              </p:par>
                              <p:par>
                                <p:cTn fill="hold" nodeType="withEffect" presetClass="entr" presetID="10" presetSubtype="0">
                                  <p:stCondLst>
                                    <p:cond delay="0"/>
                                  </p:stCondLst>
                                  <p:childTnLst>
                                    <p:set>
                                      <p:cBhvr>
                                        <p:cTn dur="1" fill="hold">
                                          <p:stCondLst>
                                            <p:cond delay="0"/>
                                          </p:stCondLst>
                                        </p:cTn>
                                        <p:tgtEl>
                                          <p:spTgt spid="87"/>
                                        </p:tgtEl>
                                        <p:attrNameLst>
                                          <p:attrName>style.visibility</p:attrName>
                                        </p:attrNameLst>
                                      </p:cBhvr>
                                      <p:to>
                                        <p:strVal val="visible"/>
                                      </p:to>
                                    </p:set>
                                    <p:animEffect filter="fade" transition="in">
                                      <p:cBhvr>
                                        <p:cTn dur="500"/>
                                        <p:tgtEl>
                                          <p:spTgt spid="87"/>
                                        </p:tgtEl>
                                      </p:cBhvr>
                                    </p:animEffect>
                                  </p:childTnLst>
                                </p:cTn>
                              </p:par>
                              <p:par>
                                <p:cTn fill="hold" nodeType="withEffect" presetClass="entr" presetID="10" presetSubtype="0">
                                  <p:stCondLst>
                                    <p:cond delay="0"/>
                                  </p:stCondLst>
                                  <p:childTnLst>
                                    <p:set>
                                      <p:cBhvr>
                                        <p:cTn dur="1" fill="hold">
                                          <p:stCondLst>
                                            <p:cond delay="0"/>
                                          </p:stCondLst>
                                        </p:cTn>
                                        <p:tgtEl>
                                          <p:spTgt spid="89"/>
                                        </p:tgtEl>
                                        <p:attrNameLst>
                                          <p:attrName>style.visibility</p:attrName>
                                        </p:attrNameLst>
                                      </p:cBhvr>
                                      <p:to>
                                        <p:strVal val="visible"/>
                                      </p:to>
                                    </p:set>
                                    <p:animEffect filter="fade" transition="in">
                                      <p:cBhvr>
                                        <p:cTn dur="500"/>
                                        <p:tgtEl>
                                          <p:spTgt spid="89"/>
                                        </p:tgtEl>
                                      </p:cBhvr>
                                    </p:animEffect>
                                  </p:childTnLst>
                                </p:cTn>
                              </p:par>
                              <p:par>
                                <p:cTn fill="hold" nodeType="withEffect" presetClass="entr" presetID="10" presetSubtype="0">
                                  <p:stCondLst>
                                    <p:cond delay="0"/>
                                  </p:stCondLst>
                                  <p:childTnLst>
                                    <p:set>
                                      <p:cBhvr>
                                        <p:cTn dur="1" fill="hold">
                                          <p:stCondLst>
                                            <p:cond delay="0"/>
                                          </p:stCondLst>
                                        </p:cTn>
                                        <p:tgtEl>
                                          <p:spTgt spid="90"/>
                                        </p:tgtEl>
                                        <p:attrNameLst>
                                          <p:attrName>style.visibility</p:attrName>
                                        </p:attrNameLst>
                                      </p:cBhvr>
                                      <p:to>
                                        <p:strVal val="visible"/>
                                      </p:to>
                                    </p:set>
                                    <p:animEffect filter="fade" transition="in">
                                      <p:cBhvr>
                                        <p:cTn dur="500"/>
                                        <p:tgtEl>
                                          <p:spTgt spid="90"/>
                                        </p:tgtEl>
                                      </p:cBhvr>
                                    </p:animEffect>
                                  </p:childTnLst>
                                </p:cTn>
                              </p:par>
                              <p:par>
                                <p:cTn fill="hold" nodeType="withEffect" presetClass="entr" presetID="10" presetSubtype="0">
                                  <p:stCondLst>
                                    <p:cond delay="0"/>
                                  </p:stCondLst>
                                  <p:childTnLst>
                                    <p:set>
                                      <p:cBhvr>
                                        <p:cTn dur="1" fill="hold">
                                          <p:stCondLst>
                                            <p:cond delay="0"/>
                                          </p:stCondLst>
                                        </p:cTn>
                                        <p:tgtEl>
                                          <p:spTgt spid="91"/>
                                        </p:tgtEl>
                                        <p:attrNameLst>
                                          <p:attrName>style.visibility</p:attrName>
                                        </p:attrNameLst>
                                      </p:cBhvr>
                                      <p:to>
                                        <p:strVal val="visible"/>
                                      </p:to>
                                    </p:set>
                                    <p:animEffect filter="fade" transition="in">
                                      <p:cBhvr>
                                        <p:cTn dur="500"/>
                                        <p:tgtEl>
                                          <p:spTgt spid="91"/>
                                        </p:tgtEl>
                                      </p:cBhvr>
                                    </p:animEffect>
                                  </p:childTnLst>
                                </p:cTn>
                              </p:par>
                              <p:par>
                                <p:cTn fill="hold" nodeType="withEffect" presetClass="entr" presetID="10" presetSubtype="0">
                                  <p:stCondLst>
                                    <p:cond delay="0"/>
                                  </p:stCondLst>
                                  <p:childTnLst>
                                    <p:set>
                                      <p:cBhvr>
                                        <p:cTn dur="1" fill="hold">
                                          <p:stCondLst>
                                            <p:cond delay="0"/>
                                          </p:stCondLst>
                                        </p:cTn>
                                        <p:tgtEl>
                                          <p:spTgt spid="92"/>
                                        </p:tgtEl>
                                        <p:attrNameLst>
                                          <p:attrName>style.visibility</p:attrName>
                                        </p:attrNameLst>
                                      </p:cBhvr>
                                      <p:to>
                                        <p:strVal val="visible"/>
                                      </p:to>
                                    </p:set>
                                    <p:animEffect filter="fade" transition="in">
                                      <p:cBhvr>
                                        <p:cTn dur="500"/>
                                        <p:tgtEl>
                                          <p:spTgt spid="92"/>
                                        </p:tgtEl>
                                      </p:cBhvr>
                                    </p:animEffect>
                                  </p:childTnLst>
                                </p:cTn>
                              </p:par>
                              <p:par>
                                <p:cTn fill="hold" nodeType="withEffect" presetClass="entr" presetID="10" presetSubtype="0">
                                  <p:stCondLst>
                                    <p:cond delay="0"/>
                                  </p:stCondLst>
                                  <p:childTnLst>
                                    <p:set>
                                      <p:cBhvr>
                                        <p:cTn dur="1" fill="hold">
                                          <p:stCondLst>
                                            <p:cond delay="0"/>
                                          </p:stCondLst>
                                        </p:cTn>
                                        <p:tgtEl>
                                          <p:spTgt spid="97"/>
                                        </p:tgtEl>
                                        <p:attrNameLst>
                                          <p:attrName>style.visibility</p:attrName>
                                        </p:attrNameLst>
                                      </p:cBhvr>
                                      <p:to>
                                        <p:strVal val="visible"/>
                                      </p:to>
                                    </p:set>
                                    <p:animEffect filter="fade" transition="in">
                                      <p:cBhvr>
                                        <p:cTn dur="500"/>
                                        <p:tgtEl>
                                          <p:spTgt spid="97"/>
                                        </p:tgtEl>
                                      </p:cBhvr>
                                    </p:animEffect>
                                  </p:childTnLst>
                                </p:cTn>
                              </p:par>
                              <p:par>
                                <p:cTn fill="hold" nodeType="withEffect" presetClass="entr" presetID="10" presetSubtype="0">
                                  <p:stCondLst>
                                    <p:cond delay="0"/>
                                  </p:stCondLst>
                                  <p:childTnLst>
                                    <p:set>
                                      <p:cBhvr>
                                        <p:cTn dur="1" fill="hold">
                                          <p:stCondLst>
                                            <p:cond delay="0"/>
                                          </p:stCondLst>
                                        </p:cTn>
                                        <p:tgtEl>
                                          <p:spTgt spid="99"/>
                                        </p:tgtEl>
                                        <p:attrNameLst>
                                          <p:attrName>style.visibility</p:attrName>
                                        </p:attrNameLst>
                                      </p:cBhvr>
                                      <p:to>
                                        <p:strVal val="visible"/>
                                      </p:to>
                                    </p:set>
                                    <p:animEffect filter="fade" transition="in">
                                      <p:cBhvr>
                                        <p:cTn dur="500"/>
                                        <p:tgtEl>
                                          <p:spTgt spid="9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1" name="Shape 421"/>
        <p:cNvGrpSpPr/>
        <p:nvPr/>
      </p:nvGrpSpPr>
      <p:grpSpPr>
        <a:xfrm>
          <a:off x="0" y="0"/>
          <a:ext cx="0" cy="0"/>
          <a:chOff x="0" y="0"/>
          <a:chExt cx="0" cy="0"/>
        </a:xfrm>
      </p:grpSpPr>
      <p:sp>
        <p:nvSpPr>
          <p:cNvPr id="422" name="Google Shape;422;p10"/>
          <p:cNvSpPr/>
          <p:nvPr/>
        </p:nvSpPr>
        <p:spPr>
          <a:xfrm>
            <a:off x="1928794" y="285728"/>
            <a:ext cx="5500726" cy="857256"/>
          </a:xfrm>
          <a:prstGeom prst="roundRect">
            <a:avLst>
              <a:gd fmla="val 16667" name="adj"/>
            </a:avLst>
          </a:prstGeom>
          <a:gradFill>
            <a:gsLst>
              <a:gs pos="0">
                <a:srgbClr val="9BE9FF"/>
              </a:gs>
              <a:gs pos="35000">
                <a:srgbClr val="B8F1FF"/>
              </a:gs>
              <a:gs pos="100000">
                <a:srgbClr val="E2FBFF"/>
              </a:gs>
            </a:gsLst>
            <a:lin ang="16200000" scaled="0"/>
          </a:gradFill>
          <a:ln cap="flat" cmpd="sng" w="9525">
            <a:solidFill>
              <a:srgbClr val="45A9C4"/>
            </a:solidFill>
            <a:prstDash val="solid"/>
            <a:round/>
            <a:headEnd len="sm" w="sm" type="none"/>
            <a:tailEnd len="sm" w="sm" type="none"/>
          </a:ln>
          <a:effectLst>
            <a:outerShdw blurRad="40000" rotWithShape="0" dir="5400000" dist="20000">
              <a:srgbClr val="000000">
                <a:alpha val="37254"/>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800"/>
              <a:buFont typeface="Arial"/>
              <a:buNone/>
            </a:pPr>
            <a:r>
              <a:rPr b="0" i="0" lang="en-US" sz="4800" u="none" cap="none" strike="noStrike">
                <a:solidFill>
                  <a:srgbClr val="FF0000"/>
                </a:solidFill>
                <a:latin typeface="Times New Roman"/>
                <a:ea typeface="Times New Roman"/>
                <a:cs typeface="Times New Roman"/>
                <a:sym typeface="Times New Roman"/>
              </a:rPr>
              <a:t>AI NHANH HƠN?</a:t>
            </a:r>
            <a:endParaRPr b="0" i="0" sz="4800" u="none" cap="none" strike="noStrike">
              <a:solidFill>
                <a:srgbClr val="FF0000"/>
              </a:solidFill>
              <a:latin typeface="Times New Roman"/>
              <a:ea typeface="Times New Roman"/>
              <a:cs typeface="Times New Roman"/>
              <a:sym typeface="Times New Roman"/>
            </a:endParaRPr>
          </a:p>
        </p:txBody>
      </p:sp>
      <p:sp>
        <p:nvSpPr>
          <p:cNvPr id="423" name="Google Shape;423;p10"/>
          <p:cNvSpPr/>
          <p:nvPr/>
        </p:nvSpPr>
        <p:spPr>
          <a:xfrm>
            <a:off x="428596" y="1428736"/>
            <a:ext cx="1000132" cy="500066"/>
          </a:xfrm>
          <a:prstGeom prst="roundRect">
            <a:avLst>
              <a:gd fmla="val 16667" name="adj"/>
            </a:avLst>
          </a:prstGeom>
          <a:gradFill>
            <a:gsLst>
              <a:gs pos="0">
                <a:srgbClr val="DAFEA4"/>
              </a:gs>
              <a:gs pos="35000">
                <a:srgbClr val="E3FEBF"/>
              </a:gs>
              <a:gs pos="100000">
                <a:srgbClr val="F4FEE6"/>
              </a:gs>
            </a:gsLst>
            <a:lin ang="16200000" scaled="0"/>
          </a:gradFill>
          <a:ln cap="flat" cmpd="sng" w="9525">
            <a:solidFill>
              <a:srgbClr val="97B853"/>
            </a:solidFill>
            <a:prstDash val="solid"/>
            <a:round/>
            <a:headEnd len="sm" w="sm" type="none"/>
            <a:tailEnd len="sm" w="sm" type="none"/>
          </a:ln>
          <a:effectLst>
            <a:outerShdw blurRad="40000" rotWithShape="0" dir="5400000" dist="20000">
              <a:srgbClr val="000000">
                <a:alpha val="37254"/>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000"/>
              <a:buFont typeface="Arial"/>
              <a:buNone/>
            </a:pPr>
            <a:r>
              <a:rPr b="1" i="0" lang="en-US" sz="2000" u="none" cap="none" strike="noStrike">
                <a:solidFill>
                  <a:srgbClr val="FF0000"/>
                </a:solidFill>
                <a:latin typeface="Times New Roman"/>
                <a:ea typeface="Times New Roman"/>
                <a:cs typeface="Times New Roman"/>
                <a:sym typeface="Times New Roman"/>
              </a:rPr>
              <a:t>Câu 8</a:t>
            </a:r>
            <a:endParaRPr b="1" i="0" sz="2000" u="none" cap="none" strike="noStrike">
              <a:solidFill>
                <a:srgbClr val="FF0000"/>
              </a:solidFill>
              <a:latin typeface="Times New Roman"/>
              <a:ea typeface="Times New Roman"/>
              <a:cs typeface="Times New Roman"/>
              <a:sym typeface="Times New Roman"/>
            </a:endParaRPr>
          </a:p>
        </p:txBody>
      </p:sp>
      <p:sp>
        <p:nvSpPr>
          <p:cNvPr id="424" name="Google Shape;424;p10"/>
          <p:cNvSpPr/>
          <p:nvPr/>
        </p:nvSpPr>
        <p:spPr>
          <a:xfrm>
            <a:off x="-1479550" y="1447800"/>
            <a:ext cx="185737" cy="338138"/>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25" name="Google Shape;425;p10"/>
          <p:cNvSpPr/>
          <p:nvPr/>
        </p:nvSpPr>
        <p:spPr>
          <a:xfrm>
            <a:off x="4446588" y="257175"/>
            <a:ext cx="273050" cy="307975"/>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Times New Roman"/>
                <a:ea typeface="Times New Roman"/>
                <a:cs typeface="Times New Roman"/>
                <a:sym typeface="Times New Roman"/>
              </a:rPr>
              <a:t>  </a:t>
            </a:r>
            <a:endParaRPr b="0" i="0" sz="2400" u="none" cap="none" strike="noStrike">
              <a:solidFill>
                <a:schemeClr val="dk1"/>
              </a:solidFill>
              <a:latin typeface="Calibri"/>
              <a:ea typeface="Calibri"/>
              <a:cs typeface="Calibri"/>
              <a:sym typeface="Calibri"/>
            </a:endParaRPr>
          </a:p>
        </p:txBody>
      </p:sp>
      <p:sp>
        <p:nvSpPr>
          <p:cNvPr id="426" name="Google Shape;426;p10"/>
          <p:cNvSpPr/>
          <p:nvPr/>
        </p:nvSpPr>
        <p:spPr>
          <a:xfrm>
            <a:off x="-1196975" y="990600"/>
            <a:ext cx="184150" cy="338138"/>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27" name="Google Shape;427;p10"/>
          <p:cNvSpPr/>
          <p:nvPr/>
        </p:nvSpPr>
        <p:spPr>
          <a:xfrm>
            <a:off x="4446588" y="257175"/>
            <a:ext cx="273050" cy="307975"/>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Times New Roman"/>
                <a:ea typeface="Times New Roman"/>
                <a:cs typeface="Times New Roman"/>
                <a:sym typeface="Times New Roman"/>
              </a:rPr>
              <a:t>  </a:t>
            </a:r>
            <a:endParaRPr b="0" i="0" sz="2400" u="none" cap="none" strike="noStrike">
              <a:solidFill>
                <a:schemeClr val="dk1"/>
              </a:solidFill>
              <a:latin typeface="Calibri"/>
              <a:ea typeface="Calibri"/>
              <a:cs typeface="Calibri"/>
              <a:sym typeface="Calibri"/>
            </a:endParaRPr>
          </a:p>
        </p:txBody>
      </p:sp>
      <p:sp>
        <p:nvSpPr>
          <p:cNvPr id="428" name="Google Shape;428;p10"/>
          <p:cNvSpPr/>
          <p:nvPr/>
        </p:nvSpPr>
        <p:spPr>
          <a:xfrm>
            <a:off x="0" y="1524000"/>
            <a:ext cx="184150" cy="338138"/>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29" name="Google Shape;429;p10"/>
          <p:cNvSpPr/>
          <p:nvPr/>
        </p:nvSpPr>
        <p:spPr>
          <a:xfrm>
            <a:off x="4446588" y="257175"/>
            <a:ext cx="273050" cy="307975"/>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Times New Roman"/>
                <a:ea typeface="Times New Roman"/>
                <a:cs typeface="Times New Roman"/>
                <a:sym typeface="Times New Roman"/>
              </a:rPr>
              <a:t>  </a:t>
            </a:r>
            <a:endParaRPr b="0" i="0" sz="2400" u="none" cap="none" strike="noStrike">
              <a:solidFill>
                <a:schemeClr val="dk1"/>
              </a:solidFill>
              <a:latin typeface="Calibri"/>
              <a:ea typeface="Calibri"/>
              <a:cs typeface="Calibri"/>
              <a:sym typeface="Calibri"/>
            </a:endParaRPr>
          </a:p>
        </p:txBody>
      </p:sp>
      <p:sp>
        <p:nvSpPr>
          <p:cNvPr id="430" name="Google Shape;430;p10"/>
          <p:cNvSpPr/>
          <p:nvPr/>
        </p:nvSpPr>
        <p:spPr>
          <a:xfrm>
            <a:off x="357158" y="2071678"/>
            <a:ext cx="8307387" cy="3429024"/>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 Nội dung thơ Nôm của Nguyễn Bỉnh Khiêm là gì?</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A. Mang đậm chất triết lí, giáo huấn.</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B. Ngợi ca chí của kẻ sĩ, thú thanh nhàn.</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C. Phê phán những điều xấu xa trong xã hội.</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D. Tất cả đều đúng.</a:t>
            </a:r>
            <a:endParaRPr b="0" i="0" sz="2800" u="none" cap="none" strike="noStrike">
              <a:solidFill>
                <a:srgbClr val="0000FF"/>
              </a:solidFill>
              <a:latin typeface="Times New Roman"/>
              <a:ea typeface="Times New Roman"/>
              <a:cs typeface="Times New Roman"/>
              <a:sym typeface="Times New Roman"/>
            </a:endParaRPr>
          </a:p>
        </p:txBody>
      </p:sp>
      <p:grpSp>
        <p:nvGrpSpPr>
          <p:cNvPr id="431" name="Google Shape;431;p10"/>
          <p:cNvGrpSpPr/>
          <p:nvPr/>
        </p:nvGrpSpPr>
        <p:grpSpPr>
          <a:xfrm>
            <a:off x="6896100" y="3733800"/>
            <a:ext cx="1125538" cy="1143000"/>
            <a:chOff x="816" y="1392"/>
            <a:chExt cx="768" cy="720"/>
          </a:xfrm>
        </p:grpSpPr>
        <p:sp>
          <p:nvSpPr>
            <p:cNvPr id="432" name="Google Shape;432;p10"/>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33" name="Google Shape;433;p10"/>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1</a:t>
              </a:r>
              <a:endParaRPr b="0" i="0" sz="1400" u="none" cap="none" strike="noStrike">
                <a:solidFill>
                  <a:srgbClr val="000000"/>
                </a:solidFill>
                <a:latin typeface="Arial"/>
                <a:ea typeface="Arial"/>
                <a:cs typeface="Arial"/>
                <a:sym typeface="Arial"/>
              </a:endParaRPr>
            </a:p>
          </p:txBody>
        </p:sp>
      </p:grpSp>
      <p:grpSp>
        <p:nvGrpSpPr>
          <p:cNvPr id="434" name="Google Shape;434;p10"/>
          <p:cNvGrpSpPr/>
          <p:nvPr/>
        </p:nvGrpSpPr>
        <p:grpSpPr>
          <a:xfrm>
            <a:off x="6896100" y="3733800"/>
            <a:ext cx="1125538" cy="1143000"/>
            <a:chOff x="816" y="1392"/>
            <a:chExt cx="768" cy="720"/>
          </a:xfrm>
        </p:grpSpPr>
        <p:sp>
          <p:nvSpPr>
            <p:cNvPr id="435" name="Google Shape;435;p10"/>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36" name="Google Shape;436;p10"/>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2</a:t>
              </a:r>
              <a:endParaRPr b="0" i="0" sz="1400" u="none" cap="none" strike="noStrike">
                <a:solidFill>
                  <a:srgbClr val="000000"/>
                </a:solidFill>
                <a:latin typeface="Arial"/>
                <a:ea typeface="Arial"/>
                <a:cs typeface="Arial"/>
                <a:sym typeface="Arial"/>
              </a:endParaRPr>
            </a:p>
          </p:txBody>
        </p:sp>
      </p:grpSp>
      <p:grpSp>
        <p:nvGrpSpPr>
          <p:cNvPr id="437" name="Google Shape;437;p10"/>
          <p:cNvGrpSpPr/>
          <p:nvPr/>
        </p:nvGrpSpPr>
        <p:grpSpPr>
          <a:xfrm>
            <a:off x="6896100" y="3733800"/>
            <a:ext cx="1125538" cy="1143000"/>
            <a:chOff x="816" y="1392"/>
            <a:chExt cx="768" cy="720"/>
          </a:xfrm>
        </p:grpSpPr>
        <p:sp>
          <p:nvSpPr>
            <p:cNvPr id="438" name="Google Shape;438;p10"/>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39" name="Google Shape;439;p10"/>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3</a:t>
              </a:r>
              <a:endParaRPr b="0" i="0" sz="1400" u="none" cap="none" strike="noStrike">
                <a:solidFill>
                  <a:srgbClr val="000000"/>
                </a:solidFill>
                <a:latin typeface="Arial"/>
                <a:ea typeface="Arial"/>
                <a:cs typeface="Arial"/>
                <a:sym typeface="Arial"/>
              </a:endParaRPr>
            </a:p>
          </p:txBody>
        </p:sp>
      </p:grpSp>
      <p:grpSp>
        <p:nvGrpSpPr>
          <p:cNvPr id="440" name="Google Shape;440;p10"/>
          <p:cNvGrpSpPr/>
          <p:nvPr/>
        </p:nvGrpSpPr>
        <p:grpSpPr>
          <a:xfrm>
            <a:off x="6896100" y="3733800"/>
            <a:ext cx="1125538" cy="1143000"/>
            <a:chOff x="816" y="1392"/>
            <a:chExt cx="768" cy="720"/>
          </a:xfrm>
        </p:grpSpPr>
        <p:sp>
          <p:nvSpPr>
            <p:cNvPr id="441" name="Google Shape;441;p10"/>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42" name="Google Shape;442;p10"/>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4</a:t>
              </a:r>
              <a:endParaRPr b="0" i="0" sz="1400" u="none" cap="none" strike="noStrike">
                <a:solidFill>
                  <a:srgbClr val="000000"/>
                </a:solidFill>
                <a:latin typeface="Arial"/>
                <a:ea typeface="Arial"/>
                <a:cs typeface="Arial"/>
                <a:sym typeface="Arial"/>
              </a:endParaRPr>
            </a:p>
          </p:txBody>
        </p:sp>
      </p:grpSp>
      <p:grpSp>
        <p:nvGrpSpPr>
          <p:cNvPr id="443" name="Google Shape;443;p10"/>
          <p:cNvGrpSpPr/>
          <p:nvPr/>
        </p:nvGrpSpPr>
        <p:grpSpPr>
          <a:xfrm>
            <a:off x="6896100" y="3733800"/>
            <a:ext cx="1125538" cy="1143000"/>
            <a:chOff x="816" y="1392"/>
            <a:chExt cx="768" cy="720"/>
          </a:xfrm>
        </p:grpSpPr>
        <p:sp>
          <p:nvSpPr>
            <p:cNvPr id="444" name="Google Shape;444;p10"/>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45" name="Google Shape;445;p10"/>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5</a:t>
              </a:r>
              <a:endParaRPr b="0" i="0" sz="1400" u="none" cap="none" strike="noStrike">
                <a:solidFill>
                  <a:srgbClr val="000000"/>
                </a:solidFill>
                <a:latin typeface="Arial"/>
                <a:ea typeface="Arial"/>
                <a:cs typeface="Arial"/>
                <a:sym typeface="Arial"/>
              </a:endParaRPr>
            </a:p>
          </p:txBody>
        </p:sp>
      </p:grpSp>
      <p:grpSp>
        <p:nvGrpSpPr>
          <p:cNvPr id="446" name="Google Shape;446;p10"/>
          <p:cNvGrpSpPr/>
          <p:nvPr/>
        </p:nvGrpSpPr>
        <p:grpSpPr>
          <a:xfrm>
            <a:off x="6896100" y="3733800"/>
            <a:ext cx="1125538" cy="1143000"/>
            <a:chOff x="816" y="1392"/>
            <a:chExt cx="768" cy="720"/>
          </a:xfrm>
        </p:grpSpPr>
        <p:sp>
          <p:nvSpPr>
            <p:cNvPr id="447" name="Google Shape;447;p10"/>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48" name="Google Shape;448;p10"/>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6</a:t>
              </a:r>
              <a:endParaRPr b="0" i="0" sz="1400" u="none" cap="none" strike="noStrike">
                <a:solidFill>
                  <a:srgbClr val="000000"/>
                </a:solidFill>
                <a:latin typeface="Arial"/>
                <a:ea typeface="Arial"/>
                <a:cs typeface="Arial"/>
                <a:sym typeface="Arial"/>
              </a:endParaRPr>
            </a:p>
          </p:txBody>
        </p:sp>
      </p:grpSp>
      <p:grpSp>
        <p:nvGrpSpPr>
          <p:cNvPr id="449" name="Google Shape;449;p10"/>
          <p:cNvGrpSpPr/>
          <p:nvPr/>
        </p:nvGrpSpPr>
        <p:grpSpPr>
          <a:xfrm>
            <a:off x="6896100" y="3733800"/>
            <a:ext cx="1125538" cy="1143000"/>
            <a:chOff x="816" y="1392"/>
            <a:chExt cx="768" cy="720"/>
          </a:xfrm>
        </p:grpSpPr>
        <p:sp>
          <p:nvSpPr>
            <p:cNvPr id="450" name="Google Shape;450;p10"/>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51" name="Google Shape;451;p10"/>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7</a:t>
              </a:r>
              <a:endParaRPr b="0" i="0" sz="1400" u="none" cap="none" strike="noStrike">
                <a:solidFill>
                  <a:srgbClr val="000000"/>
                </a:solidFill>
                <a:latin typeface="Arial"/>
                <a:ea typeface="Arial"/>
                <a:cs typeface="Arial"/>
                <a:sym typeface="Arial"/>
              </a:endParaRPr>
            </a:p>
          </p:txBody>
        </p:sp>
      </p:grpSp>
      <p:grpSp>
        <p:nvGrpSpPr>
          <p:cNvPr id="452" name="Google Shape;452;p10"/>
          <p:cNvGrpSpPr/>
          <p:nvPr/>
        </p:nvGrpSpPr>
        <p:grpSpPr>
          <a:xfrm>
            <a:off x="6896100" y="3733800"/>
            <a:ext cx="1125538" cy="1143000"/>
            <a:chOff x="816" y="1392"/>
            <a:chExt cx="768" cy="720"/>
          </a:xfrm>
        </p:grpSpPr>
        <p:sp>
          <p:nvSpPr>
            <p:cNvPr id="453" name="Google Shape;453;p10"/>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54" name="Google Shape;454;p10"/>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8</a:t>
              </a:r>
              <a:endParaRPr b="0" i="0" sz="1400" u="none" cap="none" strike="noStrike">
                <a:solidFill>
                  <a:srgbClr val="000000"/>
                </a:solidFill>
                <a:latin typeface="Arial"/>
                <a:ea typeface="Arial"/>
                <a:cs typeface="Arial"/>
                <a:sym typeface="Arial"/>
              </a:endParaRPr>
            </a:p>
          </p:txBody>
        </p:sp>
      </p:grpSp>
      <p:grpSp>
        <p:nvGrpSpPr>
          <p:cNvPr id="455" name="Google Shape;455;p10"/>
          <p:cNvGrpSpPr/>
          <p:nvPr/>
        </p:nvGrpSpPr>
        <p:grpSpPr>
          <a:xfrm>
            <a:off x="6896100" y="3733800"/>
            <a:ext cx="1125538" cy="1143000"/>
            <a:chOff x="816" y="1392"/>
            <a:chExt cx="768" cy="720"/>
          </a:xfrm>
        </p:grpSpPr>
        <p:sp>
          <p:nvSpPr>
            <p:cNvPr id="456" name="Google Shape;456;p10"/>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57" name="Google Shape;457;p10"/>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9</a:t>
              </a:r>
              <a:endParaRPr b="0" i="0" sz="1400" u="none" cap="none" strike="noStrike">
                <a:solidFill>
                  <a:srgbClr val="000000"/>
                </a:solidFill>
                <a:latin typeface="Arial"/>
                <a:ea typeface="Arial"/>
                <a:cs typeface="Arial"/>
                <a:sym typeface="Arial"/>
              </a:endParaRPr>
            </a:p>
          </p:txBody>
        </p:sp>
      </p:grpSp>
      <p:grpSp>
        <p:nvGrpSpPr>
          <p:cNvPr id="458" name="Google Shape;458;p10"/>
          <p:cNvGrpSpPr/>
          <p:nvPr/>
        </p:nvGrpSpPr>
        <p:grpSpPr>
          <a:xfrm>
            <a:off x="6896100" y="3733800"/>
            <a:ext cx="1125538" cy="1143000"/>
            <a:chOff x="816" y="1392"/>
            <a:chExt cx="768" cy="720"/>
          </a:xfrm>
        </p:grpSpPr>
        <p:sp>
          <p:nvSpPr>
            <p:cNvPr id="459" name="Google Shape;459;p10"/>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60" name="Google Shape;460;p10"/>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10</a:t>
              </a:r>
              <a:endParaRPr b="0" i="0" sz="1400" u="none" cap="none" strike="noStrike">
                <a:solidFill>
                  <a:srgbClr val="000000"/>
                </a:solidFill>
                <a:latin typeface="Arial"/>
                <a:ea typeface="Arial"/>
                <a:cs typeface="Arial"/>
                <a:sym typeface="Arial"/>
              </a:endParaRPr>
            </a:p>
          </p:txBody>
        </p:sp>
      </p:grpSp>
      <p:pic>
        <p:nvPicPr>
          <p:cNvPr descr="Bells" id="461" name="Google Shape;461;p10"/>
          <p:cNvPicPr preferRelativeResize="0"/>
          <p:nvPr/>
        </p:nvPicPr>
        <p:blipFill rotWithShape="1">
          <a:blip r:embed="rId3">
            <a:alphaModFix/>
          </a:blip>
          <a:srcRect b="0" l="0" r="0" t="0"/>
          <a:stretch/>
        </p:blipFill>
        <p:spPr>
          <a:xfrm>
            <a:off x="6858016" y="3857628"/>
            <a:ext cx="1169987" cy="9525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xit" presetID="10" presetSubtype="0">
                                  <p:stCondLst>
                                    <p:cond delay="0"/>
                                  </p:stCondLst>
                                  <p:childTnLst>
                                    <p:animEffect filter="fade" transition="out">
                                      <p:cBhvr>
                                        <p:cTn dur="500"/>
                                        <p:tgtEl>
                                          <p:spTgt spid="458"/>
                                        </p:tgtEl>
                                      </p:cBhvr>
                                    </p:animEffect>
                                    <p:set>
                                      <p:cBhvr>
                                        <p:cTn dur="1" fill="hold">
                                          <p:stCondLst>
                                            <p:cond delay="500"/>
                                          </p:stCondLst>
                                        </p:cTn>
                                        <p:tgtEl>
                                          <p:spTgt spid="458"/>
                                        </p:tgtEl>
                                        <p:attrNameLst>
                                          <p:attrName>style.visibility</p:attrName>
                                        </p:attrNameLst>
                                      </p:cBhvr>
                                      <p:to>
                                        <p:strVal val="hidden"/>
                                      </p:to>
                                    </p:set>
                                  </p:childTnLst>
                                </p:cTn>
                              </p:par>
                            </p:childTnLst>
                          </p:cTn>
                        </p:par>
                        <p:par>
                          <p:cTn fill="hold">
                            <p:stCondLst>
                              <p:cond delay="500"/>
                            </p:stCondLst>
                            <p:childTnLst>
                              <p:par>
                                <p:cTn fill="hold" nodeType="afterEffect" presetClass="exit" presetID="10" presetSubtype="0">
                                  <p:stCondLst>
                                    <p:cond delay="0"/>
                                  </p:stCondLst>
                                  <p:childTnLst>
                                    <p:animEffect filter="fade" transition="out">
                                      <p:cBhvr>
                                        <p:cTn dur="500"/>
                                        <p:tgtEl>
                                          <p:spTgt spid="455"/>
                                        </p:tgtEl>
                                      </p:cBhvr>
                                    </p:animEffect>
                                    <p:set>
                                      <p:cBhvr>
                                        <p:cTn dur="1" fill="hold">
                                          <p:stCondLst>
                                            <p:cond delay="500"/>
                                          </p:stCondLst>
                                        </p:cTn>
                                        <p:tgtEl>
                                          <p:spTgt spid="455"/>
                                        </p:tgtEl>
                                        <p:attrNameLst>
                                          <p:attrName>style.visibility</p:attrName>
                                        </p:attrNameLst>
                                      </p:cBhvr>
                                      <p:to>
                                        <p:strVal val="hidden"/>
                                      </p:to>
                                    </p:set>
                                  </p:childTnLst>
                                </p:cTn>
                              </p:par>
                            </p:childTnLst>
                          </p:cTn>
                        </p:par>
                        <p:par>
                          <p:cTn fill="hold">
                            <p:stCondLst>
                              <p:cond delay="1000"/>
                            </p:stCondLst>
                            <p:childTnLst>
                              <p:par>
                                <p:cTn fill="hold" nodeType="afterEffect" presetClass="exit" presetID="10" presetSubtype="0">
                                  <p:stCondLst>
                                    <p:cond delay="0"/>
                                  </p:stCondLst>
                                  <p:childTnLst>
                                    <p:animEffect filter="fade" transition="out">
                                      <p:cBhvr>
                                        <p:cTn dur="500"/>
                                        <p:tgtEl>
                                          <p:spTgt spid="452"/>
                                        </p:tgtEl>
                                      </p:cBhvr>
                                    </p:animEffect>
                                    <p:set>
                                      <p:cBhvr>
                                        <p:cTn dur="1" fill="hold">
                                          <p:stCondLst>
                                            <p:cond delay="500"/>
                                          </p:stCondLst>
                                        </p:cTn>
                                        <p:tgtEl>
                                          <p:spTgt spid="452"/>
                                        </p:tgtEl>
                                        <p:attrNameLst>
                                          <p:attrName>style.visibility</p:attrName>
                                        </p:attrNameLst>
                                      </p:cBhvr>
                                      <p:to>
                                        <p:strVal val="hidden"/>
                                      </p:to>
                                    </p:set>
                                  </p:childTnLst>
                                </p:cTn>
                              </p:par>
                            </p:childTnLst>
                          </p:cTn>
                        </p:par>
                        <p:par>
                          <p:cTn fill="hold">
                            <p:stCondLst>
                              <p:cond delay="1500"/>
                            </p:stCondLst>
                            <p:childTnLst>
                              <p:par>
                                <p:cTn fill="hold" nodeType="afterEffect" presetClass="exit" presetID="10" presetSubtype="0">
                                  <p:stCondLst>
                                    <p:cond delay="0"/>
                                  </p:stCondLst>
                                  <p:childTnLst>
                                    <p:animEffect filter="fade" transition="out">
                                      <p:cBhvr>
                                        <p:cTn dur="500"/>
                                        <p:tgtEl>
                                          <p:spTgt spid="449"/>
                                        </p:tgtEl>
                                      </p:cBhvr>
                                    </p:animEffect>
                                    <p:set>
                                      <p:cBhvr>
                                        <p:cTn dur="1" fill="hold">
                                          <p:stCondLst>
                                            <p:cond delay="500"/>
                                          </p:stCondLst>
                                        </p:cTn>
                                        <p:tgtEl>
                                          <p:spTgt spid="449"/>
                                        </p:tgtEl>
                                        <p:attrNameLst>
                                          <p:attrName>style.visibility</p:attrName>
                                        </p:attrNameLst>
                                      </p:cBhvr>
                                      <p:to>
                                        <p:strVal val="hidden"/>
                                      </p:to>
                                    </p:set>
                                  </p:childTnLst>
                                </p:cTn>
                              </p:par>
                            </p:childTnLst>
                          </p:cTn>
                        </p:par>
                        <p:par>
                          <p:cTn fill="hold">
                            <p:stCondLst>
                              <p:cond delay="2000"/>
                            </p:stCondLst>
                            <p:childTnLst>
                              <p:par>
                                <p:cTn fill="hold" nodeType="afterEffect" presetClass="exit" presetID="10" presetSubtype="0">
                                  <p:stCondLst>
                                    <p:cond delay="0"/>
                                  </p:stCondLst>
                                  <p:childTnLst>
                                    <p:animEffect filter="fade" transition="out">
                                      <p:cBhvr>
                                        <p:cTn dur="500"/>
                                        <p:tgtEl>
                                          <p:spTgt spid="446"/>
                                        </p:tgtEl>
                                      </p:cBhvr>
                                    </p:animEffect>
                                    <p:set>
                                      <p:cBhvr>
                                        <p:cTn dur="1" fill="hold">
                                          <p:stCondLst>
                                            <p:cond delay="500"/>
                                          </p:stCondLst>
                                        </p:cTn>
                                        <p:tgtEl>
                                          <p:spTgt spid="446"/>
                                        </p:tgtEl>
                                        <p:attrNameLst>
                                          <p:attrName>style.visibility</p:attrName>
                                        </p:attrNameLst>
                                      </p:cBhvr>
                                      <p:to>
                                        <p:strVal val="hidden"/>
                                      </p:to>
                                    </p:set>
                                  </p:childTnLst>
                                </p:cTn>
                              </p:par>
                            </p:childTnLst>
                          </p:cTn>
                        </p:par>
                        <p:par>
                          <p:cTn fill="hold">
                            <p:stCondLst>
                              <p:cond delay="2500"/>
                            </p:stCondLst>
                            <p:childTnLst>
                              <p:par>
                                <p:cTn fill="hold" nodeType="afterEffect" presetClass="exit" presetID="10" presetSubtype="0">
                                  <p:stCondLst>
                                    <p:cond delay="0"/>
                                  </p:stCondLst>
                                  <p:childTnLst>
                                    <p:animEffect filter="fade" transition="out">
                                      <p:cBhvr>
                                        <p:cTn dur="500"/>
                                        <p:tgtEl>
                                          <p:spTgt spid="443"/>
                                        </p:tgtEl>
                                      </p:cBhvr>
                                    </p:animEffect>
                                    <p:set>
                                      <p:cBhvr>
                                        <p:cTn dur="1" fill="hold">
                                          <p:stCondLst>
                                            <p:cond delay="500"/>
                                          </p:stCondLst>
                                        </p:cTn>
                                        <p:tgtEl>
                                          <p:spTgt spid="443"/>
                                        </p:tgtEl>
                                        <p:attrNameLst>
                                          <p:attrName>style.visibility</p:attrName>
                                        </p:attrNameLst>
                                      </p:cBhvr>
                                      <p:to>
                                        <p:strVal val="hidden"/>
                                      </p:to>
                                    </p:set>
                                  </p:childTnLst>
                                </p:cTn>
                              </p:par>
                            </p:childTnLst>
                          </p:cTn>
                        </p:par>
                        <p:par>
                          <p:cTn fill="hold">
                            <p:stCondLst>
                              <p:cond delay="3000"/>
                            </p:stCondLst>
                            <p:childTnLst>
                              <p:par>
                                <p:cTn fill="hold" nodeType="afterEffect" presetClass="exit" presetID="10" presetSubtype="0">
                                  <p:stCondLst>
                                    <p:cond delay="0"/>
                                  </p:stCondLst>
                                  <p:childTnLst>
                                    <p:animEffect filter="fade" transition="out">
                                      <p:cBhvr>
                                        <p:cTn dur="500"/>
                                        <p:tgtEl>
                                          <p:spTgt spid="440"/>
                                        </p:tgtEl>
                                      </p:cBhvr>
                                    </p:animEffect>
                                    <p:set>
                                      <p:cBhvr>
                                        <p:cTn dur="1" fill="hold">
                                          <p:stCondLst>
                                            <p:cond delay="500"/>
                                          </p:stCondLst>
                                        </p:cTn>
                                        <p:tgtEl>
                                          <p:spTgt spid="440"/>
                                        </p:tgtEl>
                                        <p:attrNameLst>
                                          <p:attrName>style.visibility</p:attrName>
                                        </p:attrNameLst>
                                      </p:cBhvr>
                                      <p:to>
                                        <p:strVal val="hidden"/>
                                      </p:to>
                                    </p:set>
                                  </p:childTnLst>
                                </p:cTn>
                              </p:par>
                            </p:childTnLst>
                          </p:cTn>
                        </p:par>
                        <p:par>
                          <p:cTn fill="hold">
                            <p:stCondLst>
                              <p:cond delay="3500"/>
                            </p:stCondLst>
                            <p:childTnLst>
                              <p:par>
                                <p:cTn fill="hold" nodeType="afterEffect" presetClass="exit" presetID="10" presetSubtype="0">
                                  <p:stCondLst>
                                    <p:cond delay="0"/>
                                  </p:stCondLst>
                                  <p:childTnLst>
                                    <p:animEffect filter="fade" transition="out">
                                      <p:cBhvr>
                                        <p:cTn dur="500"/>
                                        <p:tgtEl>
                                          <p:spTgt spid="437"/>
                                        </p:tgtEl>
                                      </p:cBhvr>
                                    </p:animEffect>
                                    <p:set>
                                      <p:cBhvr>
                                        <p:cTn dur="1" fill="hold">
                                          <p:stCondLst>
                                            <p:cond delay="500"/>
                                          </p:stCondLst>
                                        </p:cTn>
                                        <p:tgtEl>
                                          <p:spTgt spid="437"/>
                                        </p:tgtEl>
                                        <p:attrNameLst>
                                          <p:attrName>style.visibility</p:attrName>
                                        </p:attrNameLst>
                                      </p:cBhvr>
                                      <p:to>
                                        <p:strVal val="hidden"/>
                                      </p:to>
                                    </p:set>
                                  </p:childTnLst>
                                </p:cTn>
                              </p:par>
                            </p:childTnLst>
                          </p:cTn>
                        </p:par>
                        <p:par>
                          <p:cTn fill="hold">
                            <p:stCondLst>
                              <p:cond delay="4000"/>
                            </p:stCondLst>
                            <p:childTnLst>
                              <p:par>
                                <p:cTn fill="hold" nodeType="afterEffect" presetClass="exit" presetID="10" presetSubtype="0">
                                  <p:stCondLst>
                                    <p:cond delay="0"/>
                                  </p:stCondLst>
                                  <p:childTnLst>
                                    <p:animEffect filter="fade" transition="out">
                                      <p:cBhvr>
                                        <p:cTn dur="500"/>
                                        <p:tgtEl>
                                          <p:spTgt spid="434"/>
                                        </p:tgtEl>
                                      </p:cBhvr>
                                    </p:animEffect>
                                    <p:set>
                                      <p:cBhvr>
                                        <p:cTn dur="1" fill="hold">
                                          <p:stCondLst>
                                            <p:cond delay="500"/>
                                          </p:stCondLst>
                                        </p:cTn>
                                        <p:tgtEl>
                                          <p:spTgt spid="434"/>
                                        </p:tgtEl>
                                        <p:attrNameLst>
                                          <p:attrName>style.visibility</p:attrName>
                                        </p:attrNameLst>
                                      </p:cBhvr>
                                      <p:to>
                                        <p:strVal val="hidden"/>
                                      </p:to>
                                    </p:set>
                                  </p:childTnLst>
                                </p:cTn>
                              </p:par>
                            </p:childTnLst>
                          </p:cTn>
                        </p:par>
                        <p:par>
                          <p:cTn fill="hold">
                            <p:stCondLst>
                              <p:cond delay="4500"/>
                            </p:stCondLst>
                            <p:childTnLst>
                              <p:par>
                                <p:cTn fill="hold" nodeType="afterEffect" presetClass="exit" presetID="10" presetSubtype="0">
                                  <p:stCondLst>
                                    <p:cond delay="0"/>
                                  </p:stCondLst>
                                  <p:childTnLst>
                                    <p:animEffect filter="fade" transition="out">
                                      <p:cBhvr>
                                        <p:cTn dur="500"/>
                                        <p:tgtEl>
                                          <p:spTgt spid="431"/>
                                        </p:tgtEl>
                                      </p:cBhvr>
                                    </p:animEffect>
                                    <p:set>
                                      <p:cBhvr>
                                        <p:cTn dur="1" fill="hold">
                                          <p:stCondLst>
                                            <p:cond delay="500"/>
                                          </p:stCondLst>
                                        </p:cTn>
                                        <p:tgtEl>
                                          <p:spTgt spid="431"/>
                                        </p:tgtEl>
                                        <p:attrNameLst>
                                          <p:attrName>style.visibility</p:attrName>
                                        </p:attrNameLst>
                                      </p:cBhvr>
                                      <p:to>
                                        <p:strVal val="hidden"/>
                                      </p:to>
                                    </p:set>
                                  </p:childTnLst>
                                </p:cTn>
                              </p:par>
                            </p:childTnLst>
                          </p:cTn>
                        </p:par>
                        <p:par>
                          <p:cTn fill="hold">
                            <p:stCondLst>
                              <p:cond delay="5000"/>
                            </p:stCondLst>
                            <p:childTnLst>
                              <p:par>
                                <p:cTn fill="hold" nodeType="afterEffect" presetClass="entr" presetID="10" presetSubtype="0">
                                  <p:stCondLst>
                                    <p:cond delay="0"/>
                                  </p:stCondLst>
                                  <p:childTnLst>
                                    <p:set>
                                      <p:cBhvr>
                                        <p:cTn dur="1" fill="hold">
                                          <p:stCondLst>
                                            <p:cond delay="0"/>
                                          </p:stCondLst>
                                        </p:cTn>
                                        <p:tgtEl>
                                          <p:spTgt spid="461"/>
                                        </p:tgtEl>
                                        <p:attrNameLst>
                                          <p:attrName>style.visibility</p:attrName>
                                        </p:attrNameLst>
                                      </p:cBhvr>
                                      <p:to>
                                        <p:strVal val="visible"/>
                                      </p:to>
                                    </p:set>
                                    <p:animEffect filter="fade" transition="in">
                                      <p:cBhvr>
                                        <p:cTn dur="500"/>
                                        <p:tgtEl>
                                          <p:spTgt spid="46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5" name="Shape 465"/>
        <p:cNvGrpSpPr/>
        <p:nvPr/>
      </p:nvGrpSpPr>
      <p:grpSpPr>
        <a:xfrm>
          <a:off x="0" y="0"/>
          <a:ext cx="0" cy="0"/>
          <a:chOff x="0" y="0"/>
          <a:chExt cx="0" cy="0"/>
        </a:xfrm>
      </p:grpSpPr>
      <p:sp>
        <p:nvSpPr>
          <p:cNvPr id="466" name="Google Shape;466;p11"/>
          <p:cNvSpPr/>
          <p:nvPr/>
        </p:nvSpPr>
        <p:spPr>
          <a:xfrm>
            <a:off x="1928794" y="285728"/>
            <a:ext cx="5500726" cy="857256"/>
          </a:xfrm>
          <a:prstGeom prst="roundRect">
            <a:avLst>
              <a:gd fmla="val 16667" name="adj"/>
            </a:avLst>
          </a:prstGeom>
          <a:gradFill>
            <a:gsLst>
              <a:gs pos="0">
                <a:srgbClr val="9BE9FF"/>
              </a:gs>
              <a:gs pos="35000">
                <a:srgbClr val="B8F1FF"/>
              </a:gs>
              <a:gs pos="100000">
                <a:srgbClr val="E2FBFF"/>
              </a:gs>
            </a:gsLst>
            <a:lin ang="16200000" scaled="0"/>
          </a:gradFill>
          <a:ln cap="flat" cmpd="sng" w="9525">
            <a:solidFill>
              <a:srgbClr val="45A9C4"/>
            </a:solidFill>
            <a:prstDash val="solid"/>
            <a:round/>
            <a:headEnd len="sm" w="sm" type="none"/>
            <a:tailEnd len="sm" w="sm" type="none"/>
          </a:ln>
          <a:effectLst>
            <a:outerShdw blurRad="40000" rotWithShape="0" dir="5400000" dist="20000">
              <a:srgbClr val="000000">
                <a:alpha val="37254"/>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800"/>
              <a:buFont typeface="Arial"/>
              <a:buNone/>
            </a:pPr>
            <a:r>
              <a:rPr b="0" i="0" lang="en-US" sz="4800" u="none" cap="none" strike="noStrike">
                <a:solidFill>
                  <a:srgbClr val="FF0000"/>
                </a:solidFill>
                <a:latin typeface="Times New Roman"/>
                <a:ea typeface="Times New Roman"/>
                <a:cs typeface="Times New Roman"/>
                <a:sym typeface="Times New Roman"/>
              </a:rPr>
              <a:t>AI NHANH HƠN?</a:t>
            </a:r>
            <a:endParaRPr b="0" i="0" sz="4800" u="none" cap="none" strike="noStrike">
              <a:solidFill>
                <a:srgbClr val="FF0000"/>
              </a:solidFill>
              <a:latin typeface="Times New Roman"/>
              <a:ea typeface="Times New Roman"/>
              <a:cs typeface="Times New Roman"/>
              <a:sym typeface="Times New Roman"/>
            </a:endParaRPr>
          </a:p>
        </p:txBody>
      </p:sp>
      <p:sp>
        <p:nvSpPr>
          <p:cNvPr id="467" name="Google Shape;467;p11"/>
          <p:cNvSpPr/>
          <p:nvPr/>
        </p:nvSpPr>
        <p:spPr>
          <a:xfrm>
            <a:off x="428596" y="1428736"/>
            <a:ext cx="1000132" cy="500066"/>
          </a:xfrm>
          <a:prstGeom prst="roundRect">
            <a:avLst>
              <a:gd fmla="val 16667" name="adj"/>
            </a:avLst>
          </a:prstGeom>
          <a:gradFill>
            <a:gsLst>
              <a:gs pos="0">
                <a:srgbClr val="DAFEA4"/>
              </a:gs>
              <a:gs pos="35000">
                <a:srgbClr val="E3FEBF"/>
              </a:gs>
              <a:gs pos="100000">
                <a:srgbClr val="F4FEE6"/>
              </a:gs>
            </a:gsLst>
            <a:lin ang="16200000" scaled="0"/>
          </a:gradFill>
          <a:ln cap="flat" cmpd="sng" w="9525">
            <a:solidFill>
              <a:srgbClr val="97B853"/>
            </a:solidFill>
            <a:prstDash val="solid"/>
            <a:round/>
            <a:headEnd len="sm" w="sm" type="none"/>
            <a:tailEnd len="sm" w="sm" type="none"/>
          </a:ln>
          <a:effectLst>
            <a:outerShdw blurRad="40000" rotWithShape="0" dir="5400000" dist="20000">
              <a:srgbClr val="000000">
                <a:alpha val="37254"/>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000"/>
              <a:buFont typeface="Arial"/>
              <a:buNone/>
            </a:pPr>
            <a:r>
              <a:rPr b="1" i="0" lang="en-US" sz="2000" u="none" cap="none" strike="noStrike">
                <a:solidFill>
                  <a:srgbClr val="FF0000"/>
                </a:solidFill>
                <a:latin typeface="Times New Roman"/>
                <a:ea typeface="Times New Roman"/>
                <a:cs typeface="Times New Roman"/>
                <a:sym typeface="Times New Roman"/>
              </a:rPr>
              <a:t>Câu 9</a:t>
            </a:r>
            <a:endParaRPr b="1" i="0" sz="2000" u="none" cap="none" strike="noStrike">
              <a:solidFill>
                <a:srgbClr val="FF0000"/>
              </a:solidFill>
              <a:latin typeface="Times New Roman"/>
              <a:ea typeface="Times New Roman"/>
              <a:cs typeface="Times New Roman"/>
              <a:sym typeface="Times New Roman"/>
            </a:endParaRPr>
          </a:p>
        </p:txBody>
      </p:sp>
      <p:sp>
        <p:nvSpPr>
          <p:cNvPr id="468" name="Google Shape;468;p11"/>
          <p:cNvSpPr/>
          <p:nvPr/>
        </p:nvSpPr>
        <p:spPr>
          <a:xfrm>
            <a:off x="-1479550" y="1447800"/>
            <a:ext cx="185737" cy="338138"/>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69" name="Google Shape;469;p11"/>
          <p:cNvSpPr/>
          <p:nvPr/>
        </p:nvSpPr>
        <p:spPr>
          <a:xfrm>
            <a:off x="4446588" y="257175"/>
            <a:ext cx="273050" cy="307975"/>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Times New Roman"/>
                <a:ea typeface="Times New Roman"/>
                <a:cs typeface="Times New Roman"/>
                <a:sym typeface="Times New Roman"/>
              </a:rPr>
              <a:t>  </a:t>
            </a:r>
            <a:endParaRPr b="0" i="0" sz="2400" u="none" cap="none" strike="noStrike">
              <a:solidFill>
                <a:schemeClr val="dk1"/>
              </a:solidFill>
              <a:latin typeface="Calibri"/>
              <a:ea typeface="Calibri"/>
              <a:cs typeface="Calibri"/>
              <a:sym typeface="Calibri"/>
            </a:endParaRPr>
          </a:p>
        </p:txBody>
      </p:sp>
      <p:sp>
        <p:nvSpPr>
          <p:cNvPr id="470" name="Google Shape;470;p11"/>
          <p:cNvSpPr/>
          <p:nvPr/>
        </p:nvSpPr>
        <p:spPr>
          <a:xfrm>
            <a:off x="-1196975" y="990600"/>
            <a:ext cx="184150" cy="338138"/>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71" name="Google Shape;471;p11"/>
          <p:cNvSpPr/>
          <p:nvPr/>
        </p:nvSpPr>
        <p:spPr>
          <a:xfrm>
            <a:off x="4446588" y="257175"/>
            <a:ext cx="273050" cy="307975"/>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Times New Roman"/>
                <a:ea typeface="Times New Roman"/>
                <a:cs typeface="Times New Roman"/>
                <a:sym typeface="Times New Roman"/>
              </a:rPr>
              <a:t>  </a:t>
            </a:r>
            <a:endParaRPr b="0" i="0" sz="2400" u="none" cap="none" strike="noStrike">
              <a:solidFill>
                <a:schemeClr val="dk1"/>
              </a:solidFill>
              <a:latin typeface="Calibri"/>
              <a:ea typeface="Calibri"/>
              <a:cs typeface="Calibri"/>
              <a:sym typeface="Calibri"/>
            </a:endParaRPr>
          </a:p>
        </p:txBody>
      </p:sp>
      <p:sp>
        <p:nvSpPr>
          <p:cNvPr id="472" name="Google Shape;472;p11"/>
          <p:cNvSpPr/>
          <p:nvPr/>
        </p:nvSpPr>
        <p:spPr>
          <a:xfrm>
            <a:off x="0" y="1524000"/>
            <a:ext cx="184150" cy="338138"/>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73" name="Google Shape;473;p11"/>
          <p:cNvSpPr/>
          <p:nvPr/>
        </p:nvSpPr>
        <p:spPr>
          <a:xfrm>
            <a:off x="4446588" y="257175"/>
            <a:ext cx="273050" cy="307975"/>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Times New Roman"/>
                <a:ea typeface="Times New Roman"/>
                <a:cs typeface="Times New Roman"/>
                <a:sym typeface="Times New Roman"/>
              </a:rPr>
              <a:t>  </a:t>
            </a:r>
            <a:endParaRPr b="0" i="0" sz="2400" u="none" cap="none" strike="noStrike">
              <a:solidFill>
                <a:schemeClr val="dk1"/>
              </a:solidFill>
              <a:latin typeface="Calibri"/>
              <a:ea typeface="Calibri"/>
              <a:cs typeface="Calibri"/>
              <a:sym typeface="Calibri"/>
            </a:endParaRPr>
          </a:p>
        </p:txBody>
      </p:sp>
      <p:sp>
        <p:nvSpPr>
          <p:cNvPr id="474" name="Google Shape;474;p11"/>
          <p:cNvSpPr/>
          <p:nvPr/>
        </p:nvSpPr>
        <p:spPr>
          <a:xfrm>
            <a:off x="357158" y="2071678"/>
            <a:ext cx="8307387" cy="3429024"/>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 Bài thơ </a:t>
            </a:r>
            <a:r>
              <a:rPr b="1" i="1" lang="en-US" sz="2800" u="none" cap="none" strike="noStrike">
                <a:solidFill>
                  <a:srgbClr val="0000FF"/>
                </a:solidFill>
                <a:latin typeface="Times New Roman"/>
                <a:ea typeface="Times New Roman"/>
                <a:cs typeface="Times New Roman"/>
                <a:sym typeface="Times New Roman"/>
              </a:rPr>
              <a:t>Cảnh ngày hè</a:t>
            </a:r>
            <a:r>
              <a:rPr b="0" i="0" lang="en-US" sz="2800" u="none" cap="none" strike="noStrike">
                <a:solidFill>
                  <a:srgbClr val="0000FF"/>
                </a:solidFill>
                <a:latin typeface="Times New Roman"/>
                <a:ea typeface="Times New Roman"/>
                <a:cs typeface="Times New Roman"/>
                <a:sym typeface="Times New Roman"/>
              </a:rPr>
              <a:t> thể hiện khía cạnh nào trong tâm hồn Nguyễn Trãi?</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A. Tình yêu thiên nhiên và lòng yêu đời.</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B. Nỗi lo cho dân cho nước.</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C. Niềm vui vì sự no ấm của nhân dân.</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D. Tất cả đều đúng.</a:t>
            </a:r>
            <a:endParaRPr b="0" i="0" sz="1400" u="none" cap="none" strike="noStrike">
              <a:solidFill>
                <a:srgbClr val="000000"/>
              </a:solidFill>
              <a:latin typeface="Arial"/>
              <a:ea typeface="Arial"/>
              <a:cs typeface="Arial"/>
              <a:sym typeface="Arial"/>
            </a:endParaRPr>
          </a:p>
        </p:txBody>
      </p:sp>
      <p:grpSp>
        <p:nvGrpSpPr>
          <p:cNvPr id="475" name="Google Shape;475;p11"/>
          <p:cNvGrpSpPr/>
          <p:nvPr/>
        </p:nvGrpSpPr>
        <p:grpSpPr>
          <a:xfrm>
            <a:off x="6896100" y="3733800"/>
            <a:ext cx="1125538" cy="1143000"/>
            <a:chOff x="816" y="1392"/>
            <a:chExt cx="768" cy="720"/>
          </a:xfrm>
        </p:grpSpPr>
        <p:sp>
          <p:nvSpPr>
            <p:cNvPr id="476" name="Google Shape;476;p11"/>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77" name="Google Shape;477;p11"/>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1</a:t>
              </a:r>
              <a:endParaRPr b="0" i="0" sz="1400" u="none" cap="none" strike="noStrike">
                <a:solidFill>
                  <a:srgbClr val="000000"/>
                </a:solidFill>
                <a:latin typeface="Arial"/>
                <a:ea typeface="Arial"/>
                <a:cs typeface="Arial"/>
                <a:sym typeface="Arial"/>
              </a:endParaRPr>
            </a:p>
          </p:txBody>
        </p:sp>
      </p:grpSp>
      <p:grpSp>
        <p:nvGrpSpPr>
          <p:cNvPr id="478" name="Google Shape;478;p11"/>
          <p:cNvGrpSpPr/>
          <p:nvPr/>
        </p:nvGrpSpPr>
        <p:grpSpPr>
          <a:xfrm>
            <a:off x="6896100" y="3733800"/>
            <a:ext cx="1125538" cy="1143000"/>
            <a:chOff x="816" y="1392"/>
            <a:chExt cx="768" cy="720"/>
          </a:xfrm>
        </p:grpSpPr>
        <p:sp>
          <p:nvSpPr>
            <p:cNvPr id="479" name="Google Shape;479;p11"/>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80" name="Google Shape;480;p11"/>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2</a:t>
              </a:r>
              <a:endParaRPr b="0" i="0" sz="1400" u="none" cap="none" strike="noStrike">
                <a:solidFill>
                  <a:srgbClr val="000000"/>
                </a:solidFill>
                <a:latin typeface="Arial"/>
                <a:ea typeface="Arial"/>
                <a:cs typeface="Arial"/>
                <a:sym typeface="Arial"/>
              </a:endParaRPr>
            </a:p>
          </p:txBody>
        </p:sp>
      </p:grpSp>
      <p:grpSp>
        <p:nvGrpSpPr>
          <p:cNvPr id="481" name="Google Shape;481;p11"/>
          <p:cNvGrpSpPr/>
          <p:nvPr/>
        </p:nvGrpSpPr>
        <p:grpSpPr>
          <a:xfrm>
            <a:off x="6896100" y="3733800"/>
            <a:ext cx="1125538" cy="1143000"/>
            <a:chOff x="816" y="1392"/>
            <a:chExt cx="768" cy="720"/>
          </a:xfrm>
        </p:grpSpPr>
        <p:sp>
          <p:nvSpPr>
            <p:cNvPr id="482" name="Google Shape;482;p11"/>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83" name="Google Shape;483;p11"/>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3</a:t>
              </a:r>
              <a:endParaRPr b="0" i="0" sz="1400" u="none" cap="none" strike="noStrike">
                <a:solidFill>
                  <a:srgbClr val="000000"/>
                </a:solidFill>
                <a:latin typeface="Arial"/>
                <a:ea typeface="Arial"/>
                <a:cs typeface="Arial"/>
                <a:sym typeface="Arial"/>
              </a:endParaRPr>
            </a:p>
          </p:txBody>
        </p:sp>
      </p:grpSp>
      <p:grpSp>
        <p:nvGrpSpPr>
          <p:cNvPr id="484" name="Google Shape;484;p11"/>
          <p:cNvGrpSpPr/>
          <p:nvPr/>
        </p:nvGrpSpPr>
        <p:grpSpPr>
          <a:xfrm>
            <a:off x="6896100" y="3733800"/>
            <a:ext cx="1125538" cy="1143000"/>
            <a:chOff x="816" y="1392"/>
            <a:chExt cx="768" cy="720"/>
          </a:xfrm>
        </p:grpSpPr>
        <p:sp>
          <p:nvSpPr>
            <p:cNvPr id="485" name="Google Shape;485;p11"/>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86" name="Google Shape;486;p11"/>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4</a:t>
              </a:r>
              <a:endParaRPr b="0" i="0" sz="1400" u="none" cap="none" strike="noStrike">
                <a:solidFill>
                  <a:srgbClr val="000000"/>
                </a:solidFill>
                <a:latin typeface="Arial"/>
                <a:ea typeface="Arial"/>
                <a:cs typeface="Arial"/>
                <a:sym typeface="Arial"/>
              </a:endParaRPr>
            </a:p>
          </p:txBody>
        </p:sp>
      </p:grpSp>
      <p:grpSp>
        <p:nvGrpSpPr>
          <p:cNvPr id="487" name="Google Shape;487;p11"/>
          <p:cNvGrpSpPr/>
          <p:nvPr/>
        </p:nvGrpSpPr>
        <p:grpSpPr>
          <a:xfrm>
            <a:off x="6896100" y="3733800"/>
            <a:ext cx="1125538" cy="1143000"/>
            <a:chOff x="816" y="1392"/>
            <a:chExt cx="768" cy="720"/>
          </a:xfrm>
        </p:grpSpPr>
        <p:sp>
          <p:nvSpPr>
            <p:cNvPr id="488" name="Google Shape;488;p11"/>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89" name="Google Shape;489;p11"/>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5</a:t>
              </a:r>
              <a:endParaRPr b="0" i="0" sz="1400" u="none" cap="none" strike="noStrike">
                <a:solidFill>
                  <a:srgbClr val="000000"/>
                </a:solidFill>
                <a:latin typeface="Arial"/>
                <a:ea typeface="Arial"/>
                <a:cs typeface="Arial"/>
                <a:sym typeface="Arial"/>
              </a:endParaRPr>
            </a:p>
          </p:txBody>
        </p:sp>
      </p:grpSp>
      <p:grpSp>
        <p:nvGrpSpPr>
          <p:cNvPr id="490" name="Google Shape;490;p11"/>
          <p:cNvGrpSpPr/>
          <p:nvPr/>
        </p:nvGrpSpPr>
        <p:grpSpPr>
          <a:xfrm>
            <a:off x="6896100" y="3733800"/>
            <a:ext cx="1125538" cy="1143000"/>
            <a:chOff x="816" y="1392"/>
            <a:chExt cx="768" cy="720"/>
          </a:xfrm>
        </p:grpSpPr>
        <p:sp>
          <p:nvSpPr>
            <p:cNvPr id="491" name="Google Shape;491;p11"/>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92" name="Google Shape;492;p11"/>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6</a:t>
              </a:r>
              <a:endParaRPr b="0" i="0" sz="1400" u="none" cap="none" strike="noStrike">
                <a:solidFill>
                  <a:srgbClr val="000000"/>
                </a:solidFill>
                <a:latin typeface="Arial"/>
                <a:ea typeface="Arial"/>
                <a:cs typeface="Arial"/>
                <a:sym typeface="Arial"/>
              </a:endParaRPr>
            </a:p>
          </p:txBody>
        </p:sp>
      </p:grpSp>
      <p:grpSp>
        <p:nvGrpSpPr>
          <p:cNvPr id="493" name="Google Shape;493;p11"/>
          <p:cNvGrpSpPr/>
          <p:nvPr/>
        </p:nvGrpSpPr>
        <p:grpSpPr>
          <a:xfrm>
            <a:off x="6896100" y="3733800"/>
            <a:ext cx="1125538" cy="1143000"/>
            <a:chOff x="816" y="1392"/>
            <a:chExt cx="768" cy="720"/>
          </a:xfrm>
        </p:grpSpPr>
        <p:sp>
          <p:nvSpPr>
            <p:cNvPr id="494" name="Google Shape;494;p11"/>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95" name="Google Shape;495;p11"/>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7</a:t>
              </a:r>
              <a:endParaRPr b="0" i="0" sz="1400" u="none" cap="none" strike="noStrike">
                <a:solidFill>
                  <a:srgbClr val="000000"/>
                </a:solidFill>
                <a:latin typeface="Arial"/>
                <a:ea typeface="Arial"/>
                <a:cs typeface="Arial"/>
                <a:sym typeface="Arial"/>
              </a:endParaRPr>
            </a:p>
          </p:txBody>
        </p:sp>
      </p:grpSp>
      <p:grpSp>
        <p:nvGrpSpPr>
          <p:cNvPr id="496" name="Google Shape;496;p11"/>
          <p:cNvGrpSpPr/>
          <p:nvPr/>
        </p:nvGrpSpPr>
        <p:grpSpPr>
          <a:xfrm>
            <a:off x="6896100" y="3733800"/>
            <a:ext cx="1125538" cy="1143000"/>
            <a:chOff x="816" y="1392"/>
            <a:chExt cx="768" cy="720"/>
          </a:xfrm>
        </p:grpSpPr>
        <p:sp>
          <p:nvSpPr>
            <p:cNvPr id="497" name="Google Shape;497;p11"/>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98" name="Google Shape;498;p11"/>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8</a:t>
              </a:r>
              <a:endParaRPr b="0" i="0" sz="1400" u="none" cap="none" strike="noStrike">
                <a:solidFill>
                  <a:srgbClr val="000000"/>
                </a:solidFill>
                <a:latin typeface="Arial"/>
                <a:ea typeface="Arial"/>
                <a:cs typeface="Arial"/>
                <a:sym typeface="Arial"/>
              </a:endParaRPr>
            </a:p>
          </p:txBody>
        </p:sp>
      </p:grpSp>
      <p:grpSp>
        <p:nvGrpSpPr>
          <p:cNvPr id="499" name="Google Shape;499;p11"/>
          <p:cNvGrpSpPr/>
          <p:nvPr/>
        </p:nvGrpSpPr>
        <p:grpSpPr>
          <a:xfrm>
            <a:off x="6896100" y="3733800"/>
            <a:ext cx="1125538" cy="1143000"/>
            <a:chOff x="816" y="1392"/>
            <a:chExt cx="768" cy="720"/>
          </a:xfrm>
        </p:grpSpPr>
        <p:sp>
          <p:nvSpPr>
            <p:cNvPr id="500" name="Google Shape;500;p11"/>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501" name="Google Shape;501;p11"/>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9</a:t>
              </a:r>
              <a:endParaRPr b="0" i="0" sz="1400" u="none" cap="none" strike="noStrike">
                <a:solidFill>
                  <a:srgbClr val="000000"/>
                </a:solidFill>
                <a:latin typeface="Arial"/>
                <a:ea typeface="Arial"/>
                <a:cs typeface="Arial"/>
                <a:sym typeface="Arial"/>
              </a:endParaRPr>
            </a:p>
          </p:txBody>
        </p:sp>
      </p:grpSp>
      <p:grpSp>
        <p:nvGrpSpPr>
          <p:cNvPr id="502" name="Google Shape;502;p11"/>
          <p:cNvGrpSpPr/>
          <p:nvPr/>
        </p:nvGrpSpPr>
        <p:grpSpPr>
          <a:xfrm>
            <a:off x="6896100" y="3733800"/>
            <a:ext cx="1125538" cy="1143000"/>
            <a:chOff x="816" y="1392"/>
            <a:chExt cx="768" cy="720"/>
          </a:xfrm>
        </p:grpSpPr>
        <p:sp>
          <p:nvSpPr>
            <p:cNvPr id="503" name="Google Shape;503;p11"/>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504" name="Google Shape;504;p11"/>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10</a:t>
              </a:r>
              <a:endParaRPr b="0" i="0" sz="1400" u="none" cap="none" strike="noStrike">
                <a:solidFill>
                  <a:srgbClr val="000000"/>
                </a:solidFill>
                <a:latin typeface="Arial"/>
                <a:ea typeface="Arial"/>
                <a:cs typeface="Arial"/>
                <a:sym typeface="Arial"/>
              </a:endParaRPr>
            </a:p>
          </p:txBody>
        </p:sp>
      </p:grpSp>
      <p:pic>
        <p:nvPicPr>
          <p:cNvPr descr="Bells" id="505" name="Google Shape;505;p11"/>
          <p:cNvPicPr preferRelativeResize="0"/>
          <p:nvPr/>
        </p:nvPicPr>
        <p:blipFill rotWithShape="1">
          <a:blip r:embed="rId3">
            <a:alphaModFix/>
          </a:blip>
          <a:srcRect b="0" l="0" r="0" t="0"/>
          <a:stretch/>
        </p:blipFill>
        <p:spPr>
          <a:xfrm>
            <a:off x="6858016" y="3857628"/>
            <a:ext cx="1169987" cy="9525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xit" presetID="10" presetSubtype="0">
                                  <p:stCondLst>
                                    <p:cond delay="0"/>
                                  </p:stCondLst>
                                  <p:childTnLst>
                                    <p:animEffect filter="fade" transition="out">
                                      <p:cBhvr>
                                        <p:cTn dur="500"/>
                                        <p:tgtEl>
                                          <p:spTgt spid="502"/>
                                        </p:tgtEl>
                                      </p:cBhvr>
                                    </p:animEffect>
                                    <p:set>
                                      <p:cBhvr>
                                        <p:cTn dur="1" fill="hold">
                                          <p:stCondLst>
                                            <p:cond delay="500"/>
                                          </p:stCondLst>
                                        </p:cTn>
                                        <p:tgtEl>
                                          <p:spTgt spid="502"/>
                                        </p:tgtEl>
                                        <p:attrNameLst>
                                          <p:attrName>style.visibility</p:attrName>
                                        </p:attrNameLst>
                                      </p:cBhvr>
                                      <p:to>
                                        <p:strVal val="hidden"/>
                                      </p:to>
                                    </p:set>
                                  </p:childTnLst>
                                </p:cTn>
                              </p:par>
                            </p:childTnLst>
                          </p:cTn>
                        </p:par>
                        <p:par>
                          <p:cTn fill="hold">
                            <p:stCondLst>
                              <p:cond delay="500"/>
                            </p:stCondLst>
                            <p:childTnLst>
                              <p:par>
                                <p:cTn fill="hold" nodeType="afterEffect" presetClass="exit" presetID="10" presetSubtype="0">
                                  <p:stCondLst>
                                    <p:cond delay="0"/>
                                  </p:stCondLst>
                                  <p:childTnLst>
                                    <p:animEffect filter="fade" transition="out">
                                      <p:cBhvr>
                                        <p:cTn dur="500"/>
                                        <p:tgtEl>
                                          <p:spTgt spid="499"/>
                                        </p:tgtEl>
                                      </p:cBhvr>
                                    </p:animEffect>
                                    <p:set>
                                      <p:cBhvr>
                                        <p:cTn dur="1" fill="hold">
                                          <p:stCondLst>
                                            <p:cond delay="500"/>
                                          </p:stCondLst>
                                        </p:cTn>
                                        <p:tgtEl>
                                          <p:spTgt spid="499"/>
                                        </p:tgtEl>
                                        <p:attrNameLst>
                                          <p:attrName>style.visibility</p:attrName>
                                        </p:attrNameLst>
                                      </p:cBhvr>
                                      <p:to>
                                        <p:strVal val="hidden"/>
                                      </p:to>
                                    </p:set>
                                  </p:childTnLst>
                                </p:cTn>
                              </p:par>
                            </p:childTnLst>
                          </p:cTn>
                        </p:par>
                        <p:par>
                          <p:cTn fill="hold">
                            <p:stCondLst>
                              <p:cond delay="1000"/>
                            </p:stCondLst>
                            <p:childTnLst>
                              <p:par>
                                <p:cTn fill="hold" nodeType="afterEffect" presetClass="exit" presetID="10" presetSubtype="0">
                                  <p:stCondLst>
                                    <p:cond delay="0"/>
                                  </p:stCondLst>
                                  <p:childTnLst>
                                    <p:animEffect filter="fade" transition="out">
                                      <p:cBhvr>
                                        <p:cTn dur="500"/>
                                        <p:tgtEl>
                                          <p:spTgt spid="496"/>
                                        </p:tgtEl>
                                      </p:cBhvr>
                                    </p:animEffect>
                                    <p:set>
                                      <p:cBhvr>
                                        <p:cTn dur="1" fill="hold">
                                          <p:stCondLst>
                                            <p:cond delay="500"/>
                                          </p:stCondLst>
                                        </p:cTn>
                                        <p:tgtEl>
                                          <p:spTgt spid="496"/>
                                        </p:tgtEl>
                                        <p:attrNameLst>
                                          <p:attrName>style.visibility</p:attrName>
                                        </p:attrNameLst>
                                      </p:cBhvr>
                                      <p:to>
                                        <p:strVal val="hidden"/>
                                      </p:to>
                                    </p:set>
                                  </p:childTnLst>
                                </p:cTn>
                              </p:par>
                            </p:childTnLst>
                          </p:cTn>
                        </p:par>
                        <p:par>
                          <p:cTn fill="hold">
                            <p:stCondLst>
                              <p:cond delay="1500"/>
                            </p:stCondLst>
                            <p:childTnLst>
                              <p:par>
                                <p:cTn fill="hold" nodeType="afterEffect" presetClass="exit" presetID="10" presetSubtype="0">
                                  <p:stCondLst>
                                    <p:cond delay="0"/>
                                  </p:stCondLst>
                                  <p:childTnLst>
                                    <p:animEffect filter="fade" transition="out">
                                      <p:cBhvr>
                                        <p:cTn dur="500"/>
                                        <p:tgtEl>
                                          <p:spTgt spid="493"/>
                                        </p:tgtEl>
                                      </p:cBhvr>
                                    </p:animEffect>
                                    <p:set>
                                      <p:cBhvr>
                                        <p:cTn dur="1" fill="hold">
                                          <p:stCondLst>
                                            <p:cond delay="500"/>
                                          </p:stCondLst>
                                        </p:cTn>
                                        <p:tgtEl>
                                          <p:spTgt spid="493"/>
                                        </p:tgtEl>
                                        <p:attrNameLst>
                                          <p:attrName>style.visibility</p:attrName>
                                        </p:attrNameLst>
                                      </p:cBhvr>
                                      <p:to>
                                        <p:strVal val="hidden"/>
                                      </p:to>
                                    </p:set>
                                  </p:childTnLst>
                                </p:cTn>
                              </p:par>
                            </p:childTnLst>
                          </p:cTn>
                        </p:par>
                        <p:par>
                          <p:cTn fill="hold">
                            <p:stCondLst>
                              <p:cond delay="2000"/>
                            </p:stCondLst>
                            <p:childTnLst>
                              <p:par>
                                <p:cTn fill="hold" nodeType="afterEffect" presetClass="exit" presetID="10" presetSubtype="0">
                                  <p:stCondLst>
                                    <p:cond delay="0"/>
                                  </p:stCondLst>
                                  <p:childTnLst>
                                    <p:animEffect filter="fade" transition="out">
                                      <p:cBhvr>
                                        <p:cTn dur="500"/>
                                        <p:tgtEl>
                                          <p:spTgt spid="490"/>
                                        </p:tgtEl>
                                      </p:cBhvr>
                                    </p:animEffect>
                                    <p:set>
                                      <p:cBhvr>
                                        <p:cTn dur="1" fill="hold">
                                          <p:stCondLst>
                                            <p:cond delay="500"/>
                                          </p:stCondLst>
                                        </p:cTn>
                                        <p:tgtEl>
                                          <p:spTgt spid="490"/>
                                        </p:tgtEl>
                                        <p:attrNameLst>
                                          <p:attrName>style.visibility</p:attrName>
                                        </p:attrNameLst>
                                      </p:cBhvr>
                                      <p:to>
                                        <p:strVal val="hidden"/>
                                      </p:to>
                                    </p:set>
                                  </p:childTnLst>
                                </p:cTn>
                              </p:par>
                            </p:childTnLst>
                          </p:cTn>
                        </p:par>
                        <p:par>
                          <p:cTn fill="hold">
                            <p:stCondLst>
                              <p:cond delay="2500"/>
                            </p:stCondLst>
                            <p:childTnLst>
                              <p:par>
                                <p:cTn fill="hold" nodeType="afterEffect" presetClass="exit" presetID="10" presetSubtype="0">
                                  <p:stCondLst>
                                    <p:cond delay="0"/>
                                  </p:stCondLst>
                                  <p:childTnLst>
                                    <p:animEffect filter="fade" transition="out">
                                      <p:cBhvr>
                                        <p:cTn dur="500"/>
                                        <p:tgtEl>
                                          <p:spTgt spid="487"/>
                                        </p:tgtEl>
                                      </p:cBhvr>
                                    </p:animEffect>
                                    <p:set>
                                      <p:cBhvr>
                                        <p:cTn dur="1" fill="hold">
                                          <p:stCondLst>
                                            <p:cond delay="500"/>
                                          </p:stCondLst>
                                        </p:cTn>
                                        <p:tgtEl>
                                          <p:spTgt spid="487"/>
                                        </p:tgtEl>
                                        <p:attrNameLst>
                                          <p:attrName>style.visibility</p:attrName>
                                        </p:attrNameLst>
                                      </p:cBhvr>
                                      <p:to>
                                        <p:strVal val="hidden"/>
                                      </p:to>
                                    </p:set>
                                  </p:childTnLst>
                                </p:cTn>
                              </p:par>
                            </p:childTnLst>
                          </p:cTn>
                        </p:par>
                        <p:par>
                          <p:cTn fill="hold">
                            <p:stCondLst>
                              <p:cond delay="3000"/>
                            </p:stCondLst>
                            <p:childTnLst>
                              <p:par>
                                <p:cTn fill="hold" nodeType="afterEffect" presetClass="exit" presetID="10" presetSubtype="0">
                                  <p:stCondLst>
                                    <p:cond delay="0"/>
                                  </p:stCondLst>
                                  <p:childTnLst>
                                    <p:animEffect filter="fade" transition="out">
                                      <p:cBhvr>
                                        <p:cTn dur="500"/>
                                        <p:tgtEl>
                                          <p:spTgt spid="484"/>
                                        </p:tgtEl>
                                      </p:cBhvr>
                                    </p:animEffect>
                                    <p:set>
                                      <p:cBhvr>
                                        <p:cTn dur="1" fill="hold">
                                          <p:stCondLst>
                                            <p:cond delay="500"/>
                                          </p:stCondLst>
                                        </p:cTn>
                                        <p:tgtEl>
                                          <p:spTgt spid="484"/>
                                        </p:tgtEl>
                                        <p:attrNameLst>
                                          <p:attrName>style.visibility</p:attrName>
                                        </p:attrNameLst>
                                      </p:cBhvr>
                                      <p:to>
                                        <p:strVal val="hidden"/>
                                      </p:to>
                                    </p:set>
                                  </p:childTnLst>
                                </p:cTn>
                              </p:par>
                            </p:childTnLst>
                          </p:cTn>
                        </p:par>
                        <p:par>
                          <p:cTn fill="hold">
                            <p:stCondLst>
                              <p:cond delay="3500"/>
                            </p:stCondLst>
                            <p:childTnLst>
                              <p:par>
                                <p:cTn fill="hold" nodeType="afterEffect" presetClass="exit" presetID="10" presetSubtype="0">
                                  <p:stCondLst>
                                    <p:cond delay="0"/>
                                  </p:stCondLst>
                                  <p:childTnLst>
                                    <p:animEffect filter="fade" transition="out">
                                      <p:cBhvr>
                                        <p:cTn dur="500"/>
                                        <p:tgtEl>
                                          <p:spTgt spid="481"/>
                                        </p:tgtEl>
                                      </p:cBhvr>
                                    </p:animEffect>
                                    <p:set>
                                      <p:cBhvr>
                                        <p:cTn dur="1" fill="hold">
                                          <p:stCondLst>
                                            <p:cond delay="500"/>
                                          </p:stCondLst>
                                        </p:cTn>
                                        <p:tgtEl>
                                          <p:spTgt spid="481"/>
                                        </p:tgtEl>
                                        <p:attrNameLst>
                                          <p:attrName>style.visibility</p:attrName>
                                        </p:attrNameLst>
                                      </p:cBhvr>
                                      <p:to>
                                        <p:strVal val="hidden"/>
                                      </p:to>
                                    </p:set>
                                  </p:childTnLst>
                                </p:cTn>
                              </p:par>
                            </p:childTnLst>
                          </p:cTn>
                        </p:par>
                        <p:par>
                          <p:cTn fill="hold">
                            <p:stCondLst>
                              <p:cond delay="4000"/>
                            </p:stCondLst>
                            <p:childTnLst>
                              <p:par>
                                <p:cTn fill="hold" nodeType="afterEffect" presetClass="exit" presetID="10" presetSubtype="0">
                                  <p:stCondLst>
                                    <p:cond delay="0"/>
                                  </p:stCondLst>
                                  <p:childTnLst>
                                    <p:animEffect filter="fade" transition="out">
                                      <p:cBhvr>
                                        <p:cTn dur="500"/>
                                        <p:tgtEl>
                                          <p:spTgt spid="478"/>
                                        </p:tgtEl>
                                      </p:cBhvr>
                                    </p:animEffect>
                                    <p:set>
                                      <p:cBhvr>
                                        <p:cTn dur="1" fill="hold">
                                          <p:stCondLst>
                                            <p:cond delay="500"/>
                                          </p:stCondLst>
                                        </p:cTn>
                                        <p:tgtEl>
                                          <p:spTgt spid="478"/>
                                        </p:tgtEl>
                                        <p:attrNameLst>
                                          <p:attrName>style.visibility</p:attrName>
                                        </p:attrNameLst>
                                      </p:cBhvr>
                                      <p:to>
                                        <p:strVal val="hidden"/>
                                      </p:to>
                                    </p:set>
                                  </p:childTnLst>
                                </p:cTn>
                              </p:par>
                            </p:childTnLst>
                          </p:cTn>
                        </p:par>
                        <p:par>
                          <p:cTn fill="hold">
                            <p:stCondLst>
                              <p:cond delay="4500"/>
                            </p:stCondLst>
                            <p:childTnLst>
                              <p:par>
                                <p:cTn fill="hold" nodeType="afterEffect" presetClass="exit" presetID="10" presetSubtype="0">
                                  <p:stCondLst>
                                    <p:cond delay="0"/>
                                  </p:stCondLst>
                                  <p:childTnLst>
                                    <p:animEffect filter="fade" transition="out">
                                      <p:cBhvr>
                                        <p:cTn dur="500"/>
                                        <p:tgtEl>
                                          <p:spTgt spid="475"/>
                                        </p:tgtEl>
                                      </p:cBhvr>
                                    </p:animEffect>
                                    <p:set>
                                      <p:cBhvr>
                                        <p:cTn dur="1" fill="hold">
                                          <p:stCondLst>
                                            <p:cond delay="500"/>
                                          </p:stCondLst>
                                        </p:cTn>
                                        <p:tgtEl>
                                          <p:spTgt spid="475"/>
                                        </p:tgtEl>
                                        <p:attrNameLst>
                                          <p:attrName>style.visibility</p:attrName>
                                        </p:attrNameLst>
                                      </p:cBhvr>
                                      <p:to>
                                        <p:strVal val="hidden"/>
                                      </p:to>
                                    </p:set>
                                  </p:childTnLst>
                                </p:cTn>
                              </p:par>
                            </p:childTnLst>
                          </p:cTn>
                        </p:par>
                        <p:par>
                          <p:cTn fill="hold">
                            <p:stCondLst>
                              <p:cond delay="5000"/>
                            </p:stCondLst>
                            <p:childTnLst>
                              <p:par>
                                <p:cTn fill="hold" nodeType="afterEffect" presetClass="entr" presetID="10" presetSubtype="0">
                                  <p:stCondLst>
                                    <p:cond delay="0"/>
                                  </p:stCondLst>
                                  <p:childTnLst>
                                    <p:set>
                                      <p:cBhvr>
                                        <p:cTn dur="1" fill="hold">
                                          <p:stCondLst>
                                            <p:cond delay="0"/>
                                          </p:stCondLst>
                                        </p:cTn>
                                        <p:tgtEl>
                                          <p:spTgt spid="505"/>
                                        </p:tgtEl>
                                        <p:attrNameLst>
                                          <p:attrName>style.visibility</p:attrName>
                                        </p:attrNameLst>
                                      </p:cBhvr>
                                      <p:to>
                                        <p:strVal val="visible"/>
                                      </p:to>
                                    </p:set>
                                    <p:animEffect filter="fade" transition="in">
                                      <p:cBhvr>
                                        <p:cTn dur="500"/>
                                        <p:tgtEl>
                                          <p:spTgt spid="50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9" name="Shape 509"/>
        <p:cNvGrpSpPr/>
        <p:nvPr/>
      </p:nvGrpSpPr>
      <p:grpSpPr>
        <a:xfrm>
          <a:off x="0" y="0"/>
          <a:ext cx="0" cy="0"/>
          <a:chOff x="0" y="0"/>
          <a:chExt cx="0" cy="0"/>
        </a:xfrm>
      </p:grpSpPr>
      <p:sp>
        <p:nvSpPr>
          <p:cNvPr id="510" name="Google Shape;510;p12"/>
          <p:cNvSpPr/>
          <p:nvPr/>
        </p:nvSpPr>
        <p:spPr>
          <a:xfrm>
            <a:off x="1928794" y="285728"/>
            <a:ext cx="5500726" cy="857256"/>
          </a:xfrm>
          <a:prstGeom prst="roundRect">
            <a:avLst>
              <a:gd fmla="val 16667" name="adj"/>
            </a:avLst>
          </a:prstGeom>
          <a:gradFill>
            <a:gsLst>
              <a:gs pos="0">
                <a:srgbClr val="9BE9FF"/>
              </a:gs>
              <a:gs pos="35000">
                <a:srgbClr val="B8F1FF"/>
              </a:gs>
              <a:gs pos="100000">
                <a:srgbClr val="E2FBFF"/>
              </a:gs>
            </a:gsLst>
            <a:lin ang="16200000" scaled="0"/>
          </a:gradFill>
          <a:ln cap="flat" cmpd="sng" w="9525">
            <a:solidFill>
              <a:srgbClr val="45A9C4"/>
            </a:solidFill>
            <a:prstDash val="solid"/>
            <a:round/>
            <a:headEnd len="sm" w="sm" type="none"/>
            <a:tailEnd len="sm" w="sm" type="none"/>
          </a:ln>
          <a:effectLst>
            <a:outerShdw blurRad="40000" rotWithShape="0" dir="5400000" dist="20000">
              <a:srgbClr val="000000">
                <a:alpha val="37254"/>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800"/>
              <a:buFont typeface="Arial"/>
              <a:buNone/>
            </a:pPr>
            <a:r>
              <a:rPr b="0" i="0" lang="en-US" sz="4800" u="none" cap="none" strike="noStrike">
                <a:solidFill>
                  <a:srgbClr val="FF0000"/>
                </a:solidFill>
                <a:latin typeface="Times New Roman"/>
                <a:ea typeface="Times New Roman"/>
                <a:cs typeface="Times New Roman"/>
                <a:sym typeface="Times New Roman"/>
              </a:rPr>
              <a:t>AI NHANH HƠN?</a:t>
            </a:r>
            <a:endParaRPr b="0" i="0" sz="4800" u="none" cap="none" strike="noStrike">
              <a:solidFill>
                <a:srgbClr val="FF0000"/>
              </a:solidFill>
              <a:latin typeface="Times New Roman"/>
              <a:ea typeface="Times New Roman"/>
              <a:cs typeface="Times New Roman"/>
              <a:sym typeface="Times New Roman"/>
            </a:endParaRPr>
          </a:p>
        </p:txBody>
      </p:sp>
      <p:sp>
        <p:nvSpPr>
          <p:cNvPr id="511" name="Google Shape;511;p12"/>
          <p:cNvSpPr/>
          <p:nvPr/>
        </p:nvSpPr>
        <p:spPr>
          <a:xfrm>
            <a:off x="428596" y="1428736"/>
            <a:ext cx="1071570" cy="500066"/>
          </a:xfrm>
          <a:prstGeom prst="roundRect">
            <a:avLst>
              <a:gd fmla="val 16667" name="adj"/>
            </a:avLst>
          </a:prstGeom>
          <a:gradFill>
            <a:gsLst>
              <a:gs pos="0">
                <a:srgbClr val="DAFEA4"/>
              </a:gs>
              <a:gs pos="35000">
                <a:srgbClr val="E3FEBF"/>
              </a:gs>
              <a:gs pos="100000">
                <a:srgbClr val="F4FEE6"/>
              </a:gs>
            </a:gsLst>
            <a:lin ang="16200000" scaled="0"/>
          </a:gradFill>
          <a:ln cap="flat" cmpd="sng" w="9525">
            <a:solidFill>
              <a:srgbClr val="97B853"/>
            </a:solidFill>
            <a:prstDash val="solid"/>
            <a:round/>
            <a:headEnd len="sm" w="sm" type="none"/>
            <a:tailEnd len="sm" w="sm" type="none"/>
          </a:ln>
          <a:effectLst>
            <a:outerShdw blurRad="40000" rotWithShape="0" dir="5400000" dist="20000">
              <a:srgbClr val="000000">
                <a:alpha val="37254"/>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000"/>
              <a:buFont typeface="Arial"/>
              <a:buNone/>
            </a:pPr>
            <a:r>
              <a:rPr b="1" i="0" lang="en-US" sz="2000" u="none" cap="none" strike="noStrike">
                <a:solidFill>
                  <a:srgbClr val="FF0000"/>
                </a:solidFill>
                <a:latin typeface="Times New Roman"/>
                <a:ea typeface="Times New Roman"/>
                <a:cs typeface="Times New Roman"/>
                <a:sym typeface="Times New Roman"/>
              </a:rPr>
              <a:t>Câu 10</a:t>
            </a:r>
            <a:endParaRPr b="1" i="0" sz="2000" u="none" cap="none" strike="noStrike">
              <a:solidFill>
                <a:srgbClr val="FF0000"/>
              </a:solidFill>
              <a:latin typeface="Times New Roman"/>
              <a:ea typeface="Times New Roman"/>
              <a:cs typeface="Times New Roman"/>
              <a:sym typeface="Times New Roman"/>
            </a:endParaRPr>
          </a:p>
        </p:txBody>
      </p:sp>
      <p:sp>
        <p:nvSpPr>
          <p:cNvPr id="512" name="Google Shape;512;p12"/>
          <p:cNvSpPr/>
          <p:nvPr/>
        </p:nvSpPr>
        <p:spPr>
          <a:xfrm>
            <a:off x="-1479550" y="1447800"/>
            <a:ext cx="185737" cy="338138"/>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513" name="Google Shape;513;p12"/>
          <p:cNvSpPr/>
          <p:nvPr/>
        </p:nvSpPr>
        <p:spPr>
          <a:xfrm>
            <a:off x="4446588" y="257175"/>
            <a:ext cx="273050" cy="307975"/>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Times New Roman"/>
                <a:ea typeface="Times New Roman"/>
                <a:cs typeface="Times New Roman"/>
                <a:sym typeface="Times New Roman"/>
              </a:rPr>
              <a:t>  </a:t>
            </a:r>
            <a:endParaRPr b="0" i="0" sz="2400" u="none" cap="none" strike="noStrike">
              <a:solidFill>
                <a:schemeClr val="dk1"/>
              </a:solidFill>
              <a:latin typeface="Calibri"/>
              <a:ea typeface="Calibri"/>
              <a:cs typeface="Calibri"/>
              <a:sym typeface="Calibri"/>
            </a:endParaRPr>
          </a:p>
        </p:txBody>
      </p:sp>
      <p:sp>
        <p:nvSpPr>
          <p:cNvPr id="514" name="Google Shape;514;p12"/>
          <p:cNvSpPr/>
          <p:nvPr/>
        </p:nvSpPr>
        <p:spPr>
          <a:xfrm>
            <a:off x="-1196975" y="990600"/>
            <a:ext cx="184150" cy="338138"/>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515" name="Google Shape;515;p12"/>
          <p:cNvSpPr/>
          <p:nvPr/>
        </p:nvSpPr>
        <p:spPr>
          <a:xfrm>
            <a:off x="4446588" y="257175"/>
            <a:ext cx="273050" cy="307975"/>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Times New Roman"/>
                <a:ea typeface="Times New Roman"/>
                <a:cs typeface="Times New Roman"/>
                <a:sym typeface="Times New Roman"/>
              </a:rPr>
              <a:t>  </a:t>
            </a:r>
            <a:endParaRPr b="0" i="0" sz="2400" u="none" cap="none" strike="noStrike">
              <a:solidFill>
                <a:schemeClr val="dk1"/>
              </a:solidFill>
              <a:latin typeface="Calibri"/>
              <a:ea typeface="Calibri"/>
              <a:cs typeface="Calibri"/>
              <a:sym typeface="Calibri"/>
            </a:endParaRPr>
          </a:p>
        </p:txBody>
      </p:sp>
      <p:sp>
        <p:nvSpPr>
          <p:cNvPr id="516" name="Google Shape;516;p12"/>
          <p:cNvSpPr/>
          <p:nvPr/>
        </p:nvSpPr>
        <p:spPr>
          <a:xfrm>
            <a:off x="0" y="1524000"/>
            <a:ext cx="184150" cy="338138"/>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517" name="Google Shape;517;p12"/>
          <p:cNvSpPr/>
          <p:nvPr/>
        </p:nvSpPr>
        <p:spPr>
          <a:xfrm>
            <a:off x="4446588" y="257175"/>
            <a:ext cx="273050" cy="307975"/>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Times New Roman"/>
                <a:ea typeface="Times New Roman"/>
                <a:cs typeface="Times New Roman"/>
                <a:sym typeface="Times New Roman"/>
              </a:rPr>
              <a:t>  </a:t>
            </a:r>
            <a:endParaRPr b="0" i="0" sz="2400" u="none" cap="none" strike="noStrike">
              <a:solidFill>
                <a:schemeClr val="dk1"/>
              </a:solidFill>
              <a:latin typeface="Calibri"/>
              <a:ea typeface="Calibri"/>
              <a:cs typeface="Calibri"/>
              <a:sym typeface="Calibri"/>
            </a:endParaRPr>
          </a:p>
        </p:txBody>
      </p:sp>
      <p:sp>
        <p:nvSpPr>
          <p:cNvPr id="518" name="Google Shape;518;p12"/>
          <p:cNvSpPr/>
          <p:nvPr/>
        </p:nvSpPr>
        <p:spPr>
          <a:xfrm>
            <a:off x="357158" y="2071678"/>
            <a:ext cx="8307387" cy="3429024"/>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 Ý nghĩa khái quát nhất của bài thơ </a:t>
            </a:r>
            <a:r>
              <a:rPr b="1" i="1" lang="en-US" sz="2800" u="none" cap="none" strike="noStrike">
                <a:solidFill>
                  <a:srgbClr val="0000FF"/>
                </a:solidFill>
                <a:latin typeface="Times New Roman"/>
                <a:ea typeface="Times New Roman"/>
                <a:cs typeface="Times New Roman"/>
                <a:sym typeface="Times New Roman"/>
              </a:rPr>
              <a:t>Nhàn</a:t>
            </a:r>
            <a:r>
              <a:rPr b="0" i="0" lang="en-US" sz="2800" u="none" cap="none" strike="noStrike">
                <a:solidFill>
                  <a:srgbClr val="0000FF"/>
                </a:solidFill>
                <a:latin typeface="Times New Roman"/>
                <a:ea typeface="Times New Roman"/>
                <a:cs typeface="Times New Roman"/>
                <a:sym typeface="Times New Roman"/>
              </a:rPr>
              <a:t> của Nguyễn Bỉnh Khiêm là?</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A. Lời tâm sự về cuộc sống nơi thôn quê.</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B. Lời giãi bày về sở thích cá nhân của tác giả</a:t>
            </a:r>
            <a:endParaRPr b="0" i="0" sz="2800" u="none" cap="none" strike="noStrike">
              <a:solidFill>
                <a:srgbClr val="0000FF"/>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C. Thể hiện quan niệm sống nhàn của tác giả.</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D. Thể hiện tình yêu thiên nhiên sâu sắc.</a:t>
            </a:r>
            <a:endParaRPr b="0" i="0" sz="2800" u="none" cap="none" strike="noStrike">
              <a:solidFill>
                <a:srgbClr val="0000FF"/>
              </a:solidFill>
              <a:latin typeface="Times New Roman"/>
              <a:ea typeface="Times New Roman"/>
              <a:cs typeface="Times New Roman"/>
              <a:sym typeface="Times New Roman"/>
            </a:endParaRPr>
          </a:p>
        </p:txBody>
      </p:sp>
      <p:grpSp>
        <p:nvGrpSpPr>
          <p:cNvPr id="519" name="Google Shape;519;p12"/>
          <p:cNvGrpSpPr/>
          <p:nvPr/>
        </p:nvGrpSpPr>
        <p:grpSpPr>
          <a:xfrm>
            <a:off x="6896100" y="3733800"/>
            <a:ext cx="1125538" cy="1143000"/>
            <a:chOff x="816" y="1392"/>
            <a:chExt cx="768" cy="720"/>
          </a:xfrm>
        </p:grpSpPr>
        <p:sp>
          <p:nvSpPr>
            <p:cNvPr id="520" name="Google Shape;520;p12"/>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521" name="Google Shape;521;p12"/>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1</a:t>
              </a:r>
              <a:endParaRPr b="0" i="0" sz="1400" u="none" cap="none" strike="noStrike">
                <a:solidFill>
                  <a:srgbClr val="000000"/>
                </a:solidFill>
                <a:latin typeface="Arial"/>
                <a:ea typeface="Arial"/>
                <a:cs typeface="Arial"/>
                <a:sym typeface="Arial"/>
              </a:endParaRPr>
            </a:p>
          </p:txBody>
        </p:sp>
      </p:grpSp>
      <p:grpSp>
        <p:nvGrpSpPr>
          <p:cNvPr id="522" name="Google Shape;522;p12"/>
          <p:cNvGrpSpPr/>
          <p:nvPr/>
        </p:nvGrpSpPr>
        <p:grpSpPr>
          <a:xfrm>
            <a:off x="6896100" y="3733800"/>
            <a:ext cx="1125538" cy="1143000"/>
            <a:chOff x="816" y="1392"/>
            <a:chExt cx="768" cy="720"/>
          </a:xfrm>
        </p:grpSpPr>
        <p:sp>
          <p:nvSpPr>
            <p:cNvPr id="523" name="Google Shape;523;p12"/>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524" name="Google Shape;524;p12"/>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2</a:t>
              </a:r>
              <a:endParaRPr b="0" i="0" sz="1400" u="none" cap="none" strike="noStrike">
                <a:solidFill>
                  <a:srgbClr val="000000"/>
                </a:solidFill>
                <a:latin typeface="Arial"/>
                <a:ea typeface="Arial"/>
                <a:cs typeface="Arial"/>
                <a:sym typeface="Arial"/>
              </a:endParaRPr>
            </a:p>
          </p:txBody>
        </p:sp>
      </p:grpSp>
      <p:grpSp>
        <p:nvGrpSpPr>
          <p:cNvPr id="525" name="Google Shape;525;p12"/>
          <p:cNvGrpSpPr/>
          <p:nvPr/>
        </p:nvGrpSpPr>
        <p:grpSpPr>
          <a:xfrm>
            <a:off x="6896100" y="3733800"/>
            <a:ext cx="1125538" cy="1143000"/>
            <a:chOff x="816" y="1392"/>
            <a:chExt cx="768" cy="720"/>
          </a:xfrm>
        </p:grpSpPr>
        <p:sp>
          <p:nvSpPr>
            <p:cNvPr id="526" name="Google Shape;526;p12"/>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527" name="Google Shape;527;p12"/>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3</a:t>
              </a:r>
              <a:endParaRPr b="0" i="0" sz="1400" u="none" cap="none" strike="noStrike">
                <a:solidFill>
                  <a:srgbClr val="000000"/>
                </a:solidFill>
                <a:latin typeface="Arial"/>
                <a:ea typeface="Arial"/>
                <a:cs typeface="Arial"/>
                <a:sym typeface="Arial"/>
              </a:endParaRPr>
            </a:p>
          </p:txBody>
        </p:sp>
      </p:grpSp>
      <p:grpSp>
        <p:nvGrpSpPr>
          <p:cNvPr id="528" name="Google Shape;528;p12"/>
          <p:cNvGrpSpPr/>
          <p:nvPr/>
        </p:nvGrpSpPr>
        <p:grpSpPr>
          <a:xfrm>
            <a:off x="6896100" y="3733800"/>
            <a:ext cx="1125538" cy="1143000"/>
            <a:chOff x="816" y="1392"/>
            <a:chExt cx="768" cy="720"/>
          </a:xfrm>
        </p:grpSpPr>
        <p:sp>
          <p:nvSpPr>
            <p:cNvPr id="529" name="Google Shape;529;p12"/>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530" name="Google Shape;530;p12"/>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4</a:t>
              </a:r>
              <a:endParaRPr b="0" i="0" sz="1400" u="none" cap="none" strike="noStrike">
                <a:solidFill>
                  <a:srgbClr val="000000"/>
                </a:solidFill>
                <a:latin typeface="Arial"/>
                <a:ea typeface="Arial"/>
                <a:cs typeface="Arial"/>
                <a:sym typeface="Arial"/>
              </a:endParaRPr>
            </a:p>
          </p:txBody>
        </p:sp>
      </p:grpSp>
      <p:grpSp>
        <p:nvGrpSpPr>
          <p:cNvPr id="531" name="Google Shape;531;p12"/>
          <p:cNvGrpSpPr/>
          <p:nvPr/>
        </p:nvGrpSpPr>
        <p:grpSpPr>
          <a:xfrm>
            <a:off x="6896100" y="3733800"/>
            <a:ext cx="1125538" cy="1143000"/>
            <a:chOff x="816" y="1392"/>
            <a:chExt cx="768" cy="720"/>
          </a:xfrm>
        </p:grpSpPr>
        <p:sp>
          <p:nvSpPr>
            <p:cNvPr id="532" name="Google Shape;532;p12"/>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533" name="Google Shape;533;p12"/>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5</a:t>
              </a:r>
              <a:endParaRPr b="0" i="0" sz="1400" u="none" cap="none" strike="noStrike">
                <a:solidFill>
                  <a:srgbClr val="000000"/>
                </a:solidFill>
                <a:latin typeface="Arial"/>
                <a:ea typeface="Arial"/>
                <a:cs typeface="Arial"/>
                <a:sym typeface="Arial"/>
              </a:endParaRPr>
            </a:p>
          </p:txBody>
        </p:sp>
      </p:grpSp>
      <p:grpSp>
        <p:nvGrpSpPr>
          <p:cNvPr id="534" name="Google Shape;534;p12"/>
          <p:cNvGrpSpPr/>
          <p:nvPr/>
        </p:nvGrpSpPr>
        <p:grpSpPr>
          <a:xfrm>
            <a:off x="6896100" y="3733800"/>
            <a:ext cx="1125538" cy="1143000"/>
            <a:chOff x="816" y="1392"/>
            <a:chExt cx="768" cy="720"/>
          </a:xfrm>
        </p:grpSpPr>
        <p:sp>
          <p:nvSpPr>
            <p:cNvPr id="535" name="Google Shape;535;p12"/>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536" name="Google Shape;536;p12"/>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6</a:t>
              </a:r>
              <a:endParaRPr b="0" i="0" sz="1400" u="none" cap="none" strike="noStrike">
                <a:solidFill>
                  <a:srgbClr val="000000"/>
                </a:solidFill>
                <a:latin typeface="Arial"/>
                <a:ea typeface="Arial"/>
                <a:cs typeface="Arial"/>
                <a:sym typeface="Arial"/>
              </a:endParaRPr>
            </a:p>
          </p:txBody>
        </p:sp>
      </p:grpSp>
      <p:grpSp>
        <p:nvGrpSpPr>
          <p:cNvPr id="537" name="Google Shape;537;p12"/>
          <p:cNvGrpSpPr/>
          <p:nvPr/>
        </p:nvGrpSpPr>
        <p:grpSpPr>
          <a:xfrm>
            <a:off x="6896100" y="3733800"/>
            <a:ext cx="1125538" cy="1143000"/>
            <a:chOff x="816" y="1392"/>
            <a:chExt cx="768" cy="720"/>
          </a:xfrm>
        </p:grpSpPr>
        <p:sp>
          <p:nvSpPr>
            <p:cNvPr id="538" name="Google Shape;538;p12"/>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539" name="Google Shape;539;p12"/>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7</a:t>
              </a:r>
              <a:endParaRPr b="0" i="0" sz="1400" u="none" cap="none" strike="noStrike">
                <a:solidFill>
                  <a:srgbClr val="000000"/>
                </a:solidFill>
                <a:latin typeface="Arial"/>
                <a:ea typeface="Arial"/>
                <a:cs typeface="Arial"/>
                <a:sym typeface="Arial"/>
              </a:endParaRPr>
            </a:p>
          </p:txBody>
        </p:sp>
      </p:grpSp>
      <p:grpSp>
        <p:nvGrpSpPr>
          <p:cNvPr id="540" name="Google Shape;540;p12"/>
          <p:cNvGrpSpPr/>
          <p:nvPr/>
        </p:nvGrpSpPr>
        <p:grpSpPr>
          <a:xfrm>
            <a:off x="6896100" y="3733800"/>
            <a:ext cx="1125538" cy="1143000"/>
            <a:chOff x="816" y="1392"/>
            <a:chExt cx="768" cy="720"/>
          </a:xfrm>
        </p:grpSpPr>
        <p:sp>
          <p:nvSpPr>
            <p:cNvPr id="541" name="Google Shape;541;p12"/>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542" name="Google Shape;542;p12"/>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8</a:t>
              </a:r>
              <a:endParaRPr b="0" i="0" sz="1400" u="none" cap="none" strike="noStrike">
                <a:solidFill>
                  <a:srgbClr val="000000"/>
                </a:solidFill>
                <a:latin typeface="Arial"/>
                <a:ea typeface="Arial"/>
                <a:cs typeface="Arial"/>
                <a:sym typeface="Arial"/>
              </a:endParaRPr>
            </a:p>
          </p:txBody>
        </p:sp>
      </p:grpSp>
      <p:grpSp>
        <p:nvGrpSpPr>
          <p:cNvPr id="543" name="Google Shape;543;p12"/>
          <p:cNvGrpSpPr/>
          <p:nvPr/>
        </p:nvGrpSpPr>
        <p:grpSpPr>
          <a:xfrm>
            <a:off x="6896100" y="3733800"/>
            <a:ext cx="1125538" cy="1143000"/>
            <a:chOff x="816" y="1392"/>
            <a:chExt cx="768" cy="720"/>
          </a:xfrm>
        </p:grpSpPr>
        <p:sp>
          <p:nvSpPr>
            <p:cNvPr id="544" name="Google Shape;544;p12"/>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545" name="Google Shape;545;p12"/>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9</a:t>
              </a:r>
              <a:endParaRPr b="0" i="0" sz="1400" u="none" cap="none" strike="noStrike">
                <a:solidFill>
                  <a:srgbClr val="000000"/>
                </a:solidFill>
                <a:latin typeface="Arial"/>
                <a:ea typeface="Arial"/>
                <a:cs typeface="Arial"/>
                <a:sym typeface="Arial"/>
              </a:endParaRPr>
            </a:p>
          </p:txBody>
        </p:sp>
      </p:grpSp>
      <p:grpSp>
        <p:nvGrpSpPr>
          <p:cNvPr id="546" name="Google Shape;546;p12"/>
          <p:cNvGrpSpPr/>
          <p:nvPr/>
        </p:nvGrpSpPr>
        <p:grpSpPr>
          <a:xfrm>
            <a:off x="6896100" y="3733800"/>
            <a:ext cx="1125538" cy="1143000"/>
            <a:chOff x="816" y="1392"/>
            <a:chExt cx="768" cy="720"/>
          </a:xfrm>
        </p:grpSpPr>
        <p:sp>
          <p:nvSpPr>
            <p:cNvPr id="547" name="Google Shape;547;p12"/>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548" name="Google Shape;548;p12"/>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10</a:t>
              </a:r>
              <a:endParaRPr b="0" i="0" sz="1400" u="none" cap="none" strike="noStrike">
                <a:solidFill>
                  <a:srgbClr val="000000"/>
                </a:solidFill>
                <a:latin typeface="Arial"/>
                <a:ea typeface="Arial"/>
                <a:cs typeface="Arial"/>
                <a:sym typeface="Arial"/>
              </a:endParaRPr>
            </a:p>
          </p:txBody>
        </p:sp>
      </p:grpSp>
      <p:pic>
        <p:nvPicPr>
          <p:cNvPr descr="Bells" id="549" name="Google Shape;549;p12"/>
          <p:cNvPicPr preferRelativeResize="0"/>
          <p:nvPr/>
        </p:nvPicPr>
        <p:blipFill rotWithShape="1">
          <a:blip r:embed="rId3">
            <a:alphaModFix/>
          </a:blip>
          <a:srcRect b="0" l="0" r="0" t="0"/>
          <a:stretch/>
        </p:blipFill>
        <p:spPr>
          <a:xfrm>
            <a:off x="6858016" y="3857628"/>
            <a:ext cx="1169987" cy="9525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xit" presetID="10" presetSubtype="0">
                                  <p:stCondLst>
                                    <p:cond delay="0"/>
                                  </p:stCondLst>
                                  <p:childTnLst>
                                    <p:animEffect filter="fade" transition="out">
                                      <p:cBhvr>
                                        <p:cTn dur="500"/>
                                        <p:tgtEl>
                                          <p:spTgt spid="546"/>
                                        </p:tgtEl>
                                      </p:cBhvr>
                                    </p:animEffect>
                                    <p:set>
                                      <p:cBhvr>
                                        <p:cTn dur="1" fill="hold">
                                          <p:stCondLst>
                                            <p:cond delay="500"/>
                                          </p:stCondLst>
                                        </p:cTn>
                                        <p:tgtEl>
                                          <p:spTgt spid="546"/>
                                        </p:tgtEl>
                                        <p:attrNameLst>
                                          <p:attrName>style.visibility</p:attrName>
                                        </p:attrNameLst>
                                      </p:cBhvr>
                                      <p:to>
                                        <p:strVal val="hidden"/>
                                      </p:to>
                                    </p:set>
                                  </p:childTnLst>
                                </p:cTn>
                              </p:par>
                            </p:childTnLst>
                          </p:cTn>
                        </p:par>
                        <p:par>
                          <p:cTn fill="hold">
                            <p:stCondLst>
                              <p:cond delay="500"/>
                            </p:stCondLst>
                            <p:childTnLst>
                              <p:par>
                                <p:cTn fill="hold" nodeType="afterEffect" presetClass="exit" presetID="10" presetSubtype="0">
                                  <p:stCondLst>
                                    <p:cond delay="0"/>
                                  </p:stCondLst>
                                  <p:childTnLst>
                                    <p:animEffect filter="fade" transition="out">
                                      <p:cBhvr>
                                        <p:cTn dur="500"/>
                                        <p:tgtEl>
                                          <p:spTgt spid="543"/>
                                        </p:tgtEl>
                                      </p:cBhvr>
                                    </p:animEffect>
                                    <p:set>
                                      <p:cBhvr>
                                        <p:cTn dur="1" fill="hold">
                                          <p:stCondLst>
                                            <p:cond delay="500"/>
                                          </p:stCondLst>
                                        </p:cTn>
                                        <p:tgtEl>
                                          <p:spTgt spid="543"/>
                                        </p:tgtEl>
                                        <p:attrNameLst>
                                          <p:attrName>style.visibility</p:attrName>
                                        </p:attrNameLst>
                                      </p:cBhvr>
                                      <p:to>
                                        <p:strVal val="hidden"/>
                                      </p:to>
                                    </p:set>
                                  </p:childTnLst>
                                </p:cTn>
                              </p:par>
                            </p:childTnLst>
                          </p:cTn>
                        </p:par>
                        <p:par>
                          <p:cTn fill="hold">
                            <p:stCondLst>
                              <p:cond delay="1000"/>
                            </p:stCondLst>
                            <p:childTnLst>
                              <p:par>
                                <p:cTn fill="hold" nodeType="afterEffect" presetClass="exit" presetID="10" presetSubtype="0">
                                  <p:stCondLst>
                                    <p:cond delay="0"/>
                                  </p:stCondLst>
                                  <p:childTnLst>
                                    <p:animEffect filter="fade" transition="out">
                                      <p:cBhvr>
                                        <p:cTn dur="500"/>
                                        <p:tgtEl>
                                          <p:spTgt spid="540"/>
                                        </p:tgtEl>
                                      </p:cBhvr>
                                    </p:animEffect>
                                    <p:set>
                                      <p:cBhvr>
                                        <p:cTn dur="1" fill="hold">
                                          <p:stCondLst>
                                            <p:cond delay="500"/>
                                          </p:stCondLst>
                                        </p:cTn>
                                        <p:tgtEl>
                                          <p:spTgt spid="540"/>
                                        </p:tgtEl>
                                        <p:attrNameLst>
                                          <p:attrName>style.visibility</p:attrName>
                                        </p:attrNameLst>
                                      </p:cBhvr>
                                      <p:to>
                                        <p:strVal val="hidden"/>
                                      </p:to>
                                    </p:set>
                                  </p:childTnLst>
                                </p:cTn>
                              </p:par>
                            </p:childTnLst>
                          </p:cTn>
                        </p:par>
                        <p:par>
                          <p:cTn fill="hold">
                            <p:stCondLst>
                              <p:cond delay="1500"/>
                            </p:stCondLst>
                            <p:childTnLst>
                              <p:par>
                                <p:cTn fill="hold" nodeType="afterEffect" presetClass="exit" presetID="10" presetSubtype="0">
                                  <p:stCondLst>
                                    <p:cond delay="0"/>
                                  </p:stCondLst>
                                  <p:childTnLst>
                                    <p:animEffect filter="fade" transition="out">
                                      <p:cBhvr>
                                        <p:cTn dur="500"/>
                                        <p:tgtEl>
                                          <p:spTgt spid="537"/>
                                        </p:tgtEl>
                                      </p:cBhvr>
                                    </p:animEffect>
                                    <p:set>
                                      <p:cBhvr>
                                        <p:cTn dur="1" fill="hold">
                                          <p:stCondLst>
                                            <p:cond delay="500"/>
                                          </p:stCondLst>
                                        </p:cTn>
                                        <p:tgtEl>
                                          <p:spTgt spid="537"/>
                                        </p:tgtEl>
                                        <p:attrNameLst>
                                          <p:attrName>style.visibility</p:attrName>
                                        </p:attrNameLst>
                                      </p:cBhvr>
                                      <p:to>
                                        <p:strVal val="hidden"/>
                                      </p:to>
                                    </p:set>
                                  </p:childTnLst>
                                </p:cTn>
                              </p:par>
                            </p:childTnLst>
                          </p:cTn>
                        </p:par>
                        <p:par>
                          <p:cTn fill="hold">
                            <p:stCondLst>
                              <p:cond delay="2000"/>
                            </p:stCondLst>
                            <p:childTnLst>
                              <p:par>
                                <p:cTn fill="hold" nodeType="afterEffect" presetClass="exit" presetID="10" presetSubtype="0">
                                  <p:stCondLst>
                                    <p:cond delay="0"/>
                                  </p:stCondLst>
                                  <p:childTnLst>
                                    <p:animEffect filter="fade" transition="out">
                                      <p:cBhvr>
                                        <p:cTn dur="500"/>
                                        <p:tgtEl>
                                          <p:spTgt spid="534"/>
                                        </p:tgtEl>
                                      </p:cBhvr>
                                    </p:animEffect>
                                    <p:set>
                                      <p:cBhvr>
                                        <p:cTn dur="1" fill="hold">
                                          <p:stCondLst>
                                            <p:cond delay="500"/>
                                          </p:stCondLst>
                                        </p:cTn>
                                        <p:tgtEl>
                                          <p:spTgt spid="534"/>
                                        </p:tgtEl>
                                        <p:attrNameLst>
                                          <p:attrName>style.visibility</p:attrName>
                                        </p:attrNameLst>
                                      </p:cBhvr>
                                      <p:to>
                                        <p:strVal val="hidden"/>
                                      </p:to>
                                    </p:set>
                                  </p:childTnLst>
                                </p:cTn>
                              </p:par>
                            </p:childTnLst>
                          </p:cTn>
                        </p:par>
                        <p:par>
                          <p:cTn fill="hold">
                            <p:stCondLst>
                              <p:cond delay="2500"/>
                            </p:stCondLst>
                            <p:childTnLst>
                              <p:par>
                                <p:cTn fill="hold" nodeType="afterEffect" presetClass="exit" presetID="10" presetSubtype="0">
                                  <p:stCondLst>
                                    <p:cond delay="0"/>
                                  </p:stCondLst>
                                  <p:childTnLst>
                                    <p:animEffect filter="fade" transition="out">
                                      <p:cBhvr>
                                        <p:cTn dur="500"/>
                                        <p:tgtEl>
                                          <p:spTgt spid="531"/>
                                        </p:tgtEl>
                                      </p:cBhvr>
                                    </p:animEffect>
                                    <p:set>
                                      <p:cBhvr>
                                        <p:cTn dur="1" fill="hold">
                                          <p:stCondLst>
                                            <p:cond delay="500"/>
                                          </p:stCondLst>
                                        </p:cTn>
                                        <p:tgtEl>
                                          <p:spTgt spid="531"/>
                                        </p:tgtEl>
                                        <p:attrNameLst>
                                          <p:attrName>style.visibility</p:attrName>
                                        </p:attrNameLst>
                                      </p:cBhvr>
                                      <p:to>
                                        <p:strVal val="hidden"/>
                                      </p:to>
                                    </p:set>
                                  </p:childTnLst>
                                </p:cTn>
                              </p:par>
                            </p:childTnLst>
                          </p:cTn>
                        </p:par>
                        <p:par>
                          <p:cTn fill="hold">
                            <p:stCondLst>
                              <p:cond delay="3000"/>
                            </p:stCondLst>
                            <p:childTnLst>
                              <p:par>
                                <p:cTn fill="hold" nodeType="afterEffect" presetClass="exit" presetID="10" presetSubtype="0">
                                  <p:stCondLst>
                                    <p:cond delay="0"/>
                                  </p:stCondLst>
                                  <p:childTnLst>
                                    <p:animEffect filter="fade" transition="out">
                                      <p:cBhvr>
                                        <p:cTn dur="500"/>
                                        <p:tgtEl>
                                          <p:spTgt spid="528"/>
                                        </p:tgtEl>
                                      </p:cBhvr>
                                    </p:animEffect>
                                    <p:set>
                                      <p:cBhvr>
                                        <p:cTn dur="1" fill="hold">
                                          <p:stCondLst>
                                            <p:cond delay="500"/>
                                          </p:stCondLst>
                                        </p:cTn>
                                        <p:tgtEl>
                                          <p:spTgt spid="528"/>
                                        </p:tgtEl>
                                        <p:attrNameLst>
                                          <p:attrName>style.visibility</p:attrName>
                                        </p:attrNameLst>
                                      </p:cBhvr>
                                      <p:to>
                                        <p:strVal val="hidden"/>
                                      </p:to>
                                    </p:set>
                                  </p:childTnLst>
                                </p:cTn>
                              </p:par>
                            </p:childTnLst>
                          </p:cTn>
                        </p:par>
                        <p:par>
                          <p:cTn fill="hold">
                            <p:stCondLst>
                              <p:cond delay="3500"/>
                            </p:stCondLst>
                            <p:childTnLst>
                              <p:par>
                                <p:cTn fill="hold" nodeType="afterEffect" presetClass="exit" presetID="10" presetSubtype="0">
                                  <p:stCondLst>
                                    <p:cond delay="0"/>
                                  </p:stCondLst>
                                  <p:childTnLst>
                                    <p:animEffect filter="fade" transition="out">
                                      <p:cBhvr>
                                        <p:cTn dur="500"/>
                                        <p:tgtEl>
                                          <p:spTgt spid="525"/>
                                        </p:tgtEl>
                                      </p:cBhvr>
                                    </p:animEffect>
                                    <p:set>
                                      <p:cBhvr>
                                        <p:cTn dur="1" fill="hold">
                                          <p:stCondLst>
                                            <p:cond delay="500"/>
                                          </p:stCondLst>
                                        </p:cTn>
                                        <p:tgtEl>
                                          <p:spTgt spid="525"/>
                                        </p:tgtEl>
                                        <p:attrNameLst>
                                          <p:attrName>style.visibility</p:attrName>
                                        </p:attrNameLst>
                                      </p:cBhvr>
                                      <p:to>
                                        <p:strVal val="hidden"/>
                                      </p:to>
                                    </p:set>
                                  </p:childTnLst>
                                </p:cTn>
                              </p:par>
                            </p:childTnLst>
                          </p:cTn>
                        </p:par>
                        <p:par>
                          <p:cTn fill="hold">
                            <p:stCondLst>
                              <p:cond delay="4000"/>
                            </p:stCondLst>
                            <p:childTnLst>
                              <p:par>
                                <p:cTn fill="hold" nodeType="afterEffect" presetClass="exit" presetID="10" presetSubtype="0">
                                  <p:stCondLst>
                                    <p:cond delay="0"/>
                                  </p:stCondLst>
                                  <p:childTnLst>
                                    <p:animEffect filter="fade" transition="out">
                                      <p:cBhvr>
                                        <p:cTn dur="500"/>
                                        <p:tgtEl>
                                          <p:spTgt spid="522"/>
                                        </p:tgtEl>
                                      </p:cBhvr>
                                    </p:animEffect>
                                    <p:set>
                                      <p:cBhvr>
                                        <p:cTn dur="1" fill="hold">
                                          <p:stCondLst>
                                            <p:cond delay="500"/>
                                          </p:stCondLst>
                                        </p:cTn>
                                        <p:tgtEl>
                                          <p:spTgt spid="522"/>
                                        </p:tgtEl>
                                        <p:attrNameLst>
                                          <p:attrName>style.visibility</p:attrName>
                                        </p:attrNameLst>
                                      </p:cBhvr>
                                      <p:to>
                                        <p:strVal val="hidden"/>
                                      </p:to>
                                    </p:set>
                                  </p:childTnLst>
                                </p:cTn>
                              </p:par>
                            </p:childTnLst>
                          </p:cTn>
                        </p:par>
                        <p:par>
                          <p:cTn fill="hold">
                            <p:stCondLst>
                              <p:cond delay="4500"/>
                            </p:stCondLst>
                            <p:childTnLst>
                              <p:par>
                                <p:cTn fill="hold" nodeType="afterEffect" presetClass="exit" presetID="10" presetSubtype="0">
                                  <p:stCondLst>
                                    <p:cond delay="0"/>
                                  </p:stCondLst>
                                  <p:childTnLst>
                                    <p:animEffect filter="fade" transition="out">
                                      <p:cBhvr>
                                        <p:cTn dur="500"/>
                                        <p:tgtEl>
                                          <p:spTgt spid="519"/>
                                        </p:tgtEl>
                                      </p:cBhvr>
                                    </p:animEffect>
                                    <p:set>
                                      <p:cBhvr>
                                        <p:cTn dur="1" fill="hold">
                                          <p:stCondLst>
                                            <p:cond delay="500"/>
                                          </p:stCondLst>
                                        </p:cTn>
                                        <p:tgtEl>
                                          <p:spTgt spid="519"/>
                                        </p:tgtEl>
                                        <p:attrNameLst>
                                          <p:attrName>style.visibility</p:attrName>
                                        </p:attrNameLst>
                                      </p:cBhvr>
                                      <p:to>
                                        <p:strVal val="hidden"/>
                                      </p:to>
                                    </p:set>
                                  </p:childTnLst>
                                </p:cTn>
                              </p:par>
                            </p:childTnLst>
                          </p:cTn>
                        </p:par>
                        <p:par>
                          <p:cTn fill="hold">
                            <p:stCondLst>
                              <p:cond delay="5000"/>
                            </p:stCondLst>
                            <p:childTnLst>
                              <p:par>
                                <p:cTn fill="hold" nodeType="afterEffect" presetClass="entr" presetID="10" presetSubtype="0">
                                  <p:stCondLst>
                                    <p:cond delay="0"/>
                                  </p:stCondLst>
                                  <p:childTnLst>
                                    <p:set>
                                      <p:cBhvr>
                                        <p:cTn dur="1" fill="hold">
                                          <p:stCondLst>
                                            <p:cond delay="0"/>
                                          </p:stCondLst>
                                        </p:cTn>
                                        <p:tgtEl>
                                          <p:spTgt spid="549"/>
                                        </p:tgtEl>
                                        <p:attrNameLst>
                                          <p:attrName>style.visibility</p:attrName>
                                        </p:attrNameLst>
                                      </p:cBhvr>
                                      <p:to>
                                        <p:strVal val="visible"/>
                                      </p:to>
                                    </p:set>
                                    <p:animEffect filter="fade" transition="in">
                                      <p:cBhvr>
                                        <p:cTn dur="500"/>
                                        <p:tgtEl>
                                          <p:spTgt spid="54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3" name="Shape 553"/>
        <p:cNvGrpSpPr/>
        <p:nvPr/>
      </p:nvGrpSpPr>
      <p:grpSpPr>
        <a:xfrm>
          <a:off x="0" y="0"/>
          <a:ext cx="0" cy="0"/>
          <a:chOff x="0" y="0"/>
          <a:chExt cx="0" cy="0"/>
        </a:xfrm>
      </p:grpSpPr>
      <p:sp>
        <p:nvSpPr>
          <p:cNvPr id="554" name="Google Shape;554;p13"/>
          <p:cNvSpPr/>
          <p:nvPr/>
        </p:nvSpPr>
        <p:spPr>
          <a:xfrm>
            <a:off x="1928794" y="285728"/>
            <a:ext cx="5500726" cy="857256"/>
          </a:xfrm>
          <a:prstGeom prst="roundRect">
            <a:avLst>
              <a:gd fmla="val 16667" name="adj"/>
            </a:avLst>
          </a:prstGeom>
          <a:gradFill>
            <a:gsLst>
              <a:gs pos="0">
                <a:srgbClr val="9BE9FF"/>
              </a:gs>
              <a:gs pos="35000">
                <a:srgbClr val="B8F1FF"/>
              </a:gs>
              <a:gs pos="100000">
                <a:srgbClr val="E2FBFF"/>
              </a:gs>
            </a:gsLst>
            <a:lin ang="16200000" scaled="0"/>
          </a:gradFill>
          <a:ln cap="flat" cmpd="sng" w="9525">
            <a:solidFill>
              <a:srgbClr val="45A9C4"/>
            </a:solidFill>
            <a:prstDash val="solid"/>
            <a:round/>
            <a:headEnd len="sm" w="sm" type="none"/>
            <a:tailEnd len="sm" w="sm" type="none"/>
          </a:ln>
          <a:effectLst>
            <a:outerShdw blurRad="40000" rotWithShape="0" dir="5400000" dist="20000">
              <a:srgbClr val="000000">
                <a:alpha val="37254"/>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800"/>
              <a:buFont typeface="Arial"/>
              <a:buNone/>
            </a:pPr>
            <a:r>
              <a:rPr b="0" i="0" lang="en-US" sz="4800" u="none" cap="none" strike="noStrike">
                <a:solidFill>
                  <a:srgbClr val="FF0000"/>
                </a:solidFill>
                <a:latin typeface="Times New Roman"/>
                <a:ea typeface="Times New Roman"/>
                <a:cs typeface="Times New Roman"/>
                <a:sym typeface="Times New Roman"/>
              </a:rPr>
              <a:t>AI NHANH HƠN?</a:t>
            </a:r>
            <a:endParaRPr b="0" i="0" sz="4800" u="none" cap="none" strike="noStrike">
              <a:solidFill>
                <a:srgbClr val="FF0000"/>
              </a:solidFill>
              <a:latin typeface="Times New Roman"/>
              <a:ea typeface="Times New Roman"/>
              <a:cs typeface="Times New Roman"/>
              <a:sym typeface="Times New Roman"/>
            </a:endParaRPr>
          </a:p>
        </p:txBody>
      </p:sp>
      <p:sp>
        <p:nvSpPr>
          <p:cNvPr id="555" name="Google Shape;555;p13"/>
          <p:cNvSpPr/>
          <p:nvPr/>
        </p:nvSpPr>
        <p:spPr>
          <a:xfrm>
            <a:off x="428596" y="1428736"/>
            <a:ext cx="1357322" cy="500066"/>
          </a:xfrm>
          <a:prstGeom prst="roundRect">
            <a:avLst>
              <a:gd fmla="val 16667" name="adj"/>
            </a:avLst>
          </a:prstGeom>
          <a:gradFill>
            <a:gsLst>
              <a:gs pos="0">
                <a:srgbClr val="DAFEA4"/>
              </a:gs>
              <a:gs pos="35000">
                <a:srgbClr val="E3FEBF"/>
              </a:gs>
              <a:gs pos="100000">
                <a:srgbClr val="F4FEE6"/>
              </a:gs>
            </a:gsLst>
            <a:lin ang="16200000" scaled="0"/>
          </a:gradFill>
          <a:ln cap="flat" cmpd="sng" w="9525">
            <a:solidFill>
              <a:srgbClr val="97B853"/>
            </a:solidFill>
            <a:prstDash val="solid"/>
            <a:round/>
            <a:headEnd len="sm" w="sm" type="none"/>
            <a:tailEnd len="sm" w="sm" type="none"/>
          </a:ln>
          <a:effectLst>
            <a:outerShdw blurRad="40000" rotWithShape="0" dir="5400000" dist="20000">
              <a:srgbClr val="000000">
                <a:alpha val="37254"/>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000"/>
              <a:buFont typeface="Arial"/>
              <a:buNone/>
            </a:pPr>
            <a:r>
              <a:rPr b="1" i="0" lang="en-US" sz="2000" u="none" cap="none" strike="noStrike">
                <a:solidFill>
                  <a:srgbClr val="FF0000"/>
                </a:solidFill>
                <a:latin typeface="Times New Roman"/>
                <a:ea typeface="Times New Roman"/>
                <a:cs typeface="Times New Roman"/>
                <a:sym typeface="Times New Roman"/>
              </a:rPr>
              <a:t>Đáp án</a:t>
            </a:r>
            <a:endParaRPr b="1" i="0" sz="2000" u="none" cap="none" strike="noStrike">
              <a:solidFill>
                <a:srgbClr val="FF0000"/>
              </a:solidFill>
              <a:latin typeface="Times New Roman"/>
              <a:ea typeface="Times New Roman"/>
              <a:cs typeface="Times New Roman"/>
              <a:sym typeface="Times New Roman"/>
            </a:endParaRPr>
          </a:p>
        </p:txBody>
      </p:sp>
      <p:sp>
        <p:nvSpPr>
          <p:cNvPr id="556" name="Google Shape;556;p13"/>
          <p:cNvSpPr txBox="1"/>
          <p:nvPr/>
        </p:nvSpPr>
        <p:spPr>
          <a:xfrm>
            <a:off x="2000232" y="2500306"/>
            <a:ext cx="2143140" cy="2677656"/>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1 B</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2 D</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3 C</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4 A</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5 D</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800"/>
              <a:buFont typeface="Arial"/>
              <a:buNone/>
            </a:pPr>
            <a:r>
              <a:t/>
            </a:r>
            <a:endParaRPr b="0" i="0" sz="2800" u="none" cap="none" strike="noStrike">
              <a:solidFill>
                <a:schemeClr val="dk1"/>
              </a:solidFill>
              <a:latin typeface="Times New Roman"/>
              <a:ea typeface="Times New Roman"/>
              <a:cs typeface="Times New Roman"/>
              <a:sym typeface="Times New Roman"/>
            </a:endParaRPr>
          </a:p>
        </p:txBody>
      </p:sp>
      <p:sp>
        <p:nvSpPr>
          <p:cNvPr id="557" name="Google Shape;557;p13"/>
          <p:cNvSpPr txBox="1"/>
          <p:nvPr/>
        </p:nvSpPr>
        <p:spPr>
          <a:xfrm>
            <a:off x="3929058" y="2500306"/>
            <a:ext cx="2143140" cy="2677656"/>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6 A</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7 C</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8 D</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9 D</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10 C</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800"/>
              <a:buFont typeface="Arial"/>
              <a:buNone/>
            </a:pPr>
            <a:r>
              <a:t/>
            </a:r>
            <a:endParaRPr b="0" i="0" sz="2800" u="none" cap="none" strike="noStrike">
              <a:solidFill>
                <a:srgbClr val="0000FF"/>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56"/>
                                        </p:tgtEl>
                                        <p:attrNameLst>
                                          <p:attrName>style.visibility</p:attrName>
                                        </p:attrNameLst>
                                      </p:cBhvr>
                                      <p:to>
                                        <p:strVal val="visible"/>
                                      </p:to>
                                    </p:set>
                                    <p:animEffect filter="fade" transition="in">
                                      <p:cBhvr>
                                        <p:cTn dur="500"/>
                                        <p:tgtEl>
                                          <p:spTgt spid="55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57"/>
                                        </p:tgtEl>
                                        <p:attrNameLst>
                                          <p:attrName>style.visibility</p:attrName>
                                        </p:attrNameLst>
                                      </p:cBhvr>
                                      <p:to>
                                        <p:strVal val="visible"/>
                                      </p:to>
                                    </p:set>
                                    <p:animEffect filter="fade" transition="in">
                                      <p:cBhvr>
                                        <p:cTn dur="500"/>
                                        <p:tgtEl>
                                          <p:spTgt spid="55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1" name="Shape 561"/>
        <p:cNvGrpSpPr/>
        <p:nvPr/>
      </p:nvGrpSpPr>
      <p:grpSpPr>
        <a:xfrm>
          <a:off x="0" y="0"/>
          <a:ext cx="0" cy="0"/>
          <a:chOff x="0" y="0"/>
          <a:chExt cx="0" cy="0"/>
        </a:xfrm>
      </p:grpSpPr>
      <p:sp>
        <p:nvSpPr>
          <p:cNvPr id="562" name="Google Shape;562;p14"/>
          <p:cNvSpPr/>
          <p:nvPr/>
        </p:nvSpPr>
        <p:spPr>
          <a:xfrm>
            <a:off x="428596" y="285728"/>
            <a:ext cx="8429684" cy="1754326"/>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1" i="0" lang="en-US" sz="3600" u="none" cap="none" strike="noStrike">
                <a:solidFill>
                  <a:srgbClr val="FF0000"/>
                </a:solidFill>
                <a:latin typeface="Times New Roman"/>
                <a:ea typeface="Times New Roman"/>
                <a:cs typeface="Times New Roman"/>
                <a:sym typeface="Times New Roman"/>
              </a:rPr>
              <a:t>TRIẾT LÍ SỐNG </a:t>
            </a:r>
            <a:r>
              <a:rPr b="1" i="1" lang="en-US" sz="3600" u="none" cap="none" strike="noStrike">
                <a:solidFill>
                  <a:srgbClr val="FF0000"/>
                </a:solidFill>
                <a:latin typeface="Times New Roman"/>
                <a:ea typeface="Times New Roman"/>
                <a:cs typeface="Times New Roman"/>
                <a:sym typeface="Times New Roman"/>
              </a:rPr>
              <a:t>NHÀN</a:t>
            </a:r>
            <a:r>
              <a:rPr b="1" i="0" lang="en-US" sz="3600" u="none" cap="none" strike="noStrike">
                <a:solidFill>
                  <a:srgbClr val="FF0000"/>
                </a:solidFill>
                <a:latin typeface="Times New Roman"/>
                <a:ea typeface="Times New Roman"/>
                <a:cs typeface="Times New Roman"/>
                <a:sym typeface="Times New Roman"/>
              </a:rPr>
              <a:t> TRONG </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3600"/>
              <a:buFont typeface="Arial"/>
              <a:buNone/>
            </a:pPr>
            <a:r>
              <a:rPr b="1" i="1" lang="en-US" sz="3600" u="none" cap="none" strike="noStrike">
                <a:solidFill>
                  <a:srgbClr val="FF0000"/>
                </a:solidFill>
                <a:latin typeface="Times New Roman"/>
                <a:ea typeface="Times New Roman"/>
                <a:cs typeface="Times New Roman"/>
                <a:sym typeface="Times New Roman"/>
              </a:rPr>
              <a:t>CẢNH NGÀY HÈ</a:t>
            </a:r>
            <a:r>
              <a:rPr b="1" i="0" lang="en-US" sz="3600" u="none" cap="none" strike="noStrike">
                <a:solidFill>
                  <a:srgbClr val="FF0000"/>
                </a:solidFill>
                <a:latin typeface="Times New Roman"/>
                <a:ea typeface="Times New Roman"/>
                <a:cs typeface="Times New Roman"/>
                <a:sym typeface="Times New Roman"/>
              </a:rPr>
              <a:t> (NGUYỄN TRÃI) VÀ </a:t>
            </a:r>
            <a:r>
              <a:rPr b="1" i="1" lang="en-US" sz="3600" u="none" cap="none" strike="noStrike">
                <a:solidFill>
                  <a:srgbClr val="FF0000"/>
                </a:solidFill>
                <a:latin typeface="Times New Roman"/>
                <a:ea typeface="Times New Roman"/>
                <a:cs typeface="Times New Roman"/>
                <a:sym typeface="Times New Roman"/>
              </a:rPr>
              <a:t>NHÀN </a:t>
            </a:r>
            <a:r>
              <a:rPr b="1" i="0" lang="en-US" sz="3600" u="none" cap="none" strike="noStrike">
                <a:solidFill>
                  <a:srgbClr val="FF0000"/>
                </a:solidFill>
                <a:latin typeface="Times New Roman"/>
                <a:ea typeface="Times New Roman"/>
                <a:cs typeface="Times New Roman"/>
                <a:sym typeface="Times New Roman"/>
              </a:rPr>
              <a:t>(NGUYỄN BỈNH KHIÊM)</a:t>
            </a:r>
            <a:endParaRPr b="1" i="0" sz="3600" u="none" cap="none" strike="noStrike">
              <a:solidFill>
                <a:srgbClr val="FF0000"/>
              </a:solidFill>
              <a:latin typeface="Calibri"/>
              <a:ea typeface="Calibri"/>
              <a:cs typeface="Calibri"/>
              <a:sym typeface="Calibri"/>
            </a:endParaRPr>
          </a:p>
        </p:txBody>
      </p:sp>
      <p:pic>
        <p:nvPicPr>
          <p:cNvPr descr="C:\Users\lenovo\Desktop\nhan-nguyen-binh-khiem.jpg" id="563" name="Google Shape;563;p14"/>
          <p:cNvPicPr preferRelativeResize="0"/>
          <p:nvPr/>
        </p:nvPicPr>
        <p:blipFill rotWithShape="1">
          <a:blip r:embed="rId3">
            <a:alphaModFix/>
          </a:blip>
          <a:srcRect b="0" l="0" r="0" t="0"/>
          <a:stretch/>
        </p:blipFill>
        <p:spPr>
          <a:xfrm>
            <a:off x="1714480" y="2000240"/>
            <a:ext cx="5715000" cy="3000375"/>
          </a:xfrm>
          <a:prstGeom prst="ellipse">
            <a:avLst/>
          </a:prstGeom>
          <a:noFill/>
          <a:ln>
            <a:noFill/>
          </a:ln>
        </p:spPr>
      </p:pic>
      <p:pic>
        <p:nvPicPr>
          <p:cNvPr descr="C:\Users\lenovo\Desktop\nguyen-trai.jpg" id="564" name="Google Shape;564;p14"/>
          <p:cNvPicPr preferRelativeResize="0"/>
          <p:nvPr/>
        </p:nvPicPr>
        <p:blipFill rotWithShape="1">
          <a:blip r:embed="rId4">
            <a:alphaModFix/>
          </a:blip>
          <a:srcRect b="0" l="0" r="0" t="0"/>
          <a:stretch/>
        </p:blipFill>
        <p:spPr>
          <a:xfrm>
            <a:off x="6008066" y="4357694"/>
            <a:ext cx="3135934" cy="2500306"/>
          </a:xfrm>
          <a:prstGeom prst="rect">
            <a:avLst/>
          </a:prstGeom>
          <a:noFill/>
          <a:ln>
            <a:noFill/>
          </a:ln>
        </p:spPr>
      </p:pic>
      <p:pic>
        <p:nvPicPr>
          <p:cNvPr descr="C:\Users\lenovo\Desktop\download.jpg" id="565" name="Google Shape;565;p14"/>
          <p:cNvPicPr preferRelativeResize="0"/>
          <p:nvPr/>
        </p:nvPicPr>
        <p:blipFill rotWithShape="1">
          <a:blip r:embed="rId5">
            <a:alphaModFix/>
          </a:blip>
          <a:srcRect b="0" l="0" r="0" t="0"/>
          <a:stretch/>
        </p:blipFill>
        <p:spPr>
          <a:xfrm>
            <a:off x="142845" y="4292545"/>
            <a:ext cx="2357453" cy="2565456"/>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9" name="Shape 569"/>
        <p:cNvGrpSpPr/>
        <p:nvPr/>
      </p:nvGrpSpPr>
      <p:grpSpPr>
        <a:xfrm>
          <a:off x="0" y="0"/>
          <a:ext cx="0" cy="0"/>
          <a:chOff x="0" y="0"/>
          <a:chExt cx="0" cy="0"/>
        </a:xfrm>
      </p:grpSpPr>
      <p:pic>
        <p:nvPicPr>
          <p:cNvPr descr="C:\Users\lenovo\Desktop\Canh ngay he\Hinh anh\Hinh nền\Hinh nen Powerpoint dep don gian.jpg" id="570" name="Google Shape;570;p15"/>
          <p:cNvPicPr preferRelativeResize="0"/>
          <p:nvPr/>
        </p:nvPicPr>
        <p:blipFill rotWithShape="1">
          <a:blip r:embed="rId3">
            <a:alphaModFix/>
          </a:blip>
          <a:srcRect b="0" l="0" r="0" t="0"/>
          <a:stretch/>
        </p:blipFill>
        <p:spPr>
          <a:xfrm>
            <a:off x="-32777" y="0"/>
            <a:ext cx="9176778" cy="6858000"/>
          </a:xfrm>
          <a:prstGeom prst="rect">
            <a:avLst/>
          </a:prstGeom>
          <a:noFill/>
          <a:ln>
            <a:noFill/>
          </a:ln>
        </p:spPr>
      </p:pic>
      <p:pic>
        <p:nvPicPr>
          <p:cNvPr descr="C:\Users\lenovo\Desktop\Canh ngay he\Hinh anh\Hinh nền\hinh-nen-powerpoint-don-gian-dep-30-461x346.jpg" id="571" name="Google Shape;571;p15"/>
          <p:cNvPicPr preferRelativeResize="0"/>
          <p:nvPr/>
        </p:nvPicPr>
        <p:blipFill rotWithShape="1">
          <a:blip r:embed="rId4">
            <a:alphaModFix/>
          </a:blip>
          <a:srcRect b="0" l="0" r="0" t="0"/>
          <a:stretch/>
        </p:blipFill>
        <p:spPr>
          <a:xfrm>
            <a:off x="1" y="0"/>
            <a:ext cx="9144000" cy="6858000"/>
          </a:xfrm>
          <a:prstGeom prst="rect">
            <a:avLst/>
          </a:prstGeom>
          <a:noFill/>
          <a:ln>
            <a:noFill/>
          </a:ln>
        </p:spPr>
      </p:pic>
      <p:pic>
        <p:nvPicPr>
          <p:cNvPr descr="C:\Users\lenovo\Desktop\Canh ngay he\van-hoc.jpg" id="572" name="Google Shape;572;p15"/>
          <p:cNvPicPr preferRelativeResize="0"/>
          <p:nvPr/>
        </p:nvPicPr>
        <p:blipFill rotWithShape="1">
          <a:blip r:embed="rId5">
            <a:alphaModFix/>
          </a:blip>
          <a:srcRect b="0" l="0" r="0" t="0"/>
          <a:stretch/>
        </p:blipFill>
        <p:spPr>
          <a:xfrm>
            <a:off x="0" y="4572008"/>
            <a:ext cx="2143108" cy="2143108"/>
          </a:xfrm>
          <a:prstGeom prst="rect">
            <a:avLst/>
          </a:prstGeom>
          <a:noFill/>
          <a:ln>
            <a:noFill/>
          </a:ln>
        </p:spPr>
      </p:pic>
      <p:sp>
        <p:nvSpPr>
          <p:cNvPr id="573" name="Google Shape;573;p15"/>
          <p:cNvSpPr/>
          <p:nvPr/>
        </p:nvSpPr>
        <p:spPr>
          <a:xfrm>
            <a:off x="642910" y="142852"/>
            <a:ext cx="8358246" cy="357190"/>
          </a:xfrm>
          <a:prstGeom prst="roundRect">
            <a:avLst>
              <a:gd fmla="val 16667" name="adj"/>
            </a:avLst>
          </a:prstGeom>
          <a:gradFill>
            <a:gsLst>
              <a:gs pos="0">
                <a:srgbClr val="DAFEA4"/>
              </a:gs>
              <a:gs pos="35000">
                <a:srgbClr val="E3FEBF"/>
              </a:gs>
              <a:gs pos="100000">
                <a:srgbClr val="F4FEE6"/>
              </a:gs>
            </a:gsLst>
            <a:lin ang="16200000" scaled="0"/>
          </a:gradFill>
          <a:ln cap="flat" cmpd="sng" w="9525">
            <a:solidFill>
              <a:srgbClr val="97B853"/>
            </a:solidFill>
            <a:prstDash val="solid"/>
            <a:round/>
            <a:headEnd len="sm" w="sm" type="none"/>
            <a:tailEnd len="sm" w="sm" type="none"/>
          </a:ln>
          <a:effectLst>
            <a:outerShdw blurRad="40000" rotWithShape="0" dir="5400000" dist="20000">
              <a:srgbClr val="000000">
                <a:alpha val="37254"/>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300"/>
              <a:buFont typeface="Arial"/>
              <a:buNone/>
            </a:pPr>
            <a:r>
              <a:rPr b="1" i="0" lang="en-US" sz="1300" u="none" cap="none" strike="noStrike">
                <a:solidFill>
                  <a:schemeClr val="dk1"/>
                </a:solidFill>
                <a:latin typeface="Times New Roman"/>
                <a:ea typeface="Times New Roman"/>
                <a:cs typeface="Times New Roman"/>
                <a:sym typeface="Times New Roman"/>
              </a:rPr>
              <a:t>TRIẾT LÍ SỐNG </a:t>
            </a:r>
            <a:r>
              <a:rPr b="1" i="1" lang="en-US" sz="1300" u="none" cap="none" strike="noStrike">
                <a:solidFill>
                  <a:schemeClr val="dk1"/>
                </a:solidFill>
                <a:latin typeface="Times New Roman"/>
                <a:ea typeface="Times New Roman"/>
                <a:cs typeface="Times New Roman"/>
                <a:sym typeface="Times New Roman"/>
              </a:rPr>
              <a:t>NHÀN</a:t>
            </a:r>
            <a:r>
              <a:rPr b="1" i="0" lang="en-US" sz="1300" u="none" cap="none" strike="noStrike">
                <a:solidFill>
                  <a:schemeClr val="dk1"/>
                </a:solidFill>
                <a:latin typeface="Times New Roman"/>
                <a:ea typeface="Times New Roman"/>
                <a:cs typeface="Times New Roman"/>
                <a:sym typeface="Times New Roman"/>
              </a:rPr>
              <a:t> TRONG </a:t>
            </a:r>
            <a:r>
              <a:rPr b="1" i="1" lang="en-US" sz="1300" u="none" cap="none" strike="noStrike">
                <a:solidFill>
                  <a:schemeClr val="dk1"/>
                </a:solidFill>
                <a:latin typeface="Times New Roman"/>
                <a:ea typeface="Times New Roman"/>
                <a:cs typeface="Times New Roman"/>
                <a:sym typeface="Times New Roman"/>
              </a:rPr>
              <a:t>CẢNH NGÀY HÈ</a:t>
            </a:r>
            <a:r>
              <a:rPr b="1" i="0" lang="en-US" sz="1300" u="none" cap="none" strike="noStrike">
                <a:solidFill>
                  <a:schemeClr val="dk1"/>
                </a:solidFill>
                <a:latin typeface="Times New Roman"/>
                <a:ea typeface="Times New Roman"/>
                <a:cs typeface="Times New Roman"/>
                <a:sym typeface="Times New Roman"/>
              </a:rPr>
              <a:t> (NGUYỄN TRÃI) VÀ </a:t>
            </a:r>
            <a:r>
              <a:rPr b="1" i="1" lang="en-US" sz="1300" u="none" cap="none" strike="noStrike">
                <a:solidFill>
                  <a:schemeClr val="dk1"/>
                </a:solidFill>
                <a:latin typeface="Times New Roman"/>
                <a:ea typeface="Times New Roman"/>
                <a:cs typeface="Times New Roman"/>
                <a:sym typeface="Times New Roman"/>
              </a:rPr>
              <a:t>NHÀN </a:t>
            </a:r>
            <a:r>
              <a:rPr b="1" i="0" lang="en-US" sz="1300" u="none" cap="none" strike="noStrike">
                <a:solidFill>
                  <a:schemeClr val="dk1"/>
                </a:solidFill>
                <a:latin typeface="Times New Roman"/>
                <a:ea typeface="Times New Roman"/>
                <a:cs typeface="Times New Roman"/>
                <a:sym typeface="Times New Roman"/>
              </a:rPr>
              <a:t>(NGUYỄN BỈNH KHIÊM)</a:t>
            </a:r>
            <a:endParaRPr b="0" i="0" sz="1400" u="none" cap="none" strike="noStrike">
              <a:solidFill>
                <a:srgbClr val="000000"/>
              </a:solidFill>
              <a:latin typeface="Arial"/>
              <a:ea typeface="Arial"/>
              <a:cs typeface="Arial"/>
              <a:sym typeface="Arial"/>
            </a:endParaRPr>
          </a:p>
        </p:txBody>
      </p:sp>
      <p:pic>
        <p:nvPicPr>
          <p:cNvPr descr="C:\Users\lenovo\Desktop\images.jpg" id="574" name="Google Shape;574;p15"/>
          <p:cNvPicPr preferRelativeResize="0"/>
          <p:nvPr/>
        </p:nvPicPr>
        <p:blipFill rotWithShape="1">
          <a:blip r:embed="rId6">
            <a:alphaModFix/>
          </a:blip>
          <a:srcRect b="0" l="0" r="0" t="0"/>
          <a:stretch/>
        </p:blipFill>
        <p:spPr>
          <a:xfrm>
            <a:off x="214282" y="83496"/>
            <a:ext cx="417506" cy="487983"/>
          </a:xfrm>
          <a:prstGeom prst="rect">
            <a:avLst/>
          </a:prstGeom>
          <a:noFill/>
          <a:ln>
            <a:noFill/>
          </a:ln>
        </p:spPr>
      </p:pic>
      <p:sp>
        <p:nvSpPr>
          <p:cNvPr id="575" name="Google Shape;575;p15"/>
          <p:cNvSpPr/>
          <p:nvPr/>
        </p:nvSpPr>
        <p:spPr>
          <a:xfrm>
            <a:off x="-1479550" y="1447800"/>
            <a:ext cx="185737" cy="338138"/>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576" name="Google Shape;576;p15"/>
          <p:cNvSpPr/>
          <p:nvPr/>
        </p:nvSpPr>
        <p:spPr>
          <a:xfrm>
            <a:off x="4446588" y="257175"/>
            <a:ext cx="273050" cy="307975"/>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Times New Roman"/>
                <a:ea typeface="Times New Roman"/>
                <a:cs typeface="Times New Roman"/>
                <a:sym typeface="Times New Roman"/>
              </a:rPr>
              <a:t>  </a:t>
            </a:r>
            <a:endParaRPr b="0" i="0" sz="2400" u="none" cap="none" strike="noStrike">
              <a:solidFill>
                <a:schemeClr val="dk1"/>
              </a:solidFill>
              <a:latin typeface="Calibri"/>
              <a:ea typeface="Calibri"/>
              <a:cs typeface="Calibri"/>
              <a:sym typeface="Calibri"/>
            </a:endParaRPr>
          </a:p>
        </p:txBody>
      </p:sp>
      <p:sp>
        <p:nvSpPr>
          <p:cNvPr id="577" name="Google Shape;577;p15"/>
          <p:cNvSpPr/>
          <p:nvPr/>
        </p:nvSpPr>
        <p:spPr>
          <a:xfrm>
            <a:off x="-1196975" y="990600"/>
            <a:ext cx="184150" cy="338138"/>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578" name="Google Shape;578;p15"/>
          <p:cNvSpPr/>
          <p:nvPr/>
        </p:nvSpPr>
        <p:spPr>
          <a:xfrm>
            <a:off x="4446588" y="257175"/>
            <a:ext cx="273050" cy="307975"/>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Times New Roman"/>
                <a:ea typeface="Times New Roman"/>
                <a:cs typeface="Times New Roman"/>
                <a:sym typeface="Times New Roman"/>
              </a:rPr>
              <a:t>  </a:t>
            </a:r>
            <a:endParaRPr b="0" i="0" sz="2400" u="none" cap="none" strike="noStrike">
              <a:solidFill>
                <a:schemeClr val="dk1"/>
              </a:solidFill>
              <a:latin typeface="Calibri"/>
              <a:ea typeface="Calibri"/>
              <a:cs typeface="Calibri"/>
              <a:sym typeface="Calibri"/>
            </a:endParaRPr>
          </a:p>
        </p:txBody>
      </p:sp>
      <p:sp>
        <p:nvSpPr>
          <p:cNvPr id="579" name="Google Shape;579;p15"/>
          <p:cNvSpPr/>
          <p:nvPr/>
        </p:nvSpPr>
        <p:spPr>
          <a:xfrm>
            <a:off x="0" y="1524000"/>
            <a:ext cx="184150" cy="338138"/>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580" name="Google Shape;580;p15"/>
          <p:cNvSpPr/>
          <p:nvPr/>
        </p:nvSpPr>
        <p:spPr>
          <a:xfrm>
            <a:off x="4446588" y="257175"/>
            <a:ext cx="273050" cy="307975"/>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Times New Roman"/>
                <a:ea typeface="Times New Roman"/>
                <a:cs typeface="Times New Roman"/>
                <a:sym typeface="Times New Roman"/>
              </a:rPr>
              <a:t>  </a:t>
            </a:r>
            <a:endParaRPr b="0" i="0" sz="2400" u="none" cap="none" strike="noStrike">
              <a:solidFill>
                <a:schemeClr val="dk1"/>
              </a:solidFill>
              <a:latin typeface="Calibri"/>
              <a:ea typeface="Calibri"/>
              <a:cs typeface="Calibri"/>
              <a:sym typeface="Calibri"/>
            </a:endParaRPr>
          </a:p>
        </p:txBody>
      </p:sp>
      <p:sp>
        <p:nvSpPr>
          <p:cNvPr id="581" name="Google Shape;581;p15"/>
          <p:cNvSpPr/>
          <p:nvPr/>
        </p:nvSpPr>
        <p:spPr>
          <a:xfrm>
            <a:off x="490538" y="1447800"/>
            <a:ext cx="8307387" cy="1981200"/>
          </a:xfrm>
          <a:prstGeom prst="rect">
            <a:avLst/>
          </a:prstGeom>
          <a:noFill/>
          <a:ln>
            <a:noFill/>
          </a:ln>
        </p:spPr>
        <p:txBody>
          <a:bodyPr anchorCtr="0" anchor="ctr" bIns="45700" lIns="91425" spcFirstLastPara="1" rIns="91425" wrap="square" tIns="45700">
            <a:noAutofit/>
          </a:bodyPr>
          <a:lstStyle/>
          <a:p>
            <a:pPr indent="0" lvl="0" marL="0" marR="0" rtl="0" algn="just">
              <a:lnSpc>
                <a:spcPct val="120000"/>
              </a:lnSpc>
              <a:spcBef>
                <a:spcPts val="0"/>
              </a:spcBef>
              <a:spcAft>
                <a:spcPts val="0"/>
              </a:spcAft>
              <a:buClr>
                <a:srgbClr val="000000"/>
              </a:buClr>
              <a:buSzPts val="3600"/>
              <a:buFont typeface="Arial"/>
              <a:buNone/>
            </a:pPr>
            <a:r>
              <a:t/>
            </a:r>
            <a:endParaRPr b="1" i="0" sz="3600" u="none" cap="none" strike="noStrike">
              <a:solidFill>
                <a:srgbClr val="0000FF"/>
              </a:solidFill>
              <a:latin typeface="Times New Roman"/>
              <a:ea typeface="Times New Roman"/>
              <a:cs typeface="Times New Roman"/>
              <a:sym typeface="Times New Roman"/>
            </a:endParaRPr>
          </a:p>
        </p:txBody>
      </p:sp>
      <p:sp>
        <p:nvSpPr>
          <p:cNvPr id="582" name="Google Shape;582;p15"/>
          <p:cNvSpPr txBox="1"/>
          <p:nvPr/>
        </p:nvSpPr>
        <p:spPr>
          <a:xfrm>
            <a:off x="357158" y="714356"/>
            <a:ext cx="5500726"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FF0000"/>
                </a:solidFill>
                <a:latin typeface="Times New Roman"/>
                <a:ea typeface="Times New Roman"/>
                <a:cs typeface="Times New Roman"/>
                <a:sym typeface="Times New Roman"/>
              </a:rPr>
              <a:t>1. Giải thích chữ </a:t>
            </a:r>
            <a:r>
              <a:rPr b="0" i="1" lang="en-US" sz="2800" u="none" cap="none" strike="noStrike">
                <a:solidFill>
                  <a:srgbClr val="FF0000"/>
                </a:solidFill>
                <a:latin typeface="Times New Roman"/>
                <a:ea typeface="Times New Roman"/>
                <a:cs typeface="Times New Roman"/>
                <a:sym typeface="Times New Roman"/>
              </a:rPr>
              <a:t>Nhàn</a:t>
            </a:r>
            <a:r>
              <a:rPr b="0" i="0" lang="en-US" sz="2800" u="none" cap="none" strike="noStrike">
                <a:solidFill>
                  <a:srgbClr val="FF0000"/>
                </a:solidFill>
                <a:latin typeface="Times New Roman"/>
                <a:ea typeface="Times New Roman"/>
                <a:cs typeface="Times New Roman"/>
                <a:sym typeface="Times New Roman"/>
              </a:rPr>
              <a:t>:</a:t>
            </a:r>
            <a:endParaRPr b="0" i="0" sz="2800" u="none" cap="none" strike="noStrike">
              <a:solidFill>
                <a:srgbClr val="FF0000"/>
              </a:solidFill>
              <a:latin typeface="Times New Roman"/>
              <a:ea typeface="Times New Roman"/>
              <a:cs typeface="Times New Roman"/>
              <a:sym typeface="Times New Roman"/>
            </a:endParaRPr>
          </a:p>
        </p:txBody>
      </p:sp>
      <p:sp>
        <p:nvSpPr>
          <p:cNvPr id="583" name="Google Shape;583;p15"/>
          <p:cNvSpPr txBox="1"/>
          <p:nvPr/>
        </p:nvSpPr>
        <p:spPr>
          <a:xfrm>
            <a:off x="500034" y="1571612"/>
            <a:ext cx="7929618" cy="181588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 </a:t>
            </a:r>
            <a:r>
              <a:rPr b="0" i="0" lang="en-US" sz="2800" u="sng" cap="none" strike="noStrike">
                <a:solidFill>
                  <a:srgbClr val="0000FF"/>
                </a:solidFill>
                <a:latin typeface="Times New Roman"/>
                <a:ea typeface="Times New Roman"/>
                <a:cs typeface="Times New Roman"/>
                <a:sym typeface="Times New Roman"/>
              </a:rPr>
              <a:t>Nhàn</a:t>
            </a:r>
            <a:r>
              <a:rPr b="0" i="0" lang="en-US" sz="2800" u="none" cap="none" strike="noStrike">
                <a:solidFill>
                  <a:srgbClr val="0000FF"/>
                </a:solidFill>
                <a:latin typeface="Times New Roman"/>
                <a:ea typeface="Times New Roman"/>
                <a:cs typeface="Times New Roman"/>
                <a:sym typeface="Times New Roman"/>
              </a:rPr>
              <a:t>:  + Nhàn rỗi, thư thái, không phải làm gì.</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              + Lối sống hòa hợp với tự nhiên.</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              + Không bon chen, tranh giành, coi thường lợi danh, phú quý.</a:t>
            </a:r>
            <a:endParaRPr b="0" i="0" sz="2800" u="none" cap="none" strike="noStrike">
              <a:solidFill>
                <a:srgbClr val="0000FF"/>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83"/>
                                        </p:tgtEl>
                                        <p:attrNameLst>
                                          <p:attrName>style.visibility</p:attrName>
                                        </p:attrNameLst>
                                      </p:cBhvr>
                                      <p:to>
                                        <p:strVal val="visible"/>
                                      </p:to>
                                    </p:set>
                                    <p:animEffect filter="fade" transition="in">
                                      <p:cBhvr>
                                        <p:cTn dur="500"/>
                                        <p:tgtEl>
                                          <p:spTgt spid="58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7" name="Shape 587"/>
        <p:cNvGrpSpPr/>
        <p:nvPr/>
      </p:nvGrpSpPr>
      <p:grpSpPr>
        <a:xfrm>
          <a:off x="0" y="0"/>
          <a:ext cx="0" cy="0"/>
          <a:chOff x="0" y="0"/>
          <a:chExt cx="0" cy="0"/>
        </a:xfrm>
      </p:grpSpPr>
      <p:pic>
        <p:nvPicPr>
          <p:cNvPr descr="C:\Users\lenovo\Desktop\Canh ngay he\Hinh anh\Hinh nền\Hinh nen Powerpoint dep don gian.jpg" id="588" name="Google Shape;588;p16"/>
          <p:cNvPicPr preferRelativeResize="0"/>
          <p:nvPr/>
        </p:nvPicPr>
        <p:blipFill rotWithShape="1">
          <a:blip r:embed="rId3">
            <a:alphaModFix/>
          </a:blip>
          <a:srcRect b="0" l="0" r="0" t="0"/>
          <a:stretch/>
        </p:blipFill>
        <p:spPr>
          <a:xfrm>
            <a:off x="-32777" y="0"/>
            <a:ext cx="9176778" cy="6858000"/>
          </a:xfrm>
          <a:prstGeom prst="rect">
            <a:avLst/>
          </a:prstGeom>
          <a:noFill/>
          <a:ln>
            <a:noFill/>
          </a:ln>
        </p:spPr>
      </p:pic>
      <p:pic>
        <p:nvPicPr>
          <p:cNvPr descr="C:\Users\lenovo\Desktop\Canh ngay he\Hinh anh\Hinh nền\hinh-nen-powerpoint-don-gian-dep-30-461x346.jpg" id="589" name="Google Shape;589;p16"/>
          <p:cNvPicPr preferRelativeResize="0"/>
          <p:nvPr/>
        </p:nvPicPr>
        <p:blipFill rotWithShape="1">
          <a:blip r:embed="rId4">
            <a:alphaModFix/>
          </a:blip>
          <a:srcRect b="0" l="0" r="0" t="0"/>
          <a:stretch/>
        </p:blipFill>
        <p:spPr>
          <a:xfrm>
            <a:off x="0" y="0"/>
            <a:ext cx="9144000" cy="6858000"/>
          </a:xfrm>
          <a:prstGeom prst="rect">
            <a:avLst/>
          </a:prstGeom>
          <a:noFill/>
          <a:ln>
            <a:noFill/>
          </a:ln>
        </p:spPr>
      </p:pic>
      <p:pic>
        <p:nvPicPr>
          <p:cNvPr descr="C:\Users\lenovo\Desktop\Canh ngay he\van-hoc.jpg" id="590" name="Google Shape;590;p16"/>
          <p:cNvPicPr preferRelativeResize="0"/>
          <p:nvPr/>
        </p:nvPicPr>
        <p:blipFill rotWithShape="1">
          <a:blip r:embed="rId5">
            <a:alphaModFix/>
          </a:blip>
          <a:srcRect b="0" l="0" r="0" t="0"/>
          <a:stretch/>
        </p:blipFill>
        <p:spPr>
          <a:xfrm>
            <a:off x="0" y="4572008"/>
            <a:ext cx="2143108" cy="2143108"/>
          </a:xfrm>
          <a:prstGeom prst="rect">
            <a:avLst/>
          </a:prstGeom>
          <a:noFill/>
          <a:ln>
            <a:noFill/>
          </a:ln>
        </p:spPr>
      </p:pic>
      <p:sp>
        <p:nvSpPr>
          <p:cNvPr id="591" name="Google Shape;591;p16"/>
          <p:cNvSpPr/>
          <p:nvPr/>
        </p:nvSpPr>
        <p:spPr>
          <a:xfrm>
            <a:off x="642910" y="142852"/>
            <a:ext cx="8358246" cy="357190"/>
          </a:xfrm>
          <a:prstGeom prst="roundRect">
            <a:avLst>
              <a:gd fmla="val 16667" name="adj"/>
            </a:avLst>
          </a:prstGeom>
          <a:gradFill>
            <a:gsLst>
              <a:gs pos="0">
                <a:srgbClr val="DAFEA4"/>
              </a:gs>
              <a:gs pos="35000">
                <a:srgbClr val="E3FEBF"/>
              </a:gs>
              <a:gs pos="100000">
                <a:srgbClr val="F4FEE6"/>
              </a:gs>
            </a:gsLst>
            <a:lin ang="16200000" scaled="0"/>
          </a:gradFill>
          <a:ln cap="flat" cmpd="sng" w="9525">
            <a:solidFill>
              <a:srgbClr val="97B853"/>
            </a:solidFill>
            <a:prstDash val="solid"/>
            <a:round/>
            <a:headEnd len="sm" w="sm" type="none"/>
            <a:tailEnd len="sm" w="sm" type="none"/>
          </a:ln>
          <a:effectLst>
            <a:outerShdw blurRad="40000" rotWithShape="0" dir="5400000" dist="20000">
              <a:srgbClr val="000000">
                <a:alpha val="37254"/>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300"/>
              <a:buFont typeface="Arial"/>
              <a:buNone/>
            </a:pPr>
            <a:r>
              <a:rPr b="1" i="0" lang="en-US" sz="1300" u="none" cap="none" strike="noStrike">
                <a:solidFill>
                  <a:schemeClr val="dk1"/>
                </a:solidFill>
                <a:latin typeface="Times New Roman"/>
                <a:ea typeface="Times New Roman"/>
                <a:cs typeface="Times New Roman"/>
                <a:sym typeface="Times New Roman"/>
              </a:rPr>
              <a:t>TRIẾT LÍ SỐNG </a:t>
            </a:r>
            <a:r>
              <a:rPr b="1" i="1" lang="en-US" sz="1300" u="none" cap="none" strike="noStrike">
                <a:solidFill>
                  <a:schemeClr val="dk1"/>
                </a:solidFill>
                <a:latin typeface="Times New Roman"/>
                <a:ea typeface="Times New Roman"/>
                <a:cs typeface="Times New Roman"/>
                <a:sym typeface="Times New Roman"/>
              </a:rPr>
              <a:t>NHÀN</a:t>
            </a:r>
            <a:r>
              <a:rPr b="1" i="0" lang="en-US" sz="1300" u="none" cap="none" strike="noStrike">
                <a:solidFill>
                  <a:schemeClr val="dk1"/>
                </a:solidFill>
                <a:latin typeface="Times New Roman"/>
                <a:ea typeface="Times New Roman"/>
                <a:cs typeface="Times New Roman"/>
                <a:sym typeface="Times New Roman"/>
              </a:rPr>
              <a:t> TRONG </a:t>
            </a:r>
            <a:r>
              <a:rPr b="1" i="1" lang="en-US" sz="1300" u="none" cap="none" strike="noStrike">
                <a:solidFill>
                  <a:schemeClr val="dk1"/>
                </a:solidFill>
                <a:latin typeface="Times New Roman"/>
                <a:ea typeface="Times New Roman"/>
                <a:cs typeface="Times New Roman"/>
                <a:sym typeface="Times New Roman"/>
              </a:rPr>
              <a:t>CẢNH NGÀY HÈ</a:t>
            </a:r>
            <a:r>
              <a:rPr b="1" i="0" lang="en-US" sz="1300" u="none" cap="none" strike="noStrike">
                <a:solidFill>
                  <a:schemeClr val="dk1"/>
                </a:solidFill>
                <a:latin typeface="Times New Roman"/>
                <a:ea typeface="Times New Roman"/>
                <a:cs typeface="Times New Roman"/>
                <a:sym typeface="Times New Roman"/>
              </a:rPr>
              <a:t> (NGUYỄN TRÃI) VÀ </a:t>
            </a:r>
            <a:r>
              <a:rPr b="1" i="1" lang="en-US" sz="1300" u="none" cap="none" strike="noStrike">
                <a:solidFill>
                  <a:schemeClr val="dk1"/>
                </a:solidFill>
                <a:latin typeface="Times New Roman"/>
                <a:ea typeface="Times New Roman"/>
                <a:cs typeface="Times New Roman"/>
                <a:sym typeface="Times New Roman"/>
              </a:rPr>
              <a:t>NHÀN </a:t>
            </a:r>
            <a:r>
              <a:rPr b="1" i="0" lang="en-US" sz="1300" u="none" cap="none" strike="noStrike">
                <a:solidFill>
                  <a:schemeClr val="dk1"/>
                </a:solidFill>
                <a:latin typeface="Times New Roman"/>
                <a:ea typeface="Times New Roman"/>
                <a:cs typeface="Times New Roman"/>
                <a:sym typeface="Times New Roman"/>
              </a:rPr>
              <a:t>(NGUYỄN BỈNH KHIÊM)</a:t>
            </a:r>
            <a:endParaRPr b="0" i="0" sz="1400" u="none" cap="none" strike="noStrike">
              <a:solidFill>
                <a:srgbClr val="000000"/>
              </a:solidFill>
              <a:latin typeface="Arial"/>
              <a:ea typeface="Arial"/>
              <a:cs typeface="Arial"/>
              <a:sym typeface="Arial"/>
            </a:endParaRPr>
          </a:p>
        </p:txBody>
      </p:sp>
      <p:pic>
        <p:nvPicPr>
          <p:cNvPr descr="C:\Users\lenovo\Desktop\images.jpg" id="592" name="Google Shape;592;p16"/>
          <p:cNvPicPr preferRelativeResize="0"/>
          <p:nvPr/>
        </p:nvPicPr>
        <p:blipFill rotWithShape="1">
          <a:blip r:embed="rId6">
            <a:alphaModFix/>
          </a:blip>
          <a:srcRect b="0" l="0" r="0" t="0"/>
          <a:stretch/>
        </p:blipFill>
        <p:spPr>
          <a:xfrm>
            <a:off x="214282" y="83496"/>
            <a:ext cx="417506" cy="487983"/>
          </a:xfrm>
          <a:prstGeom prst="rect">
            <a:avLst/>
          </a:prstGeom>
          <a:noFill/>
          <a:ln>
            <a:noFill/>
          </a:ln>
        </p:spPr>
      </p:pic>
      <p:sp>
        <p:nvSpPr>
          <p:cNvPr id="593" name="Google Shape;593;p16"/>
          <p:cNvSpPr/>
          <p:nvPr/>
        </p:nvSpPr>
        <p:spPr>
          <a:xfrm>
            <a:off x="-1479550" y="1447800"/>
            <a:ext cx="185737" cy="338138"/>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594" name="Google Shape;594;p16"/>
          <p:cNvSpPr/>
          <p:nvPr/>
        </p:nvSpPr>
        <p:spPr>
          <a:xfrm>
            <a:off x="4446588" y="257175"/>
            <a:ext cx="273050" cy="307975"/>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Times New Roman"/>
                <a:ea typeface="Times New Roman"/>
                <a:cs typeface="Times New Roman"/>
                <a:sym typeface="Times New Roman"/>
              </a:rPr>
              <a:t>  </a:t>
            </a:r>
            <a:endParaRPr b="0" i="0" sz="2400" u="none" cap="none" strike="noStrike">
              <a:solidFill>
                <a:schemeClr val="dk1"/>
              </a:solidFill>
              <a:latin typeface="Calibri"/>
              <a:ea typeface="Calibri"/>
              <a:cs typeface="Calibri"/>
              <a:sym typeface="Calibri"/>
            </a:endParaRPr>
          </a:p>
        </p:txBody>
      </p:sp>
      <p:sp>
        <p:nvSpPr>
          <p:cNvPr id="595" name="Google Shape;595;p16"/>
          <p:cNvSpPr/>
          <p:nvPr/>
        </p:nvSpPr>
        <p:spPr>
          <a:xfrm>
            <a:off x="-1196975" y="990600"/>
            <a:ext cx="184150" cy="338138"/>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596" name="Google Shape;596;p16"/>
          <p:cNvSpPr/>
          <p:nvPr/>
        </p:nvSpPr>
        <p:spPr>
          <a:xfrm>
            <a:off x="4446588" y="257175"/>
            <a:ext cx="273050" cy="307975"/>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Times New Roman"/>
                <a:ea typeface="Times New Roman"/>
                <a:cs typeface="Times New Roman"/>
                <a:sym typeface="Times New Roman"/>
              </a:rPr>
              <a:t>  </a:t>
            </a:r>
            <a:endParaRPr b="0" i="0" sz="2400" u="none" cap="none" strike="noStrike">
              <a:solidFill>
                <a:schemeClr val="dk1"/>
              </a:solidFill>
              <a:latin typeface="Calibri"/>
              <a:ea typeface="Calibri"/>
              <a:cs typeface="Calibri"/>
              <a:sym typeface="Calibri"/>
            </a:endParaRPr>
          </a:p>
        </p:txBody>
      </p:sp>
      <p:sp>
        <p:nvSpPr>
          <p:cNvPr id="597" name="Google Shape;597;p16"/>
          <p:cNvSpPr/>
          <p:nvPr/>
        </p:nvSpPr>
        <p:spPr>
          <a:xfrm>
            <a:off x="0" y="1524000"/>
            <a:ext cx="184150" cy="338138"/>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598" name="Google Shape;598;p16"/>
          <p:cNvSpPr/>
          <p:nvPr/>
        </p:nvSpPr>
        <p:spPr>
          <a:xfrm>
            <a:off x="4446588" y="257175"/>
            <a:ext cx="273050" cy="307975"/>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Times New Roman"/>
                <a:ea typeface="Times New Roman"/>
                <a:cs typeface="Times New Roman"/>
                <a:sym typeface="Times New Roman"/>
              </a:rPr>
              <a:t>  </a:t>
            </a:r>
            <a:endParaRPr b="0" i="0" sz="2400" u="none" cap="none" strike="noStrike">
              <a:solidFill>
                <a:schemeClr val="dk1"/>
              </a:solidFill>
              <a:latin typeface="Calibri"/>
              <a:ea typeface="Calibri"/>
              <a:cs typeface="Calibri"/>
              <a:sym typeface="Calibri"/>
            </a:endParaRPr>
          </a:p>
        </p:txBody>
      </p:sp>
      <p:sp>
        <p:nvSpPr>
          <p:cNvPr id="599" name="Google Shape;599;p16"/>
          <p:cNvSpPr/>
          <p:nvPr/>
        </p:nvSpPr>
        <p:spPr>
          <a:xfrm>
            <a:off x="490538" y="1447800"/>
            <a:ext cx="8307387" cy="1981200"/>
          </a:xfrm>
          <a:prstGeom prst="rect">
            <a:avLst/>
          </a:prstGeom>
          <a:noFill/>
          <a:ln>
            <a:noFill/>
          </a:ln>
        </p:spPr>
        <p:txBody>
          <a:bodyPr anchorCtr="0" anchor="ctr" bIns="45700" lIns="91425" spcFirstLastPara="1" rIns="91425" wrap="square" tIns="45700">
            <a:noAutofit/>
          </a:bodyPr>
          <a:lstStyle/>
          <a:p>
            <a:pPr indent="0" lvl="0" marL="0" marR="0" rtl="0" algn="just">
              <a:lnSpc>
                <a:spcPct val="120000"/>
              </a:lnSpc>
              <a:spcBef>
                <a:spcPts val="0"/>
              </a:spcBef>
              <a:spcAft>
                <a:spcPts val="0"/>
              </a:spcAft>
              <a:buClr>
                <a:srgbClr val="000000"/>
              </a:buClr>
              <a:buSzPts val="3600"/>
              <a:buFont typeface="Arial"/>
              <a:buNone/>
            </a:pPr>
            <a:r>
              <a:t/>
            </a:r>
            <a:endParaRPr b="1" i="0" sz="3600" u="none" cap="none" strike="noStrike">
              <a:solidFill>
                <a:srgbClr val="0000FF"/>
              </a:solidFill>
              <a:latin typeface="Times New Roman"/>
              <a:ea typeface="Times New Roman"/>
              <a:cs typeface="Times New Roman"/>
              <a:sym typeface="Times New Roman"/>
            </a:endParaRPr>
          </a:p>
        </p:txBody>
      </p:sp>
      <p:sp>
        <p:nvSpPr>
          <p:cNvPr id="600" name="Google Shape;600;p16"/>
          <p:cNvSpPr txBox="1"/>
          <p:nvPr/>
        </p:nvSpPr>
        <p:spPr>
          <a:xfrm>
            <a:off x="357158" y="785794"/>
            <a:ext cx="7929618"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FF0000"/>
                </a:solidFill>
                <a:latin typeface="Times New Roman"/>
                <a:ea typeface="Times New Roman"/>
                <a:cs typeface="Times New Roman"/>
                <a:sym typeface="Times New Roman"/>
              </a:rPr>
              <a:t>2. Biểu hiện lối sống </a:t>
            </a:r>
            <a:r>
              <a:rPr b="0" i="1" lang="en-US" sz="2800" u="none" cap="none" strike="noStrike">
                <a:solidFill>
                  <a:srgbClr val="FF0000"/>
                </a:solidFill>
                <a:latin typeface="Times New Roman"/>
                <a:ea typeface="Times New Roman"/>
                <a:cs typeface="Times New Roman"/>
                <a:sym typeface="Times New Roman"/>
              </a:rPr>
              <a:t>Nhàn </a:t>
            </a:r>
            <a:r>
              <a:rPr b="0" i="0" lang="en-US" sz="2800" u="none" cap="none" strike="noStrike">
                <a:solidFill>
                  <a:srgbClr val="FF0000"/>
                </a:solidFill>
                <a:latin typeface="Times New Roman"/>
                <a:ea typeface="Times New Roman"/>
                <a:cs typeface="Times New Roman"/>
                <a:sym typeface="Times New Roman"/>
              </a:rPr>
              <a:t>qua hai bài thơ:</a:t>
            </a:r>
            <a:endParaRPr b="0" i="0" sz="2800" u="none" cap="none" strike="noStrike">
              <a:solidFill>
                <a:srgbClr val="FF0000"/>
              </a:solidFill>
              <a:latin typeface="Times New Roman"/>
              <a:ea typeface="Times New Roman"/>
              <a:cs typeface="Times New Roman"/>
              <a:sym typeface="Times New Roman"/>
            </a:endParaRPr>
          </a:p>
        </p:txBody>
      </p:sp>
      <p:sp>
        <p:nvSpPr>
          <p:cNvPr id="601" name="Google Shape;601;p16"/>
          <p:cNvSpPr/>
          <p:nvPr/>
        </p:nvSpPr>
        <p:spPr>
          <a:xfrm>
            <a:off x="214282" y="1571612"/>
            <a:ext cx="8143932" cy="642942"/>
          </a:xfrm>
          <a:prstGeom prst="roundRect">
            <a:avLst>
              <a:gd fmla="val 16667" name="adj"/>
            </a:avLst>
          </a:prstGeom>
          <a:gradFill>
            <a:gsLst>
              <a:gs pos="0">
                <a:srgbClr val="C8B2E9"/>
              </a:gs>
              <a:gs pos="35000">
                <a:srgbClr val="D6CAED"/>
              </a:gs>
              <a:gs pos="100000">
                <a:srgbClr val="EFE8FA"/>
              </a:gs>
            </a:gsLst>
            <a:lin ang="16200000" scaled="0"/>
          </a:gradFill>
          <a:ln cap="flat" cmpd="sng" w="9525">
            <a:solidFill>
              <a:srgbClr val="7C5F9F"/>
            </a:solidFill>
            <a:prstDash val="solid"/>
            <a:round/>
            <a:headEnd len="sm" w="sm" type="none"/>
            <a:tailEnd len="sm" w="sm" type="none"/>
          </a:ln>
          <a:effectLst>
            <a:outerShdw blurRad="40000" rotWithShape="0" dir="5400000" dist="20000">
              <a:srgbClr val="000000">
                <a:alpha val="37254"/>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500"/>
              <a:buFont typeface="Arial"/>
              <a:buNone/>
            </a:pPr>
            <a:r>
              <a:rPr b="0" i="0" lang="en-US" sz="2500" u="none" cap="none" strike="noStrike">
                <a:solidFill>
                  <a:schemeClr val="dk1"/>
                </a:solidFill>
                <a:latin typeface="Times New Roman"/>
                <a:ea typeface="Times New Roman"/>
                <a:cs typeface="Times New Roman"/>
                <a:sym typeface="Times New Roman"/>
              </a:rPr>
              <a:t>     </a:t>
            </a:r>
            <a:r>
              <a:rPr b="0" i="0" lang="en-US" sz="2500" u="none" cap="none" strike="noStrike">
                <a:solidFill>
                  <a:srgbClr val="002060"/>
                </a:solidFill>
                <a:latin typeface="Times New Roman"/>
                <a:ea typeface="Times New Roman"/>
                <a:cs typeface="Times New Roman"/>
                <a:sym typeface="Times New Roman"/>
              </a:rPr>
              <a:t>Tâm trạng nhàn nhã, thảnh thơi với cuộc sống nơi thôn dã</a:t>
            </a:r>
            <a:endParaRPr b="0" i="0" sz="2500" u="none" cap="none" strike="noStrike">
              <a:solidFill>
                <a:srgbClr val="002060"/>
              </a:solidFill>
              <a:latin typeface="Times New Roman"/>
              <a:ea typeface="Times New Roman"/>
              <a:cs typeface="Times New Roman"/>
              <a:sym typeface="Times New Roman"/>
            </a:endParaRPr>
          </a:p>
        </p:txBody>
      </p:sp>
      <p:pic>
        <p:nvPicPr>
          <p:cNvPr descr="C:\Users\lenovo\Desktop\Canh ngay he\Hinh anh\Hinh nền\Naadhira.LotusBlossom.jpg" id="602" name="Google Shape;602;p16"/>
          <p:cNvPicPr preferRelativeResize="0"/>
          <p:nvPr/>
        </p:nvPicPr>
        <p:blipFill rotWithShape="1">
          <a:blip r:embed="rId7">
            <a:alphaModFix/>
          </a:blip>
          <a:srcRect b="0" l="0" r="0" t="0"/>
          <a:stretch/>
        </p:blipFill>
        <p:spPr>
          <a:xfrm>
            <a:off x="142844" y="1571612"/>
            <a:ext cx="666743" cy="571494"/>
          </a:xfrm>
          <a:prstGeom prst="ellipse">
            <a:avLst/>
          </a:prstGeom>
          <a:noFill/>
          <a:ln>
            <a:noFill/>
          </a:ln>
        </p:spPr>
      </p:pic>
      <p:sp>
        <p:nvSpPr>
          <p:cNvPr id="603" name="Google Shape;603;p16"/>
          <p:cNvSpPr/>
          <p:nvPr/>
        </p:nvSpPr>
        <p:spPr>
          <a:xfrm>
            <a:off x="214282" y="2357430"/>
            <a:ext cx="8143932" cy="642942"/>
          </a:xfrm>
          <a:prstGeom prst="roundRect">
            <a:avLst>
              <a:gd fmla="val 16667" name="adj"/>
            </a:avLst>
          </a:prstGeom>
          <a:gradFill>
            <a:gsLst>
              <a:gs pos="0">
                <a:srgbClr val="C8B2E9"/>
              </a:gs>
              <a:gs pos="35000">
                <a:srgbClr val="D6CAED"/>
              </a:gs>
              <a:gs pos="100000">
                <a:srgbClr val="EFE8FA"/>
              </a:gs>
            </a:gsLst>
            <a:lin ang="16200000" scaled="0"/>
          </a:gradFill>
          <a:ln cap="flat" cmpd="sng" w="9525">
            <a:solidFill>
              <a:srgbClr val="7C5F9F"/>
            </a:solidFill>
            <a:prstDash val="solid"/>
            <a:round/>
            <a:headEnd len="sm" w="sm" type="none"/>
            <a:tailEnd len="sm" w="sm" type="none"/>
          </a:ln>
          <a:effectLst>
            <a:outerShdw blurRad="40000" rotWithShape="0" dir="5400000" dist="20000">
              <a:srgbClr val="000000">
                <a:alpha val="37254"/>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500"/>
              <a:buFont typeface="Arial"/>
              <a:buNone/>
            </a:pPr>
            <a:r>
              <a:rPr b="0" i="0" lang="en-US" sz="2500" u="none" cap="none" strike="noStrike">
                <a:solidFill>
                  <a:schemeClr val="dk1"/>
                </a:solidFill>
                <a:latin typeface="Times New Roman"/>
                <a:ea typeface="Times New Roman"/>
                <a:cs typeface="Times New Roman"/>
                <a:sym typeface="Times New Roman"/>
              </a:rPr>
              <a:t>      </a:t>
            </a:r>
            <a:r>
              <a:rPr b="0" i="0" lang="en-US" sz="2500" u="none" cap="none" strike="noStrike">
                <a:solidFill>
                  <a:srgbClr val="002060"/>
                </a:solidFill>
                <a:latin typeface="Times New Roman"/>
                <a:ea typeface="Times New Roman"/>
                <a:cs typeface="Times New Roman"/>
                <a:sym typeface="Times New Roman"/>
              </a:rPr>
              <a:t>Gắn bó, hòa mình với thiên nhiên</a:t>
            </a:r>
            <a:endParaRPr b="0" i="0" sz="2500" u="none" cap="none" strike="noStrike">
              <a:solidFill>
                <a:srgbClr val="002060"/>
              </a:solidFill>
              <a:latin typeface="Times New Roman"/>
              <a:ea typeface="Times New Roman"/>
              <a:cs typeface="Times New Roman"/>
              <a:sym typeface="Times New Roman"/>
            </a:endParaRPr>
          </a:p>
        </p:txBody>
      </p:sp>
      <p:pic>
        <p:nvPicPr>
          <p:cNvPr descr="C:\Users\lenovo\Desktop\Canh ngay he\Hinh anh\Hinh nền\Naadhira.LotusBlossom.jpg" id="604" name="Google Shape;604;p16"/>
          <p:cNvPicPr preferRelativeResize="0"/>
          <p:nvPr/>
        </p:nvPicPr>
        <p:blipFill rotWithShape="1">
          <a:blip r:embed="rId7">
            <a:alphaModFix/>
          </a:blip>
          <a:srcRect b="0" l="0" r="0" t="0"/>
          <a:stretch/>
        </p:blipFill>
        <p:spPr>
          <a:xfrm>
            <a:off x="142844" y="2357430"/>
            <a:ext cx="666743" cy="571494"/>
          </a:xfrm>
          <a:prstGeom prst="ellipse">
            <a:avLst/>
          </a:prstGeom>
          <a:noFill/>
          <a:ln>
            <a:noFill/>
          </a:ln>
        </p:spPr>
      </p:pic>
      <p:sp>
        <p:nvSpPr>
          <p:cNvPr id="605" name="Google Shape;605;p16"/>
          <p:cNvSpPr/>
          <p:nvPr/>
        </p:nvSpPr>
        <p:spPr>
          <a:xfrm>
            <a:off x="285720" y="3214686"/>
            <a:ext cx="8143932" cy="642942"/>
          </a:xfrm>
          <a:prstGeom prst="roundRect">
            <a:avLst>
              <a:gd fmla="val 16667" name="adj"/>
            </a:avLst>
          </a:prstGeom>
          <a:gradFill>
            <a:gsLst>
              <a:gs pos="0">
                <a:srgbClr val="C8B2E9"/>
              </a:gs>
              <a:gs pos="35000">
                <a:srgbClr val="D6CAED"/>
              </a:gs>
              <a:gs pos="100000">
                <a:srgbClr val="EFE8FA"/>
              </a:gs>
            </a:gsLst>
            <a:lin ang="16200000" scaled="0"/>
          </a:gradFill>
          <a:ln cap="flat" cmpd="sng" w="9525">
            <a:solidFill>
              <a:srgbClr val="7C5F9F"/>
            </a:solidFill>
            <a:prstDash val="solid"/>
            <a:round/>
            <a:headEnd len="sm" w="sm" type="none"/>
            <a:tailEnd len="sm" w="sm" type="none"/>
          </a:ln>
          <a:effectLst>
            <a:outerShdw blurRad="40000" rotWithShape="0" dir="5400000" dist="20000">
              <a:srgbClr val="000000">
                <a:alpha val="37254"/>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500"/>
              <a:buFont typeface="Arial"/>
              <a:buNone/>
            </a:pPr>
            <a:r>
              <a:rPr b="0" i="0" lang="en-US" sz="2500" u="none" cap="none" strike="noStrike">
                <a:solidFill>
                  <a:schemeClr val="dk1"/>
                </a:solidFill>
                <a:latin typeface="Times New Roman"/>
                <a:ea typeface="Times New Roman"/>
                <a:cs typeface="Times New Roman"/>
                <a:sym typeface="Times New Roman"/>
              </a:rPr>
              <a:t>     </a:t>
            </a:r>
            <a:r>
              <a:rPr b="0" i="0" lang="en-US" sz="2500" u="none" cap="none" strike="noStrike">
                <a:solidFill>
                  <a:srgbClr val="002060"/>
                </a:solidFill>
                <a:latin typeface="Times New Roman"/>
                <a:ea typeface="Times New Roman"/>
                <a:cs typeface="Times New Roman"/>
                <a:sym typeface="Times New Roman"/>
              </a:rPr>
              <a:t>Coi thường lợi danh, công danh phú quý</a:t>
            </a:r>
            <a:endParaRPr b="0" i="0" sz="2500" u="none" cap="none" strike="noStrike">
              <a:solidFill>
                <a:srgbClr val="002060"/>
              </a:solidFill>
              <a:latin typeface="Times New Roman"/>
              <a:ea typeface="Times New Roman"/>
              <a:cs typeface="Times New Roman"/>
              <a:sym typeface="Times New Roman"/>
            </a:endParaRPr>
          </a:p>
        </p:txBody>
      </p:sp>
      <p:pic>
        <p:nvPicPr>
          <p:cNvPr descr="C:\Users\lenovo\Desktop\Canh ngay he\Hinh anh\Hinh nền\Naadhira.LotusBlossom.jpg" id="606" name="Google Shape;606;p16"/>
          <p:cNvPicPr preferRelativeResize="0"/>
          <p:nvPr/>
        </p:nvPicPr>
        <p:blipFill rotWithShape="1">
          <a:blip r:embed="rId7">
            <a:alphaModFix/>
          </a:blip>
          <a:srcRect b="0" l="0" r="0" t="0"/>
          <a:stretch/>
        </p:blipFill>
        <p:spPr>
          <a:xfrm>
            <a:off x="214282" y="3214686"/>
            <a:ext cx="666743" cy="571494"/>
          </a:xfrm>
          <a:prstGeom prst="ellipse">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01"/>
                                        </p:tgtEl>
                                        <p:attrNameLst>
                                          <p:attrName>style.visibility</p:attrName>
                                        </p:attrNameLst>
                                      </p:cBhvr>
                                      <p:to>
                                        <p:strVal val="visible"/>
                                      </p:to>
                                    </p:set>
                                    <p:animEffect filter="fade" transition="in">
                                      <p:cBhvr>
                                        <p:cTn dur="500"/>
                                        <p:tgtEl>
                                          <p:spTgt spid="60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02"/>
                                        </p:tgtEl>
                                        <p:attrNameLst>
                                          <p:attrName>style.visibility</p:attrName>
                                        </p:attrNameLst>
                                      </p:cBhvr>
                                      <p:to>
                                        <p:strVal val="visible"/>
                                      </p:to>
                                    </p:set>
                                    <p:animEffect filter="fade" transition="in">
                                      <p:cBhvr>
                                        <p:cTn dur="500"/>
                                        <p:tgtEl>
                                          <p:spTgt spid="60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03"/>
                                        </p:tgtEl>
                                        <p:attrNameLst>
                                          <p:attrName>style.visibility</p:attrName>
                                        </p:attrNameLst>
                                      </p:cBhvr>
                                      <p:to>
                                        <p:strVal val="visible"/>
                                      </p:to>
                                    </p:set>
                                    <p:animEffect filter="fade" transition="in">
                                      <p:cBhvr>
                                        <p:cTn dur="500"/>
                                        <p:tgtEl>
                                          <p:spTgt spid="60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04"/>
                                        </p:tgtEl>
                                        <p:attrNameLst>
                                          <p:attrName>style.visibility</p:attrName>
                                        </p:attrNameLst>
                                      </p:cBhvr>
                                      <p:to>
                                        <p:strVal val="visible"/>
                                      </p:to>
                                    </p:set>
                                    <p:animEffect filter="fade" transition="in">
                                      <p:cBhvr>
                                        <p:cTn dur="500"/>
                                        <p:tgtEl>
                                          <p:spTgt spid="60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05"/>
                                        </p:tgtEl>
                                        <p:attrNameLst>
                                          <p:attrName>style.visibility</p:attrName>
                                        </p:attrNameLst>
                                      </p:cBhvr>
                                      <p:to>
                                        <p:strVal val="visible"/>
                                      </p:to>
                                    </p:set>
                                    <p:animEffect filter="fade" transition="in">
                                      <p:cBhvr>
                                        <p:cTn dur="500"/>
                                        <p:tgtEl>
                                          <p:spTgt spid="60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06"/>
                                        </p:tgtEl>
                                        <p:attrNameLst>
                                          <p:attrName>style.visibility</p:attrName>
                                        </p:attrNameLst>
                                      </p:cBhvr>
                                      <p:to>
                                        <p:strVal val="visible"/>
                                      </p:to>
                                    </p:set>
                                    <p:animEffect filter="fade" transition="in">
                                      <p:cBhvr>
                                        <p:cTn dur="500"/>
                                        <p:tgtEl>
                                          <p:spTgt spid="60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0" name="Shape 610"/>
        <p:cNvGrpSpPr/>
        <p:nvPr/>
      </p:nvGrpSpPr>
      <p:grpSpPr>
        <a:xfrm>
          <a:off x="0" y="0"/>
          <a:ext cx="0" cy="0"/>
          <a:chOff x="0" y="0"/>
          <a:chExt cx="0" cy="0"/>
        </a:xfrm>
      </p:grpSpPr>
      <p:pic>
        <p:nvPicPr>
          <p:cNvPr descr="C:\Users\lenovo\Desktop\Canh ngay he\Hinh anh\Hinh nền\Hinh nen Powerpoint dep don gian.jpg" id="611" name="Google Shape;611;p17"/>
          <p:cNvPicPr preferRelativeResize="0"/>
          <p:nvPr/>
        </p:nvPicPr>
        <p:blipFill rotWithShape="1">
          <a:blip r:embed="rId3">
            <a:alphaModFix/>
          </a:blip>
          <a:srcRect b="0" l="0" r="0" t="0"/>
          <a:stretch/>
        </p:blipFill>
        <p:spPr>
          <a:xfrm>
            <a:off x="-32777" y="0"/>
            <a:ext cx="9176778" cy="6858000"/>
          </a:xfrm>
          <a:prstGeom prst="rect">
            <a:avLst/>
          </a:prstGeom>
          <a:noFill/>
          <a:ln>
            <a:noFill/>
          </a:ln>
        </p:spPr>
      </p:pic>
      <p:pic>
        <p:nvPicPr>
          <p:cNvPr descr="C:\Users\lenovo\Desktop\Canh ngay he\Hinh anh\Hinh nền\Hinh nen Powerpoint dep don gian.jpg" id="612" name="Google Shape;612;p17"/>
          <p:cNvPicPr preferRelativeResize="0"/>
          <p:nvPr/>
        </p:nvPicPr>
        <p:blipFill rotWithShape="1">
          <a:blip r:embed="rId3">
            <a:alphaModFix/>
          </a:blip>
          <a:srcRect b="0" l="0" r="0" t="0"/>
          <a:stretch/>
        </p:blipFill>
        <p:spPr>
          <a:xfrm>
            <a:off x="-32777" y="0"/>
            <a:ext cx="9176778" cy="6858000"/>
          </a:xfrm>
          <a:prstGeom prst="rect">
            <a:avLst/>
          </a:prstGeom>
          <a:noFill/>
          <a:ln>
            <a:noFill/>
          </a:ln>
        </p:spPr>
      </p:pic>
      <p:pic>
        <p:nvPicPr>
          <p:cNvPr descr="C:\Users\lenovo\Desktop\Canh ngay he\van-hoc.jpg" id="613" name="Google Shape;613;p17"/>
          <p:cNvPicPr preferRelativeResize="0"/>
          <p:nvPr/>
        </p:nvPicPr>
        <p:blipFill rotWithShape="1">
          <a:blip r:embed="rId4">
            <a:alphaModFix/>
          </a:blip>
          <a:srcRect b="0" l="0" r="0" t="0"/>
          <a:stretch/>
        </p:blipFill>
        <p:spPr>
          <a:xfrm>
            <a:off x="0" y="4572008"/>
            <a:ext cx="2143108" cy="2143108"/>
          </a:xfrm>
          <a:prstGeom prst="rect">
            <a:avLst/>
          </a:prstGeom>
          <a:noFill/>
          <a:ln>
            <a:noFill/>
          </a:ln>
        </p:spPr>
      </p:pic>
      <p:sp>
        <p:nvSpPr>
          <p:cNvPr id="614" name="Google Shape;614;p17"/>
          <p:cNvSpPr/>
          <p:nvPr/>
        </p:nvSpPr>
        <p:spPr>
          <a:xfrm>
            <a:off x="642910" y="142852"/>
            <a:ext cx="8358246" cy="357190"/>
          </a:xfrm>
          <a:prstGeom prst="roundRect">
            <a:avLst>
              <a:gd fmla="val 16667" name="adj"/>
            </a:avLst>
          </a:prstGeom>
          <a:gradFill>
            <a:gsLst>
              <a:gs pos="0">
                <a:srgbClr val="DAFEA4"/>
              </a:gs>
              <a:gs pos="35000">
                <a:srgbClr val="E3FEBF"/>
              </a:gs>
              <a:gs pos="100000">
                <a:srgbClr val="F4FEE6"/>
              </a:gs>
            </a:gsLst>
            <a:lin ang="16200000" scaled="0"/>
          </a:gradFill>
          <a:ln cap="flat" cmpd="sng" w="9525">
            <a:solidFill>
              <a:srgbClr val="97B853"/>
            </a:solidFill>
            <a:prstDash val="solid"/>
            <a:round/>
            <a:headEnd len="sm" w="sm" type="none"/>
            <a:tailEnd len="sm" w="sm" type="none"/>
          </a:ln>
          <a:effectLst>
            <a:outerShdw blurRad="40000" rotWithShape="0" dir="5400000" dist="20000">
              <a:srgbClr val="000000">
                <a:alpha val="37254"/>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300"/>
              <a:buFont typeface="Arial"/>
              <a:buNone/>
            </a:pPr>
            <a:r>
              <a:rPr b="1" i="0" lang="en-US" sz="1300" u="none" cap="none" strike="noStrike">
                <a:solidFill>
                  <a:schemeClr val="dk1"/>
                </a:solidFill>
                <a:latin typeface="Times New Roman"/>
                <a:ea typeface="Times New Roman"/>
                <a:cs typeface="Times New Roman"/>
                <a:sym typeface="Times New Roman"/>
              </a:rPr>
              <a:t>TRIẾT LÍ SỐNG </a:t>
            </a:r>
            <a:r>
              <a:rPr b="1" i="1" lang="en-US" sz="1300" u="none" cap="none" strike="noStrike">
                <a:solidFill>
                  <a:schemeClr val="dk1"/>
                </a:solidFill>
                <a:latin typeface="Times New Roman"/>
                <a:ea typeface="Times New Roman"/>
                <a:cs typeface="Times New Roman"/>
                <a:sym typeface="Times New Roman"/>
              </a:rPr>
              <a:t>NHÀN</a:t>
            </a:r>
            <a:r>
              <a:rPr b="1" i="0" lang="en-US" sz="1300" u="none" cap="none" strike="noStrike">
                <a:solidFill>
                  <a:schemeClr val="dk1"/>
                </a:solidFill>
                <a:latin typeface="Times New Roman"/>
                <a:ea typeface="Times New Roman"/>
                <a:cs typeface="Times New Roman"/>
                <a:sym typeface="Times New Roman"/>
              </a:rPr>
              <a:t> TRONG </a:t>
            </a:r>
            <a:r>
              <a:rPr b="1" i="1" lang="en-US" sz="1300" u="none" cap="none" strike="noStrike">
                <a:solidFill>
                  <a:schemeClr val="dk1"/>
                </a:solidFill>
                <a:latin typeface="Times New Roman"/>
                <a:ea typeface="Times New Roman"/>
                <a:cs typeface="Times New Roman"/>
                <a:sym typeface="Times New Roman"/>
              </a:rPr>
              <a:t>CẢNH NGÀY HÈ</a:t>
            </a:r>
            <a:r>
              <a:rPr b="1" i="0" lang="en-US" sz="1300" u="none" cap="none" strike="noStrike">
                <a:solidFill>
                  <a:schemeClr val="dk1"/>
                </a:solidFill>
                <a:latin typeface="Times New Roman"/>
                <a:ea typeface="Times New Roman"/>
                <a:cs typeface="Times New Roman"/>
                <a:sym typeface="Times New Roman"/>
              </a:rPr>
              <a:t> (NGUYỄN TRÃI) VÀ </a:t>
            </a:r>
            <a:r>
              <a:rPr b="1" i="1" lang="en-US" sz="1300" u="none" cap="none" strike="noStrike">
                <a:solidFill>
                  <a:schemeClr val="dk1"/>
                </a:solidFill>
                <a:latin typeface="Times New Roman"/>
                <a:ea typeface="Times New Roman"/>
                <a:cs typeface="Times New Roman"/>
                <a:sym typeface="Times New Roman"/>
              </a:rPr>
              <a:t>NHÀN </a:t>
            </a:r>
            <a:r>
              <a:rPr b="1" i="0" lang="en-US" sz="1300" u="none" cap="none" strike="noStrike">
                <a:solidFill>
                  <a:schemeClr val="dk1"/>
                </a:solidFill>
                <a:latin typeface="Times New Roman"/>
                <a:ea typeface="Times New Roman"/>
                <a:cs typeface="Times New Roman"/>
                <a:sym typeface="Times New Roman"/>
              </a:rPr>
              <a:t>(NGUYỄN BỈNH KHIÊM)</a:t>
            </a:r>
            <a:endParaRPr b="0" i="0" sz="1400" u="none" cap="none" strike="noStrike">
              <a:solidFill>
                <a:srgbClr val="000000"/>
              </a:solidFill>
              <a:latin typeface="Arial"/>
              <a:ea typeface="Arial"/>
              <a:cs typeface="Arial"/>
              <a:sym typeface="Arial"/>
            </a:endParaRPr>
          </a:p>
        </p:txBody>
      </p:sp>
      <p:pic>
        <p:nvPicPr>
          <p:cNvPr descr="C:\Users\lenovo\Desktop\images.jpg" id="615" name="Google Shape;615;p17"/>
          <p:cNvPicPr preferRelativeResize="0"/>
          <p:nvPr/>
        </p:nvPicPr>
        <p:blipFill rotWithShape="1">
          <a:blip r:embed="rId5">
            <a:alphaModFix/>
          </a:blip>
          <a:srcRect b="0" l="0" r="0" t="0"/>
          <a:stretch/>
        </p:blipFill>
        <p:spPr>
          <a:xfrm>
            <a:off x="214282" y="83496"/>
            <a:ext cx="417506" cy="487983"/>
          </a:xfrm>
          <a:prstGeom prst="rect">
            <a:avLst/>
          </a:prstGeom>
          <a:noFill/>
          <a:ln>
            <a:noFill/>
          </a:ln>
        </p:spPr>
      </p:pic>
      <p:sp>
        <p:nvSpPr>
          <p:cNvPr id="616" name="Google Shape;616;p17"/>
          <p:cNvSpPr/>
          <p:nvPr/>
        </p:nvSpPr>
        <p:spPr>
          <a:xfrm>
            <a:off x="-1479550" y="1447800"/>
            <a:ext cx="185737" cy="338138"/>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617" name="Google Shape;617;p17"/>
          <p:cNvSpPr/>
          <p:nvPr/>
        </p:nvSpPr>
        <p:spPr>
          <a:xfrm>
            <a:off x="4446588" y="257175"/>
            <a:ext cx="273050" cy="307975"/>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Times New Roman"/>
                <a:ea typeface="Times New Roman"/>
                <a:cs typeface="Times New Roman"/>
                <a:sym typeface="Times New Roman"/>
              </a:rPr>
              <a:t>  </a:t>
            </a:r>
            <a:endParaRPr b="0" i="0" sz="2400" u="none" cap="none" strike="noStrike">
              <a:solidFill>
                <a:schemeClr val="dk1"/>
              </a:solidFill>
              <a:latin typeface="Calibri"/>
              <a:ea typeface="Calibri"/>
              <a:cs typeface="Calibri"/>
              <a:sym typeface="Calibri"/>
            </a:endParaRPr>
          </a:p>
        </p:txBody>
      </p:sp>
      <p:sp>
        <p:nvSpPr>
          <p:cNvPr id="618" name="Google Shape;618;p17"/>
          <p:cNvSpPr/>
          <p:nvPr/>
        </p:nvSpPr>
        <p:spPr>
          <a:xfrm>
            <a:off x="-1196975" y="990600"/>
            <a:ext cx="184150" cy="338138"/>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619" name="Google Shape;619;p17"/>
          <p:cNvSpPr/>
          <p:nvPr/>
        </p:nvSpPr>
        <p:spPr>
          <a:xfrm>
            <a:off x="4446588" y="257175"/>
            <a:ext cx="273050" cy="307975"/>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Times New Roman"/>
                <a:ea typeface="Times New Roman"/>
                <a:cs typeface="Times New Roman"/>
                <a:sym typeface="Times New Roman"/>
              </a:rPr>
              <a:t>  </a:t>
            </a:r>
            <a:endParaRPr b="0" i="0" sz="2400" u="none" cap="none" strike="noStrike">
              <a:solidFill>
                <a:schemeClr val="dk1"/>
              </a:solidFill>
              <a:latin typeface="Calibri"/>
              <a:ea typeface="Calibri"/>
              <a:cs typeface="Calibri"/>
              <a:sym typeface="Calibri"/>
            </a:endParaRPr>
          </a:p>
        </p:txBody>
      </p:sp>
      <p:sp>
        <p:nvSpPr>
          <p:cNvPr id="620" name="Google Shape;620;p17"/>
          <p:cNvSpPr/>
          <p:nvPr/>
        </p:nvSpPr>
        <p:spPr>
          <a:xfrm>
            <a:off x="0" y="1524000"/>
            <a:ext cx="184150" cy="338138"/>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621" name="Google Shape;621;p17"/>
          <p:cNvSpPr/>
          <p:nvPr/>
        </p:nvSpPr>
        <p:spPr>
          <a:xfrm>
            <a:off x="4446588" y="257175"/>
            <a:ext cx="273050" cy="307975"/>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Times New Roman"/>
                <a:ea typeface="Times New Roman"/>
                <a:cs typeface="Times New Roman"/>
                <a:sym typeface="Times New Roman"/>
              </a:rPr>
              <a:t>  </a:t>
            </a:r>
            <a:endParaRPr b="0" i="0" sz="2400" u="none" cap="none" strike="noStrike">
              <a:solidFill>
                <a:schemeClr val="dk1"/>
              </a:solidFill>
              <a:latin typeface="Calibri"/>
              <a:ea typeface="Calibri"/>
              <a:cs typeface="Calibri"/>
              <a:sym typeface="Calibri"/>
            </a:endParaRPr>
          </a:p>
        </p:txBody>
      </p:sp>
      <p:sp>
        <p:nvSpPr>
          <p:cNvPr id="622" name="Google Shape;622;p17"/>
          <p:cNvSpPr/>
          <p:nvPr/>
        </p:nvSpPr>
        <p:spPr>
          <a:xfrm>
            <a:off x="490538" y="1447800"/>
            <a:ext cx="8307387" cy="1981200"/>
          </a:xfrm>
          <a:prstGeom prst="rect">
            <a:avLst/>
          </a:prstGeom>
          <a:noFill/>
          <a:ln>
            <a:noFill/>
          </a:ln>
        </p:spPr>
        <p:txBody>
          <a:bodyPr anchorCtr="0" anchor="ctr" bIns="45700" lIns="91425" spcFirstLastPara="1" rIns="91425" wrap="square" tIns="45700">
            <a:noAutofit/>
          </a:bodyPr>
          <a:lstStyle/>
          <a:p>
            <a:pPr indent="0" lvl="0" marL="0" marR="0" rtl="0" algn="just">
              <a:lnSpc>
                <a:spcPct val="120000"/>
              </a:lnSpc>
              <a:spcBef>
                <a:spcPts val="0"/>
              </a:spcBef>
              <a:spcAft>
                <a:spcPts val="0"/>
              </a:spcAft>
              <a:buClr>
                <a:srgbClr val="000000"/>
              </a:buClr>
              <a:buSzPts val="3600"/>
              <a:buFont typeface="Arial"/>
              <a:buNone/>
            </a:pPr>
            <a:r>
              <a:t/>
            </a:r>
            <a:endParaRPr b="1" i="0" sz="3600" u="none" cap="none" strike="noStrike">
              <a:solidFill>
                <a:srgbClr val="0000FF"/>
              </a:solidFill>
              <a:latin typeface="Times New Roman"/>
              <a:ea typeface="Times New Roman"/>
              <a:cs typeface="Times New Roman"/>
              <a:sym typeface="Times New Roman"/>
            </a:endParaRPr>
          </a:p>
        </p:txBody>
      </p:sp>
      <p:sp>
        <p:nvSpPr>
          <p:cNvPr id="623" name="Google Shape;623;p17"/>
          <p:cNvSpPr/>
          <p:nvPr/>
        </p:nvSpPr>
        <p:spPr>
          <a:xfrm>
            <a:off x="357158" y="642918"/>
            <a:ext cx="4227376"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FF0000"/>
                </a:solidFill>
                <a:latin typeface="Times New Roman"/>
                <a:ea typeface="Times New Roman"/>
                <a:cs typeface="Times New Roman"/>
                <a:sym typeface="Times New Roman"/>
              </a:rPr>
              <a:t>3. Tương đồng và khác biệt:</a:t>
            </a:r>
            <a:endParaRPr b="0" i="0" sz="2800" u="none" cap="none" strike="noStrike">
              <a:solidFill>
                <a:srgbClr val="FF0000"/>
              </a:solidFill>
              <a:latin typeface="Times New Roman"/>
              <a:ea typeface="Times New Roman"/>
              <a:cs typeface="Times New Roman"/>
              <a:sym typeface="Times New Roman"/>
            </a:endParaRPr>
          </a:p>
        </p:txBody>
      </p:sp>
      <p:sp>
        <p:nvSpPr>
          <p:cNvPr id="624" name="Google Shape;624;p17"/>
          <p:cNvSpPr/>
          <p:nvPr/>
        </p:nvSpPr>
        <p:spPr>
          <a:xfrm>
            <a:off x="3071802" y="1357298"/>
            <a:ext cx="1857388" cy="642942"/>
          </a:xfrm>
          <a:prstGeom prst="roundRect">
            <a:avLst>
              <a:gd fmla="val 16667" name="adj"/>
            </a:avLst>
          </a:prstGeom>
          <a:gradFill>
            <a:gsLst>
              <a:gs pos="0">
                <a:srgbClr val="9BE9FF"/>
              </a:gs>
              <a:gs pos="35000">
                <a:srgbClr val="B8F1FF"/>
              </a:gs>
              <a:gs pos="100000">
                <a:srgbClr val="E2FBFF"/>
              </a:gs>
            </a:gsLst>
            <a:lin ang="16200000" scaled="0"/>
          </a:gradFill>
          <a:ln cap="flat" cmpd="sng" w="9525">
            <a:solidFill>
              <a:srgbClr val="45A9C4"/>
            </a:solidFill>
            <a:prstDash val="solid"/>
            <a:round/>
            <a:headEnd len="sm" w="sm" type="none"/>
            <a:tailEnd len="sm" w="sm" type="none"/>
          </a:ln>
          <a:effectLst>
            <a:outerShdw blurRad="40000" rotWithShape="0" dir="5400000" dist="20000">
              <a:srgbClr val="000000">
                <a:alpha val="37254"/>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rPr b="0" i="0" lang="en-US" sz="2400" u="none" cap="none" strike="noStrike">
                <a:solidFill>
                  <a:srgbClr val="002060"/>
                </a:solidFill>
                <a:latin typeface="Calibri"/>
                <a:ea typeface="Calibri"/>
                <a:cs typeface="Calibri"/>
                <a:sym typeface="Calibri"/>
              </a:rPr>
              <a:t>Tương đồng:</a:t>
            </a:r>
            <a:endParaRPr b="0" i="0" sz="2400" u="none" cap="none" strike="noStrike">
              <a:solidFill>
                <a:srgbClr val="002060"/>
              </a:solidFill>
              <a:latin typeface="Calibri"/>
              <a:ea typeface="Calibri"/>
              <a:cs typeface="Calibri"/>
              <a:sym typeface="Calibri"/>
            </a:endParaRPr>
          </a:p>
        </p:txBody>
      </p:sp>
      <p:sp>
        <p:nvSpPr>
          <p:cNvPr id="625" name="Google Shape;625;p17"/>
          <p:cNvSpPr/>
          <p:nvPr/>
        </p:nvSpPr>
        <p:spPr>
          <a:xfrm>
            <a:off x="1000100" y="2214554"/>
            <a:ext cx="7429552" cy="3000396"/>
          </a:xfrm>
          <a:prstGeom prst="roundRect">
            <a:avLst>
              <a:gd fmla="val 16667" name="adj"/>
            </a:avLst>
          </a:prstGeom>
          <a:gradFill>
            <a:gsLst>
              <a:gs pos="0">
                <a:srgbClr val="DAFEA4"/>
              </a:gs>
              <a:gs pos="35000">
                <a:srgbClr val="E3FEBF"/>
              </a:gs>
              <a:gs pos="100000">
                <a:srgbClr val="F4FEE6"/>
              </a:gs>
            </a:gsLst>
            <a:lin ang="16200000" scaled="0"/>
          </a:gradFill>
          <a:ln cap="flat" cmpd="sng" w="9525">
            <a:solidFill>
              <a:srgbClr val="97B853"/>
            </a:solidFill>
            <a:prstDash val="solid"/>
            <a:round/>
            <a:headEnd len="sm" w="sm" type="none"/>
            <a:tailEnd len="sm" w="sm" type="none"/>
          </a:ln>
          <a:effectLst>
            <a:outerShdw blurRad="40000" rotWithShape="0" dir="5400000" dist="20000">
              <a:srgbClr val="000000">
                <a:alpha val="37254"/>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2060"/>
              </a:buClr>
              <a:buSzPts val="2800"/>
              <a:buFont typeface="Times New Roman"/>
              <a:buChar char="-"/>
            </a:pPr>
            <a:r>
              <a:rPr b="0" i="0" lang="en-US" sz="2800" u="none" cap="none" strike="noStrike">
                <a:solidFill>
                  <a:srgbClr val="002060"/>
                </a:solidFill>
                <a:latin typeface="Times New Roman"/>
                <a:ea typeface="Times New Roman"/>
                <a:cs typeface="Times New Roman"/>
                <a:sym typeface="Times New Roman"/>
              </a:rPr>
              <a:t> Họ đều là những nhà nho ẩn dật có tấm lòng yêu nước thương dân sâu sắc, yêu thiên nhiên, gắn bó với thiên nhiên.</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2060"/>
              </a:buClr>
              <a:buSzPts val="2800"/>
              <a:buFont typeface="Times New Roman"/>
              <a:buChar char="-"/>
            </a:pPr>
            <a:r>
              <a:rPr b="0" i="0" lang="en-US" sz="2800" u="none" cap="none" strike="noStrike">
                <a:solidFill>
                  <a:srgbClr val="002060"/>
                </a:solidFill>
                <a:latin typeface="Times New Roman"/>
                <a:ea typeface="Times New Roman"/>
                <a:cs typeface="Times New Roman"/>
                <a:sym typeface="Times New Roman"/>
              </a:rPr>
              <a:t> Sống nhàn là cách duy nhất để họ giữ tròn khí tiết.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2060"/>
              </a:buClr>
              <a:buSzPts val="2800"/>
              <a:buFont typeface="Times New Roman"/>
              <a:buChar char="-"/>
            </a:pPr>
            <a:r>
              <a:rPr b="0" i="0" lang="en-US" sz="2800" u="none" cap="none" strike="noStrike">
                <a:solidFill>
                  <a:srgbClr val="002060"/>
                </a:solidFill>
                <a:latin typeface="Times New Roman"/>
                <a:ea typeface="Times New Roman"/>
                <a:cs typeface="Times New Roman"/>
                <a:sym typeface="Times New Roman"/>
              </a:rPr>
              <a:t> Nhàn thân nhưng không nhàn tâm.</a:t>
            </a:r>
            <a:endParaRPr b="0" i="0" sz="2800" u="none" cap="none" strike="noStrike">
              <a:solidFill>
                <a:srgbClr val="002060"/>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24"/>
                                        </p:tgtEl>
                                        <p:attrNameLst>
                                          <p:attrName>style.visibility</p:attrName>
                                        </p:attrNameLst>
                                      </p:cBhvr>
                                      <p:to>
                                        <p:strVal val="visible"/>
                                      </p:to>
                                    </p:set>
                                    <p:animEffect filter="fade" transition="in">
                                      <p:cBhvr>
                                        <p:cTn dur="500"/>
                                        <p:tgtEl>
                                          <p:spTgt spid="62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25"/>
                                        </p:tgtEl>
                                        <p:attrNameLst>
                                          <p:attrName>style.visibility</p:attrName>
                                        </p:attrNameLst>
                                      </p:cBhvr>
                                      <p:to>
                                        <p:strVal val="visible"/>
                                      </p:to>
                                    </p:set>
                                    <p:animEffect filter="fade" transition="in">
                                      <p:cBhvr>
                                        <p:cTn dur="500"/>
                                        <p:tgtEl>
                                          <p:spTgt spid="62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9" name="Shape 629"/>
        <p:cNvGrpSpPr/>
        <p:nvPr/>
      </p:nvGrpSpPr>
      <p:grpSpPr>
        <a:xfrm>
          <a:off x="0" y="0"/>
          <a:ext cx="0" cy="0"/>
          <a:chOff x="0" y="0"/>
          <a:chExt cx="0" cy="0"/>
        </a:xfrm>
      </p:grpSpPr>
      <p:pic>
        <p:nvPicPr>
          <p:cNvPr descr="C:\Users\lenovo\Desktop\Canh ngay he\van-hoc.jpg" id="630" name="Google Shape;630;p18"/>
          <p:cNvPicPr preferRelativeResize="0"/>
          <p:nvPr/>
        </p:nvPicPr>
        <p:blipFill rotWithShape="1">
          <a:blip r:embed="rId3">
            <a:alphaModFix/>
          </a:blip>
          <a:srcRect b="0" l="0" r="0" t="0"/>
          <a:stretch/>
        </p:blipFill>
        <p:spPr>
          <a:xfrm>
            <a:off x="0" y="5500702"/>
            <a:ext cx="1357298" cy="1357298"/>
          </a:xfrm>
          <a:prstGeom prst="rect">
            <a:avLst/>
          </a:prstGeom>
          <a:noFill/>
          <a:ln>
            <a:noFill/>
          </a:ln>
        </p:spPr>
      </p:pic>
      <p:sp>
        <p:nvSpPr>
          <p:cNvPr id="631" name="Google Shape;631;p18"/>
          <p:cNvSpPr/>
          <p:nvPr/>
        </p:nvSpPr>
        <p:spPr>
          <a:xfrm>
            <a:off x="642910" y="142852"/>
            <a:ext cx="8358246" cy="357190"/>
          </a:xfrm>
          <a:prstGeom prst="roundRect">
            <a:avLst>
              <a:gd fmla="val 16667" name="adj"/>
            </a:avLst>
          </a:prstGeom>
          <a:gradFill>
            <a:gsLst>
              <a:gs pos="0">
                <a:srgbClr val="DAFEA4"/>
              </a:gs>
              <a:gs pos="35000">
                <a:srgbClr val="E3FEBF"/>
              </a:gs>
              <a:gs pos="100000">
                <a:srgbClr val="F4FEE6"/>
              </a:gs>
            </a:gsLst>
            <a:lin ang="16200000" scaled="0"/>
          </a:gradFill>
          <a:ln cap="flat" cmpd="sng" w="9525">
            <a:solidFill>
              <a:srgbClr val="97B853"/>
            </a:solidFill>
            <a:prstDash val="solid"/>
            <a:round/>
            <a:headEnd len="sm" w="sm" type="none"/>
            <a:tailEnd len="sm" w="sm" type="none"/>
          </a:ln>
          <a:effectLst>
            <a:outerShdw blurRad="40000" rotWithShape="0" dir="5400000" dist="20000">
              <a:srgbClr val="000000">
                <a:alpha val="37254"/>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300"/>
              <a:buFont typeface="Arial"/>
              <a:buNone/>
            </a:pPr>
            <a:r>
              <a:rPr b="1" i="0" lang="en-US" sz="1300" u="none" cap="none" strike="noStrike">
                <a:solidFill>
                  <a:schemeClr val="dk1"/>
                </a:solidFill>
                <a:latin typeface="Times New Roman"/>
                <a:ea typeface="Times New Roman"/>
                <a:cs typeface="Times New Roman"/>
                <a:sym typeface="Times New Roman"/>
              </a:rPr>
              <a:t>TRIẾT LÍ SỐNG </a:t>
            </a:r>
            <a:r>
              <a:rPr b="1" i="1" lang="en-US" sz="1300" u="none" cap="none" strike="noStrike">
                <a:solidFill>
                  <a:schemeClr val="dk1"/>
                </a:solidFill>
                <a:latin typeface="Times New Roman"/>
                <a:ea typeface="Times New Roman"/>
                <a:cs typeface="Times New Roman"/>
                <a:sym typeface="Times New Roman"/>
              </a:rPr>
              <a:t>NHÀN</a:t>
            </a:r>
            <a:r>
              <a:rPr b="1" i="0" lang="en-US" sz="1300" u="none" cap="none" strike="noStrike">
                <a:solidFill>
                  <a:schemeClr val="dk1"/>
                </a:solidFill>
                <a:latin typeface="Times New Roman"/>
                <a:ea typeface="Times New Roman"/>
                <a:cs typeface="Times New Roman"/>
                <a:sym typeface="Times New Roman"/>
              </a:rPr>
              <a:t> TRONG </a:t>
            </a:r>
            <a:r>
              <a:rPr b="1" i="1" lang="en-US" sz="1300" u="none" cap="none" strike="noStrike">
                <a:solidFill>
                  <a:schemeClr val="dk1"/>
                </a:solidFill>
                <a:latin typeface="Times New Roman"/>
                <a:ea typeface="Times New Roman"/>
                <a:cs typeface="Times New Roman"/>
                <a:sym typeface="Times New Roman"/>
              </a:rPr>
              <a:t>CẢNH NGÀY HÈ</a:t>
            </a:r>
            <a:r>
              <a:rPr b="1" i="0" lang="en-US" sz="1300" u="none" cap="none" strike="noStrike">
                <a:solidFill>
                  <a:schemeClr val="dk1"/>
                </a:solidFill>
                <a:latin typeface="Times New Roman"/>
                <a:ea typeface="Times New Roman"/>
                <a:cs typeface="Times New Roman"/>
                <a:sym typeface="Times New Roman"/>
              </a:rPr>
              <a:t> (NGUYỄN TRÃI) VÀ </a:t>
            </a:r>
            <a:r>
              <a:rPr b="1" i="1" lang="en-US" sz="1300" u="none" cap="none" strike="noStrike">
                <a:solidFill>
                  <a:schemeClr val="dk1"/>
                </a:solidFill>
                <a:latin typeface="Times New Roman"/>
                <a:ea typeface="Times New Roman"/>
                <a:cs typeface="Times New Roman"/>
                <a:sym typeface="Times New Roman"/>
              </a:rPr>
              <a:t>NHÀN </a:t>
            </a:r>
            <a:r>
              <a:rPr b="1" i="0" lang="en-US" sz="1300" u="none" cap="none" strike="noStrike">
                <a:solidFill>
                  <a:schemeClr val="dk1"/>
                </a:solidFill>
                <a:latin typeface="Times New Roman"/>
                <a:ea typeface="Times New Roman"/>
                <a:cs typeface="Times New Roman"/>
                <a:sym typeface="Times New Roman"/>
              </a:rPr>
              <a:t>(NGUYỄN BỈNH KHIÊM)</a:t>
            </a:r>
            <a:endParaRPr b="0" i="0" sz="1400" u="none" cap="none" strike="noStrike">
              <a:solidFill>
                <a:srgbClr val="000000"/>
              </a:solidFill>
              <a:latin typeface="Arial"/>
              <a:ea typeface="Arial"/>
              <a:cs typeface="Arial"/>
              <a:sym typeface="Arial"/>
            </a:endParaRPr>
          </a:p>
        </p:txBody>
      </p:sp>
      <p:pic>
        <p:nvPicPr>
          <p:cNvPr descr="C:\Users\lenovo\Desktop\images.jpg" id="632" name="Google Shape;632;p18"/>
          <p:cNvPicPr preferRelativeResize="0"/>
          <p:nvPr/>
        </p:nvPicPr>
        <p:blipFill rotWithShape="1">
          <a:blip r:embed="rId4">
            <a:alphaModFix/>
          </a:blip>
          <a:srcRect b="0" l="0" r="0" t="0"/>
          <a:stretch/>
        </p:blipFill>
        <p:spPr>
          <a:xfrm>
            <a:off x="214282" y="83496"/>
            <a:ext cx="417506" cy="487983"/>
          </a:xfrm>
          <a:prstGeom prst="rect">
            <a:avLst/>
          </a:prstGeom>
          <a:noFill/>
          <a:ln>
            <a:noFill/>
          </a:ln>
        </p:spPr>
      </p:pic>
      <p:sp>
        <p:nvSpPr>
          <p:cNvPr id="633" name="Google Shape;633;p18"/>
          <p:cNvSpPr/>
          <p:nvPr/>
        </p:nvSpPr>
        <p:spPr>
          <a:xfrm>
            <a:off x="-1479550" y="1447800"/>
            <a:ext cx="185737" cy="338138"/>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634" name="Google Shape;634;p18"/>
          <p:cNvSpPr/>
          <p:nvPr/>
        </p:nvSpPr>
        <p:spPr>
          <a:xfrm>
            <a:off x="4446588" y="257175"/>
            <a:ext cx="273050" cy="307975"/>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Times New Roman"/>
                <a:ea typeface="Times New Roman"/>
                <a:cs typeface="Times New Roman"/>
                <a:sym typeface="Times New Roman"/>
              </a:rPr>
              <a:t>  </a:t>
            </a:r>
            <a:endParaRPr b="0" i="0" sz="2400" u="none" cap="none" strike="noStrike">
              <a:solidFill>
                <a:schemeClr val="dk1"/>
              </a:solidFill>
              <a:latin typeface="Calibri"/>
              <a:ea typeface="Calibri"/>
              <a:cs typeface="Calibri"/>
              <a:sym typeface="Calibri"/>
            </a:endParaRPr>
          </a:p>
        </p:txBody>
      </p:sp>
      <p:sp>
        <p:nvSpPr>
          <p:cNvPr id="635" name="Google Shape;635;p18"/>
          <p:cNvSpPr/>
          <p:nvPr/>
        </p:nvSpPr>
        <p:spPr>
          <a:xfrm>
            <a:off x="-1196975" y="990600"/>
            <a:ext cx="184150" cy="338138"/>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636" name="Google Shape;636;p18"/>
          <p:cNvSpPr/>
          <p:nvPr/>
        </p:nvSpPr>
        <p:spPr>
          <a:xfrm>
            <a:off x="4446588" y="257175"/>
            <a:ext cx="273050" cy="307975"/>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Times New Roman"/>
                <a:ea typeface="Times New Roman"/>
                <a:cs typeface="Times New Roman"/>
                <a:sym typeface="Times New Roman"/>
              </a:rPr>
              <a:t>  </a:t>
            </a:r>
            <a:endParaRPr b="0" i="0" sz="2400" u="none" cap="none" strike="noStrike">
              <a:solidFill>
                <a:schemeClr val="dk1"/>
              </a:solidFill>
              <a:latin typeface="Calibri"/>
              <a:ea typeface="Calibri"/>
              <a:cs typeface="Calibri"/>
              <a:sym typeface="Calibri"/>
            </a:endParaRPr>
          </a:p>
        </p:txBody>
      </p:sp>
      <p:sp>
        <p:nvSpPr>
          <p:cNvPr id="637" name="Google Shape;637;p18"/>
          <p:cNvSpPr/>
          <p:nvPr/>
        </p:nvSpPr>
        <p:spPr>
          <a:xfrm>
            <a:off x="0" y="1524000"/>
            <a:ext cx="184150" cy="338138"/>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638" name="Google Shape;638;p18"/>
          <p:cNvSpPr/>
          <p:nvPr/>
        </p:nvSpPr>
        <p:spPr>
          <a:xfrm>
            <a:off x="4446588" y="257175"/>
            <a:ext cx="273050" cy="307975"/>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Times New Roman"/>
                <a:ea typeface="Times New Roman"/>
                <a:cs typeface="Times New Roman"/>
                <a:sym typeface="Times New Roman"/>
              </a:rPr>
              <a:t>  </a:t>
            </a:r>
            <a:endParaRPr b="0" i="0" sz="2400" u="none" cap="none" strike="noStrike">
              <a:solidFill>
                <a:schemeClr val="dk1"/>
              </a:solidFill>
              <a:latin typeface="Calibri"/>
              <a:ea typeface="Calibri"/>
              <a:cs typeface="Calibri"/>
              <a:sym typeface="Calibri"/>
            </a:endParaRPr>
          </a:p>
        </p:txBody>
      </p:sp>
      <p:sp>
        <p:nvSpPr>
          <p:cNvPr id="639" name="Google Shape;639;p18"/>
          <p:cNvSpPr/>
          <p:nvPr/>
        </p:nvSpPr>
        <p:spPr>
          <a:xfrm>
            <a:off x="490538" y="1447800"/>
            <a:ext cx="8307387" cy="1981200"/>
          </a:xfrm>
          <a:prstGeom prst="rect">
            <a:avLst/>
          </a:prstGeom>
          <a:noFill/>
          <a:ln>
            <a:noFill/>
          </a:ln>
        </p:spPr>
        <p:txBody>
          <a:bodyPr anchorCtr="0" anchor="ctr" bIns="45700" lIns="91425" spcFirstLastPara="1" rIns="91425" wrap="square" tIns="45700">
            <a:noAutofit/>
          </a:bodyPr>
          <a:lstStyle/>
          <a:p>
            <a:pPr indent="0" lvl="0" marL="0" marR="0" rtl="0" algn="just">
              <a:lnSpc>
                <a:spcPct val="120000"/>
              </a:lnSpc>
              <a:spcBef>
                <a:spcPts val="0"/>
              </a:spcBef>
              <a:spcAft>
                <a:spcPts val="0"/>
              </a:spcAft>
              <a:buClr>
                <a:srgbClr val="000000"/>
              </a:buClr>
              <a:buSzPts val="3600"/>
              <a:buFont typeface="Arial"/>
              <a:buNone/>
            </a:pPr>
            <a:r>
              <a:t/>
            </a:r>
            <a:endParaRPr b="1" i="0" sz="3600" u="none" cap="none" strike="noStrike">
              <a:solidFill>
                <a:srgbClr val="0000FF"/>
              </a:solidFill>
              <a:latin typeface="Times New Roman"/>
              <a:ea typeface="Times New Roman"/>
              <a:cs typeface="Times New Roman"/>
              <a:sym typeface="Times New Roman"/>
            </a:endParaRPr>
          </a:p>
        </p:txBody>
      </p:sp>
      <p:sp>
        <p:nvSpPr>
          <p:cNvPr id="640" name="Google Shape;640;p18"/>
          <p:cNvSpPr/>
          <p:nvPr/>
        </p:nvSpPr>
        <p:spPr>
          <a:xfrm>
            <a:off x="214282" y="3000372"/>
            <a:ext cx="1571604" cy="642942"/>
          </a:xfrm>
          <a:prstGeom prst="roundRect">
            <a:avLst>
              <a:gd fmla="val 16667" name="adj"/>
            </a:avLst>
          </a:prstGeom>
          <a:gradFill>
            <a:gsLst>
              <a:gs pos="0">
                <a:srgbClr val="9BE9FF"/>
              </a:gs>
              <a:gs pos="35000">
                <a:srgbClr val="B8F1FF"/>
              </a:gs>
              <a:gs pos="100000">
                <a:srgbClr val="E2FBFF"/>
              </a:gs>
            </a:gsLst>
            <a:lin ang="16200000" scaled="0"/>
          </a:gradFill>
          <a:ln cap="flat" cmpd="sng" w="9525">
            <a:solidFill>
              <a:srgbClr val="45A9C4"/>
            </a:solidFill>
            <a:prstDash val="solid"/>
            <a:round/>
            <a:headEnd len="sm" w="sm" type="none"/>
            <a:tailEnd len="sm" w="sm" type="none"/>
          </a:ln>
          <a:effectLst>
            <a:outerShdw blurRad="40000" rotWithShape="0" dir="5400000" dist="20000">
              <a:srgbClr val="000000">
                <a:alpha val="37254"/>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rPr b="0" i="0" lang="en-US" sz="2400" u="none" cap="none" strike="noStrike">
                <a:solidFill>
                  <a:srgbClr val="002060"/>
                </a:solidFill>
                <a:latin typeface="Calibri"/>
                <a:ea typeface="Calibri"/>
                <a:cs typeface="Calibri"/>
                <a:sym typeface="Calibri"/>
              </a:rPr>
              <a:t>Khác biệt:</a:t>
            </a:r>
            <a:endParaRPr b="0" i="0" sz="2400" u="none" cap="none" strike="noStrike">
              <a:solidFill>
                <a:srgbClr val="002060"/>
              </a:solidFill>
              <a:latin typeface="Calibri"/>
              <a:ea typeface="Calibri"/>
              <a:cs typeface="Calibri"/>
              <a:sym typeface="Calibri"/>
            </a:endParaRPr>
          </a:p>
        </p:txBody>
      </p:sp>
      <p:sp>
        <p:nvSpPr>
          <p:cNvPr id="641" name="Google Shape;641;p18"/>
          <p:cNvSpPr/>
          <p:nvPr/>
        </p:nvSpPr>
        <p:spPr>
          <a:xfrm>
            <a:off x="2071670" y="642918"/>
            <a:ext cx="6572296" cy="1285884"/>
          </a:xfrm>
          <a:prstGeom prst="roundRect">
            <a:avLst>
              <a:gd fmla="val 16667" name="adj"/>
            </a:avLst>
          </a:prstGeom>
          <a:solidFill>
            <a:schemeClr val="lt1"/>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FF0000"/>
              </a:buClr>
              <a:buSzPts val="2400"/>
              <a:buFont typeface="Arial"/>
              <a:buChar char="•"/>
            </a:pPr>
            <a:r>
              <a:rPr b="0" i="0" lang="en-US" sz="2400" u="none" cap="none" strike="noStrike">
                <a:solidFill>
                  <a:srgbClr val="FF0000"/>
                </a:solidFill>
                <a:latin typeface="Times New Roman"/>
                <a:ea typeface="Times New Roman"/>
                <a:cs typeface="Times New Roman"/>
                <a:sym typeface="Times New Roman"/>
              </a:rPr>
              <a:t>Bối cảnh thời đại:</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2060"/>
              </a:buClr>
              <a:buSzPts val="2400"/>
              <a:buFont typeface="Arial"/>
              <a:buChar char="•"/>
            </a:pPr>
            <a:r>
              <a:rPr b="0" i="0" lang="en-US" sz="2400" u="none" cap="none" strike="noStrike">
                <a:solidFill>
                  <a:srgbClr val="002060"/>
                </a:solidFill>
                <a:latin typeface="Times New Roman"/>
                <a:ea typeface="Times New Roman"/>
                <a:cs typeface="Times New Roman"/>
                <a:sym typeface="Times New Roman"/>
              </a:rPr>
              <a:t>NT: Xã hội tương đối ổn định</a:t>
            </a:r>
            <a:endParaRPr b="0" i="0" sz="2400" u="none" cap="none" strike="noStrike">
              <a:solidFill>
                <a:srgbClr val="00206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2060"/>
              </a:buClr>
              <a:buSzPts val="2400"/>
              <a:buFont typeface="Arial"/>
              <a:buChar char="•"/>
            </a:pPr>
            <a:r>
              <a:rPr b="0" i="0" lang="en-US" sz="2400" u="none" cap="none" strike="noStrike">
                <a:solidFill>
                  <a:srgbClr val="002060"/>
                </a:solidFill>
                <a:latin typeface="Times New Roman"/>
                <a:ea typeface="Times New Roman"/>
                <a:cs typeface="Times New Roman"/>
                <a:sym typeface="Times New Roman"/>
              </a:rPr>
              <a:t>NBK: Nhiều biến cố phức tạp</a:t>
            </a:r>
            <a:endParaRPr b="0" i="0" sz="2400" u="none" cap="none" strike="noStrike">
              <a:solidFill>
                <a:srgbClr val="002060"/>
              </a:solidFill>
              <a:latin typeface="Times New Roman"/>
              <a:ea typeface="Times New Roman"/>
              <a:cs typeface="Times New Roman"/>
              <a:sym typeface="Times New Roman"/>
            </a:endParaRPr>
          </a:p>
        </p:txBody>
      </p:sp>
      <p:sp>
        <p:nvSpPr>
          <p:cNvPr id="642" name="Google Shape;642;p18"/>
          <p:cNvSpPr/>
          <p:nvPr/>
        </p:nvSpPr>
        <p:spPr>
          <a:xfrm>
            <a:off x="2071670" y="2143116"/>
            <a:ext cx="6572296" cy="1428760"/>
          </a:xfrm>
          <a:prstGeom prst="roundRect">
            <a:avLst>
              <a:gd fmla="val 16667" name="adj"/>
            </a:avLst>
          </a:prstGeom>
          <a:solidFill>
            <a:schemeClr val="lt1"/>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FF0000"/>
              </a:buClr>
              <a:buSzPts val="2400"/>
              <a:buFont typeface="Arial"/>
              <a:buChar char="•"/>
            </a:pPr>
            <a:r>
              <a:rPr b="0" i="0" lang="en-US" sz="2400" u="none" cap="none" strike="noStrike">
                <a:solidFill>
                  <a:srgbClr val="FF0000"/>
                </a:solidFill>
                <a:latin typeface="Times New Roman"/>
                <a:ea typeface="Times New Roman"/>
                <a:cs typeface="Times New Roman"/>
                <a:sym typeface="Times New Roman"/>
              </a:rPr>
              <a:t>Hoàn cảnh sáng tác:</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2060"/>
              </a:buClr>
              <a:buSzPts val="2400"/>
              <a:buFont typeface="Arial"/>
              <a:buChar char="•"/>
            </a:pPr>
            <a:r>
              <a:rPr b="0" i="0" lang="en-US" sz="2400" u="none" cap="none" strike="noStrike">
                <a:solidFill>
                  <a:srgbClr val="002060"/>
                </a:solidFill>
                <a:latin typeface="Times New Roman"/>
                <a:ea typeface="Times New Roman"/>
                <a:cs typeface="Times New Roman"/>
                <a:sym typeface="Times New Roman"/>
              </a:rPr>
              <a:t>NT: Về ở ẩn khi không được tin dùng</a:t>
            </a:r>
            <a:endParaRPr b="0" i="0" sz="2400" u="none" cap="none" strike="noStrike">
              <a:solidFill>
                <a:srgbClr val="00206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2060"/>
              </a:buClr>
              <a:buSzPts val="2400"/>
              <a:buFont typeface="Arial"/>
              <a:buChar char="•"/>
            </a:pPr>
            <a:r>
              <a:rPr b="0" i="0" lang="en-US" sz="2400" u="none" cap="none" strike="noStrike">
                <a:solidFill>
                  <a:srgbClr val="002060"/>
                </a:solidFill>
                <a:latin typeface="Times New Roman"/>
                <a:ea typeface="Times New Roman"/>
                <a:cs typeface="Times New Roman"/>
                <a:sym typeface="Times New Roman"/>
              </a:rPr>
              <a:t>NBK: Về ở ẩn khi ước muốn không đạt được</a:t>
            </a:r>
            <a:endParaRPr b="0" i="0" sz="2400" u="none" cap="none" strike="noStrike">
              <a:solidFill>
                <a:srgbClr val="00206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chemeClr val="dk1"/>
              </a:buClr>
              <a:buSzPts val="2400"/>
              <a:buFont typeface="Arial"/>
              <a:buNone/>
            </a:pPr>
            <a:r>
              <a:t/>
            </a:r>
            <a:endParaRPr b="0" i="0" sz="2400" u="none" cap="none" strike="noStrike">
              <a:solidFill>
                <a:srgbClr val="002060"/>
              </a:solidFill>
              <a:latin typeface="Times New Roman"/>
              <a:ea typeface="Times New Roman"/>
              <a:cs typeface="Times New Roman"/>
              <a:sym typeface="Times New Roman"/>
            </a:endParaRPr>
          </a:p>
        </p:txBody>
      </p:sp>
      <p:sp>
        <p:nvSpPr>
          <p:cNvPr id="643" name="Google Shape;643;p18"/>
          <p:cNvSpPr/>
          <p:nvPr/>
        </p:nvSpPr>
        <p:spPr>
          <a:xfrm>
            <a:off x="2071670" y="3786190"/>
            <a:ext cx="6572296" cy="1357322"/>
          </a:xfrm>
          <a:prstGeom prst="roundRect">
            <a:avLst>
              <a:gd fmla="val 16667" name="adj"/>
            </a:avLst>
          </a:prstGeom>
          <a:solidFill>
            <a:schemeClr val="lt1"/>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FF0000"/>
              </a:buClr>
              <a:buSzPts val="2400"/>
              <a:buFont typeface="Arial"/>
              <a:buChar char="•"/>
            </a:pPr>
            <a:r>
              <a:rPr b="0" i="0" lang="en-US" sz="2400" u="none" cap="none" strike="noStrike">
                <a:solidFill>
                  <a:srgbClr val="FF0000"/>
                </a:solidFill>
                <a:latin typeface="Times New Roman"/>
                <a:ea typeface="Times New Roman"/>
                <a:cs typeface="Times New Roman"/>
                <a:sym typeface="Times New Roman"/>
              </a:rPr>
              <a:t>Nội dung:</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2060"/>
              </a:buClr>
              <a:buSzPts val="2400"/>
              <a:buFont typeface="Arial"/>
              <a:buChar char="•"/>
            </a:pPr>
            <a:r>
              <a:rPr b="0" i="0" lang="en-US" sz="2400" u="none" cap="none" strike="noStrike">
                <a:solidFill>
                  <a:srgbClr val="002060"/>
                </a:solidFill>
                <a:latin typeface="Times New Roman"/>
                <a:ea typeface="Times New Roman"/>
                <a:cs typeface="Times New Roman"/>
                <a:sym typeface="Times New Roman"/>
              </a:rPr>
              <a:t>NT: Chan chứa tình yêu thiên nhiên, yêu đời</a:t>
            </a:r>
            <a:endParaRPr b="0" i="0" sz="2400" u="none" cap="none" strike="noStrike">
              <a:solidFill>
                <a:srgbClr val="00206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2060"/>
              </a:buClr>
              <a:buSzPts val="2400"/>
              <a:buFont typeface="Arial"/>
              <a:buChar char="•"/>
            </a:pPr>
            <a:r>
              <a:rPr b="0" i="0" lang="en-US" sz="2400" u="none" cap="none" strike="noStrike">
                <a:solidFill>
                  <a:srgbClr val="002060"/>
                </a:solidFill>
                <a:latin typeface="Times New Roman"/>
                <a:ea typeface="Times New Roman"/>
                <a:cs typeface="Times New Roman"/>
                <a:sym typeface="Times New Roman"/>
              </a:rPr>
              <a:t>NBK: Hòa hợp thiên nhiên, cốt cách thanh cao</a:t>
            </a:r>
            <a:endParaRPr b="0" i="0" sz="2400" u="none" cap="none" strike="noStrike">
              <a:solidFill>
                <a:srgbClr val="00206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chemeClr val="dk1"/>
              </a:buClr>
              <a:buSzPts val="2400"/>
              <a:buFont typeface="Arial"/>
              <a:buNone/>
            </a:pPr>
            <a:r>
              <a:t/>
            </a:r>
            <a:endParaRPr b="0" i="0" sz="2400" u="none" cap="none" strike="noStrike">
              <a:solidFill>
                <a:srgbClr val="002060"/>
              </a:solidFill>
              <a:latin typeface="Times New Roman"/>
              <a:ea typeface="Times New Roman"/>
              <a:cs typeface="Times New Roman"/>
              <a:sym typeface="Times New Roman"/>
            </a:endParaRPr>
          </a:p>
        </p:txBody>
      </p:sp>
      <p:sp>
        <p:nvSpPr>
          <p:cNvPr id="644" name="Google Shape;644;p18"/>
          <p:cNvSpPr/>
          <p:nvPr/>
        </p:nvSpPr>
        <p:spPr>
          <a:xfrm>
            <a:off x="2071670" y="5357826"/>
            <a:ext cx="6572296" cy="1357322"/>
          </a:xfrm>
          <a:prstGeom prst="roundRect">
            <a:avLst>
              <a:gd fmla="val 16667" name="adj"/>
            </a:avLst>
          </a:prstGeom>
          <a:solidFill>
            <a:schemeClr val="lt1"/>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FF0000"/>
              </a:buClr>
              <a:buSzPts val="2400"/>
              <a:buFont typeface="Arial"/>
              <a:buChar char="•"/>
            </a:pPr>
            <a:r>
              <a:rPr b="0" i="0" lang="en-US" sz="2400" u="none" cap="none" strike="noStrike">
                <a:solidFill>
                  <a:srgbClr val="FF0000"/>
                </a:solidFill>
                <a:latin typeface="Times New Roman"/>
                <a:ea typeface="Times New Roman"/>
                <a:cs typeface="Times New Roman"/>
                <a:sym typeface="Times New Roman"/>
              </a:rPr>
              <a:t>Phong cách nghệ thuật: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2060"/>
              </a:buClr>
              <a:buSzPts val="2400"/>
              <a:buFont typeface="Arial"/>
              <a:buChar char="•"/>
            </a:pPr>
            <a:r>
              <a:rPr b="0" i="0" lang="en-US" sz="2400" u="none" cap="none" strike="noStrike">
                <a:solidFill>
                  <a:srgbClr val="002060"/>
                </a:solidFill>
                <a:latin typeface="Times New Roman"/>
                <a:ea typeface="Times New Roman"/>
                <a:cs typeface="Times New Roman"/>
                <a:sym typeface="Times New Roman"/>
              </a:rPr>
              <a:t>NT: Trữ tình, đa cảm</a:t>
            </a:r>
            <a:endParaRPr b="0" i="0" sz="2400" u="none" cap="none" strike="noStrike">
              <a:solidFill>
                <a:srgbClr val="00206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2060"/>
              </a:buClr>
              <a:buSzPts val="2400"/>
              <a:buFont typeface="Arial"/>
              <a:buChar char="•"/>
            </a:pPr>
            <a:r>
              <a:rPr b="0" i="0" lang="en-US" sz="2400" u="none" cap="none" strike="noStrike">
                <a:solidFill>
                  <a:srgbClr val="002060"/>
                </a:solidFill>
                <a:latin typeface="Times New Roman"/>
                <a:ea typeface="Times New Roman"/>
                <a:cs typeface="Times New Roman"/>
                <a:sym typeface="Times New Roman"/>
              </a:rPr>
              <a:t>NBK: Suy tư, triết lí</a:t>
            </a:r>
            <a:endParaRPr b="0" i="0" sz="2400" u="none" cap="none" strike="noStrike">
              <a:solidFill>
                <a:srgbClr val="00206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chemeClr val="dk1"/>
              </a:buClr>
              <a:buSzPts val="2400"/>
              <a:buFont typeface="Arial"/>
              <a:buNone/>
            </a:pPr>
            <a:r>
              <a:t/>
            </a:r>
            <a:endParaRPr b="0" i="0" sz="2400" u="none" cap="none" strike="noStrike">
              <a:solidFill>
                <a:srgbClr val="002060"/>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40"/>
                                        </p:tgtEl>
                                        <p:attrNameLst>
                                          <p:attrName>style.visibility</p:attrName>
                                        </p:attrNameLst>
                                      </p:cBhvr>
                                      <p:to>
                                        <p:strVal val="visible"/>
                                      </p:to>
                                    </p:set>
                                    <p:animEffect filter="fade" transition="in">
                                      <p:cBhvr>
                                        <p:cTn dur="500"/>
                                        <p:tgtEl>
                                          <p:spTgt spid="64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41"/>
                                        </p:tgtEl>
                                        <p:attrNameLst>
                                          <p:attrName>style.visibility</p:attrName>
                                        </p:attrNameLst>
                                      </p:cBhvr>
                                      <p:to>
                                        <p:strVal val="visible"/>
                                      </p:to>
                                    </p:set>
                                    <p:animEffect filter="fade" transition="in">
                                      <p:cBhvr>
                                        <p:cTn dur="500"/>
                                        <p:tgtEl>
                                          <p:spTgt spid="64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42"/>
                                        </p:tgtEl>
                                        <p:attrNameLst>
                                          <p:attrName>style.visibility</p:attrName>
                                        </p:attrNameLst>
                                      </p:cBhvr>
                                      <p:to>
                                        <p:strVal val="visible"/>
                                      </p:to>
                                    </p:set>
                                    <p:animEffect filter="fade" transition="in">
                                      <p:cBhvr>
                                        <p:cTn dur="500"/>
                                        <p:tgtEl>
                                          <p:spTgt spid="64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43"/>
                                        </p:tgtEl>
                                        <p:attrNameLst>
                                          <p:attrName>style.visibility</p:attrName>
                                        </p:attrNameLst>
                                      </p:cBhvr>
                                      <p:to>
                                        <p:strVal val="visible"/>
                                      </p:to>
                                    </p:set>
                                    <p:animEffect filter="fade" transition="in">
                                      <p:cBhvr>
                                        <p:cTn dur="500"/>
                                        <p:tgtEl>
                                          <p:spTgt spid="64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44"/>
                                        </p:tgtEl>
                                        <p:attrNameLst>
                                          <p:attrName>style.visibility</p:attrName>
                                        </p:attrNameLst>
                                      </p:cBhvr>
                                      <p:to>
                                        <p:strVal val="visible"/>
                                      </p:to>
                                    </p:set>
                                    <p:animEffect filter="fade" transition="in">
                                      <p:cBhvr>
                                        <p:cTn dur="500"/>
                                        <p:tgtEl>
                                          <p:spTgt spid="64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8" name="Shape 648"/>
        <p:cNvGrpSpPr/>
        <p:nvPr/>
      </p:nvGrpSpPr>
      <p:grpSpPr>
        <a:xfrm>
          <a:off x="0" y="0"/>
          <a:ext cx="0" cy="0"/>
          <a:chOff x="0" y="0"/>
          <a:chExt cx="0" cy="0"/>
        </a:xfrm>
      </p:grpSpPr>
      <p:pic>
        <p:nvPicPr>
          <p:cNvPr descr="C:\Users\lenovo\Desktop\Canh ngay he\Hinh anh\Hinh nền\Hinh nen Powerpoint dep don gian.jpg" id="649" name="Google Shape;649;p19"/>
          <p:cNvPicPr preferRelativeResize="0"/>
          <p:nvPr/>
        </p:nvPicPr>
        <p:blipFill rotWithShape="1">
          <a:blip r:embed="rId3">
            <a:alphaModFix/>
          </a:blip>
          <a:srcRect b="0" l="0" r="0" t="0"/>
          <a:stretch/>
        </p:blipFill>
        <p:spPr>
          <a:xfrm>
            <a:off x="-32777" y="0"/>
            <a:ext cx="9176778" cy="6858000"/>
          </a:xfrm>
          <a:prstGeom prst="rect">
            <a:avLst/>
          </a:prstGeom>
          <a:noFill/>
          <a:ln>
            <a:noFill/>
          </a:ln>
        </p:spPr>
      </p:pic>
      <p:pic>
        <p:nvPicPr>
          <p:cNvPr descr="C:\Users\lenovo\Desktop\Canh ngay he\Hinh anh\Hinh nền\Hinh nen Powerpoint dep don gian.jpg" id="650" name="Google Shape;650;p19"/>
          <p:cNvPicPr preferRelativeResize="0"/>
          <p:nvPr/>
        </p:nvPicPr>
        <p:blipFill rotWithShape="1">
          <a:blip r:embed="rId3">
            <a:alphaModFix/>
          </a:blip>
          <a:srcRect b="0" l="0" r="0" t="0"/>
          <a:stretch/>
        </p:blipFill>
        <p:spPr>
          <a:xfrm>
            <a:off x="-32777" y="0"/>
            <a:ext cx="9176778" cy="6858000"/>
          </a:xfrm>
          <a:prstGeom prst="rect">
            <a:avLst/>
          </a:prstGeom>
          <a:noFill/>
          <a:ln>
            <a:noFill/>
          </a:ln>
        </p:spPr>
      </p:pic>
      <p:sp>
        <p:nvSpPr>
          <p:cNvPr id="651" name="Google Shape;651;p19"/>
          <p:cNvSpPr/>
          <p:nvPr/>
        </p:nvSpPr>
        <p:spPr>
          <a:xfrm>
            <a:off x="642910" y="142852"/>
            <a:ext cx="8358246" cy="357190"/>
          </a:xfrm>
          <a:prstGeom prst="roundRect">
            <a:avLst>
              <a:gd fmla="val 16667" name="adj"/>
            </a:avLst>
          </a:prstGeom>
          <a:gradFill>
            <a:gsLst>
              <a:gs pos="0">
                <a:srgbClr val="DAFEA4"/>
              </a:gs>
              <a:gs pos="35000">
                <a:srgbClr val="E3FEBF"/>
              </a:gs>
              <a:gs pos="100000">
                <a:srgbClr val="F4FEE6"/>
              </a:gs>
            </a:gsLst>
            <a:lin ang="16200000" scaled="0"/>
          </a:gradFill>
          <a:ln cap="flat" cmpd="sng" w="9525">
            <a:solidFill>
              <a:srgbClr val="97B853"/>
            </a:solidFill>
            <a:prstDash val="solid"/>
            <a:round/>
            <a:headEnd len="sm" w="sm" type="none"/>
            <a:tailEnd len="sm" w="sm" type="none"/>
          </a:ln>
          <a:effectLst>
            <a:outerShdw blurRad="40000" rotWithShape="0" dir="5400000" dist="20000">
              <a:srgbClr val="000000">
                <a:alpha val="37254"/>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300"/>
              <a:buFont typeface="Arial"/>
              <a:buNone/>
            </a:pPr>
            <a:r>
              <a:rPr b="1" i="0" lang="en-US" sz="1300" u="none" cap="none" strike="noStrike">
                <a:solidFill>
                  <a:schemeClr val="dk1"/>
                </a:solidFill>
                <a:latin typeface="Times New Roman"/>
                <a:ea typeface="Times New Roman"/>
                <a:cs typeface="Times New Roman"/>
                <a:sym typeface="Times New Roman"/>
              </a:rPr>
              <a:t>TRIẾT LÍ SỐNG </a:t>
            </a:r>
            <a:r>
              <a:rPr b="1" i="1" lang="en-US" sz="1300" u="none" cap="none" strike="noStrike">
                <a:solidFill>
                  <a:schemeClr val="dk1"/>
                </a:solidFill>
                <a:latin typeface="Times New Roman"/>
                <a:ea typeface="Times New Roman"/>
                <a:cs typeface="Times New Roman"/>
                <a:sym typeface="Times New Roman"/>
              </a:rPr>
              <a:t>NHÀN</a:t>
            </a:r>
            <a:r>
              <a:rPr b="1" i="0" lang="en-US" sz="1300" u="none" cap="none" strike="noStrike">
                <a:solidFill>
                  <a:schemeClr val="dk1"/>
                </a:solidFill>
                <a:latin typeface="Times New Roman"/>
                <a:ea typeface="Times New Roman"/>
                <a:cs typeface="Times New Roman"/>
                <a:sym typeface="Times New Roman"/>
              </a:rPr>
              <a:t> TRONG </a:t>
            </a:r>
            <a:r>
              <a:rPr b="1" i="1" lang="en-US" sz="1300" u="none" cap="none" strike="noStrike">
                <a:solidFill>
                  <a:schemeClr val="dk1"/>
                </a:solidFill>
                <a:latin typeface="Times New Roman"/>
                <a:ea typeface="Times New Roman"/>
                <a:cs typeface="Times New Roman"/>
                <a:sym typeface="Times New Roman"/>
              </a:rPr>
              <a:t>CẢNH NGÀY HÈ</a:t>
            </a:r>
            <a:r>
              <a:rPr b="1" i="0" lang="en-US" sz="1300" u="none" cap="none" strike="noStrike">
                <a:solidFill>
                  <a:schemeClr val="dk1"/>
                </a:solidFill>
                <a:latin typeface="Times New Roman"/>
                <a:ea typeface="Times New Roman"/>
                <a:cs typeface="Times New Roman"/>
                <a:sym typeface="Times New Roman"/>
              </a:rPr>
              <a:t> (NGUYỄN TRÃI) VÀ </a:t>
            </a:r>
            <a:r>
              <a:rPr b="1" i="1" lang="en-US" sz="1300" u="none" cap="none" strike="noStrike">
                <a:solidFill>
                  <a:schemeClr val="dk1"/>
                </a:solidFill>
                <a:latin typeface="Times New Roman"/>
                <a:ea typeface="Times New Roman"/>
                <a:cs typeface="Times New Roman"/>
                <a:sym typeface="Times New Roman"/>
              </a:rPr>
              <a:t>NHÀN </a:t>
            </a:r>
            <a:r>
              <a:rPr b="1" i="0" lang="en-US" sz="1300" u="none" cap="none" strike="noStrike">
                <a:solidFill>
                  <a:schemeClr val="dk1"/>
                </a:solidFill>
                <a:latin typeface="Times New Roman"/>
                <a:ea typeface="Times New Roman"/>
                <a:cs typeface="Times New Roman"/>
                <a:sym typeface="Times New Roman"/>
              </a:rPr>
              <a:t>(NGUYỄN BỈNH KHIÊM)</a:t>
            </a:r>
            <a:endParaRPr b="0" i="0" sz="1400" u="none" cap="none" strike="noStrike">
              <a:solidFill>
                <a:srgbClr val="000000"/>
              </a:solidFill>
              <a:latin typeface="Arial"/>
              <a:ea typeface="Arial"/>
              <a:cs typeface="Arial"/>
              <a:sym typeface="Arial"/>
            </a:endParaRPr>
          </a:p>
        </p:txBody>
      </p:sp>
      <p:pic>
        <p:nvPicPr>
          <p:cNvPr descr="C:\Users\lenovo\Desktop\images.jpg" id="652" name="Google Shape;652;p19"/>
          <p:cNvPicPr preferRelativeResize="0"/>
          <p:nvPr/>
        </p:nvPicPr>
        <p:blipFill rotWithShape="1">
          <a:blip r:embed="rId4">
            <a:alphaModFix/>
          </a:blip>
          <a:srcRect b="0" l="0" r="0" t="0"/>
          <a:stretch/>
        </p:blipFill>
        <p:spPr>
          <a:xfrm>
            <a:off x="214282" y="83496"/>
            <a:ext cx="417506" cy="487983"/>
          </a:xfrm>
          <a:prstGeom prst="rect">
            <a:avLst/>
          </a:prstGeom>
          <a:noFill/>
          <a:ln>
            <a:noFill/>
          </a:ln>
        </p:spPr>
      </p:pic>
      <p:sp>
        <p:nvSpPr>
          <p:cNvPr id="653" name="Google Shape;653;p19"/>
          <p:cNvSpPr/>
          <p:nvPr/>
        </p:nvSpPr>
        <p:spPr>
          <a:xfrm>
            <a:off x="-1479550" y="1447800"/>
            <a:ext cx="185737" cy="338138"/>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654" name="Google Shape;654;p19"/>
          <p:cNvSpPr/>
          <p:nvPr/>
        </p:nvSpPr>
        <p:spPr>
          <a:xfrm>
            <a:off x="4446588" y="257175"/>
            <a:ext cx="273050" cy="307975"/>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Times New Roman"/>
                <a:ea typeface="Times New Roman"/>
                <a:cs typeface="Times New Roman"/>
                <a:sym typeface="Times New Roman"/>
              </a:rPr>
              <a:t>  </a:t>
            </a:r>
            <a:endParaRPr b="0" i="0" sz="2400" u="none" cap="none" strike="noStrike">
              <a:solidFill>
                <a:schemeClr val="dk1"/>
              </a:solidFill>
              <a:latin typeface="Calibri"/>
              <a:ea typeface="Calibri"/>
              <a:cs typeface="Calibri"/>
              <a:sym typeface="Calibri"/>
            </a:endParaRPr>
          </a:p>
        </p:txBody>
      </p:sp>
      <p:sp>
        <p:nvSpPr>
          <p:cNvPr id="655" name="Google Shape;655;p19"/>
          <p:cNvSpPr/>
          <p:nvPr/>
        </p:nvSpPr>
        <p:spPr>
          <a:xfrm>
            <a:off x="-1196975" y="990600"/>
            <a:ext cx="184150" cy="338138"/>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656" name="Google Shape;656;p19"/>
          <p:cNvSpPr/>
          <p:nvPr/>
        </p:nvSpPr>
        <p:spPr>
          <a:xfrm>
            <a:off x="4446588" y="257175"/>
            <a:ext cx="273050" cy="307975"/>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Times New Roman"/>
                <a:ea typeface="Times New Roman"/>
                <a:cs typeface="Times New Roman"/>
                <a:sym typeface="Times New Roman"/>
              </a:rPr>
              <a:t>  </a:t>
            </a:r>
            <a:endParaRPr b="0" i="0" sz="2400" u="none" cap="none" strike="noStrike">
              <a:solidFill>
                <a:schemeClr val="dk1"/>
              </a:solidFill>
              <a:latin typeface="Calibri"/>
              <a:ea typeface="Calibri"/>
              <a:cs typeface="Calibri"/>
              <a:sym typeface="Calibri"/>
            </a:endParaRPr>
          </a:p>
        </p:txBody>
      </p:sp>
      <p:sp>
        <p:nvSpPr>
          <p:cNvPr id="657" name="Google Shape;657;p19"/>
          <p:cNvSpPr/>
          <p:nvPr/>
        </p:nvSpPr>
        <p:spPr>
          <a:xfrm>
            <a:off x="0" y="1524000"/>
            <a:ext cx="184150" cy="338138"/>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658" name="Google Shape;658;p19"/>
          <p:cNvSpPr/>
          <p:nvPr/>
        </p:nvSpPr>
        <p:spPr>
          <a:xfrm>
            <a:off x="4446588" y="257175"/>
            <a:ext cx="273050" cy="307975"/>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Times New Roman"/>
                <a:ea typeface="Times New Roman"/>
                <a:cs typeface="Times New Roman"/>
                <a:sym typeface="Times New Roman"/>
              </a:rPr>
              <a:t>  </a:t>
            </a:r>
            <a:endParaRPr b="0" i="0" sz="2400" u="none" cap="none" strike="noStrike">
              <a:solidFill>
                <a:schemeClr val="dk1"/>
              </a:solidFill>
              <a:latin typeface="Calibri"/>
              <a:ea typeface="Calibri"/>
              <a:cs typeface="Calibri"/>
              <a:sym typeface="Calibri"/>
            </a:endParaRPr>
          </a:p>
        </p:txBody>
      </p:sp>
      <p:sp>
        <p:nvSpPr>
          <p:cNvPr id="659" name="Google Shape;659;p19"/>
          <p:cNvSpPr/>
          <p:nvPr/>
        </p:nvSpPr>
        <p:spPr>
          <a:xfrm>
            <a:off x="490538" y="1447800"/>
            <a:ext cx="8307387" cy="1981200"/>
          </a:xfrm>
          <a:prstGeom prst="rect">
            <a:avLst/>
          </a:prstGeom>
          <a:noFill/>
          <a:ln>
            <a:noFill/>
          </a:ln>
        </p:spPr>
        <p:txBody>
          <a:bodyPr anchorCtr="0" anchor="ctr" bIns="45700" lIns="91425" spcFirstLastPara="1" rIns="91425" wrap="square" tIns="45700">
            <a:noAutofit/>
          </a:bodyPr>
          <a:lstStyle/>
          <a:p>
            <a:pPr indent="0" lvl="0" marL="0" marR="0" rtl="0" algn="just">
              <a:lnSpc>
                <a:spcPct val="120000"/>
              </a:lnSpc>
              <a:spcBef>
                <a:spcPts val="0"/>
              </a:spcBef>
              <a:spcAft>
                <a:spcPts val="0"/>
              </a:spcAft>
              <a:buClr>
                <a:srgbClr val="000000"/>
              </a:buClr>
              <a:buSzPts val="3600"/>
              <a:buFont typeface="Arial"/>
              <a:buNone/>
            </a:pPr>
            <a:r>
              <a:t/>
            </a:r>
            <a:endParaRPr b="1" i="0" sz="3600" u="none" cap="none" strike="noStrike">
              <a:solidFill>
                <a:srgbClr val="0000FF"/>
              </a:solidFill>
              <a:latin typeface="Times New Roman"/>
              <a:ea typeface="Times New Roman"/>
              <a:cs typeface="Times New Roman"/>
              <a:sym typeface="Times New Roman"/>
            </a:endParaRPr>
          </a:p>
        </p:txBody>
      </p:sp>
      <p:sp>
        <p:nvSpPr>
          <p:cNvPr id="660" name="Google Shape;660;p19"/>
          <p:cNvSpPr/>
          <p:nvPr/>
        </p:nvSpPr>
        <p:spPr>
          <a:xfrm>
            <a:off x="357158" y="1142984"/>
            <a:ext cx="1778051"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FF0000"/>
                </a:solidFill>
                <a:latin typeface="Times New Roman"/>
                <a:ea typeface="Times New Roman"/>
                <a:cs typeface="Times New Roman"/>
                <a:sym typeface="Times New Roman"/>
              </a:rPr>
              <a:t>* Kết luận:</a:t>
            </a:r>
            <a:endParaRPr b="0" i="0" sz="2800" u="none" cap="none" strike="noStrike">
              <a:solidFill>
                <a:srgbClr val="FF0000"/>
              </a:solidFill>
              <a:latin typeface="Times New Roman"/>
              <a:ea typeface="Times New Roman"/>
              <a:cs typeface="Times New Roman"/>
              <a:sym typeface="Times New Roman"/>
            </a:endParaRPr>
          </a:p>
        </p:txBody>
      </p:sp>
      <p:sp>
        <p:nvSpPr>
          <p:cNvPr id="661" name="Google Shape;661;p19"/>
          <p:cNvSpPr/>
          <p:nvPr/>
        </p:nvSpPr>
        <p:spPr>
          <a:xfrm>
            <a:off x="500034" y="2000240"/>
            <a:ext cx="8072494" cy="1643074"/>
          </a:xfrm>
          <a:prstGeom prst="roundRect">
            <a:avLst>
              <a:gd fmla="val 16667" name="adj"/>
            </a:avLst>
          </a:prstGeom>
          <a:solidFill>
            <a:schemeClr val="lt1"/>
          </a:solidFill>
          <a:ln cap="flat" cmpd="sng" w="25400">
            <a:solidFill>
              <a:schemeClr val="accent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2060"/>
              </a:buClr>
              <a:buSzPts val="2800"/>
              <a:buFont typeface="Times New Roman"/>
              <a:buChar char="-"/>
            </a:pPr>
            <a:r>
              <a:rPr b="0" i="0" lang="en-US" sz="2800" u="none" cap="none" strike="noStrike">
                <a:solidFill>
                  <a:srgbClr val="002060"/>
                </a:solidFill>
                <a:latin typeface="Times New Roman"/>
                <a:ea typeface="Times New Roman"/>
                <a:cs typeface="Times New Roman"/>
                <a:sym typeface="Times New Roman"/>
              </a:rPr>
              <a:t> Biểu hiện tâm hồn phong phú, nhân cách cao đẹp của các bậc danh nho ẩn sĩ.</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2060"/>
              </a:buClr>
              <a:buSzPts val="2800"/>
              <a:buFont typeface="Times New Roman"/>
              <a:buChar char="-"/>
            </a:pPr>
            <a:r>
              <a:rPr b="0" i="0" lang="en-US" sz="2800" u="none" cap="none" strike="noStrike">
                <a:solidFill>
                  <a:srgbClr val="002060"/>
                </a:solidFill>
                <a:latin typeface="Times New Roman"/>
                <a:ea typeface="Times New Roman"/>
                <a:cs typeface="Times New Roman"/>
                <a:sym typeface="Times New Roman"/>
              </a:rPr>
              <a:t> Nhàn được nâng lên thành triết lí sống hòa hợp với tự nhiên và di dưỡng tinh thần cho con người.</a:t>
            </a:r>
            <a:endParaRPr b="0" i="0" sz="2800" u="none" cap="none" strike="noStrike">
              <a:solidFill>
                <a:srgbClr val="002060"/>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61"/>
                                        </p:tgtEl>
                                        <p:attrNameLst>
                                          <p:attrName>style.visibility</p:attrName>
                                        </p:attrNameLst>
                                      </p:cBhvr>
                                      <p:to>
                                        <p:strVal val="visible"/>
                                      </p:to>
                                    </p:set>
                                    <p:animEffect filter="fade" transition="in">
                                      <p:cBhvr>
                                        <p:cTn dur="500"/>
                                        <p:tgtEl>
                                          <p:spTgt spid="66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pic>
        <p:nvPicPr>
          <p:cNvPr descr="C:\Users\lenovo\Desktop\0EpvGyl-7hblfnJ889U2aA.1505031010.jpg" id="109" name="Google Shape;109;p2"/>
          <p:cNvPicPr preferRelativeResize="0"/>
          <p:nvPr/>
        </p:nvPicPr>
        <p:blipFill rotWithShape="1">
          <a:blip r:embed="rId3">
            <a:alphaModFix/>
          </a:blip>
          <a:srcRect b="0" l="0" r="0" t="0"/>
          <a:stretch/>
        </p:blipFill>
        <p:spPr>
          <a:xfrm>
            <a:off x="0" y="0"/>
            <a:ext cx="9102955" cy="6858000"/>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5" name="Shape 665"/>
        <p:cNvGrpSpPr/>
        <p:nvPr/>
      </p:nvGrpSpPr>
      <p:grpSpPr>
        <a:xfrm>
          <a:off x="0" y="0"/>
          <a:ext cx="0" cy="0"/>
          <a:chOff x="0" y="0"/>
          <a:chExt cx="0" cy="0"/>
        </a:xfrm>
      </p:grpSpPr>
      <p:pic>
        <p:nvPicPr>
          <p:cNvPr descr="C:\Users\lenovo\Desktop\Canh ngay he\Hinh anh\Hinh nền\Hinh nen Powerpoint dep don gian.jpg" id="666" name="Google Shape;666;p20"/>
          <p:cNvPicPr preferRelativeResize="0"/>
          <p:nvPr/>
        </p:nvPicPr>
        <p:blipFill rotWithShape="1">
          <a:blip r:embed="rId3">
            <a:alphaModFix/>
          </a:blip>
          <a:srcRect b="0" l="0" r="0" t="0"/>
          <a:stretch/>
        </p:blipFill>
        <p:spPr>
          <a:xfrm>
            <a:off x="-32777" y="0"/>
            <a:ext cx="9176778" cy="6858000"/>
          </a:xfrm>
          <a:prstGeom prst="rect">
            <a:avLst/>
          </a:prstGeom>
          <a:noFill/>
          <a:ln>
            <a:noFill/>
          </a:ln>
        </p:spPr>
      </p:pic>
      <p:pic>
        <p:nvPicPr>
          <p:cNvPr descr="C:\Users\lenovo\Desktop\Canh ngay he\Hinh anh\Hinh nền\Hinh nen Powerpoint dep don gian.jpg" id="667" name="Google Shape;667;p20"/>
          <p:cNvPicPr preferRelativeResize="0"/>
          <p:nvPr/>
        </p:nvPicPr>
        <p:blipFill rotWithShape="1">
          <a:blip r:embed="rId3">
            <a:alphaModFix/>
          </a:blip>
          <a:srcRect b="0" l="0" r="0" t="0"/>
          <a:stretch/>
        </p:blipFill>
        <p:spPr>
          <a:xfrm>
            <a:off x="-32777" y="0"/>
            <a:ext cx="9176778" cy="6858000"/>
          </a:xfrm>
          <a:prstGeom prst="rect">
            <a:avLst/>
          </a:prstGeom>
          <a:noFill/>
          <a:ln>
            <a:noFill/>
          </a:ln>
        </p:spPr>
      </p:pic>
      <p:sp>
        <p:nvSpPr>
          <p:cNvPr id="668" name="Google Shape;668;p20"/>
          <p:cNvSpPr/>
          <p:nvPr/>
        </p:nvSpPr>
        <p:spPr>
          <a:xfrm>
            <a:off x="642910" y="142852"/>
            <a:ext cx="8358246" cy="357190"/>
          </a:xfrm>
          <a:prstGeom prst="roundRect">
            <a:avLst>
              <a:gd fmla="val 16667" name="adj"/>
            </a:avLst>
          </a:prstGeom>
          <a:gradFill>
            <a:gsLst>
              <a:gs pos="0">
                <a:srgbClr val="DAFEA4"/>
              </a:gs>
              <a:gs pos="35000">
                <a:srgbClr val="E3FEBF"/>
              </a:gs>
              <a:gs pos="100000">
                <a:srgbClr val="F4FEE6"/>
              </a:gs>
            </a:gsLst>
            <a:lin ang="16200000" scaled="0"/>
          </a:gradFill>
          <a:ln cap="flat" cmpd="sng" w="9525">
            <a:solidFill>
              <a:srgbClr val="97B853"/>
            </a:solidFill>
            <a:prstDash val="solid"/>
            <a:round/>
            <a:headEnd len="sm" w="sm" type="none"/>
            <a:tailEnd len="sm" w="sm" type="none"/>
          </a:ln>
          <a:effectLst>
            <a:outerShdw blurRad="40000" rotWithShape="0" dir="5400000" dist="20000">
              <a:srgbClr val="000000">
                <a:alpha val="37254"/>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300"/>
              <a:buFont typeface="Arial"/>
              <a:buNone/>
            </a:pPr>
            <a:r>
              <a:rPr b="1" i="0" lang="en-US" sz="1300" u="none" cap="none" strike="noStrike">
                <a:solidFill>
                  <a:schemeClr val="dk1"/>
                </a:solidFill>
                <a:latin typeface="Times New Roman"/>
                <a:ea typeface="Times New Roman"/>
                <a:cs typeface="Times New Roman"/>
                <a:sym typeface="Times New Roman"/>
              </a:rPr>
              <a:t>TRIẾT LÍ SỐNG </a:t>
            </a:r>
            <a:r>
              <a:rPr b="1" i="1" lang="en-US" sz="1300" u="none" cap="none" strike="noStrike">
                <a:solidFill>
                  <a:schemeClr val="dk1"/>
                </a:solidFill>
                <a:latin typeface="Times New Roman"/>
                <a:ea typeface="Times New Roman"/>
                <a:cs typeface="Times New Roman"/>
                <a:sym typeface="Times New Roman"/>
              </a:rPr>
              <a:t>NHÀN</a:t>
            </a:r>
            <a:r>
              <a:rPr b="1" i="0" lang="en-US" sz="1300" u="none" cap="none" strike="noStrike">
                <a:solidFill>
                  <a:schemeClr val="dk1"/>
                </a:solidFill>
                <a:latin typeface="Times New Roman"/>
                <a:ea typeface="Times New Roman"/>
                <a:cs typeface="Times New Roman"/>
                <a:sym typeface="Times New Roman"/>
              </a:rPr>
              <a:t> TRONG </a:t>
            </a:r>
            <a:r>
              <a:rPr b="1" i="1" lang="en-US" sz="1300" u="none" cap="none" strike="noStrike">
                <a:solidFill>
                  <a:schemeClr val="dk1"/>
                </a:solidFill>
                <a:latin typeface="Times New Roman"/>
                <a:ea typeface="Times New Roman"/>
                <a:cs typeface="Times New Roman"/>
                <a:sym typeface="Times New Roman"/>
              </a:rPr>
              <a:t>CẢNH NGÀY HÈ</a:t>
            </a:r>
            <a:r>
              <a:rPr b="1" i="0" lang="en-US" sz="1300" u="none" cap="none" strike="noStrike">
                <a:solidFill>
                  <a:schemeClr val="dk1"/>
                </a:solidFill>
                <a:latin typeface="Times New Roman"/>
                <a:ea typeface="Times New Roman"/>
                <a:cs typeface="Times New Roman"/>
                <a:sym typeface="Times New Roman"/>
              </a:rPr>
              <a:t> (NGUYỄN TRÃI) VÀ </a:t>
            </a:r>
            <a:r>
              <a:rPr b="1" i="1" lang="en-US" sz="1300" u="none" cap="none" strike="noStrike">
                <a:solidFill>
                  <a:schemeClr val="dk1"/>
                </a:solidFill>
                <a:latin typeface="Times New Roman"/>
                <a:ea typeface="Times New Roman"/>
                <a:cs typeface="Times New Roman"/>
                <a:sym typeface="Times New Roman"/>
              </a:rPr>
              <a:t>NHÀN </a:t>
            </a:r>
            <a:r>
              <a:rPr b="1" i="0" lang="en-US" sz="1300" u="none" cap="none" strike="noStrike">
                <a:solidFill>
                  <a:schemeClr val="dk1"/>
                </a:solidFill>
                <a:latin typeface="Times New Roman"/>
                <a:ea typeface="Times New Roman"/>
                <a:cs typeface="Times New Roman"/>
                <a:sym typeface="Times New Roman"/>
              </a:rPr>
              <a:t>(NGUYỄN BỈNH KHIÊM)</a:t>
            </a:r>
            <a:endParaRPr b="0" i="0" sz="1400" u="none" cap="none" strike="noStrike">
              <a:solidFill>
                <a:srgbClr val="000000"/>
              </a:solidFill>
              <a:latin typeface="Arial"/>
              <a:ea typeface="Arial"/>
              <a:cs typeface="Arial"/>
              <a:sym typeface="Arial"/>
            </a:endParaRPr>
          </a:p>
        </p:txBody>
      </p:sp>
      <p:pic>
        <p:nvPicPr>
          <p:cNvPr descr="C:\Users\lenovo\Desktop\images.jpg" id="669" name="Google Shape;669;p20"/>
          <p:cNvPicPr preferRelativeResize="0"/>
          <p:nvPr/>
        </p:nvPicPr>
        <p:blipFill rotWithShape="1">
          <a:blip r:embed="rId4">
            <a:alphaModFix/>
          </a:blip>
          <a:srcRect b="0" l="0" r="0" t="0"/>
          <a:stretch/>
        </p:blipFill>
        <p:spPr>
          <a:xfrm>
            <a:off x="214282" y="83496"/>
            <a:ext cx="417506" cy="487983"/>
          </a:xfrm>
          <a:prstGeom prst="rect">
            <a:avLst/>
          </a:prstGeom>
          <a:noFill/>
          <a:ln>
            <a:noFill/>
          </a:ln>
        </p:spPr>
      </p:pic>
      <p:sp>
        <p:nvSpPr>
          <p:cNvPr id="670" name="Google Shape;670;p20"/>
          <p:cNvSpPr/>
          <p:nvPr/>
        </p:nvSpPr>
        <p:spPr>
          <a:xfrm>
            <a:off x="-1479550" y="1447800"/>
            <a:ext cx="185737" cy="338138"/>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671" name="Google Shape;671;p20"/>
          <p:cNvSpPr/>
          <p:nvPr/>
        </p:nvSpPr>
        <p:spPr>
          <a:xfrm>
            <a:off x="4446588" y="257175"/>
            <a:ext cx="273050" cy="307975"/>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Times New Roman"/>
                <a:ea typeface="Times New Roman"/>
                <a:cs typeface="Times New Roman"/>
                <a:sym typeface="Times New Roman"/>
              </a:rPr>
              <a:t>  </a:t>
            </a:r>
            <a:endParaRPr b="0" i="0" sz="2400" u="none" cap="none" strike="noStrike">
              <a:solidFill>
                <a:schemeClr val="dk1"/>
              </a:solidFill>
              <a:latin typeface="Calibri"/>
              <a:ea typeface="Calibri"/>
              <a:cs typeface="Calibri"/>
              <a:sym typeface="Calibri"/>
            </a:endParaRPr>
          </a:p>
        </p:txBody>
      </p:sp>
      <p:sp>
        <p:nvSpPr>
          <p:cNvPr id="672" name="Google Shape;672;p20"/>
          <p:cNvSpPr/>
          <p:nvPr/>
        </p:nvSpPr>
        <p:spPr>
          <a:xfrm>
            <a:off x="-1196975" y="990600"/>
            <a:ext cx="184150" cy="338138"/>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673" name="Google Shape;673;p20"/>
          <p:cNvSpPr/>
          <p:nvPr/>
        </p:nvSpPr>
        <p:spPr>
          <a:xfrm>
            <a:off x="4446588" y="257175"/>
            <a:ext cx="273050" cy="307975"/>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Times New Roman"/>
                <a:ea typeface="Times New Roman"/>
                <a:cs typeface="Times New Roman"/>
                <a:sym typeface="Times New Roman"/>
              </a:rPr>
              <a:t>  </a:t>
            </a:r>
            <a:endParaRPr b="0" i="0" sz="2400" u="none" cap="none" strike="noStrike">
              <a:solidFill>
                <a:schemeClr val="dk1"/>
              </a:solidFill>
              <a:latin typeface="Calibri"/>
              <a:ea typeface="Calibri"/>
              <a:cs typeface="Calibri"/>
              <a:sym typeface="Calibri"/>
            </a:endParaRPr>
          </a:p>
        </p:txBody>
      </p:sp>
      <p:sp>
        <p:nvSpPr>
          <p:cNvPr id="674" name="Google Shape;674;p20"/>
          <p:cNvSpPr/>
          <p:nvPr/>
        </p:nvSpPr>
        <p:spPr>
          <a:xfrm>
            <a:off x="0" y="1524000"/>
            <a:ext cx="184150" cy="338138"/>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675" name="Google Shape;675;p20"/>
          <p:cNvSpPr/>
          <p:nvPr/>
        </p:nvSpPr>
        <p:spPr>
          <a:xfrm>
            <a:off x="4446588" y="257175"/>
            <a:ext cx="273050" cy="307975"/>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Times New Roman"/>
                <a:ea typeface="Times New Roman"/>
                <a:cs typeface="Times New Roman"/>
                <a:sym typeface="Times New Roman"/>
              </a:rPr>
              <a:t>  </a:t>
            </a:r>
            <a:endParaRPr b="0" i="0" sz="2400" u="none" cap="none" strike="noStrike">
              <a:solidFill>
                <a:schemeClr val="dk1"/>
              </a:solidFill>
              <a:latin typeface="Calibri"/>
              <a:ea typeface="Calibri"/>
              <a:cs typeface="Calibri"/>
              <a:sym typeface="Calibri"/>
            </a:endParaRPr>
          </a:p>
        </p:txBody>
      </p:sp>
      <p:sp>
        <p:nvSpPr>
          <p:cNvPr id="676" name="Google Shape;676;p20"/>
          <p:cNvSpPr/>
          <p:nvPr/>
        </p:nvSpPr>
        <p:spPr>
          <a:xfrm>
            <a:off x="490538" y="1447800"/>
            <a:ext cx="8307387" cy="1981200"/>
          </a:xfrm>
          <a:prstGeom prst="rect">
            <a:avLst/>
          </a:prstGeom>
          <a:noFill/>
          <a:ln>
            <a:noFill/>
          </a:ln>
        </p:spPr>
        <p:txBody>
          <a:bodyPr anchorCtr="0" anchor="ctr" bIns="45700" lIns="91425" spcFirstLastPara="1" rIns="91425" wrap="square" tIns="45700">
            <a:noAutofit/>
          </a:bodyPr>
          <a:lstStyle/>
          <a:p>
            <a:pPr indent="0" lvl="0" marL="0" marR="0" rtl="0" algn="just">
              <a:lnSpc>
                <a:spcPct val="120000"/>
              </a:lnSpc>
              <a:spcBef>
                <a:spcPts val="0"/>
              </a:spcBef>
              <a:spcAft>
                <a:spcPts val="0"/>
              </a:spcAft>
              <a:buClr>
                <a:srgbClr val="000000"/>
              </a:buClr>
              <a:buSzPts val="3600"/>
              <a:buFont typeface="Arial"/>
              <a:buNone/>
            </a:pPr>
            <a:r>
              <a:t/>
            </a:r>
            <a:endParaRPr b="1" i="0" sz="3600" u="none" cap="none" strike="noStrike">
              <a:solidFill>
                <a:srgbClr val="0000FF"/>
              </a:solidFill>
              <a:latin typeface="Times New Roman"/>
              <a:ea typeface="Times New Roman"/>
              <a:cs typeface="Times New Roman"/>
              <a:sym typeface="Times New Roman"/>
            </a:endParaRPr>
          </a:p>
        </p:txBody>
      </p:sp>
      <p:sp>
        <p:nvSpPr>
          <p:cNvPr id="677" name="Google Shape;677;p20"/>
          <p:cNvSpPr/>
          <p:nvPr/>
        </p:nvSpPr>
        <p:spPr>
          <a:xfrm>
            <a:off x="357158" y="642918"/>
            <a:ext cx="2080954"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FF0000"/>
                </a:solidFill>
                <a:latin typeface="Times New Roman"/>
                <a:ea typeface="Times New Roman"/>
                <a:cs typeface="Times New Roman"/>
                <a:sym typeface="Times New Roman"/>
              </a:rPr>
              <a:t>4. Thảo luận:</a:t>
            </a:r>
            <a:endParaRPr b="0" i="0" sz="2800" u="none" cap="none" strike="noStrike">
              <a:solidFill>
                <a:srgbClr val="FF0000"/>
              </a:solidFill>
              <a:latin typeface="Times New Roman"/>
              <a:ea typeface="Times New Roman"/>
              <a:cs typeface="Times New Roman"/>
              <a:sym typeface="Times New Roman"/>
            </a:endParaRPr>
          </a:p>
        </p:txBody>
      </p:sp>
      <p:sp>
        <p:nvSpPr>
          <p:cNvPr id="678" name="Google Shape;678;p20"/>
          <p:cNvSpPr/>
          <p:nvPr/>
        </p:nvSpPr>
        <p:spPr>
          <a:xfrm>
            <a:off x="428596" y="1285860"/>
            <a:ext cx="7429552" cy="1928826"/>
          </a:xfrm>
          <a:prstGeom prst="roundRect">
            <a:avLst>
              <a:gd fmla="val 16667" name="adj"/>
            </a:avLst>
          </a:prstGeom>
          <a:solidFill>
            <a:schemeClr val="lt1"/>
          </a:solidFill>
          <a:ln cap="flat" cmpd="sng" w="25400">
            <a:solidFill>
              <a:schemeClr val="accent4"/>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2060"/>
                </a:solidFill>
                <a:latin typeface="Times New Roman"/>
                <a:ea typeface="Times New Roman"/>
                <a:cs typeface="Times New Roman"/>
                <a:sym typeface="Times New Roman"/>
              </a:rPr>
              <a:t>1. Sống ở môi trường thành phố đông đúc, ồn ào, việc học tập và làm việc căng thẳng, là học sinh chúng ta phải biêt sống </a:t>
            </a:r>
            <a:r>
              <a:rPr b="0" i="1" lang="en-US" sz="2800" u="none" cap="none" strike="noStrike">
                <a:solidFill>
                  <a:srgbClr val="002060"/>
                </a:solidFill>
                <a:latin typeface="Times New Roman"/>
                <a:ea typeface="Times New Roman"/>
                <a:cs typeface="Times New Roman"/>
                <a:sym typeface="Times New Roman"/>
              </a:rPr>
              <a:t>nhàn</a:t>
            </a:r>
            <a:r>
              <a:rPr b="0" i="0" lang="en-US" sz="2800" u="none" cap="none" strike="noStrike">
                <a:solidFill>
                  <a:srgbClr val="002060"/>
                </a:solidFill>
                <a:latin typeface="Times New Roman"/>
                <a:ea typeface="Times New Roman"/>
                <a:cs typeface="Times New Roman"/>
                <a:sym typeface="Times New Roman"/>
              </a:rPr>
              <a:t> như thế nào?</a:t>
            </a:r>
            <a:endParaRPr b="0" i="0" sz="2800" u="none" cap="none" strike="noStrike">
              <a:solidFill>
                <a:srgbClr val="002060"/>
              </a:solidFill>
              <a:latin typeface="Times New Roman"/>
              <a:ea typeface="Times New Roman"/>
              <a:cs typeface="Times New Roman"/>
              <a:sym typeface="Times New Roman"/>
            </a:endParaRPr>
          </a:p>
        </p:txBody>
      </p:sp>
      <p:sp>
        <p:nvSpPr>
          <p:cNvPr id="679" name="Google Shape;679;p20"/>
          <p:cNvSpPr/>
          <p:nvPr/>
        </p:nvSpPr>
        <p:spPr>
          <a:xfrm>
            <a:off x="1500166" y="3500438"/>
            <a:ext cx="7429552" cy="1928826"/>
          </a:xfrm>
          <a:prstGeom prst="roundRect">
            <a:avLst>
              <a:gd fmla="val 16667" name="adj"/>
            </a:avLst>
          </a:prstGeom>
          <a:solidFill>
            <a:schemeClr val="lt1"/>
          </a:solidFill>
          <a:ln cap="flat" cmpd="sng" w="25400">
            <a:solidFill>
              <a:schemeClr val="accent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2060"/>
                </a:solidFill>
                <a:latin typeface="Times New Roman"/>
                <a:ea typeface="Times New Roman"/>
                <a:cs typeface="Times New Roman"/>
                <a:sym typeface="Times New Roman"/>
              </a:rPr>
              <a:t>2. Một bộ phận lớp trẻ hiện nay chỉ biết sống hưởng thụ và nghĩ cho bản thân mà không biết nghĩ đến cha mẹ, anh em, bạn bè. Em có suy nghĩ như thế nào về vấn đề này?</a:t>
            </a:r>
            <a:endParaRPr b="0" i="0" sz="2800" u="none" cap="none" strike="noStrike">
              <a:solidFill>
                <a:srgbClr val="002060"/>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78"/>
                                        </p:tgtEl>
                                        <p:attrNameLst>
                                          <p:attrName>style.visibility</p:attrName>
                                        </p:attrNameLst>
                                      </p:cBhvr>
                                      <p:to>
                                        <p:strVal val="visible"/>
                                      </p:to>
                                    </p:set>
                                    <p:animEffect filter="fade" transition="in">
                                      <p:cBhvr>
                                        <p:cTn dur="500"/>
                                        <p:tgtEl>
                                          <p:spTgt spid="67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79"/>
                                        </p:tgtEl>
                                        <p:attrNameLst>
                                          <p:attrName>style.visibility</p:attrName>
                                        </p:attrNameLst>
                                      </p:cBhvr>
                                      <p:to>
                                        <p:strVal val="visible"/>
                                      </p:to>
                                    </p:set>
                                    <p:animEffect filter="fade" transition="in">
                                      <p:cBhvr>
                                        <p:cTn dur="500"/>
                                        <p:tgtEl>
                                          <p:spTgt spid="67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3" name="Shape 683"/>
        <p:cNvGrpSpPr/>
        <p:nvPr/>
      </p:nvGrpSpPr>
      <p:grpSpPr>
        <a:xfrm>
          <a:off x="0" y="0"/>
          <a:ext cx="0" cy="0"/>
          <a:chOff x="0" y="0"/>
          <a:chExt cx="0" cy="0"/>
        </a:xfrm>
      </p:grpSpPr>
      <p:pic>
        <p:nvPicPr>
          <p:cNvPr descr="C:\Users\lenovo\Desktop\Canh ngay he\Hinh anh\Hinh nền\Hinh nen Powerpoint dep don gian.jpg" id="684" name="Google Shape;684;p21"/>
          <p:cNvPicPr preferRelativeResize="0"/>
          <p:nvPr/>
        </p:nvPicPr>
        <p:blipFill rotWithShape="1">
          <a:blip r:embed="rId3">
            <a:alphaModFix/>
          </a:blip>
          <a:srcRect b="0" l="0" r="0" t="0"/>
          <a:stretch/>
        </p:blipFill>
        <p:spPr>
          <a:xfrm>
            <a:off x="-32777" y="0"/>
            <a:ext cx="9176778" cy="6858000"/>
          </a:xfrm>
          <a:prstGeom prst="rect">
            <a:avLst/>
          </a:prstGeom>
          <a:noFill/>
          <a:ln>
            <a:noFill/>
          </a:ln>
        </p:spPr>
      </p:pic>
      <p:pic>
        <p:nvPicPr>
          <p:cNvPr descr="C:\Users\lenovo\Desktop\Canh ngay he\Hinh anh\Hinh nền\Hinh nen Powerpoint dep don gian.jpg" id="685" name="Google Shape;685;p21"/>
          <p:cNvPicPr preferRelativeResize="0"/>
          <p:nvPr/>
        </p:nvPicPr>
        <p:blipFill rotWithShape="1">
          <a:blip r:embed="rId3">
            <a:alphaModFix/>
          </a:blip>
          <a:srcRect b="0" l="0" r="0" t="0"/>
          <a:stretch/>
        </p:blipFill>
        <p:spPr>
          <a:xfrm>
            <a:off x="490548" y="1641325"/>
            <a:ext cx="9176776" cy="6858000"/>
          </a:xfrm>
          <a:prstGeom prst="rect">
            <a:avLst/>
          </a:prstGeom>
          <a:noFill/>
          <a:ln>
            <a:noFill/>
          </a:ln>
        </p:spPr>
      </p:pic>
      <p:sp>
        <p:nvSpPr>
          <p:cNvPr id="686" name="Google Shape;686;p21"/>
          <p:cNvSpPr/>
          <p:nvPr/>
        </p:nvSpPr>
        <p:spPr>
          <a:xfrm>
            <a:off x="642910" y="142852"/>
            <a:ext cx="8358246" cy="357190"/>
          </a:xfrm>
          <a:prstGeom prst="roundRect">
            <a:avLst>
              <a:gd fmla="val 16667" name="adj"/>
            </a:avLst>
          </a:prstGeom>
          <a:gradFill>
            <a:gsLst>
              <a:gs pos="0">
                <a:srgbClr val="DAFEA4"/>
              </a:gs>
              <a:gs pos="35000">
                <a:srgbClr val="E3FEBF"/>
              </a:gs>
              <a:gs pos="100000">
                <a:srgbClr val="F4FEE6"/>
              </a:gs>
            </a:gsLst>
            <a:lin ang="16200000" scaled="0"/>
          </a:gradFill>
          <a:ln cap="flat" cmpd="sng" w="9525">
            <a:solidFill>
              <a:srgbClr val="97B853"/>
            </a:solidFill>
            <a:prstDash val="solid"/>
            <a:round/>
            <a:headEnd len="sm" w="sm" type="none"/>
            <a:tailEnd len="sm" w="sm" type="none"/>
          </a:ln>
          <a:effectLst>
            <a:outerShdw blurRad="40000" rotWithShape="0" dir="5400000" dist="20000">
              <a:srgbClr val="000000">
                <a:alpha val="37254"/>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300"/>
              <a:buFont typeface="Arial"/>
              <a:buNone/>
            </a:pPr>
            <a:r>
              <a:rPr b="1" i="0" lang="en-US" sz="1300" u="none" cap="none" strike="noStrike">
                <a:solidFill>
                  <a:schemeClr val="dk1"/>
                </a:solidFill>
                <a:latin typeface="Times New Roman"/>
                <a:ea typeface="Times New Roman"/>
                <a:cs typeface="Times New Roman"/>
                <a:sym typeface="Times New Roman"/>
              </a:rPr>
              <a:t>TRIẾT LÍ SỐNG </a:t>
            </a:r>
            <a:r>
              <a:rPr b="1" i="1" lang="en-US" sz="1300" u="none" cap="none" strike="noStrike">
                <a:solidFill>
                  <a:schemeClr val="dk1"/>
                </a:solidFill>
                <a:latin typeface="Times New Roman"/>
                <a:ea typeface="Times New Roman"/>
                <a:cs typeface="Times New Roman"/>
                <a:sym typeface="Times New Roman"/>
              </a:rPr>
              <a:t>NHÀN</a:t>
            </a:r>
            <a:r>
              <a:rPr b="1" i="0" lang="en-US" sz="1300" u="none" cap="none" strike="noStrike">
                <a:solidFill>
                  <a:schemeClr val="dk1"/>
                </a:solidFill>
                <a:latin typeface="Times New Roman"/>
                <a:ea typeface="Times New Roman"/>
                <a:cs typeface="Times New Roman"/>
                <a:sym typeface="Times New Roman"/>
              </a:rPr>
              <a:t> TRONG </a:t>
            </a:r>
            <a:r>
              <a:rPr b="1" i="1" lang="en-US" sz="1300" u="none" cap="none" strike="noStrike">
                <a:solidFill>
                  <a:schemeClr val="dk1"/>
                </a:solidFill>
                <a:latin typeface="Times New Roman"/>
                <a:ea typeface="Times New Roman"/>
                <a:cs typeface="Times New Roman"/>
                <a:sym typeface="Times New Roman"/>
              </a:rPr>
              <a:t>CẢNH NGÀY HÈ</a:t>
            </a:r>
            <a:r>
              <a:rPr b="1" i="0" lang="en-US" sz="1300" u="none" cap="none" strike="noStrike">
                <a:solidFill>
                  <a:schemeClr val="dk1"/>
                </a:solidFill>
                <a:latin typeface="Times New Roman"/>
                <a:ea typeface="Times New Roman"/>
                <a:cs typeface="Times New Roman"/>
                <a:sym typeface="Times New Roman"/>
              </a:rPr>
              <a:t> (NGUYỄN TRÃI) VÀ </a:t>
            </a:r>
            <a:r>
              <a:rPr b="1" i="1" lang="en-US" sz="1300" u="none" cap="none" strike="noStrike">
                <a:solidFill>
                  <a:schemeClr val="dk1"/>
                </a:solidFill>
                <a:latin typeface="Times New Roman"/>
                <a:ea typeface="Times New Roman"/>
                <a:cs typeface="Times New Roman"/>
                <a:sym typeface="Times New Roman"/>
              </a:rPr>
              <a:t>NHÀN </a:t>
            </a:r>
            <a:r>
              <a:rPr b="1" i="0" lang="en-US" sz="1300" u="none" cap="none" strike="noStrike">
                <a:solidFill>
                  <a:schemeClr val="dk1"/>
                </a:solidFill>
                <a:latin typeface="Times New Roman"/>
                <a:ea typeface="Times New Roman"/>
                <a:cs typeface="Times New Roman"/>
                <a:sym typeface="Times New Roman"/>
              </a:rPr>
              <a:t>(NGUYỄN BỈNH KHIÊM)</a:t>
            </a:r>
            <a:endParaRPr b="0" i="0" sz="1400" u="none" cap="none" strike="noStrike">
              <a:solidFill>
                <a:srgbClr val="000000"/>
              </a:solidFill>
              <a:latin typeface="Arial"/>
              <a:ea typeface="Arial"/>
              <a:cs typeface="Arial"/>
              <a:sym typeface="Arial"/>
            </a:endParaRPr>
          </a:p>
        </p:txBody>
      </p:sp>
      <p:pic>
        <p:nvPicPr>
          <p:cNvPr descr="C:\Users\lenovo\Desktop\images.jpg" id="687" name="Google Shape;687;p21"/>
          <p:cNvPicPr preferRelativeResize="0"/>
          <p:nvPr/>
        </p:nvPicPr>
        <p:blipFill rotWithShape="1">
          <a:blip r:embed="rId4">
            <a:alphaModFix/>
          </a:blip>
          <a:srcRect b="0" l="0" r="0" t="0"/>
          <a:stretch/>
        </p:blipFill>
        <p:spPr>
          <a:xfrm>
            <a:off x="214282" y="83496"/>
            <a:ext cx="417506" cy="487983"/>
          </a:xfrm>
          <a:prstGeom prst="rect">
            <a:avLst/>
          </a:prstGeom>
          <a:noFill/>
          <a:ln>
            <a:noFill/>
          </a:ln>
        </p:spPr>
      </p:pic>
      <p:sp>
        <p:nvSpPr>
          <p:cNvPr id="688" name="Google Shape;688;p21"/>
          <p:cNvSpPr/>
          <p:nvPr/>
        </p:nvSpPr>
        <p:spPr>
          <a:xfrm>
            <a:off x="-1479550" y="1447800"/>
            <a:ext cx="185737" cy="338138"/>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689" name="Google Shape;689;p21"/>
          <p:cNvSpPr/>
          <p:nvPr/>
        </p:nvSpPr>
        <p:spPr>
          <a:xfrm>
            <a:off x="4446588" y="257175"/>
            <a:ext cx="273050" cy="307975"/>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Times New Roman"/>
                <a:ea typeface="Times New Roman"/>
                <a:cs typeface="Times New Roman"/>
                <a:sym typeface="Times New Roman"/>
              </a:rPr>
              <a:t>  </a:t>
            </a:r>
            <a:endParaRPr b="0" i="0" sz="2400" u="none" cap="none" strike="noStrike">
              <a:solidFill>
                <a:schemeClr val="dk1"/>
              </a:solidFill>
              <a:latin typeface="Calibri"/>
              <a:ea typeface="Calibri"/>
              <a:cs typeface="Calibri"/>
              <a:sym typeface="Calibri"/>
            </a:endParaRPr>
          </a:p>
        </p:txBody>
      </p:sp>
      <p:sp>
        <p:nvSpPr>
          <p:cNvPr id="690" name="Google Shape;690;p21"/>
          <p:cNvSpPr/>
          <p:nvPr/>
        </p:nvSpPr>
        <p:spPr>
          <a:xfrm>
            <a:off x="-1196975" y="990600"/>
            <a:ext cx="184150" cy="338138"/>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691" name="Google Shape;691;p21"/>
          <p:cNvSpPr/>
          <p:nvPr/>
        </p:nvSpPr>
        <p:spPr>
          <a:xfrm>
            <a:off x="4446588" y="257175"/>
            <a:ext cx="273050" cy="307975"/>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Times New Roman"/>
                <a:ea typeface="Times New Roman"/>
                <a:cs typeface="Times New Roman"/>
                <a:sym typeface="Times New Roman"/>
              </a:rPr>
              <a:t>  </a:t>
            </a:r>
            <a:endParaRPr b="0" i="0" sz="2400" u="none" cap="none" strike="noStrike">
              <a:solidFill>
                <a:schemeClr val="dk1"/>
              </a:solidFill>
              <a:latin typeface="Calibri"/>
              <a:ea typeface="Calibri"/>
              <a:cs typeface="Calibri"/>
              <a:sym typeface="Calibri"/>
            </a:endParaRPr>
          </a:p>
        </p:txBody>
      </p:sp>
      <p:sp>
        <p:nvSpPr>
          <p:cNvPr id="692" name="Google Shape;692;p21"/>
          <p:cNvSpPr/>
          <p:nvPr/>
        </p:nvSpPr>
        <p:spPr>
          <a:xfrm>
            <a:off x="0" y="1524000"/>
            <a:ext cx="184150" cy="338138"/>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693" name="Google Shape;693;p21"/>
          <p:cNvSpPr/>
          <p:nvPr/>
        </p:nvSpPr>
        <p:spPr>
          <a:xfrm>
            <a:off x="4446588" y="257175"/>
            <a:ext cx="273050" cy="307975"/>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Times New Roman"/>
                <a:ea typeface="Times New Roman"/>
                <a:cs typeface="Times New Roman"/>
                <a:sym typeface="Times New Roman"/>
              </a:rPr>
              <a:t>  </a:t>
            </a:r>
            <a:endParaRPr b="0" i="0" sz="2400" u="none" cap="none" strike="noStrike">
              <a:solidFill>
                <a:schemeClr val="dk1"/>
              </a:solidFill>
              <a:latin typeface="Calibri"/>
              <a:ea typeface="Calibri"/>
              <a:cs typeface="Calibri"/>
              <a:sym typeface="Calibri"/>
            </a:endParaRPr>
          </a:p>
        </p:txBody>
      </p:sp>
      <p:sp>
        <p:nvSpPr>
          <p:cNvPr id="694" name="Google Shape;694;p21"/>
          <p:cNvSpPr/>
          <p:nvPr/>
        </p:nvSpPr>
        <p:spPr>
          <a:xfrm>
            <a:off x="490538" y="1447800"/>
            <a:ext cx="8307387" cy="1981200"/>
          </a:xfrm>
          <a:prstGeom prst="rect">
            <a:avLst/>
          </a:prstGeom>
          <a:noFill/>
          <a:ln>
            <a:noFill/>
          </a:ln>
        </p:spPr>
        <p:txBody>
          <a:bodyPr anchorCtr="0" anchor="ctr" bIns="45700" lIns="91425" spcFirstLastPara="1" rIns="91425" wrap="square" tIns="45700">
            <a:noAutofit/>
          </a:bodyPr>
          <a:lstStyle/>
          <a:p>
            <a:pPr indent="0" lvl="0" marL="0" marR="0" rtl="0" algn="just">
              <a:lnSpc>
                <a:spcPct val="120000"/>
              </a:lnSpc>
              <a:spcBef>
                <a:spcPts val="0"/>
              </a:spcBef>
              <a:spcAft>
                <a:spcPts val="0"/>
              </a:spcAft>
              <a:buClr>
                <a:srgbClr val="000000"/>
              </a:buClr>
              <a:buSzPts val="3600"/>
              <a:buFont typeface="Arial"/>
              <a:buNone/>
            </a:pPr>
            <a:r>
              <a:t/>
            </a:r>
            <a:endParaRPr b="1" i="0" sz="3600" u="none" cap="none" strike="noStrike">
              <a:solidFill>
                <a:srgbClr val="0000FF"/>
              </a:solidFill>
              <a:latin typeface="Times New Roman"/>
              <a:ea typeface="Times New Roman"/>
              <a:cs typeface="Times New Roman"/>
              <a:sym typeface="Times New Roman"/>
            </a:endParaRPr>
          </a:p>
        </p:txBody>
      </p:sp>
      <p:sp>
        <p:nvSpPr>
          <p:cNvPr id="695" name="Google Shape;695;p21"/>
          <p:cNvSpPr/>
          <p:nvPr/>
        </p:nvSpPr>
        <p:spPr>
          <a:xfrm>
            <a:off x="357158" y="642918"/>
            <a:ext cx="2175532"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FF0000"/>
                </a:solidFill>
                <a:latin typeface="Times New Roman"/>
                <a:ea typeface="Times New Roman"/>
                <a:cs typeface="Times New Roman"/>
                <a:sym typeface="Times New Roman"/>
              </a:rPr>
              <a:t>5. Thực hành:</a:t>
            </a:r>
            <a:endParaRPr b="0" i="0" sz="2800" u="none" cap="none" strike="noStrike">
              <a:solidFill>
                <a:srgbClr val="FF0000"/>
              </a:solidFill>
              <a:latin typeface="Times New Roman"/>
              <a:ea typeface="Times New Roman"/>
              <a:cs typeface="Times New Roman"/>
              <a:sym typeface="Times New Roman"/>
            </a:endParaRPr>
          </a:p>
        </p:txBody>
      </p:sp>
      <p:sp>
        <p:nvSpPr>
          <p:cNvPr id="696" name="Google Shape;696;p21"/>
          <p:cNvSpPr/>
          <p:nvPr/>
        </p:nvSpPr>
        <p:spPr>
          <a:xfrm>
            <a:off x="500034" y="2000240"/>
            <a:ext cx="8072494" cy="1643074"/>
          </a:xfrm>
          <a:prstGeom prst="roundRect">
            <a:avLst>
              <a:gd fmla="val 16667" name="adj"/>
            </a:avLst>
          </a:prstGeom>
          <a:solidFill>
            <a:schemeClr val="lt1"/>
          </a:solidFill>
          <a:ln cap="flat" cmpd="sng" w="25400">
            <a:solidFill>
              <a:schemeClr val="accent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2060"/>
                </a:solidFill>
                <a:latin typeface="Times New Roman"/>
                <a:ea typeface="Times New Roman"/>
                <a:cs typeface="Times New Roman"/>
                <a:sym typeface="Times New Roman"/>
              </a:rPr>
              <a:t>Hãy viết một đoạn văn từ 12-15 dòng trình bày suy nghĩ của anh/chị về câu nói “</a:t>
            </a:r>
            <a:r>
              <a:rPr b="0" i="1" lang="en-US" sz="2800" u="none" cap="none" strike="noStrike">
                <a:solidFill>
                  <a:srgbClr val="002060"/>
                </a:solidFill>
                <a:latin typeface="Times New Roman"/>
                <a:ea typeface="Times New Roman"/>
                <a:cs typeface="Times New Roman"/>
                <a:sym typeface="Times New Roman"/>
              </a:rPr>
              <a:t>Nhàn cư vi bất thiện</a:t>
            </a:r>
            <a:r>
              <a:rPr b="0" i="0" lang="en-US" sz="2800" u="none" cap="none" strike="noStrike">
                <a:solidFill>
                  <a:srgbClr val="002060"/>
                </a:solidFill>
                <a:latin typeface="Times New Roman"/>
                <a:ea typeface="Times New Roman"/>
                <a:cs typeface="Times New Roman"/>
                <a:sym typeface="Times New Roman"/>
              </a:rPr>
              <a:t>”?</a:t>
            </a:r>
            <a:endParaRPr b="0" i="0" sz="2800" u="none" cap="none" strike="noStrike">
              <a:solidFill>
                <a:srgbClr val="002060"/>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96"/>
                                        </p:tgtEl>
                                        <p:attrNameLst>
                                          <p:attrName>style.visibility</p:attrName>
                                        </p:attrNameLst>
                                      </p:cBhvr>
                                      <p:to>
                                        <p:strVal val="visible"/>
                                      </p:to>
                                    </p:set>
                                    <p:animEffect filter="fade" transition="in">
                                      <p:cBhvr>
                                        <p:cTn dur="500"/>
                                        <p:tgtEl>
                                          <p:spTgt spid="69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0" name="Shape 700"/>
        <p:cNvGrpSpPr/>
        <p:nvPr/>
      </p:nvGrpSpPr>
      <p:grpSpPr>
        <a:xfrm>
          <a:off x="0" y="0"/>
          <a:ext cx="0" cy="0"/>
          <a:chOff x="0" y="0"/>
          <a:chExt cx="0" cy="0"/>
        </a:xfrm>
      </p:grpSpPr>
      <p:pic>
        <p:nvPicPr>
          <p:cNvPr descr="C:\Users\lenovo\Desktop\Canh ngay he\Hinh anh\Hinh nền\4a1be5d3_0765a7b7_44_resize.jpg" id="701" name="Google Shape;701;p22"/>
          <p:cNvPicPr preferRelativeResize="0"/>
          <p:nvPr/>
        </p:nvPicPr>
        <p:blipFill rotWithShape="1">
          <a:blip r:embed="rId3">
            <a:alphaModFix/>
          </a:blip>
          <a:srcRect b="0" l="0" r="0" t="0"/>
          <a:stretch/>
        </p:blipFill>
        <p:spPr>
          <a:xfrm>
            <a:off x="5187" y="0"/>
            <a:ext cx="9133624" cy="6858000"/>
          </a:xfrm>
          <a:prstGeom prst="rect">
            <a:avLst/>
          </a:prstGeom>
          <a:noFill/>
          <a:ln>
            <a:noFill/>
          </a:ln>
        </p:spPr>
      </p:pic>
      <p:sp>
        <p:nvSpPr>
          <p:cNvPr id="702" name="Google Shape;702;p22"/>
          <p:cNvSpPr txBox="1"/>
          <p:nvPr/>
        </p:nvSpPr>
        <p:spPr>
          <a:xfrm>
            <a:off x="1071538" y="2500306"/>
            <a:ext cx="7215238" cy="36933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703" name="Google Shape;703;p22"/>
          <p:cNvSpPr/>
          <p:nvPr/>
        </p:nvSpPr>
        <p:spPr>
          <a:xfrm>
            <a:off x="285720" y="2500306"/>
            <a:ext cx="8572528" cy="156966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4800"/>
              <a:buFont typeface="Arial"/>
              <a:buNone/>
            </a:pPr>
            <a:r>
              <a:rPr b="1" i="0" lang="en-US" sz="4800" u="none" cap="none" strike="noStrike">
                <a:solidFill>
                  <a:srgbClr val="0000FF"/>
                </a:solidFill>
                <a:latin typeface="Calibri"/>
                <a:ea typeface="Calibri"/>
                <a:cs typeface="Calibri"/>
                <a:sym typeface="Calibri"/>
              </a:rPr>
              <a:t>CHÂN THÀNH CẢM ƠN CÁC THẦY CÔ VÀ CÁC EM HỌC SINH!</a:t>
            </a:r>
            <a:endParaRPr b="1" i="0" sz="4800" u="none" cap="none" strike="noStrike">
              <a:solidFill>
                <a:srgbClr val="0000FF"/>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3"/>
          <p:cNvSpPr/>
          <p:nvPr/>
        </p:nvSpPr>
        <p:spPr>
          <a:xfrm>
            <a:off x="1928794" y="285728"/>
            <a:ext cx="5500726" cy="857256"/>
          </a:xfrm>
          <a:prstGeom prst="roundRect">
            <a:avLst>
              <a:gd fmla="val 16667" name="adj"/>
            </a:avLst>
          </a:prstGeom>
          <a:gradFill>
            <a:gsLst>
              <a:gs pos="0">
                <a:srgbClr val="9BE9FF"/>
              </a:gs>
              <a:gs pos="35000">
                <a:srgbClr val="B8F1FF"/>
              </a:gs>
              <a:gs pos="100000">
                <a:srgbClr val="E2FBFF"/>
              </a:gs>
            </a:gsLst>
            <a:lin ang="16200000" scaled="0"/>
          </a:gradFill>
          <a:ln cap="flat" cmpd="sng" w="9525">
            <a:solidFill>
              <a:srgbClr val="45A9C4"/>
            </a:solidFill>
            <a:prstDash val="solid"/>
            <a:round/>
            <a:headEnd len="sm" w="sm" type="none"/>
            <a:tailEnd len="sm" w="sm" type="none"/>
          </a:ln>
          <a:effectLst>
            <a:outerShdw blurRad="40000" rotWithShape="0" dir="5400000" dist="20000">
              <a:srgbClr val="000000">
                <a:alpha val="37254"/>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800"/>
              <a:buFont typeface="Arial"/>
              <a:buNone/>
            </a:pPr>
            <a:r>
              <a:rPr b="0" i="0" lang="en-US" sz="4800" u="none" cap="none" strike="noStrike">
                <a:solidFill>
                  <a:srgbClr val="FF0000"/>
                </a:solidFill>
                <a:latin typeface="Times New Roman"/>
                <a:ea typeface="Times New Roman"/>
                <a:cs typeface="Times New Roman"/>
                <a:sym typeface="Times New Roman"/>
              </a:rPr>
              <a:t>AI NHANH HƠN?</a:t>
            </a:r>
            <a:endParaRPr b="0" i="0" sz="4800" u="none" cap="none" strike="noStrike">
              <a:solidFill>
                <a:srgbClr val="FF0000"/>
              </a:solidFill>
              <a:latin typeface="Times New Roman"/>
              <a:ea typeface="Times New Roman"/>
              <a:cs typeface="Times New Roman"/>
              <a:sym typeface="Times New Roman"/>
            </a:endParaRPr>
          </a:p>
        </p:txBody>
      </p:sp>
      <p:sp>
        <p:nvSpPr>
          <p:cNvPr id="115" name="Google Shape;115;p3"/>
          <p:cNvSpPr/>
          <p:nvPr/>
        </p:nvSpPr>
        <p:spPr>
          <a:xfrm>
            <a:off x="500034" y="1214422"/>
            <a:ext cx="1000132" cy="500066"/>
          </a:xfrm>
          <a:prstGeom prst="roundRect">
            <a:avLst>
              <a:gd fmla="val 16667" name="adj"/>
            </a:avLst>
          </a:prstGeom>
          <a:gradFill>
            <a:gsLst>
              <a:gs pos="0">
                <a:srgbClr val="DAFEA4"/>
              </a:gs>
              <a:gs pos="35000">
                <a:srgbClr val="E3FEBF"/>
              </a:gs>
              <a:gs pos="100000">
                <a:srgbClr val="F4FEE6"/>
              </a:gs>
            </a:gsLst>
            <a:lin ang="16200000" scaled="0"/>
          </a:gradFill>
          <a:ln cap="flat" cmpd="sng" w="9525">
            <a:solidFill>
              <a:srgbClr val="97B853"/>
            </a:solidFill>
            <a:prstDash val="solid"/>
            <a:round/>
            <a:headEnd len="sm" w="sm" type="none"/>
            <a:tailEnd len="sm" w="sm" type="none"/>
          </a:ln>
          <a:effectLst>
            <a:outerShdw blurRad="40000" rotWithShape="0" dir="5400000" dist="20000">
              <a:srgbClr val="000000">
                <a:alpha val="37254"/>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000"/>
              <a:buFont typeface="Arial"/>
              <a:buNone/>
            </a:pPr>
            <a:r>
              <a:rPr b="1" i="0" lang="en-US" sz="2000" u="none" cap="none" strike="noStrike">
                <a:solidFill>
                  <a:srgbClr val="FF0000"/>
                </a:solidFill>
                <a:latin typeface="Times New Roman"/>
                <a:ea typeface="Times New Roman"/>
                <a:cs typeface="Times New Roman"/>
                <a:sym typeface="Times New Roman"/>
              </a:rPr>
              <a:t>Câu 1</a:t>
            </a:r>
            <a:endParaRPr b="1" i="0" sz="2000" u="none" cap="none" strike="noStrike">
              <a:solidFill>
                <a:srgbClr val="FF0000"/>
              </a:solidFill>
              <a:latin typeface="Times New Roman"/>
              <a:ea typeface="Times New Roman"/>
              <a:cs typeface="Times New Roman"/>
              <a:sym typeface="Times New Roman"/>
            </a:endParaRPr>
          </a:p>
        </p:txBody>
      </p:sp>
      <p:sp>
        <p:nvSpPr>
          <p:cNvPr id="116" name="Google Shape;116;p3"/>
          <p:cNvSpPr/>
          <p:nvPr/>
        </p:nvSpPr>
        <p:spPr>
          <a:xfrm>
            <a:off x="-1479550" y="1447800"/>
            <a:ext cx="185737" cy="338138"/>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17" name="Google Shape;117;p3"/>
          <p:cNvSpPr/>
          <p:nvPr/>
        </p:nvSpPr>
        <p:spPr>
          <a:xfrm>
            <a:off x="4446588" y="257175"/>
            <a:ext cx="273050" cy="307975"/>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Times New Roman"/>
                <a:ea typeface="Times New Roman"/>
                <a:cs typeface="Times New Roman"/>
                <a:sym typeface="Times New Roman"/>
              </a:rPr>
              <a:t>  </a:t>
            </a:r>
            <a:endParaRPr b="0" i="0" sz="2400" u="none" cap="none" strike="noStrike">
              <a:solidFill>
                <a:schemeClr val="dk1"/>
              </a:solidFill>
              <a:latin typeface="Calibri"/>
              <a:ea typeface="Calibri"/>
              <a:cs typeface="Calibri"/>
              <a:sym typeface="Calibri"/>
            </a:endParaRPr>
          </a:p>
        </p:txBody>
      </p:sp>
      <p:sp>
        <p:nvSpPr>
          <p:cNvPr id="118" name="Google Shape;118;p3"/>
          <p:cNvSpPr/>
          <p:nvPr/>
        </p:nvSpPr>
        <p:spPr>
          <a:xfrm>
            <a:off x="-1196975" y="990600"/>
            <a:ext cx="184150" cy="338138"/>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19" name="Google Shape;119;p3"/>
          <p:cNvSpPr/>
          <p:nvPr/>
        </p:nvSpPr>
        <p:spPr>
          <a:xfrm>
            <a:off x="4446588" y="257175"/>
            <a:ext cx="273050" cy="307975"/>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Times New Roman"/>
                <a:ea typeface="Times New Roman"/>
                <a:cs typeface="Times New Roman"/>
                <a:sym typeface="Times New Roman"/>
              </a:rPr>
              <a:t>  </a:t>
            </a:r>
            <a:endParaRPr b="0" i="0" sz="2400" u="none" cap="none" strike="noStrike">
              <a:solidFill>
                <a:schemeClr val="dk1"/>
              </a:solidFill>
              <a:latin typeface="Calibri"/>
              <a:ea typeface="Calibri"/>
              <a:cs typeface="Calibri"/>
              <a:sym typeface="Calibri"/>
            </a:endParaRPr>
          </a:p>
        </p:txBody>
      </p:sp>
      <p:sp>
        <p:nvSpPr>
          <p:cNvPr id="120" name="Google Shape;120;p3"/>
          <p:cNvSpPr/>
          <p:nvPr/>
        </p:nvSpPr>
        <p:spPr>
          <a:xfrm>
            <a:off x="0" y="1524000"/>
            <a:ext cx="184150" cy="338138"/>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21" name="Google Shape;121;p3"/>
          <p:cNvSpPr/>
          <p:nvPr/>
        </p:nvSpPr>
        <p:spPr>
          <a:xfrm>
            <a:off x="4446588" y="257175"/>
            <a:ext cx="273050" cy="307975"/>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Times New Roman"/>
                <a:ea typeface="Times New Roman"/>
                <a:cs typeface="Times New Roman"/>
                <a:sym typeface="Times New Roman"/>
              </a:rPr>
              <a:t>  </a:t>
            </a:r>
            <a:endParaRPr b="0" i="0" sz="2400" u="none" cap="none" strike="noStrike">
              <a:solidFill>
                <a:schemeClr val="dk1"/>
              </a:solidFill>
              <a:latin typeface="Calibri"/>
              <a:ea typeface="Calibri"/>
              <a:cs typeface="Calibri"/>
              <a:sym typeface="Calibri"/>
            </a:endParaRPr>
          </a:p>
        </p:txBody>
      </p:sp>
      <p:sp>
        <p:nvSpPr>
          <p:cNvPr id="122" name="Google Shape;122;p3"/>
          <p:cNvSpPr/>
          <p:nvPr/>
        </p:nvSpPr>
        <p:spPr>
          <a:xfrm>
            <a:off x="285720" y="1785926"/>
            <a:ext cx="8307387" cy="3286148"/>
          </a:xfrm>
          <a:prstGeom prst="rect">
            <a:avLst/>
          </a:prstGeom>
          <a:noFill/>
          <a:ln>
            <a:noFill/>
          </a:ln>
        </p:spPr>
        <p:txBody>
          <a:bodyPr anchorCtr="0" anchor="ctr" bIns="45700" lIns="91425" spcFirstLastPara="1" rIns="91425" wrap="square" tIns="45700">
            <a:noAutofit/>
          </a:bodyPr>
          <a:lstStyle/>
          <a:p>
            <a:pPr indent="0" lvl="0" marL="0" marR="0" rtl="0" algn="just">
              <a:lnSpc>
                <a:spcPct val="12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Trong văn học trung đại, tác giả Nguyễn Trãi, Nguyễn Bỉnh Khiêm thuộc giai đoạn văn học nào?</a:t>
            </a:r>
            <a:endParaRPr b="0" i="0" sz="1400" u="none" cap="none" strike="noStrike">
              <a:solidFill>
                <a:srgbClr val="000000"/>
              </a:solidFill>
              <a:latin typeface="Arial"/>
              <a:ea typeface="Arial"/>
              <a:cs typeface="Arial"/>
              <a:sym typeface="Arial"/>
            </a:endParaRPr>
          </a:p>
          <a:p>
            <a:pPr indent="-514350" lvl="0" marL="514350" marR="0" rtl="0" algn="just">
              <a:lnSpc>
                <a:spcPct val="120000"/>
              </a:lnSpc>
              <a:spcBef>
                <a:spcPts val="0"/>
              </a:spcBef>
              <a:spcAft>
                <a:spcPts val="0"/>
              </a:spcAft>
              <a:buClr>
                <a:srgbClr val="0000FF"/>
              </a:buClr>
              <a:buSzPts val="2800"/>
              <a:buFont typeface="Times New Roman"/>
              <a:buAutoNum type="alphaUcPeriod"/>
            </a:pPr>
            <a:r>
              <a:rPr b="0" i="0" lang="en-US" sz="2800" u="none" cap="none" strike="noStrike">
                <a:solidFill>
                  <a:srgbClr val="0000FF"/>
                </a:solidFill>
                <a:latin typeface="Times New Roman"/>
                <a:ea typeface="Times New Roman"/>
                <a:cs typeface="Times New Roman"/>
                <a:sym typeface="Times New Roman"/>
              </a:rPr>
              <a:t>Thế kỉ X đến hết thế kỉ XIV</a:t>
            </a:r>
            <a:endParaRPr b="0" i="0" sz="1400" u="none" cap="none" strike="noStrike">
              <a:solidFill>
                <a:srgbClr val="000000"/>
              </a:solidFill>
              <a:latin typeface="Arial"/>
              <a:ea typeface="Arial"/>
              <a:cs typeface="Arial"/>
              <a:sym typeface="Arial"/>
            </a:endParaRPr>
          </a:p>
          <a:p>
            <a:pPr indent="-514350" lvl="0" marL="514350" marR="0" rtl="0" algn="just">
              <a:lnSpc>
                <a:spcPct val="120000"/>
              </a:lnSpc>
              <a:spcBef>
                <a:spcPts val="0"/>
              </a:spcBef>
              <a:spcAft>
                <a:spcPts val="0"/>
              </a:spcAft>
              <a:buClr>
                <a:srgbClr val="0000FF"/>
              </a:buClr>
              <a:buSzPts val="2800"/>
              <a:buFont typeface="Times New Roman"/>
              <a:buAutoNum type="alphaUcPeriod"/>
            </a:pPr>
            <a:r>
              <a:rPr b="0" i="0" lang="en-US" sz="2800" u="none" cap="none" strike="noStrike">
                <a:solidFill>
                  <a:srgbClr val="0000FF"/>
                </a:solidFill>
                <a:latin typeface="Times New Roman"/>
                <a:ea typeface="Times New Roman"/>
                <a:cs typeface="Times New Roman"/>
                <a:sym typeface="Times New Roman"/>
              </a:rPr>
              <a:t>Thế kỉ XV đến hết thế kỉ XVII</a:t>
            </a:r>
            <a:endParaRPr b="0" i="0" sz="1400" u="none" cap="none" strike="noStrike">
              <a:solidFill>
                <a:srgbClr val="000000"/>
              </a:solidFill>
              <a:latin typeface="Arial"/>
              <a:ea typeface="Arial"/>
              <a:cs typeface="Arial"/>
              <a:sym typeface="Arial"/>
            </a:endParaRPr>
          </a:p>
          <a:p>
            <a:pPr indent="-514350" lvl="0" marL="514350" marR="0" rtl="0" algn="just">
              <a:lnSpc>
                <a:spcPct val="120000"/>
              </a:lnSpc>
              <a:spcBef>
                <a:spcPts val="0"/>
              </a:spcBef>
              <a:spcAft>
                <a:spcPts val="0"/>
              </a:spcAft>
              <a:buClr>
                <a:srgbClr val="0000FF"/>
              </a:buClr>
              <a:buSzPts val="2800"/>
              <a:buFont typeface="Times New Roman"/>
              <a:buAutoNum type="alphaUcPeriod"/>
            </a:pPr>
            <a:r>
              <a:rPr b="0" i="0" lang="en-US" sz="2800" u="none" cap="none" strike="noStrike">
                <a:solidFill>
                  <a:srgbClr val="0000FF"/>
                </a:solidFill>
                <a:latin typeface="Times New Roman"/>
                <a:ea typeface="Times New Roman"/>
                <a:cs typeface="Times New Roman"/>
                <a:sym typeface="Times New Roman"/>
              </a:rPr>
              <a:t>Thế kỉ XVIII đến nửa đầu thế kỉ XIX</a:t>
            </a:r>
            <a:endParaRPr b="0" i="0" sz="1400" u="none" cap="none" strike="noStrike">
              <a:solidFill>
                <a:srgbClr val="000000"/>
              </a:solidFill>
              <a:latin typeface="Arial"/>
              <a:ea typeface="Arial"/>
              <a:cs typeface="Arial"/>
              <a:sym typeface="Arial"/>
            </a:endParaRPr>
          </a:p>
          <a:p>
            <a:pPr indent="-514350" lvl="0" marL="514350" marR="0" rtl="0" algn="just">
              <a:lnSpc>
                <a:spcPct val="120000"/>
              </a:lnSpc>
              <a:spcBef>
                <a:spcPts val="0"/>
              </a:spcBef>
              <a:spcAft>
                <a:spcPts val="0"/>
              </a:spcAft>
              <a:buClr>
                <a:srgbClr val="0000FF"/>
              </a:buClr>
              <a:buSzPts val="2800"/>
              <a:buFont typeface="Times New Roman"/>
              <a:buAutoNum type="alphaUcPeriod"/>
            </a:pPr>
            <a:r>
              <a:rPr b="0" i="0" lang="en-US" sz="2800" u="none" cap="none" strike="noStrike">
                <a:solidFill>
                  <a:srgbClr val="0000FF"/>
                </a:solidFill>
                <a:latin typeface="Times New Roman"/>
                <a:ea typeface="Times New Roman"/>
                <a:cs typeface="Times New Roman"/>
                <a:sym typeface="Times New Roman"/>
              </a:rPr>
              <a:t>Nửa cuối thế kỉ XIX</a:t>
            </a:r>
            <a:endParaRPr b="0" i="0" sz="1400" u="none" cap="none" strike="noStrike">
              <a:solidFill>
                <a:srgbClr val="000000"/>
              </a:solidFill>
              <a:latin typeface="Arial"/>
              <a:ea typeface="Arial"/>
              <a:cs typeface="Arial"/>
              <a:sym typeface="Arial"/>
            </a:endParaRPr>
          </a:p>
        </p:txBody>
      </p:sp>
      <p:grpSp>
        <p:nvGrpSpPr>
          <p:cNvPr id="123" name="Google Shape;123;p3"/>
          <p:cNvGrpSpPr/>
          <p:nvPr/>
        </p:nvGrpSpPr>
        <p:grpSpPr>
          <a:xfrm>
            <a:off x="6896100" y="3733800"/>
            <a:ext cx="1125538" cy="1143000"/>
            <a:chOff x="816" y="1392"/>
            <a:chExt cx="768" cy="720"/>
          </a:xfrm>
        </p:grpSpPr>
        <p:sp>
          <p:nvSpPr>
            <p:cNvPr id="124" name="Google Shape;124;p3"/>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25" name="Google Shape;125;p3"/>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1</a:t>
              </a:r>
              <a:endParaRPr b="0" i="0" sz="1400" u="none" cap="none" strike="noStrike">
                <a:solidFill>
                  <a:srgbClr val="000000"/>
                </a:solidFill>
                <a:latin typeface="Arial"/>
                <a:ea typeface="Arial"/>
                <a:cs typeface="Arial"/>
                <a:sym typeface="Arial"/>
              </a:endParaRPr>
            </a:p>
          </p:txBody>
        </p:sp>
      </p:grpSp>
      <p:grpSp>
        <p:nvGrpSpPr>
          <p:cNvPr id="126" name="Google Shape;126;p3"/>
          <p:cNvGrpSpPr/>
          <p:nvPr/>
        </p:nvGrpSpPr>
        <p:grpSpPr>
          <a:xfrm>
            <a:off x="6896100" y="3733800"/>
            <a:ext cx="1125538" cy="1143000"/>
            <a:chOff x="816" y="1392"/>
            <a:chExt cx="768" cy="720"/>
          </a:xfrm>
        </p:grpSpPr>
        <p:sp>
          <p:nvSpPr>
            <p:cNvPr id="127" name="Google Shape;127;p3"/>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28" name="Google Shape;128;p3"/>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2</a:t>
              </a:r>
              <a:endParaRPr b="0" i="0" sz="1400" u="none" cap="none" strike="noStrike">
                <a:solidFill>
                  <a:srgbClr val="000000"/>
                </a:solidFill>
                <a:latin typeface="Arial"/>
                <a:ea typeface="Arial"/>
                <a:cs typeface="Arial"/>
                <a:sym typeface="Arial"/>
              </a:endParaRPr>
            </a:p>
          </p:txBody>
        </p:sp>
      </p:grpSp>
      <p:grpSp>
        <p:nvGrpSpPr>
          <p:cNvPr id="129" name="Google Shape;129;p3"/>
          <p:cNvGrpSpPr/>
          <p:nvPr/>
        </p:nvGrpSpPr>
        <p:grpSpPr>
          <a:xfrm>
            <a:off x="6896100" y="3733800"/>
            <a:ext cx="1125538" cy="1143000"/>
            <a:chOff x="816" y="1392"/>
            <a:chExt cx="768" cy="720"/>
          </a:xfrm>
        </p:grpSpPr>
        <p:sp>
          <p:nvSpPr>
            <p:cNvPr id="130" name="Google Shape;130;p3"/>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31" name="Google Shape;131;p3"/>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3</a:t>
              </a:r>
              <a:endParaRPr b="0" i="0" sz="1400" u="none" cap="none" strike="noStrike">
                <a:solidFill>
                  <a:srgbClr val="000000"/>
                </a:solidFill>
                <a:latin typeface="Arial"/>
                <a:ea typeface="Arial"/>
                <a:cs typeface="Arial"/>
                <a:sym typeface="Arial"/>
              </a:endParaRPr>
            </a:p>
          </p:txBody>
        </p:sp>
      </p:grpSp>
      <p:grpSp>
        <p:nvGrpSpPr>
          <p:cNvPr id="132" name="Google Shape;132;p3"/>
          <p:cNvGrpSpPr/>
          <p:nvPr/>
        </p:nvGrpSpPr>
        <p:grpSpPr>
          <a:xfrm>
            <a:off x="6896100" y="3733800"/>
            <a:ext cx="1125538" cy="1143000"/>
            <a:chOff x="816" y="1392"/>
            <a:chExt cx="768" cy="720"/>
          </a:xfrm>
        </p:grpSpPr>
        <p:sp>
          <p:nvSpPr>
            <p:cNvPr id="133" name="Google Shape;133;p3"/>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34" name="Google Shape;134;p3"/>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4</a:t>
              </a:r>
              <a:endParaRPr b="0" i="0" sz="1400" u="none" cap="none" strike="noStrike">
                <a:solidFill>
                  <a:srgbClr val="000000"/>
                </a:solidFill>
                <a:latin typeface="Arial"/>
                <a:ea typeface="Arial"/>
                <a:cs typeface="Arial"/>
                <a:sym typeface="Arial"/>
              </a:endParaRPr>
            </a:p>
          </p:txBody>
        </p:sp>
      </p:grpSp>
      <p:grpSp>
        <p:nvGrpSpPr>
          <p:cNvPr id="135" name="Google Shape;135;p3"/>
          <p:cNvGrpSpPr/>
          <p:nvPr/>
        </p:nvGrpSpPr>
        <p:grpSpPr>
          <a:xfrm>
            <a:off x="6896100" y="3733800"/>
            <a:ext cx="1125538" cy="1143000"/>
            <a:chOff x="816" y="1392"/>
            <a:chExt cx="768" cy="720"/>
          </a:xfrm>
        </p:grpSpPr>
        <p:sp>
          <p:nvSpPr>
            <p:cNvPr id="136" name="Google Shape;136;p3"/>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37" name="Google Shape;137;p3"/>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5</a:t>
              </a:r>
              <a:endParaRPr b="0" i="0" sz="1400" u="none" cap="none" strike="noStrike">
                <a:solidFill>
                  <a:srgbClr val="000000"/>
                </a:solidFill>
                <a:latin typeface="Arial"/>
                <a:ea typeface="Arial"/>
                <a:cs typeface="Arial"/>
                <a:sym typeface="Arial"/>
              </a:endParaRPr>
            </a:p>
          </p:txBody>
        </p:sp>
      </p:grpSp>
      <p:grpSp>
        <p:nvGrpSpPr>
          <p:cNvPr id="138" name="Google Shape;138;p3"/>
          <p:cNvGrpSpPr/>
          <p:nvPr/>
        </p:nvGrpSpPr>
        <p:grpSpPr>
          <a:xfrm>
            <a:off x="6896100" y="3733800"/>
            <a:ext cx="1125538" cy="1143000"/>
            <a:chOff x="816" y="1392"/>
            <a:chExt cx="768" cy="720"/>
          </a:xfrm>
        </p:grpSpPr>
        <p:sp>
          <p:nvSpPr>
            <p:cNvPr id="139" name="Google Shape;139;p3"/>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40" name="Google Shape;140;p3"/>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6</a:t>
              </a:r>
              <a:endParaRPr b="0" i="0" sz="1400" u="none" cap="none" strike="noStrike">
                <a:solidFill>
                  <a:srgbClr val="000000"/>
                </a:solidFill>
                <a:latin typeface="Arial"/>
                <a:ea typeface="Arial"/>
                <a:cs typeface="Arial"/>
                <a:sym typeface="Arial"/>
              </a:endParaRPr>
            </a:p>
          </p:txBody>
        </p:sp>
      </p:grpSp>
      <p:grpSp>
        <p:nvGrpSpPr>
          <p:cNvPr id="141" name="Google Shape;141;p3"/>
          <p:cNvGrpSpPr/>
          <p:nvPr/>
        </p:nvGrpSpPr>
        <p:grpSpPr>
          <a:xfrm>
            <a:off x="6896100" y="3733800"/>
            <a:ext cx="1125538" cy="1143000"/>
            <a:chOff x="816" y="1392"/>
            <a:chExt cx="768" cy="720"/>
          </a:xfrm>
        </p:grpSpPr>
        <p:sp>
          <p:nvSpPr>
            <p:cNvPr id="142" name="Google Shape;142;p3"/>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43" name="Google Shape;143;p3"/>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7</a:t>
              </a:r>
              <a:endParaRPr b="0" i="0" sz="1400" u="none" cap="none" strike="noStrike">
                <a:solidFill>
                  <a:srgbClr val="000000"/>
                </a:solidFill>
                <a:latin typeface="Arial"/>
                <a:ea typeface="Arial"/>
                <a:cs typeface="Arial"/>
                <a:sym typeface="Arial"/>
              </a:endParaRPr>
            </a:p>
          </p:txBody>
        </p:sp>
      </p:grpSp>
      <p:grpSp>
        <p:nvGrpSpPr>
          <p:cNvPr id="144" name="Google Shape;144;p3"/>
          <p:cNvGrpSpPr/>
          <p:nvPr/>
        </p:nvGrpSpPr>
        <p:grpSpPr>
          <a:xfrm>
            <a:off x="6896100" y="3733800"/>
            <a:ext cx="1125538" cy="1143000"/>
            <a:chOff x="816" y="1392"/>
            <a:chExt cx="768" cy="720"/>
          </a:xfrm>
        </p:grpSpPr>
        <p:sp>
          <p:nvSpPr>
            <p:cNvPr id="145" name="Google Shape;145;p3"/>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46" name="Google Shape;146;p3"/>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8</a:t>
              </a:r>
              <a:endParaRPr b="0" i="0" sz="1400" u="none" cap="none" strike="noStrike">
                <a:solidFill>
                  <a:srgbClr val="000000"/>
                </a:solidFill>
                <a:latin typeface="Arial"/>
                <a:ea typeface="Arial"/>
                <a:cs typeface="Arial"/>
                <a:sym typeface="Arial"/>
              </a:endParaRPr>
            </a:p>
          </p:txBody>
        </p:sp>
      </p:grpSp>
      <p:grpSp>
        <p:nvGrpSpPr>
          <p:cNvPr id="147" name="Google Shape;147;p3"/>
          <p:cNvGrpSpPr/>
          <p:nvPr/>
        </p:nvGrpSpPr>
        <p:grpSpPr>
          <a:xfrm>
            <a:off x="6896100" y="3733800"/>
            <a:ext cx="1125538" cy="1143000"/>
            <a:chOff x="816" y="1392"/>
            <a:chExt cx="768" cy="720"/>
          </a:xfrm>
        </p:grpSpPr>
        <p:sp>
          <p:nvSpPr>
            <p:cNvPr id="148" name="Google Shape;148;p3"/>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49" name="Google Shape;149;p3"/>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9</a:t>
              </a:r>
              <a:endParaRPr b="0" i="0" sz="1400" u="none" cap="none" strike="noStrike">
                <a:solidFill>
                  <a:srgbClr val="000000"/>
                </a:solidFill>
                <a:latin typeface="Arial"/>
                <a:ea typeface="Arial"/>
                <a:cs typeface="Arial"/>
                <a:sym typeface="Arial"/>
              </a:endParaRPr>
            </a:p>
          </p:txBody>
        </p:sp>
      </p:grpSp>
      <p:grpSp>
        <p:nvGrpSpPr>
          <p:cNvPr id="150" name="Google Shape;150;p3"/>
          <p:cNvGrpSpPr/>
          <p:nvPr/>
        </p:nvGrpSpPr>
        <p:grpSpPr>
          <a:xfrm>
            <a:off x="6896100" y="3733800"/>
            <a:ext cx="1125538" cy="1143000"/>
            <a:chOff x="816" y="1392"/>
            <a:chExt cx="768" cy="720"/>
          </a:xfrm>
        </p:grpSpPr>
        <p:sp>
          <p:nvSpPr>
            <p:cNvPr id="151" name="Google Shape;151;p3"/>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52" name="Google Shape;152;p3"/>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10</a:t>
              </a:r>
              <a:endParaRPr b="0" i="0" sz="1400" u="none" cap="none" strike="noStrike">
                <a:solidFill>
                  <a:srgbClr val="000000"/>
                </a:solidFill>
                <a:latin typeface="Arial"/>
                <a:ea typeface="Arial"/>
                <a:cs typeface="Arial"/>
                <a:sym typeface="Arial"/>
              </a:endParaRPr>
            </a:p>
          </p:txBody>
        </p:sp>
      </p:grpSp>
      <p:pic>
        <p:nvPicPr>
          <p:cNvPr descr="Bells" id="153" name="Google Shape;153;p3"/>
          <p:cNvPicPr preferRelativeResize="0"/>
          <p:nvPr/>
        </p:nvPicPr>
        <p:blipFill rotWithShape="1">
          <a:blip r:embed="rId3">
            <a:alphaModFix/>
          </a:blip>
          <a:srcRect b="0" l="0" r="0" t="0"/>
          <a:stretch/>
        </p:blipFill>
        <p:spPr>
          <a:xfrm>
            <a:off x="6710363" y="3829050"/>
            <a:ext cx="1169987" cy="9525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xit" presetID="10" presetSubtype="0">
                                  <p:stCondLst>
                                    <p:cond delay="0"/>
                                  </p:stCondLst>
                                  <p:childTnLst>
                                    <p:animEffect filter="fade" transition="out">
                                      <p:cBhvr>
                                        <p:cTn dur="500"/>
                                        <p:tgtEl>
                                          <p:spTgt spid="150"/>
                                        </p:tgtEl>
                                      </p:cBhvr>
                                    </p:animEffect>
                                    <p:set>
                                      <p:cBhvr>
                                        <p:cTn dur="1" fill="hold">
                                          <p:stCondLst>
                                            <p:cond delay="500"/>
                                          </p:stCondLst>
                                        </p:cTn>
                                        <p:tgtEl>
                                          <p:spTgt spid="150"/>
                                        </p:tgtEl>
                                        <p:attrNameLst>
                                          <p:attrName>style.visibility</p:attrName>
                                        </p:attrNameLst>
                                      </p:cBhvr>
                                      <p:to>
                                        <p:strVal val="hidden"/>
                                      </p:to>
                                    </p:set>
                                  </p:childTnLst>
                                </p:cTn>
                              </p:par>
                            </p:childTnLst>
                          </p:cTn>
                        </p:par>
                        <p:par>
                          <p:cTn fill="hold">
                            <p:stCondLst>
                              <p:cond delay="500"/>
                            </p:stCondLst>
                            <p:childTnLst>
                              <p:par>
                                <p:cTn fill="hold" nodeType="afterEffect" presetClass="exit" presetID="10" presetSubtype="0">
                                  <p:stCondLst>
                                    <p:cond delay="0"/>
                                  </p:stCondLst>
                                  <p:childTnLst>
                                    <p:animEffect filter="fade" transition="out">
                                      <p:cBhvr>
                                        <p:cTn dur="500"/>
                                        <p:tgtEl>
                                          <p:spTgt spid="147"/>
                                        </p:tgtEl>
                                      </p:cBhvr>
                                    </p:animEffect>
                                    <p:set>
                                      <p:cBhvr>
                                        <p:cTn dur="1" fill="hold">
                                          <p:stCondLst>
                                            <p:cond delay="500"/>
                                          </p:stCondLst>
                                        </p:cTn>
                                        <p:tgtEl>
                                          <p:spTgt spid="147"/>
                                        </p:tgtEl>
                                        <p:attrNameLst>
                                          <p:attrName>style.visibility</p:attrName>
                                        </p:attrNameLst>
                                      </p:cBhvr>
                                      <p:to>
                                        <p:strVal val="hidden"/>
                                      </p:to>
                                    </p:set>
                                  </p:childTnLst>
                                </p:cTn>
                              </p:par>
                            </p:childTnLst>
                          </p:cTn>
                        </p:par>
                        <p:par>
                          <p:cTn fill="hold">
                            <p:stCondLst>
                              <p:cond delay="1000"/>
                            </p:stCondLst>
                            <p:childTnLst>
                              <p:par>
                                <p:cTn fill="hold" nodeType="afterEffect" presetClass="exit" presetID="10" presetSubtype="0">
                                  <p:stCondLst>
                                    <p:cond delay="0"/>
                                  </p:stCondLst>
                                  <p:childTnLst>
                                    <p:animEffect filter="fade" transition="out">
                                      <p:cBhvr>
                                        <p:cTn dur="500"/>
                                        <p:tgtEl>
                                          <p:spTgt spid="144"/>
                                        </p:tgtEl>
                                      </p:cBhvr>
                                    </p:animEffect>
                                    <p:set>
                                      <p:cBhvr>
                                        <p:cTn dur="1" fill="hold">
                                          <p:stCondLst>
                                            <p:cond delay="500"/>
                                          </p:stCondLst>
                                        </p:cTn>
                                        <p:tgtEl>
                                          <p:spTgt spid="144"/>
                                        </p:tgtEl>
                                        <p:attrNameLst>
                                          <p:attrName>style.visibility</p:attrName>
                                        </p:attrNameLst>
                                      </p:cBhvr>
                                      <p:to>
                                        <p:strVal val="hidden"/>
                                      </p:to>
                                    </p:set>
                                  </p:childTnLst>
                                </p:cTn>
                              </p:par>
                            </p:childTnLst>
                          </p:cTn>
                        </p:par>
                        <p:par>
                          <p:cTn fill="hold">
                            <p:stCondLst>
                              <p:cond delay="1500"/>
                            </p:stCondLst>
                            <p:childTnLst>
                              <p:par>
                                <p:cTn fill="hold" nodeType="afterEffect" presetClass="exit" presetID="10" presetSubtype="0">
                                  <p:stCondLst>
                                    <p:cond delay="0"/>
                                  </p:stCondLst>
                                  <p:childTnLst>
                                    <p:animEffect filter="fade" transition="out">
                                      <p:cBhvr>
                                        <p:cTn dur="500"/>
                                        <p:tgtEl>
                                          <p:spTgt spid="141"/>
                                        </p:tgtEl>
                                      </p:cBhvr>
                                    </p:animEffect>
                                    <p:set>
                                      <p:cBhvr>
                                        <p:cTn dur="1" fill="hold">
                                          <p:stCondLst>
                                            <p:cond delay="500"/>
                                          </p:stCondLst>
                                        </p:cTn>
                                        <p:tgtEl>
                                          <p:spTgt spid="141"/>
                                        </p:tgtEl>
                                        <p:attrNameLst>
                                          <p:attrName>style.visibility</p:attrName>
                                        </p:attrNameLst>
                                      </p:cBhvr>
                                      <p:to>
                                        <p:strVal val="hidden"/>
                                      </p:to>
                                    </p:set>
                                  </p:childTnLst>
                                </p:cTn>
                              </p:par>
                            </p:childTnLst>
                          </p:cTn>
                        </p:par>
                        <p:par>
                          <p:cTn fill="hold">
                            <p:stCondLst>
                              <p:cond delay="2000"/>
                            </p:stCondLst>
                            <p:childTnLst>
                              <p:par>
                                <p:cTn fill="hold" nodeType="afterEffect" presetClass="exit" presetID="10" presetSubtype="0">
                                  <p:stCondLst>
                                    <p:cond delay="0"/>
                                  </p:stCondLst>
                                  <p:childTnLst>
                                    <p:animEffect filter="fade" transition="out">
                                      <p:cBhvr>
                                        <p:cTn dur="500"/>
                                        <p:tgtEl>
                                          <p:spTgt spid="138"/>
                                        </p:tgtEl>
                                      </p:cBhvr>
                                    </p:animEffect>
                                    <p:set>
                                      <p:cBhvr>
                                        <p:cTn dur="1" fill="hold">
                                          <p:stCondLst>
                                            <p:cond delay="500"/>
                                          </p:stCondLst>
                                        </p:cTn>
                                        <p:tgtEl>
                                          <p:spTgt spid="138"/>
                                        </p:tgtEl>
                                        <p:attrNameLst>
                                          <p:attrName>style.visibility</p:attrName>
                                        </p:attrNameLst>
                                      </p:cBhvr>
                                      <p:to>
                                        <p:strVal val="hidden"/>
                                      </p:to>
                                    </p:set>
                                  </p:childTnLst>
                                </p:cTn>
                              </p:par>
                            </p:childTnLst>
                          </p:cTn>
                        </p:par>
                        <p:par>
                          <p:cTn fill="hold">
                            <p:stCondLst>
                              <p:cond delay="2500"/>
                            </p:stCondLst>
                            <p:childTnLst>
                              <p:par>
                                <p:cTn fill="hold" nodeType="afterEffect" presetClass="exit" presetID="10" presetSubtype="0">
                                  <p:stCondLst>
                                    <p:cond delay="0"/>
                                  </p:stCondLst>
                                  <p:childTnLst>
                                    <p:animEffect filter="fade" transition="out">
                                      <p:cBhvr>
                                        <p:cTn dur="500"/>
                                        <p:tgtEl>
                                          <p:spTgt spid="135"/>
                                        </p:tgtEl>
                                      </p:cBhvr>
                                    </p:animEffect>
                                    <p:set>
                                      <p:cBhvr>
                                        <p:cTn dur="1" fill="hold">
                                          <p:stCondLst>
                                            <p:cond delay="500"/>
                                          </p:stCondLst>
                                        </p:cTn>
                                        <p:tgtEl>
                                          <p:spTgt spid="135"/>
                                        </p:tgtEl>
                                        <p:attrNameLst>
                                          <p:attrName>style.visibility</p:attrName>
                                        </p:attrNameLst>
                                      </p:cBhvr>
                                      <p:to>
                                        <p:strVal val="hidden"/>
                                      </p:to>
                                    </p:set>
                                  </p:childTnLst>
                                </p:cTn>
                              </p:par>
                            </p:childTnLst>
                          </p:cTn>
                        </p:par>
                        <p:par>
                          <p:cTn fill="hold">
                            <p:stCondLst>
                              <p:cond delay="3000"/>
                            </p:stCondLst>
                            <p:childTnLst>
                              <p:par>
                                <p:cTn fill="hold" nodeType="afterEffect" presetClass="exit" presetID="10" presetSubtype="0">
                                  <p:stCondLst>
                                    <p:cond delay="0"/>
                                  </p:stCondLst>
                                  <p:childTnLst>
                                    <p:animEffect filter="fade" transition="out">
                                      <p:cBhvr>
                                        <p:cTn dur="500"/>
                                        <p:tgtEl>
                                          <p:spTgt spid="132"/>
                                        </p:tgtEl>
                                      </p:cBhvr>
                                    </p:animEffect>
                                    <p:set>
                                      <p:cBhvr>
                                        <p:cTn dur="1" fill="hold">
                                          <p:stCondLst>
                                            <p:cond delay="500"/>
                                          </p:stCondLst>
                                        </p:cTn>
                                        <p:tgtEl>
                                          <p:spTgt spid="132"/>
                                        </p:tgtEl>
                                        <p:attrNameLst>
                                          <p:attrName>style.visibility</p:attrName>
                                        </p:attrNameLst>
                                      </p:cBhvr>
                                      <p:to>
                                        <p:strVal val="hidden"/>
                                      </p:to>
                                    </p:set>
                                  </p:childTnLst>
                                </p:cTn>
                              </p:par>
                            </p:childTnLst>
                          </p:cTn>
                        </p:par>
                        <p:par>
                          <p:cTn fill="hold">
                            <p:stCondLst>
                              <p:cond delay="3500"/>
                            </p:stCondLst>
                            <p:childTnLst>
                              <p:par>
                                <p:cTn fill="hold" nodeType="afterEffect" presetClass="exit" presetID="10" presetSubtype="0">
                                  <p:stCondLst>
                                    <p:cond delay="0"/>
                                  </p:stCondLst>
                                  <p:childTnLst>
                                    <p:animEffect filter="fade" transition="out">
                                      <p:cBhvr>
                                        <p:cTn dur="500"/>
                                        <p:tgtEl>
                                          <p:spTgt spid="129"/>
                                        </p:tgtEl>
                                      </p:cBhvr>
                                    </p:animEffect>
                                    <p:set>
                                      <p:cBhvr>
                                        <p:cTn dur="1" fill="hold">
                                          <p:stCondLst>
                                            <p:cond delay="500"/>
                                          </p:stCondLst>
                                        </p:cTn>
                                        <p:tgtEl>
                                          <p:spTgt spid="129"/>
                                        </p:tgtEl>
                                        <p:attrNameLst>
                                          <p:attrName>style.visibility</p:attrName>
                                        </p:attrNameLst>
                                      </p:cBhvr>
                                      <p:to>
                                        <p:strVal val="hidden"/>
                                      </p:to>
                                    </p:set>
                                  </p:childTnLst>
                                </p:cTn>
                              </p:par>
                            </p:childTnLst>
                          </p:cTn>
                        </p:par>
                        <p:par>
                          <p:cTn fill="hold">
                            <p:stCondLst>
                              <p:cond delay="4000"/>
                            </p:stCondLst>
                            <p:childTnLst>
                              <p:par>
                                <p:cTn fill="hold" nodeType="afterEffect" presetClass="exit" presetID="10" presetSubtype="0">
                                  <p:stCondLst>
                                    <p:cond delay="0"/>
                                  </p:stCondLst>
                                  <p:childTnLst>
                                    <p:animEffect filter="fade" transition="out">
                                      <p:cBhvr>
                                        <p:cTn dur="500"/>
                                        <p:tgtEl>
                                          <p:spTgt spid="126"/>
                                        </p:tgtEl>
                                      </p:cBhvr>
                                    </p:animEffect>
                                    <p:set>
                                      <p:cBhvr>
                                        <p:cTn dur="1" fill="hold">
                                          <p:stCondLst>
                                            <p:cond delay="500"/>
                                          </p:stCondLst>
                                        </p:cTn>
                                        <p:tgtEl>
                                          <p:spTgt spid="126"/>
                                        </p:tgtEl>
                                        <p:attrNameLst>
                                          <p:attrName>style.visibility</p:attrName>
                                        </p:attrNameLst>
                                      </p:cBhvr>
                                      <p:to>
                                        <p:strVal val="hidden"/>
                                      </p:to>
                                    </p:set>
                                  </p:childTnLst>
                                </p:cTn>
                              </p:par>
                            </p:childTnLst>
                          </p:cTn>
                        </p:par>
                        <p:par>
                          <p:cTn fill="hold">
                            <p:stCondLst>
                              <p:cond delay="4500"/>
                            </p:stCondLst>
                            <p:childTnLst>
                              <p:par>
                                <p:cTn fill="hold" nodeType="afterEffect" presetClass="exit" presetID="10" presetSubtype="0">
                                  <p:stCondLst>
                                    <p:cond delay="0"/>
                                  </p:stCondLst>
                                  <p:childTnLst>
                                    <p:animEffect filter="fade" transition="out">
                                      <p:cBhvr>
                                        <p:cTn dur="500"/>
                                        <p:tgtEl>
                                          <p:spTgt spid="123"/>
                                        </p:tgtEl>
                                      </p:cBhvr>
                                    </p:animEffect>
                                    <p:set>
                                      <p:cBhvr>
                                        <p:cTn dur="1" fill="hold">
                                          <p:stCondLst>
                                            <p:cond delay="500"/>
                                          </p:stCondLst>
                                        </p:cTn>
                                        <p:tgtEl>
                                          <p:spTgt spid="123"/>
                                        </p:tgtEl>
                                        <p:attrNameLst>
                                          <p:attrName>style.visibility</p:attrName>
                                        </p:attrNameLst>
                                      </p:cBhvr>
                                      <p:to>
                                        <p:strVal val="hidden"/>
                                      </p:to>
                                    </p:set>
                                  </p:childTnLst>
                                </p:cTn>
                              </p:par>
                            </p:childTnLst>
                          </p:cTn>
                        </p:par>
                        <p:par>
                          <p:cTn fill="hold">
                            <p:stCondLst>
                              <p:cond delay="5000"/>
                            </p:stCondLst>
                            <p:childTnLst>
                              <p:par>
                                <p:cTn fill="hold" nodeType="afterEffect" presetClass="entr" presetID="10" presetSubtype="0">
                                  <p:stCondLst>
                                    <p:cond delay="0"/>
                                  </p:stCondLst>
                                  <p:childTnLst>
                                    <p:set>
                                      <p:cBhvr>
                                        <p:cTn dur="1" fill="hold">
                                          <p:stCondLst>
                                            <p:cond delay="0"/>
                                          </p:stCondLst>
                                        </p:cTn>
                                        <p:tgtEl>
                                          <p:spTgt spid="153"/>
                                        </p:tgtEl>
                                        <p:attrNameLst>
                                          <p:attrName>style.visibility</p:attrName>
                                        </p:attrNameLst>
                                      </p:cBhvr>
                                      <p:to>
                                        <p:strVal val="visible"/>
                                      </p:to>
                                    </p:set>
                                    <p:animEffect filter="fade" transition="in">
                                      <p:cBhvr>
                                        <p:cTn dur="500"/>
                                        <p:tgtEl>
                                          <p:spTgt spid="15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4"/>
          <p:cNvSpPr/>
          <p:nvPr/>
        </p:nvSpPr>
        <p:spPr>
          <a:xfrm>
            <a:off x="1928794" y="285728"/>
            <a:ext cx="5500726" cy="857256"/>
          </a:xfrm>
          <a:prstGeom prst="roundRect">
            <a:avLst>
              <a:gd fmla="val 16667" name="adj"/>
            </a:avLst>
          </a:prstGeom>
          <a:gradFill>
            <a:gsLst>
              <a:gs pos="0">
                <a:srgbClr val="9BE9FF"/>
              </a:gs>
              <a:gs pos="35000">
                <a:srgbClr val="B8F1FF"/>
              </a:gs>
              <a:gs pos="100000">
                <a:srgbClr val="E2FBFF"/>
              </a:gs>
            </a:gsLst>
            <a:lin ang="16200000" scaled="0"/>
          </a:gradFill>
          <a:ln cap="flat" cmpd="sng" w="9525">
            <a:solidFill>
              <a:srgbClr val="45A9C4"/>
            </a:solidFill>
            <a:prstDash val="solid"/>
            <a:round/>
            <a:headEnd len="sm" w="sm" type="none"/>
            <a:tailEnd len="sm" w="sm" type="none"/>
          </a:ln>
          <a:effectLst>
            <a:outerShdw blurRad="40000" rotWithShape="0" dir="5400000" dist="20000">
              <a:srgbClr val="000000">
                <a:alpha val="37254"/>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800"/>
              <a:buFont typeface="Arial"/>
              <a:buNone/>
            </a:pPr>
            <a:r>
              <a:rPr b="0" i="0" lang="en-US" sz="4800" u="none" cap="none" strike="noStrike">
                <a:solidFill>
                  <a:srgbClr val="FF0000"/>
                </a:solidFill>
                <a:latin typeface="Times New Roman"/>
                <a:ea typeface="Times New Roman"/>
                <a:cs typeface="Times New Roman"/>
                <a:sym typeface="Times New Roman"/>
              </a:rPr>
              <a:t>AI NHANH HƠN?</a:t>
            </a:r>
            <a:endParaRPr b="0" i="0" sz="4800" u="none" cap="none" strike="noStrike">
              <a:solidFill>
                <a:srgbClr val="FF0000"/>
              </a:solidFill>
              <a:latin typeface="Times New Roman"/>
              <a:ea typeface="Times New Roman"/>
              <a:cs typeface="Times New Roman"/>
              <a:sym typeface="Times New Roman"/>
            </a:endParaRPr>
          </a:p>
        </p:txBody>
      </p:sp>
      <p:sp>
        <p:nvSpPr>
          <p:cNvPr id="159" name="Google Shape;159;p4"/>
          <p:cNvSpPr/>
          <p:nvPr/>
        </p:nvSpPr>
        <p:spPr>
          <a:xfrm>
            <a:off x="428596" y="1428736"/>
            <a:ext cx="1000132" cy="500066"/>
          </a:xfrm>
          <a:prstGeom prst="roundRect">
            <a:avLst>
              <a:gd fmla="val 16667" name="adj"/>
            </a:avLst>
          </a:prstGeom>
          <a:gradFill>
            <a:gsLst>
              <a:gs pos="0">
                <a:srgbClr val="DAFEA4"/>
              </a:gs>
              <a:gs pos="35000">
                <a:srgbClr val="E3FEBF"/>
              </a:gs>
              <a:gs pos="100000">
                <a:srgbClr val="F4FEE6"/>
              </a:gs>
            </a:gsLst>
            <a:lin ang="16200000" scaled="0"/>
          </a:gradFill>
          <a:ln cap="flat" cmpd="sng" w="9525">
            <a:solidFill>
              <a:srgbClr val="97B853"/>
            </a:solidFill>
            <a:prstDash val="solid"/>
            <a:round/>
            <a:headEnd len="sm" w="sm" type="none"/>
            <a:tailEnd len="sm" w="sm" type="none"/>
          </a:ln>
          <a:effectLst>
            <a:outerShdw blurRad="40000" rotWithShape="0" dir="5400000" dist="20000">
              <a:srgbClr val="000000">
                <a:alpha val="37254"/>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000"/>
              <a:buFont typeface="Arial"/>
              <a:buNone/>
            </a:pPr>
            <a:r>
              <a:rPr b="1" i="0" lang="en-US" sz="2000" u="none" cap="none" strike="noStrike">
                <a:solidFill>
                  <a:srgbClr val="FF0000"/>
                </a:solidFill>
                <a:latin typeface="Times New Roman"/>
                <a:ea typeface="Times New Roman"/>
                <a:cs typeface="Times New Roman"/>
                <a:sym typeface="Times New Roman"/>
              </a:rPr>
              <a:t>Câu 2</a:t>
            </a:r>
            <a:endParaRPr b="1" i="0" sz="2000" u="none" cap="none" strike="noStrike">
              <a:solidFill>
                <a:srgbClr val="FF0000"/>
              </a:solidFill>
              <a:latin typeface="Times New Roman"/>
              <a:ea typeface="Times New Roman"/>
              <a:cs typeface="Times New Roman"/>
              <a:sym typeface="Times New Roman"/>
            </a:endParaRPr>
          </a:p>
        </p:txBody>
      </p:sp>
      <p:sp>
        <p:nvSpPr>
          <p:cNvPr id="160" name="Google Shape;160;p4"/>
          <p:cNvSpPr/>
          <p:nvPr/>
        </p:nvSpPr>
        <p:spPr>
          <a:xfrm>
            <a:off x="-1479550" y="1447800"/>
            <a:ext cx="185737" cy="338138"/>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61" name="Google Shape;161;p4"/>
          <p:cNvSpPr/>
          <p:nvPr/>
        </p:nvSpPr>
        <p:spPr>
          <a:xfrm>
            <a:off x="4446588" y="257175"/>
            <a:ext cx="273050" cy="307975"/>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Times New Roman"/>
                <a:ea typeface="Times New Roman"/>
                <a:cs typeface="Times New Roman"/>
                <a:sym typeface="Times New Roman"/>
              </a:rPr>
              <a:t>  </a:t>
            </a:r>
            <a:endParaRPr b="0" i="0" sz="2400" u="none" cap="none" strike="noStrike">
              <a:solidFill>
                <a:schemeClr val="dk1"/>
              </a:solidFill>
              <a:latin typeface="Calibri"/>
              <a:ea typeface="Calibri"/>
              <a:cs typeface="Calibri"/>
              <a:sym typeface="Calibri"/>
            </a:endParaRPr>
          </a:p>
        </p:txBody>
      </p:sp>
      <p:sp>
        <p:nvSpPr>
          <p:cNvPr id="162" name="Google Shape;162;p4"/>
          <p:cNvSpPr/>
          <p:nvPr/>
        </p:nvSpPr>
        <p:spPr>
          <a:xfrm>
            <a:off x="-1196975" y="990600"/>
            <a:ext cx="184150" cy="338138"/>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63" name="Google Shape;163;p4"/>
          <p:cNvSpPr/>
          <p:nvPr/>
        </p:nvSpPr>
        <p:spPr>
          <a:xfrm>
            <a:off x="4446588" y="257175"/>
            <a:ext cx="273050" cy="307975"/>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Times New Roman"/>
                <a:ea typeface="Times New Roman"/>
                <a:cs typeface="Times New Roman"/>
                <a:sym typeface="Times New Roman"/>
              </a:rPr>
              <a:t>  </a:t>
            </a:r>
            <a:endParaRPr b="0" i="0" sz="2400" u="none" cap="none" strike="noStrike">
              <a:solidFill>
                <a:schemeClr val="dk1"/>
              </a:solidFill>
              <a:latin typeface="Calibri"/>
              <a:ea typeface="Calibri"/>
              <a:cs typeface="Calibri"/>
              <a:sym typeface="Calibri"/>
            </a:endParaRPr>
          </a:p>
        </p:txBody>
      </p:sp>
      <p:sp>
        <p:nvSpPr>
          <p:cNvPr id="164" name="Google Shape;164;p4"/>
          <p:cNvSpPr/>
          <p:nvPr/>
        </p:nvSpPr>
        <p:spPr>
          <a:xfrm>
            <a:off x="0" y="1524000"/>
            <a:ext cx="184150" cy="338138"/>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65" name="Google Shape;165;p4"/>
          <p:cNvSpPr/>
          <p:nvPr/>
        </p:nvSpPr>
        <p:spPr>
          <a:xfrm>
            <a:off x="4446588" y="257175"/>
            <a:ext cx="273050" cy="307975"/>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Times New Roman"/>
                <a:ea typeface="Times New Roman"/>
                <a:cs typeface="Times New Roman"/>
                <a:sym typeface="Times New Roman"/>
              </a:rPr>
              <a:t>  </a:t>
            </a:r>
            <a:endParaRPr b="0" i="0" sz="2400" u="none" cap="none" strike="noStrike">
              <a:solidFill>
                <a:schemeClr val="dk1"/>
              </a:solidFill>
              <a:latin typeface="Calibri"/>
              <a:ea typeface="Calibri"/>
              <a:cs typeface="Calibri"/>
              <a:sym typeface="Calibri"/>
            </a:endParaRPr>
          </a:p>
        </p:txBody>
      </p:sp>
      <p:sp>
        <p:nvSpPr>
          <p:cNvPr id="166" name="Google Shape;166;p4"/>
          <p:cNvSpPr/>
          <p:nvPr/>
        </p:nvSpPr>
        <p:spPr>
          <a:xfrm>
            <a:off x="357158" y="2071678"/>
            <a:ext cx="8307387" cy="3429024"/>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  Tập thơ Nôm </a:t>
            </a:r>
            <a:r>
              <a:rPr b="1" i="1" lang="en-US" sz="2800" u="none" cap="none" strike="noStrike">
                <a:solidFill>
                  <a:srgbClr val="0000FF"/>
                </a:solidFill>
                <a:latin typeface="Times New Roman"/>
                <a:ea typeface="Times New Roman"/>
                <a:cs typeface="Times New Roman"/>
                <a:sym typeface="Times New Roman"/>
              </a:rPr>
              <a:t>Quốc âm thi tập </a:t>
            </a:r>
            <a:r>
              <a:rPr b="0" i="0" lang="en-US" sz="2800" u="none" cap="none" strike="noStrike">
                <a:solidFill>
                  <a:srgbClr val="0000FF"/>
                </a:solidFill>
                <a:latin typeface="Times New Roman"/>
                <a:ea typeface="Times New Roman"/>
                <a:cs typeface="Times New Roman"/>
                <a:sym typeface="Times New Roman"/>
              </a:rPr>
              <a:t>phản ánh vẻ đẹp người Nguyễn Trãi là?</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A. Người anh hùng với lí tưởng nhân nghĩa.</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B. Người anh hùng với lí tưởng yêu nước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thương dân.</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C. Nhà thơ với tình yêu thiên nhiên,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quê hương, con người, cuộc sống.</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D. Tất cả các ý trên đúng. </a:t>
            </a:r>
            <a:endParaRPr b="0" i="0" sz="2800" u="none" cap="none" strike="noStrike">
              <a:solidFill>
                <a:srgbClr val="0000FF"/>
              </a:solidFill>
              <a:latin typeface="Times New Roman"/>
              <a:ea typeface="Times New Roman"/>
              <a:cs typeface="Times New Roman"/>
              <a:sym typeface="Times New Roman"/>
            </a:endParaRPr>
          </a:p>
        </p:txBody>
      </p:sp>
      <p:grpSp>
        <p:nvGrpSpPr>
          <p:cNvPr id="167" name="Google Shape;167;p4"/>
          <p:cNvGrpSpPr/>
          <p:nvPr/>
        </p:nvGrpSpPr>
        <p:grpSpPr>
          <a:xfrm>
            <a:off x="6896100" y="3733800"/>
            <a:ext cx="1125538" cy="1143000"/>
            <a:chOff x="816" y="1392"/>
            <a:chExt cx="768" cy="720"/>
          </a:xfrm>
        </p:grpSpPr>
        <p:sp>
          <p:nvSpPr>
            <p:cNvPr id="168" name="Google Shape;168;p4"/>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69" name="Google Shape;169;p4"/>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1</a:t>
              </a:r>
              <a:endParaRPr b="0" i="0" sz="1400" u="none" cap="none" strike="noStrike">
                <a:solidFill>
                  <a:srgbClr val="000000"/>
                </a:solidFill>
                <a:latin typeface="Arial"/>
                <a:ea typeface="Arial"/>
                <a:cs typeface="Arial"/>
                <a:sym typeface="Arial"/>
              </a:endParaRPr>
            </a:p>
          </p:txBody>
        </p:sp>
      </p:grpSp>
      <p:grpSp>
        <p:nvGrpSpPr>
          <p:cNvPr id="170" name="Google Shape;170;p4"/>
          <p:cNvGrpSpPr/>
          <p:nvPr/>
        </p:nvGrpSpPr>
        <p:grpSpPr>
          <a:xfrm>
            <a:off x="6896100" y="3733800"/>
            <a:ext cx="1125538" cy="1143000"/>
            <a:chOff x="816" y="1392"/>
            <a:chExt cx="768" cy="720"/>
          </a:xfrm>
        </p:grpSpPr>
        <p:sp>
          <p:nvSpPr>
            <p:cNvPr id="171" name="Google Shape;171;p4"/>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72" name="Google Shape;172;p4"/>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2</a:t>
              </a:r>
              <a:endParaRPr b="0" i="0" sz="1400" u="none" cap="none" strike="noStrike">
                <a:solidFill>
                  <a:srgbClr val="000000"/>
                </a:solidFill>
                <a:latin typeface="Arial"/>
                <a:ea typeface="Arial"/>
                <a:cs typeface="Arial"/>
                <a:sym typeface="Arial"/>
              </a:endParaRPr>
            </a:p>
          </p:txBody>
        </p:sp>
      </p:grpSp>
      <p:grpSp>
        <p:nvGrpSpPr>
          <p:cNvPr id="173" name="Google Shape;173;p4"/>
          <p:cNvGrpSpPr/>
          <p:nvPr/>
        </p:nvGrpSpPr>
        <p:grpSpPr>
          <a:xfrm>
            <a:off x="6896100" y="3733800"/>
            <a:ext cx="1125538" cy="1143000"/>
            <a:chOff x="816" y="1392"/>
            <a:chExt cx="768" cy="720"/>
          </a:xfrm>
        </p:grpSpPr>
        <p:sp>
          <p:nvSpPr>
            <p:cNvPr id="174" name="Google Shape;174;p4"/>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75" name="Google Shape;175;p4"/>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3</a:t>
              </a:r>
              <a:endParaRPr b="0" i="0" sz="1400" u="none" cap="none" strike="noStrike">
                <a:solidFill>
                  <a:srgbClr val="000000"/>
                </a:solidFill>
                <a:latin typeface="Arial"/>
                <a:ea typeface="Arial"/>
                <a:cs typeface="Arial"/>
                <a:sym typeface="Arial"/>
              </a:endParaRPr>
            </a:p>
          </p:txBody>
        </p:sp>
      </p:grpSp>
      <p:grpSp>
        <p:nvGrpSpPr>
          <p:cNvPr id="176" name="Google Shape;176;p4"/>
          <p:cNvGrpSpPr/>
          <p:nvPr/>
        </p:nvGrpSpPr>
        <p:grpSpPr>
          <a:xfrm>
            <a:off x="6896100" y="3733800"/>
            <a:ext cx="1125538" cy="1143000"/>
            <a:chOff x="816" y="1392"/>
            <a:chExt cx="768" cy="720"/>
          </a:xfrm>
        </p:grpSpPr>
        <p:sp>
          <p:nvSpPr>
            <p:cNvPr id="177" name="Google Shape;177;p4"/>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78" name="Google Shape;178;p4"/>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4</a:t>
              </a:r>
              <a:endParaRPr b="0" i="0" sz="1400" u="none" cap="none" strike="noStrike">
                <a:solidFill>
                  <a:srgbClr val="000000"/>
                </a:solidFill>
                <a:latin typeface="Arial"/>
                <a:ea typeface="Arial"/>
                <a:cs typeface="Arial"/>
                <a:sym typeface="Arial"/>
              </a:endParaRPr>
            </a:p>
          </p:txBody>
        </p:sp>
      </p:grpSp>
      <p:grpSp>
        <p:nvGrpSpPr>
          <p:cNvPr id="179" name="Google Shape;179;p4"/>
          <p:cNvGrpSpPr/>
          <p:nvPr/>
        </p:nvGrpSpPr>
        <p:grpSpPr>
          <a:xfrm>
            <a:off x="6896100" y="3733800"/>
            <a:ext cx="1125538" cy="1143000"/>
            <a:chOff x="816" y="1392"/>
            <a:chExt cx="768" cy="720"/>
          </a:xfrm>
        </p:grpSpPr>
        <p:sp>
          <p:nvSpPr>
            <p:cNvPr id="180" name="Google Shape;180;p4"/>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81" name="Google Shape;181;p4"/>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5</a:t>
              </a:r>
              <a:endParaRPr b="0" i="0" sz="1400" u="none" cap="none" strike="noStrike">
                <a:solidFill>
                  <a:srgbClr val="000000"/>
                </a:solidFill>
                <a:latin typeface="Arial"/>
                <a:ea typeface="Arial"/>
                <a:cs typeface="Arial"/>
                <a:sym typeface="Arial"/>
              </a:endParaRPr>
            </a:p>
          </p:txBody>
        </p:sp>
      </p:grpSp>
      <p:grpSp>
        <p:nvGrpSpPr>
          <p:cNvPr id="182" name="Google Shape;182;p4"/>
          <p:cNvGrpSpPr/>
          <p:nvPr/>
        </p:nvGrpSpPr>
        <p:grpSpPr>
          <a:xfrm>
            <a:off x="6896100" y="3733800"/>
            <a:ext cx="1125538" cy="1143000"/>
            <a:chOff x="816" y="1392"/>
            <a:chExt cx="768" cy="720"/>
          </a:xfrm>
        </p:grpSpPr>
        <p:sp>
          <p:nvSpPr>
            <p:cNvPr id="183" name="Google Shape;183;p4"/>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84" name="Google Shape;184;p4"/>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6</a:t>
              </a:r>
              <a:endParaRPr b="0" i="0" sz="1400" u="none" cap="none" strike="noStrike">
                <a:solidFill>
                  <a:srgbClr val="000000"/>
                </a:solidFill>
                <a:latin typeface="Arial"/>
                <a:ea typeface="Arial"/>
                <a:cs typeface="Arial"/>
                <a:sym typeface="Arial"/>
              </a:endParaRPr>
            </a:p>
          </p:txBody>
        </p:sp>
      </p:grpSp>
      <p:grpSp>
        <p:nvGrpSpPr>
          <p:cNvPr id="185" name="Google Shape;185;p4"/>
          <p:cNvGrpSpPr/>
          <p:nvPr/>
        </p:nvGrpSpPr>
        <p:grpSpPr>
          <a:xfrm>
            <a:off x="6896100" y="3733800"/>
            <a:ext cx="1125538" cy="1143000"/>
            <a:chOff x="816" y="1392"/>
            <a:chExt cx="768" cy="720"/>
          </a:xfrm>
        </p:grpSpPr>
        <p:sp>
          <p:nvSpPr>
            <p:cNvPr id="186" name="Google Shape;186;p4"/>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87" name="Google Shape;187;p4"/>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7</a:t>
              </a:r>
              <a:endParaRPr b="0" i="0" sz="1400" u="none" cap="none" strike="noStrike">
                <a:solidFill>
                  <a:srgbClr val="000000"/>
                </a:solidFill>
                <a:latin typeface="Arial"/>
                <a:ea typeface="Arial"/>
                <a:cs typeface="Arial"/>
                <a:sym typeface="Arial"/>
              </a:endParaRPr>
            </a:p>
          </p:txBody>
        </p:sp>
      </p:grpSp>
      <p:grpSp>
        <p:nvGrpSpPr>
          <p:cNvPr id="188" name="Google Shape;188;p4"/>
          <p:cNvGrpSpPr/>
          <p:nvPr/>
        </p:nvGrpSpPr>
        <p:grpSpPr>
          <a:xfrm>
            <a:off x="6896100" y="3733800"/>
            <a:ext cx="1125538" cy="1143000"/>
            <a:chOff x="816" y="1392"/>
            <a:chExt cx="768" cy="720"/>
          </a:xfrm>
        </p:grpSpPr>
        <p:sp>
          <p:nvSpPr>
            <p:cNvPr id="189" name="Google Shape;189;p4"/>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90" name="Google Shape;190;p4"/>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8</a:t>
              </a:r>
              <a:endParaRPr b="0" i="0" sz="1400" u="none" cap="none" strike="noStrike">
                <a:solidFill>
                  <a:srgbClr val="000000"/>
                </a:solidFill>
                <a:latin typeface="Arial"/>
                <a:ea typeface="Arial"/>
                <a:cs typeface="Arial"/>
                <a:sym typeface="Arial"/>
              </a:endParaRPr>
            </a:p>
          </p:txBody>
        </p:sp>
      </p:grpSp>
      <p:grpSp>
        <p:nvGrpSpPr>
          <p:cNvPr id="191" name="Google Shape;191;p4"/>
          <p:cNvGrpSpPr/>
          <p:nvPr/>
        </p:nvGrpSpPr>
        <p:grpSpPr>
          <a:xfrm>
            <a:off x="6896100" y="3733800"/>
            <a:ext cx="1125538" cy="1143000"/>
            <a:chOff x="816" y="1392"/>
            <a:chExt cx="768" cy="720"/>
          </a:xfrm>
        </p:grpSpPr>
        <p:sp>
          <p:nvSpPr>
            <p:cNvPr id="192" name="Google Shape;192;p4"/>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93" name="Google Shape;193;p4"/>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9</a:t>
              </a:r>
              <a:endParaRPr b="0" i="0" sz="1400" u="none" cap="none" strike="noStrike">
                <a:solidFill>
                  <a:srgbClr val="000000"/>
                </a:solidFill>
                <a:latin typeface="Arial"/>
                <a:ea typeface="Arial"/>
                <a:cs typeface="Arial"/>
                <a:sym typeface="Arial"/>
              </a:endParaRPr>
            </a:p>
          </p:txBody>
        </p:sp>
      </p:grpSp>
      <p:grpSp>
        <p:nvGrpSpPr>
          <p:cNvPr id="194" name="Google Shape;194;p4"/>
          <p:cNvGrpSpPr/>
          <p:nvPr/>
        </p:nvGrpSpPr>
        <p:grpSpPr>
          <a:xfrm>
            <a:off x="6896100" y="3733800"/>
            <a:ext cx="1125538" cy="1143000"/>
            <a:chOff x="816" y="1392"/>
            <a:chExt cx="768" cy="720"/>
          </a:xfrm>
        </p:grpSpPr>
        <p:sp>
          <p:nvSpPr>
            <p:cNvPr id="195" name="Google Shape;195;p4"/>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96" name="Google Shape;196;p4"/>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10</a:t>
              </a:r>
              <a:endParaRPr b="0" i="0" sz="1400" u="none" cap="none" strike="noStrike">
                <a:solidFill>
                  <a:srgbClr val="000000"/>
                </a:solidFill>
                <a:latin typeface="Arial"/>
                <a:ea typeface="Arial"/>
                <a:cs typeface="Arial"/>
                <a:sym typeface="Arial"/>
              </a:endParaRPr>
            </a:p>
          </p:txBody>
        </p:sp>
      </p:grpSp>
      <p:pic>
        <p:nvPicPr>
          <p:cNvPr descr="Bells" id="197" name="Google Shape;197;p4"/>
          <p:cNvPicPr preferRelativeResize="0"/>
          <p:nvPr/>
        </p:nvPicPr>
        <p:blipFill rotWithShape="1">
          <a:blip r:embed="rId3">
            <a:alphaModFix/>
          </a:blip>
          <a:srcRect b="0" l="0" r="0" t="0"/>
          <a:stretch/>
        </p:blipFill>
        <p:spPr>
          <a:xfrm>
            <a:off x="6858016" y="3857628"/>
            <a:ext cx="1169987" cy="9525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xit" presetID="10" presetSubtype="0">
                                  <p:stCondLst>
                                    <p:cond delay="0"/>
                                  </p:stCondLst>
                                  <p:childTnLst>
                                    <p:animEffect filter="fade" transition="out">
                                      <p:cBhvr>
                                        <p:cTn dur="500"/>
                                        <p:tgtEl>
                                          <p:spTgt spid="194"/>
                                        </p:tgtEl>
                                      </p:cBhvr>
                                    </p:animEffect>
                                    <p:set>
                                      <p:cBhvr>
                                        <p:cTn dur="1" fill="hold">
                                          <p:stCondLst>
                                            <p:cond delay="500"/>
                                          </p:stCondLst>
                                        </p:cTn>
                                        <p:tgtEl>
                                          <p:spTgt spid="194"/>
                                        </p:tgtEl>
                                        <p:attrNameLst>
                                          <p:attrName>style.visibility</p:attrName>
                                        </p:attrNameLst>
                                      </p:cBhvr>
                                      <p:to>
                                        <p:strVal val="hidden"/>
                                      </p:to>
                                    </p:set>
                                  </p:childTnLst>
                                </p:cTn>
                              </p:par>
                            </p:childTnLst>
                          </p:cTn>
                        </p:par>
                        <p:par>
                          <p:cTn fill="hold">
                            <p:stCondLst>
                              <p:cond delay="500"/>
                            </p:stCondLst>
                            <p:childTnLst>
                              <p:par>
                                <p:cTn fill="hold" nodeType="afterEffect" presetClass="exit" presetID="10" presetSubtype="0">
                                  <p:stCondLst>
                                    <p:cond delay="0"/>
                                  </p:stCondLst>
                                  <p:childTnLst>
                                    <p:animEffect filter="fade" transition="out">
                                      <p:cBhvr>
                                        <p:cTn dur="500"/>
                                        <p:tgtEl>
                                          <p:spTgt spid="191"/>
                                        </p:tgtEl>
                                      </p:cBhvr>
                                    </p:animEffect>
                                    <p:set>
                                      <p:cBhvr>
                                        <p:cTn dur="1" fill="hold">
                                          <p:stCondLst>
                                            <p:cond delay="500"/>
                                          </p:stCondLst>
                                        </p:cTn>
                                        <p:tgtEl>
                                          <p:spTgt spid="191"/>
                                        </p:tgtEl>
                                        <p:attrNameLst>
                                          <p:attrName>style.visibility</p:attrName>
                                        </p:attrNameLst>
                                      </p:cBhvr>
                                      <p:to>
                                        <p:strVal val="hidden"/>
                                      </p:to>
                                    </p:set>
                                  </p:childTnLst>
                                </p:cTn>
                              </p:par>
                            </p:childTnLst>
                          </p:cTn>
                        </p:par>
                        <p:par>
                          <p:cTn fill="hold">
                            <p:stCondLst>
                              <p:cond delay="1000"/>
                            </p:stCondLst>
                            <p:childTnLst>
                              <p:par>
                                <p:cTn fill="hold" nodeType="afterEffect" presetClass="exit" presetID="10" presetSubtype="0">
                                  <p:stCondLst>
                                    <p:cond delay="0"/>
                                  </p:stCondLst>
                                  <p:childTnLst>
                                    <p:animEffect filter="fade" transition="out">
                                      <p:cBhvr>
                                        <p:cTn dur="500"/>
                                        <p:tgtEl>
                                          <p:spTgt spid="188"/>
                                        </p:tgtEl>
                                      </p:cBhvr>
                                    </p:animEffect>
                                    <p:set>
                                      <p:cBhvr>
                                        <p:cTn dur="1" fill="hold">
                                          <p:stCondLst>
                                            <p:cond delay="500"/>
                                          </p:stCondLst>
                                        </p:cTn>
                                        <p:tgtEl>
                                          <p:spTgt spid="188"/>
                                        </p:tgtEl>
                                        <p:attrNameLst>
                                          <p:attrName>style.visibility</p:attrName>
                                        </p:attrNameLst>
                                      </p:cBhvr>
                                      <p:to>
                                        <p:strVal val="hidden"/>
                                      </p:to>
                                    </p:set>
                                  </p:childTnLst>
                                </p:cTn>
                              </p:par>
                            </p:childTnLst>
                          </p:cTn>
                        </p:par>
                        <p:par>
                          <p:cTn fill="hold">
                            <p:stCondLst>
                              <p:cond delay="1500"/>
                            </p:stCondLst>
                            <p:childTnLst>
                              <p:par>
                                <p:cTn fill="hold" nodeType="afterEffect" presetClass="exit" presetID="10" presetSubtype="0">
                                  <p:stCondLst>
                                    <p:cond delay="0"/>
                                  </p:stCondLst>
                                  <p:childTnLst>
                                    <p:animEffect filter="fade" transition="out">
                                      <p:cBhvr>
                                        <p:cTn dur="500"/>
                                        <p:tgtEl>
                                          <p:spTgt spid="185"/>
                                        </p:tgtEl>
                                      </p:cBhvr>
                                    </p:animEffect>
                                    <p:set>
                                      <p:cBhvr>
                                        <p:cTn dur="1" fill="hold">
                                          <p:stCondLst>
                                            <p:cond delay="500"/>
                                          </p:stCondLst>
                                        </p:cTn>
                                        <p:tgtEl>
                                          <p:spTgt spid="185"/>
                                        </p:tgtEl>
                                        <p:attrNameLst>
                                          <p:attrName>style.visibility</p:attrName>
                                        </p:attrNameLst>
                                      </p:cBhvr>
                                      <p:to>
                                        <p:strVal val="hidden"/>
                                      </p:to>
                                    </p:set>
                                  </p:childTnLst>
                                </p:cTn>
                              </p:par>
                            </p:childTnLst>
                          </p:cTn>
                        </p:par>
                        <p:par>
                          <p:cTn fill="hold">
                            <p:stCondLst>
                              <p:cond delay="2000"/>
                            </p:stCondLst>
                            <p:childTnLst>
                              <p:par>
                                <p:cTn fill="hold" nodeType="afterEffect" presetClass="exit" presetID="10" presetSubtype="0">
                                  <p:stCondLst>
                                    <p:cond delay="0"/>
                                  </p:stCondLst>
                                  <p:childTnLst>
                                    <p:animEffect filter="fade" transition="out">
                                      <p:cBhvr>
                                        <p:cTn dur="500"/>
                                        <p:tgtEl>
                                          <p:spTgt spid="182"/>
                                        </p:tgtEl>
                                      </p:cBhvr>
                                    </p:animEffect>
                                    <p:set>
                                      <p:cBhvr>
                                        <p:cTn dur="1" fill="hold">
                                          <p:stCondLst>
                                            <p:cond delay="500"/>
                                          </p:stCondLst>
                                        </p:cTn>
                                        <p:tgtEl>
                                          <p:spTgt spid="182"/>
                                        </p:tgtEl>
                                        <p:attrNameLst>
                                          <p:attrName>style.visibility</p:attrName>
                                        </p:attrNameLst>
                                      </p:cBhvr>
                                      <p:to>
                                        <p:strVal val="hidden"/>
                                      </p:to>
                                    </p:set>
                                  </p:childTnLst>
                                </p:cTn>
                              </p:par>
                            </p:childTnLst>
                          </p:cTn>
                        </p:par>
                        <p:par>
                          <p:cTn fill="hold">
                            <p:stCondLst>
                              <p:cond delay="2500"/>
                            </p:stCondLst>
                            <p:childTnLst>
                              <p:par>
                                <p:cTn fill="hold" nodeType="afterEffect" presetClass="exit" presetID="10" presetSubtype="0">
                                  <p:stCondLst>
                                    <p:cond delay="0"/>
                                  </p:stCondLst>
                                  <p:childTnLst>
                                    <p:animEffect filter="fade" transition="out">
                                      <p:cBhvr>
                                        <p:cTn dur="500"/>
                                        <p:tgtEl>
                                          <p:spTgt spid="179"/>
                                        </p:tgtEl>
                                      </p:cBhvr>
                                    </p:animEffect>
                                    <p:set>
                                      <p:cBhvr>
                                        <p:cTn dur="1" fill="hold">
                                          <p:stCondLst>
                                            <p:cond delay="500"/>
                                          </p:stCondLst>
                                        </p:cTn>
                                        <p:tgtEl>
                                          <p:spTgt spid="179"/>
                                        </p:tgtEl>
                                        <p:attrNameLst>
                                          <p:attrName>style.visibility</p:attrName>
                                        </p:attrNameLst>
                                      </p:cBhvr>
                                      <p:to>
                                        <p:strVal val="hidden"/>
                                      </p:to>
                                    </p:set>
                                  </p:childTnLst>
                                </p:cTn>
                              </p:par>
                            </p:childTnLst>
                          </p:cTn>
                        </p:par>
                        <p:par>
                          <p:cTn fill="hold">
                            <p:stCondLst>
                              <p:cond delay="3000"/>
                            </p:stCondLst>
                            <p:childTnLst>
                              <p:par>
                                <p:cTn fill="hold" nodeType="afterEffect" presetClass="exit" presetID="10" presetSubtype="0">
                                  <p:stCondLst>
                                    <p:cond delay="0"/>
                                  </p:stCondLst>
                                  <p:childTnLst>
                                    <p:animEffect filter="fade" transition="out">
                                      <p:cBhvr>
                                        <p:cTn dur="500"/>
                                        <p:tgtEl>
                                          <p:spTgt spid="176"/>
                                        </p:tgtEl>
                                      </p:cBhvr>
                                    </p:animEffect>
                                    <p:set>
                                      <p:cBhvr>
                                        <p:cTn dur="1" fill="hold">
                                          <p:stCondLst>
                                            <p:cond delay="500"/>
                                          </p:stCondLst>
                                        </p:cTn>
                                        <p:tgtEl>
                                          <p:spTgt spid="176"/>
                                        </p:tgtEl>
                                        <p:attrNameLst>
                                          <p:attrName>style.visibility</p:attrName>
                                        </p:attrNameLst>
                                      </p:cBhvr>
                                      <p:to>
                                        <p:strVal val="hidden"/>
                                      </p:to>
                                    </p:set>
                                  </p:childTnLst>
                                </p:cTn>
                              </p:par>
                            </p:childTnLst>
                          </p:cTn>
                        </p:par>
                        <p:par>
                          <p:cTn fill="hold">
                            <p:stCondLst>
                              <p:cond delay="3500"/>
                            </p:stCondLst>
                            <p:childTnLst>
                              <p:par>
                                <p:cTn fill="hold" nodeType="afterEffect" presetClass="exit" presetID="10" presetSubtype="0">
                                  <p:stCondLst>
                                    <p:cond delay="0"/>
                                  </p:stCondLst>
                                  <p:childTnLst>
                                    <p:animEffect filter="fade" transition="out">
                                      <p:cBhvr>
                                        <p:cTn dur="500"/>
                                        <p:tgtEl>
                                          <p:spTgt spid="173"/>
                                        </p:tgtEl>
                                      </p:cBhvr>
                                    </p:animEffect>
                                    <p:set>
                                      <p:cBhvr>
                                        <p:cTn dur="1" fill="hold">
                                          <p:stCondLst>
                                            <p:cond delay="500"/>
                                          </p:stCondLst>
                                        </p:cTn>
                                        <p:tgtEl>
                                          <p:spTgt spid="173"/>
                                        </p:tgtEl>
                                        <p:attrNameLst>
                                          <p:attrName>style.visibility</p:attrName>
                                        </p:attrNameLst>
                                      </p:cBhvr>
                                      <p:to>
                                        <p:strVal val="hidden"/>
                                      </p:to>
                                    </p:set>
                                  </p:childTnLst>
                                </p:cTn>
                              </p:par>
                            </p:childTnLst>
                          </p:cTn>
                        </p:par>
                        <p:par>
                          <p:cTn fill="hold">
                            <p:stCondLst>
                              <p:cond delay="4000"/>
                            </p:stCondLst>
                            <p:childTnLst>
                              <p:par>
                                <p:cTn fill="hold" nodeType="afterEffect" presetClass="exit" presetID="10" presetSubtype="0">
                                  <p:stCondLst>
                                    <p:cond delay="0"/>
                                  </p:stCondLst>
                                  <p:childTnLst>
                                    <p:animEffect filter="fade" transition="out">
                                      <p:cBhvr>
                                        <p:cTn dur="500"/>
                                        <p:tgtEl>
                                          <p:spTgt spid="170"/>
                                        </p:tgtEl>
                                      </p:cBhvr>
                                    </p:animEffect>
                                    <p:set>
                                      <p:cBhvr>
                                        <p:cTn dur="1" fill="hold">
                                          <p:stCondLst>
                                            <p:cond delay="500"/>
                                          </p:stCondLst>
                                        </p:cTn>
                                        <p:tgtEl>
                                          <p:spTgt spid="170"/>
                                        </p:tgtEl>
                                        <p:attrNameLst>
                                          <p:attrName>style.visibility</p:attrName>
                                        </p:attrNameLst>
                                      </p:cBhvr>
                                      <p:to>
                                        <p:strVal val="hidden"/>
                                      </p:to>
                                    </p:set>
                                  </p:childTnLst>
                                </p:cTn>
                              </p:par>
                            </p:childTnLst>
                          </p:cTn>
                        </p:par>
                        <p:par>
                          <p:cTn fill="hold">
                            <p:stCondLst>
                              <p:cond delay="4500"/>
                            </p:stCondLst>
                            <p:childTnLst>
                              <p:par>
                                <p:cTn fill="hold" nodeType="afterEffect" presetClass="exit" presetID="10" presetSubtype="0">
                                  <p:stCondLst>
                                    <p:cond delay="0"/>
                                  </p:stCondLst>
                                  <p:childTnLst>
                                    <p:animEffect filter="fade" transition="out">
                                      <p:cBhvr>
                                        <p:cTn dur="500"/>
                                        <p:tgtEl>
                                          <p:spTgt spid="167"/>
                                        </p:tgtEl>
                                      </p:cBhvr>
                                    </p:animEffect>
                                    <p:set>
                                      <p:cBhvr>
                                        <p:cTn dur="1" fill="hold">
                                          <p:stCondLst>
                                            <p:cond delay="500"/>
                                          </p:stCondLst>
                                        </p:cTn>
                                        <p:tgtEl>
                                          <p:spTgt spid="167"/>
                                        </p:tgtEl>
                                        <p:attrNameLst>
                                          <p:attrName>style.visibility</p:attrName>
                                        </p:attrNameLst>
                                      </p:cBhvr>
                                      <p:to>
                                        <p:strVal val="hidden"/>
                                      </p:to>
                                    </p:set>
                                  </p:childTnLst>
                                </p:cTn>
                              </p:par>
                            </p:childTnLst>
                          </p:cTn>
                        </p:par>
                        <p:par>
                          <p:cTn fill="hold">
                            <p:stCondLst>
                              <p:cond delay="5000"/>
                            </p:stCondLst>
                            <p:childTnLst>
                              <p:par>
                                <p:cTn fill="hold" nodeType="afterEffect" presetClass="entr" presetID="10" presetSubtype="0">
                                  <p:stCondLst>
                                    <p:cond delay="0"/>
                                  </p:stCondLst>
                                  <p:childTnLst>
                                    <p:set>
                                      <p:cBhvr>
                                        <p:cTn dur="1" fill="hold">
                                          <p:stCondLst>
                                            <p:cond delay="0"/>
                                          </p:stCondLst>
                                        </p:cTn>
                                        <p:tgtEl>
                                          <p:spTgt spid="197"/>
                                        </p:tgtEl>
                                        <p:attrNameLst>
                                          <p:attrName>style.visibility</p:attrName>
                                        </p:attrNameLst>
                                      </p:cBhvr>
                                      <p:to>
                                        <p:strVal val="visible"/>
                                      </p:to>
                                    </p:set>
                                    <p:animEffect filter="fade" transition="in">
                                      <p:cBhvr>
                                        <p:cTn dur="500"/>
                                        <p:tgtEl>
                                          <p:spTgt spid="19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5"/>
          <p:cNvSpPr/>
          <p:nvPr/>
        </p:nvSpPr>
        <p:spPr>
          <a:xfrm>
            <a:off x="1928794" y="285728"/>
            <a:ext cx="5500726" cy="857256"/>
          </a:xfrm>
          <a:prstGeom prst="roundRect">
            <a:avLst>
              <a:gd fmla="val 16667" name="adj"/>
            </a:avLst>
          </a:prstGeom>
          <a:gradFill>
            <a:gsLst>
              <a:gs pos="0">
                <a:srgbClr val="9BE9FF"/>
              </a:gs>
              <a:gs pos="35000">
                <a:srgbClr val="B8F1FF"/>
              </a:gs>
              <a:gs pos="100000">
                <a:srgbClr val="E2FBFF"/>
              </a:gs>
            </a:gsLst>
            <a:lin ang="16200000" scaled="0"/>
          </a:gradFill>
          <a:ln cap="flat" cmpd="sng" w="9525">
            <a:solidFill>
              <a:srgbClr val="45A9C4"/>
            </a:solidFill>
            <a:prstDash val="solid"/>
            <a:round/>
            <a:headEnd len="sm" w="sm" type="none"/>
            <a:tailEnd len="sm" w="sm" type="none"/>
          </a:ln>
          <a:effectLst>
            <a:outerShdw blurRad="40000" rotWithShape="0" dir="5400000" dist="20000">
              <a:srgbClr val="000000">
                <a:alpha val="37254"/>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800"/>
              <a:buFont typeface="Arial"/>
              <a:buNone/>
            </a:pPr>
            <a:r>
              <a:rPr b="0" i="0" lang="en-US" sz="4800" u="none" cap="none" strike="noStrike">
                <a:solidFill>
                  <a:srgbClr val="FF0000"/>
                </a:solidFill>
                <a:latin typeface="Times New Roman"/>
                <a:ea typeface="Times New Roman"/>
                <a:cs typeface="Times New Roman"/>
                <a:sym typeface="Times New Roman"/>
              </a:rPr>
              <a:t>AI NHANH HƠN?</a:t>
            </a:r>
            <a:endParaRPr b="0" i="0" sz="4800" u="none" cap="none" strike="noStrike">
              <a:solidFill>
                <a:srgbClr val="FF0000"/>
              </a:solidFill>
              <a:latin typeface="Times New Roman"/>
              <a:ea typeface="Times New Roman"/>
              <a:cs typeface="Times New Roman"/>
              <a:sym typeface="Times New Roman"/>
            </a:endParaRPr>
          </a:p>
        </p:txBody>
      </p:sp>
      <p:sp>
        <p:nvSpPr>
          <p:cNvPr id="203" name="Google Shape;203;p5"/>
          <p:cNvSpPr/>
          <p:nvPr/>
        </p:nvSpPr>
        <p:spPr>
          <a:xfrm>
            <a:off x="428596" y="1428736"/>
            <a:ext cx="1000132" cy="500066"/>
          </a:xfrm>
          <a:prstGeom prst="roundRect">
            <a:avLst>
              <a:gd fmla="val 16667" name="adj"/>
            </a:avLst>
          </a:prstGeom>
          <a:gradFill>
            <a:gsLst>
              <a:gs pos="0">
                <a:srgbClr val="DAFEA4"/>
              </a:gs>
              <a:gs pos="35000">
                <a:srgbClr val="E3FEBF"/>
              </a:gs>
              <a:gs pos="100000">
                <a:srgbClr val="F4FEE6"/>
              </a:gs>
            </a:gsLst>
            <a:lin ang="16200000" scaled="0"/>
          </a:gradFill>
          <a:ln cap="flat" cmpd="sng" w="9525">
            <a:solidFill>
              <a:srgbClr val="97B853"/>
            </a:solidFill>
            <a:prstDash val="solid"/>
            <a:round/>
            <a:headEnd len="sm" w="sm" type="none"/>
            <a:tailEnd len="sm" w="sm" type="none"/>
          </a:ln>
          <a:effectLst>
            <a:outerShdw blurRad="40000" rotWithShape="0" dir="5400000" dist="20000">
              <a:srgbClr val="000000">
                <a:alpha val="37254"/>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000"/>
              <a:buFont typeface="Arial"/>
              <a:buNone/>
            </a:pPr>
            <a:r>
              <a:rPr b="1" i="0" lang="en-US" sz="2000" u="none" cap="none" strike="noStrike">
                <a:solidFill>
                  <a:srgbClr val="FF0000"/>
                </a:solidFill>
                <a:latin typeface="Times New Roman"/>
                <a:ea typeface="Times New Roman"/>
                <a:cs typeface="Times New Roman"/>
                <a:sym typeface="Times New Roman"/>
              </a:rPr>
              <a:t>Câu 3</a:t>
            </a:r>
            <a:endParaRPr b="1" i="0" sz="2000" u="none" cap="none" strike="noStrike">
              <a:solidFill>
                <a:srgbClr val="FF0000"/>
              </a:solidFill>
              <a:latin typeface="Times New Roman"/>
              <a:ea typeface="Times New Roman"/>
              <a:cs typeface="Times New Roman"/>
              <a:sym typeface="Times New Roman"/>
            </a:endParaRPr>
          </a:p>
        </p:txBody>
      </p:sp>
      <p:sp>
        <p:nvSpPr>
          <p:cNvPr id="204" name="Google Shape;204;p5"/>
          <p:cNvSpPr/>
          <p:nvPr/>
        </p:nvSpPr>
        <p:spPr>
          <a:xfrm>
            <a:off x="-1479550" y="1447800"/>
            <a:ext cx="185737" cy="338138"/>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05" name="Google Shape;205;p5"/>
          <p:cNvSpPr/>
          <p:nvPr/>
        </p:nvSpPr>
        <p:spPr>
          <a:xfrm>
            <a:off x="4446588" y="257175"/>
            <a:ext cx="273050" cy="307975"/>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Times New Roman"/>
                <a:ea typeface="Times New Roman"/>
                <a:cs typeface="Times New Roman"/>
                <a:sym typeface="Times New Roman"/>
              </a:rPr>
              <a:t>  </a:t>
            </a:r>
            <a:endParaRPr b="0" i="0" sz="2400" u="none" cap="none" strike="noStrike">
              <a:solidFill>
                <a:schemeClr val="dk1"/>
              </a:solidFill>
              <a:latin typeface="Calibri"/>
              <a:ea typeface="Calibri"/>
              <a:cs typeface="Calibri"/>
              <a:sym typeface="Calibri"/>
            </a:endParaRPr>
          </a:p>
        </p:txBody>
      </p:sp>
      <p:sp>
        <p:nvSpPr>
          <p:cNvPr id="206" name="Google Shape;206;p5"/>
          <p:cNvSpPr/>
          <p:nvPr/>
        </p:nvSpPr>
        <p:spPr>
          <a:xfrm>
            <a:off x="-1196975" y="990600"/>
            <a:ext cx="184150" cy="338138"/>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07" name="Google Shape;207;p5"/>
          <p:cNvSpPr/>
          <p:nvPr/>
        </p:nvSpPr>
        <p:spPr>
          <a:xfrm>
            <a:off x="4446588" y="257175"/>
            <a:ext cx="273050" cy="307975"/>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Times New Roman"/>
                <a:ea typeface="Times New Roman"/>
                <a:cs typeface="Times New Roman"/>
                <a:sym typeface="Times New Roman"/>
              </a:rPr>
              <a:t>  </a:t>
            </a:r>
            <a:endParaRPr b="0" i="0" sz="2400" u="none" cap="none" strike="noStrike">
              <a:solidFill>
                <a:schemeClr val="dk1"/>
              </a:solidFill>
              <a:latin typeface="Calibri"/>
              <a:ea typeface="Calibri"/>
              <a:cs typeface="Calibri"/>
              <a:sym typeface="Calibri"/>
            </a:endParaRPr>
          </a:p>
        </p:txBody>
      </p:sp>
      <p:sp>
        <p:nvSpPr>
          <p:cNvPr id="208" name="Google Shape;208;p5"/>
          <p:cNvSpPr/>
          <p:nvPr/>
        </p:nvSpPr>
        <p:spPr>
          <a:xfrm>
            <a:off x="0" y="1524000"/>
            <a:ext cx="184150" cy="338138"/>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09" name="Google Shape;209;p5"/>
          <p:cNvSpPr/>
          <p:nvPr/>
        </p:nvSpPr>
        <p:spPr>
          <a:xfrm>
            <a:off x="4446588" y="257175"/>
            <a:ext cx="273050" cy="307975"/>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Times New Roman"/>
                <a:ea typeface="Times New Roman"/>
                <a:cs typeface="Times New Roman"/>
                <a:sym typeface="Times New Roman"/>
              </a:rPr>
              <a:t>  </a:t>
            </a:r>
            <a:endParaRPr b="0" i="0" sz="2400" u="none" cap="none" strike="noStrike">
              <a:solidFill>
                <a:schemeClr val="dk1"/>
              </a:solidFill>
              <a:latin typeface="Calibri"/>
              <a:ea typeface="Calibri"/>
              <a:cs typeface="Calibri"/>
              <a:sym typeface="Calibri"/>
            </a:endParaRPr>
          </a:p>
        </p:txBody>
      </p:sp>
      <p:sp>
        <p:nvSpPr>
          <p:cNvPr id="210" name="Google Shape;210;p5"/>
          <p:cNvSpPr/>
          <p:nvPr/>
        </p:nvSpPr>
        <p:spPr>
          <a:xfrm>
            <a:off x="357158" y="2071678"/>
            <a:ext cx="8307387" cy="3429024"/>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  Bài thơ </a:t>
            </a:r>
            <a:r>
              <a:rPr b="1" i="1" lang="en-US" sz="2800" u="none" cap="none" strike="noStrike">
                <a:solidFill>
                  <a:srgbClr val="0000FF"/>
                </a:solidFill>
                <a:latin typeface="Times New Roman"/>
                <a:ea typeface="Times New Roman"/>
                <a:cs typeface="Times New Roman"/>
                <a:sym typeface="Times New Roman"/>
              </a:rPr>
              <a:t>Cảnh ngày hè</a:t>
            </a:r>
            <a:r>
              <a:rPr b="0" i="0" lang="en-US" sz="2800" u="none" cap="none" strike="noStrike">
                <a:solidFill>
                  <a:srgbClr val="0000FF"/>
                </a:solidFill>
                <a:latin typeface="Times New Roman"/>
                <a:ea typeface="Times New Roman"/>
                <a:cs typeface="Times New Roman"/>
                <a:sym typeface="Times New Roman"/>
              </a:rPr>
              <a:t> của Nguyễn Trãi được sáng tác trong hoàn cảnh nào?</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A. Giữa cuộc kháng chiến chống quân Minh.</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B. Khi cuộc kháng chiến chống quân Minh vừa kết thúc thắng lợi.</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C. Lúc tác giả về sống ẩn dật tại quê nhà.</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D. Lúc tác giả đang ra sức giúp vua Lê xây dựng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đất nước. </a:t>
            </a:r>
            <a:endParaRPr b="0" i="0" sz="2800" u="none" cap="none" strike="noStrike">
              <a:solidFill>
                <a:srgbClr val="0000FF"/>
              </a:solidFill>
              <a:latin typeface="Times New Roman"/>
              <a:ea typeface="Times New Roman"/>
              <a:cs typeface="Times New Roman"/>
              <a:sym typeface="Times New Roman"/>
            </a:endParaRPr>
          </a:p>
        </p:txBody>
      </p:sp>
      <p:grpSp>
        <p:nvGrpSpPr>
          <p:cNvPr id="211" name="Google Shape;211;p5"/>
          <p:cNvGrpSpPr/>
          <p:nvPr/>
        </p:nvGrpSpPr>
        <p:grpSpPr>
          <a:xfrm>
            <a:off x="6896100" y="3733800"/>
            <a:ext cx="1125538" cy="1143000"/>
            <a:chOff x="816" y="1392"/>
            <a:chExt cx="768" cy="720"/>
          </a:xfrm>
        </p:grpSpPr>
        <p:sp>
          <p:nvSpPr>
            <p:cNvPr id="212" name="Google Shape;212;p5"/>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13" name="Google Shape;213;p5"/>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1</a:t>
              </a:r>
              <a:endParaRPr b="0" i="0" sz="1400" u="none" cap="none" strike="noStrike">
                <a:solidFill>
                  <a:srgbClr val="000000"/>
                </a:solidFill>
                <a:latin typeface="Arial"/>
                <a:ea typeface="Arial"/>
                <a:cs typeface="Arial"/>
                <a:sym typeface="Arial"/>
              </a:endParaRPr>
            </a:p>
          </p:txBody>
        </p:sp>
      </p:grpSp>
      <p:grpSp>
        <p:nvGrpSpPr>
          <p:cNvPr id="214" name="Google Shape;214;p5"/>
          <p:cNvGrpSpPr/>
          <p:nvPr/>
        </p:nvGrpSpPr>
        <p:grpSpPr>
          <a:xfrm>
            <a:off x="6896100" y="3733800"/>
            <a:ext cx="1125538" cy="1143000"/>
            <a:chOff x="816" y="1392"/>
            <a:chExt cx="768" cy="720"/>
          </a:xfrm>
        </p:grpSpPr>
        <p:sp>
          <p:nvSpPr>
            <p:cNvPr id="215" name="Google Shape;215;p5"/>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16" name="Google Shape;216;p5"/>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2</a:t>
              </a:r>
              <a:endParaRPr b="0" i="0" sz="1400" u="none" cap="none" strike="noStrike">
                <a:solidFill>
                  <a:srgbClr val="000000"/>
                </a:solidFill>
                <a:latin typeface="Arial"/>
                <a:ea typeface="Arial"/>
                <a:cs typeface="Arial"/>
                <a:sym typeface="Arial"/>
              </a:endParaRPr>
            </a:p>
          </p:txBody>
        </p:sp>
      </p:grpSp>
      <p:grpSp>
        <p:nvGrpSpPr>
          <p:cNvPr id="217" name="Google Shape;217;p5"/>
          <p:cNvGrpSpPr/>
          <p:nvPr/>
        </p:nvGrpSpPr>
        <p:grpSpPr>
          <a:xfrm>
            <a:off x="6896100" y="3733800"/>
            <a:ext cx="1125538" cy="1143000"/>
            <a:chOff x="816" y="1392"/>
            <a:chExt cx="768" cy="720"/>
          </a:xfrm>
        </p:grpSpPr>
        <p:sp>
          <p:nvSpPr>
            <p:cNvPr id="218" name="Google Shape;218;p5"/>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19" name="Google Shape;219;p5"/>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3</a:t>
              </a:r>
              <a:endParaRPr b="0" i="0" sz="1400" u="none" cap="none" strike="noStrike">
                <a:solidFill>
                  <a:srgbClr val="000000"/>
                </a:solidFill>
                <a:latin typeface="Arial"/>
                <a:ea typeface="Arial"/>
                <a:cs typeface="Arial"/>
                <a:sym typeface="Arial"/>
              </a:endParaRPr>
            </a:p>
          </p:txBody>
        </p:sp>
      </p:grpSp>
      <p:grpSp>
        <p:nvGrpSpPr>
          <p:cNvPr id="220" name="Google Shape;220;p5"/>
          <p:cNvGrpSpPr/>
          <p:nvPr/>
        </p:nvGrpSpPr>
        <p:grpSpPr>
          <a:xfrm>
            <a:off x="6896100" y="3733800"/>
            <a:ext cx="1125538" cy="1143000"/>
            <a:chOff x="816" y="1392"/>
            <a:chExt cx="768" cy="720"/>
          </a:xfrm>
        </p:grpSpPr>
        <p:sp>
          <p:nvSpPr>
            <p:cNvPr id="221" name="Google Shape;221;p5"/>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22" name="Google Shape;222;p5"/>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4</a:t>
              </a:r>
              <a:endParaRPr b="0" i="0" sz="1400" u="none" cap="none" strike="noStrike">
                <a:solidFill>
                  <a:srgbClr val="000000"/>
                </a:solidFill>
                <a:latin typeface="Arial"/>
                <a:ea typeface="Arial"/>
                <a:cs typeface="Arial"/>
                <a:sym typeface="Arial"/>
              </a:endParaRPr>
            </a:p>
          </p:txBody>
        </p:sp>
      </p:grpSp>
      <p:grpSp>
        <p:nvGrpSpPr>
          <p:cNvPr id="223" name="Google Shape;223;p5"/>
          <p:cNvGrpSpPr/>
          <p:nvPr/>
        </p:nvGrpSpPr>
        <p:grpSpPr>
          <a:xfrm>
            <a:off x="6896100" y="3733800"/>
            <a:ext cx="1125538" cy="1143000"/>
            <a:chOff x="816" y="1392"/>
            <a:chExt cx="768" cy="720"/>
          </a:xfrm>
        </p:grpSpPr>
        <p:sp>
          <p:nvSpPr>
            <p:cNvPr id="224" name="Google Shape;224;p5"/>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25" name="Google Shape;225;p5"/>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5</a:t>
              </a:r>
              <a:endParaRPr b="0" i="0" sz="1400" u="none" cap="none" strike="noStrike">
                <a:solidFill>
                  <a:srgbClr val="000000"/>
                </a:solidFill>
                <a:latin typeface="Arial"/>
                <a:ea typeface="Arial"/>
                <a:cs typeface="Arial"/>
                <a:sym typeface="Arial"/>
              </a:endParaRPr>
            </a:p>
          </p:txBody>
        </p:sp>
      </p:grpSp>
      <p:grpSp>
        <p:nvGrpSpPr>
          <p:cNvPr id="226" name="Google Shape;226;p5"/>
          <p:cNvGrpSpPr/>
          <p:nvPr/>
        </p:nvGrpSpPr>
        <p:grpSpPr>
          <a:xfrm>
            <a:off x="6896100" y="3733800"/>
            <a:ext cx="1125538" cy="1143000"/>
            <a:chOff x="816" y="1392"/>
            <a:chExt cx="768" cy="720"/>
          </a:xfrm>
        </p:grpSpPr>
        <p:sp>
          <p:nvSpPr>
            <p:cNvPr id="227" name="Google Shape;227;p5"/>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28" name="Google Shape;228;p5"/>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6</a:t>
              </a:r>
              <a:endParaRPr b="0" i="0" sz="1400" u="none" cap="none" strike="noStrike">
                <a:solidFill>
                  <a:srgbClr val="000000"/>
                </a:solidFill>
                <a:latin typeface="Arial"/>
                <a:ea typeface="Arial"/>
                <a:cs typeface="Arial"/>
                <a:sym typeface="Arial"/>
              </a:endParaRPr>
            </a:p>
          </p:txBody>
        </p:sp>
      </p:grpSp>
      <p:grpSp>
        <p:nvGrpSpPr>
          <p:cNvPr id="229" name="Google Shape;229;p5"/>
          <p:cNvGrpSpPr/>
          <p:nvPr/>
        </p:nvGrpSpPr>
        <p:grpSpPr>
          <a:xfrm>
            <a:off x="6896100" y="3733800"/>
            <a:ext cx="1125538" cy="1143000"/>
            <a:chOff x="816" y="1392"/>
            <a:chExt cx="768" cy="720"/>
          </a:xfrm>
        </p:grpSpPr>
        <p:sp>
          <p:nvSpPr>
            <p:cNvPr id="230" name="Google Shape;230;p5"/>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31" name="Google Shape;231;p5"/>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7</a:t>
              </a:r>
              <a:endParaRPr b="0" i="0" sz="1400" u="none" cap="none" strike="noStrike">
                <a:solidFill>
                  <a:srgbClr val="000000"/>
                </a:solidFill>
                <a:latin typeface="Arial"/>
                <a:ea typeface="Arial"/>
                <a:cs typeface="Arial"/>
                <a:sym typeface="Arial"/>
              </a:endParaRPr>
            </a:p>
          </p:txBody>
        </p:sp>
      </p:grpSp>
      <p:grpSp>
        <p:nvGrpSpPr>
          <p:cNvPr id="232" name="Google Shape;232;p5"/>
          <p:cNvGrpSpPr/>
          <p:nvPr/>
        </p:nvGrpSpPr>
        <p:grpSpPr>
          <a:xfrm>
            <a:off x="6896100" y="3733800"/>
            <a:ext cx="1125538" cy="1143000"/>
            <a:chOff x="816" y="1392"/>
            <a:chExt cx="768" cy="720"/>
          </a:xfrm>
        </p:grpSpPr>
        <p:sp>
          <p:nvSpPr>
            <p:cNvPr id="233" name="Google Shape;233;p5"/>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34" name="Google Shape;234;p5"/>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8</a:t>
              </a:r>
              <a:endParaRPr b="0" i="0" sz="1400" u="none" cap="none" strike="noStrike">
                <a:solidFill>
                  <a:srgbClr val="000000"/>
                </a:solidFill>
                <a:latin typeface="Arial"/>
                <a:ea typeface="Arial"/>
                <a:cs typeface="Arial"/>
                <a:sym typeface="Arial"/>
              </a:endParaRPr>
            </a:p>
          </p:txBody>
        </p:sp>
      </p:grpSp>
      <p:grpSp>
        <p:nvGrpSpPr>
          <p:cNvPr id="235" name="Google Shape;235;p5"/>
          <p:cNvGrpSpPr/>
          <p:nvPr/>
        </p:nvGrpSpPr>
        <p:grpSpPr>
          <a:xfrm>
            <a:off x="6896100" y="3733800"/>
            <a:ext cx="1125538" cy="1143000"/>
            <a:chOff x="816" y="1392"/>
            <a:chExt cx="768" cy="720"/>
          </a:xfrm>
        </p:grpSpPr>
        <p:sp>
          <p:nvSpPr>
            <p:cNvPr id="236" name="Google Shape;236;p5"/>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37" name="Google Shape;237;p5"/>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9</a:t>
              </a:r>
              <a:endParaRPr b="0" i="0" sz="1400" u="none" cap="none" strike="noStrike">
                <a:solidFill>
                  <a:srgbClr val="000000"/>
                </a:solidFill>
                <a:latin typeface="Arial"/>
                <a:ea typeface="Arial"/>
                <a:cs typeface="Arial"/>
                <a:sym typeface="Arial"/>
              </a:endParaRPr>
            </a:p>
          </p:txBody>
        </p:sp>
      </p:grpSp>
      <p:grpSp>
        <p:nvGrpSpPr>
          <p:cNvPr id="238" name="Google Shape;238;p5"/>
          <p:cNvGrpSpPr/>
          <p:nvPr/>
        </p:nvGrpSpPr>
        <p:grpSpPr>
          <a:xfrm>
            <a:off x="6896100" y="3733800"/>
            <a:ext cx="1125538" cy="1143000"/>
            <a:chOff x="816" y="1392"/>
            <a:chExt cx="768" cy="720"/>
          </a:xfrm>
        </p:grpSpPr>
        <p:sp>
          <p:nvSpPr>
            <p:cNvPr id="239" name="Google Shape;239;p5"/>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40" name="Google Shape;240;p5"/>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10</a:t>
              </a:r>
              <a:endParaRPr b="0" i="0" sz="1400" u="none" cap="none" strike="noStrike">
                <a:solidFill>
                  <a:srgbClr val="000000"/>
                </a:solidFill>
                <a:latin typeface="Arial"/>
                <a:ea typeface="Arial"/>
                <a:cs typeface="Arial"/>
                <a:sym typeface="Arial"/>
              </a:endParaRPr>
            </a:p>
          </p:txBody>
        </p:sp>
      </p:grpSp>
      <p:pic>
        <p:nvPicPr>
          <p:cNvPr descr="Bells" id="241" name="Google Shape;241;p5"/>
          <p:cNvPicPr preferRelativeResize="0"/>
          <p:nvPr/>
        </p:nvPicPr>
        <p:blipFill rotWithShape="1">
          <a:blip r:embed="rId3">
            <a:alphaModFix/>
          </a:blip>
          <a:srcRect b="0" l="0" r="0" t="0"/>
          <a:stretch/>
        </p:blipFill>
        <p:spPr>
          <a:xfrm>
            <a:off x="6858016" y="3857628"/>
            <a:ext cx="1169987" cy="9525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xit" presetID="10" presetSubtype="0">
                                  <p:stCondLst>
                                    <p:cond delay="0"/>
                                  </p:stCondLst>
                                  <p:childTnLst>
                                    <p:animEffect filter="fade" transition="out">
                                      <p:cBhvr>
                                        <p:cTn dur="500"/>
                                        <p:tgtEl>
                                          <p:spTgt spid="238"/>
                                        </p:tgtEl>
                                      </p:cBhvr>
                                    </p:animEffect>
                                    <p:set>
                                      <p:cBhvr>
                                        <p:cTn dur="1" fill="hold">
                                          <p:stCondLst>
                                            <p:cond delay="500"/>
                                          </p:stCondLst>
                                        </p:cTn>
                                        <p:tgtEl>
                                          <p:spTgt spid="238"/>
                                        </p:tgtEl>
                                        <p:attrNameLst>
                                          <p:attrName>style.visibility</p:attrName>
                                        </p:attrNameLst>
                                      </p:cBhvr>
                                      <p:to>
                                        <p:strVal val="hidden"/>
                                      </p:to>
                                    </p:set>
                                  </p:childTnLst>
                                </p:cTn>
                              </p:par>
                            </p:childTnLst>
                          </p:cTn>
                        </p:par>
                        <p:par>
                          <p:cTn fill="hold">
                            <p:stCondLst>
                              <p:cond delay="500"/>
                            </p:stCondLst>
                            <p:childTnLst>
                              <p:par>
                                <p:cTn fill="hold" nodeType="afterEffect" presetClass="exit" presetID="10" presetSubtype="0">
                                  <p:stCondLst>
                                    <p:cond delay="0"/>
                                  </p:stCondLst>
                                  <p:childTnLst>
                                    <p:animEffect filter="fade" transition="out">
                                      <p:cBhvr>
                                        <p:cTn dur="500"/>
                                        <p:tgtEl>
                                          <p:spTgt spid="235"/>
                                        </p:tgtEl>
                                      </p:cBhvr>
                                    </p:animEffect>
                                    <p:set>
                                      <p:cBhvr>
                                        <p:cTn dur="1" fill="hold">
                                          <p:stCondLst>
                                            <p:cond delay="500"/>
                                          </p:stCondLst>
                                        </p:cTn>
                                        <p:tgtEl>
                                          <p:spTgt spid="235"/>
                                        </p:tgtEl>
                                        <p:attrNameLst>
                                          <p:attrName>style.visibility</p:attrName>
                                        </p:attrNameLst>
                                      </p:cBhvr>
                                      <p:to>
                                        <p:strVal val="hidden"/>
                                      </p:to>
                                    </p:set>
                                  </p:childTnLst>
                                </p:cTn>
                              </p:par>
                            </p:childTnLst>
                          </p:cTn>
                        </p:par>
                        <p:par>
                          <p:cTn fill="hold">
                            <p:stCondLst>
                              <p:cond delay="1000"/>
                            </p:stCondLst>
                            <p:childTnLst>
                              <p:par>
                                <p:cTn fill="hold" nodeType="afterEffect" presetClass="exit" presetID="10" presetSubtype="0">
                                  <p:stCondLst>
                                    <p:cond delay="0"/>
                                  </p:stCondLst>
                                  <p:childTnLst>
                                    <p:animEffect filter="fade" transition="out">
                                      <p:cBhvr>
                                        <p:cTn dur="500"/>
                                        <p:tgtEl>
                                          <p:spTgt spid="232"/>
                                        </p:tgtEl>
                                      </p:cBhvr>
                                    </p:animEffect>
                                    <p:set>
                                      <p:cBhvr>
                                        <p:cTn dur="1" fill="hold">
                                          <p:stCondLst>
                                            <p:cond delay="500"/>
                                          </p:stCondLst>
                                        </p:cTn>
                                        <p:tgtEl>
                                          <p:spTgt spid="232"/>
                                        </p:tgtEl>
                                        <p:attrNameLst>
                                          <p:attrName>style.visibility</p:attrName>
                                        </p:attrNameLst>
                                      </p:cBhvr>
                                      <p:to>
                                        <p:strVal val="hidden"/>
                                      </p:to>
                                    </p:set>
                                  </p:childTnLst>
                                </p:cTn>
                              </p:par>
                            </p:childTnLst>
                          </p:cTn>
                        </p:par>
                        <p:par>
                          <p:cTn fill="hold">
                            <p:stCondLst>
                              <p:cond delay="1500"/>
                            </p:stCondLst>
                            <p:childTnLst>
                              <p:par>
                                <p:cTn fill="hold" nodeType="afterEffect" presetClass="exit" presetID="10" presetSubtype="0">
                                  <p:stCondLst>
                                    <p:cond delay="0"/>
                                  </p:stCondLst>
                                  <p:childTnLst>
                                    <p:animEffect filter="fade" transition="out">
                                      <p:cBhvr>
                                        <p:cTn dur="500"/>
                                        <p:tgtEl>
                                          <p:spTgt spid="229"/>
                                        </p:tgtEl>
                                      </p:cBhvr>
                                    </p:animEffect>
                                    <p:set>
                                      <p:cBhvr>
                                        <p:cTn dur="1" fill="hold">
                                          <p:stCondLst>
                                            <p:cond delay="500"/>
                                          </p:stCondLst>
                                        </p:cTn>
                                        <p:tgtEl>
                                          <p:spTgt spid="229"/>
                                        </p:tgtEl>
                                        <p:attrNameLst>
                                          <p:attrName>style.visibility</p:attrName>
                                        </p:attrNameLst>
                                      </p:cBhvr>
                                      <p:to>
                                        <p:strVal val="hidden"/>
                                      </p:to>
                                    </p:set>
                                  </p:childTnLst>
                                </p:cTn>
                              </p:par>
                            </p:childTnLst>
                          </p:cTn>
                        </p:par>
                        <p:par>
                          <p:cTn fill="hold">
                            <p:stCondLst>
                              <p:cond delay="2000"/>
                            </p:stCondLst>
                            <p:childTnLst>
                              <p:par>
                                <p:cTn fill="hold" nodeType="afterEffect" presetClass="exit" presetID="10" presetSubtype="0">
                                  <p:stCondLst>
                                    <p:cond delay="0"/>
                                  </p:stCondLst>
                                  <p:childTnLst>
                                    <p:animEffect filter="fade" transition="out">
                                      <p:cBhvr>
                                        <p:cTn dur="500"/>
                                        <p:tgtEl>
                                          <p:spTgt spid="226"/>
                                        </p:tgtEl>
                                      </p:cBhvr>
                                    </p:animEffect>
                                    <p:set>
                                      <p:cBhvr>
                                        <p:cTn dur="1" fill="hold">
                                          <p:stCondLst>
                                            <p:cond delay="500"/>
                                          </p:stCondLst>
                                        </p:cTn>
                                        <p:tgtEl>
                                          <p:spTgt spid="226"/>
                                        </p:tgtEl>
                                        <p:attrNameLst>
                                          <p:attrName>style.visibility</p:attrName>
                                        </p:attrNameLst>
                                      </p:cBhvr>
                                      <p:to>
                                        <p:strVal val="hidden"/>
                                      </p:to>
                                    </p:set>
                                  </p:childTnLst>
                                </p:cTn>
                              </p:par>
                            </p:childTnLst>
                          </p:cTn>
                        </p:par>
                        <p:par>
                          <p:cTn fill="hold">
                            <p:stCondLst>
                              <p:cond delay="2500"/>
                            </p:stCondLst>
                            <p:childTnLst>
                              <p:par>
                                <p:cTn fill="hold" nodeType="afterEffect" presetClass="exit" presetID="10" presetSubtype="0">
                                  <p:stCondLst>
                                    <p:cond delay="0"/>
                                  </p:stCondLst>
                                  <p:childTnLst>
                                    <p:animEffect filter="fade" transition="out">
                                      <p:cBhvr>
                                        <p:cTn dur="500"/>
                                        <p:tgtEl>
                                          <p:spTgt spid="223"/>
                                        </p:tgtEl>
                                      </p:cBhvr>
                                    </p:animEffect>
                                    <p:set>
                                      <p:cBhvr>
                                        <p:cTn dur="1" fill="hold">
                                          <p:stCondLst>
                                            <p:cond delay="500"/>
                                          </p:stCondLst>
                                        </p:cTn>
                                        <p:tgtEl>
                                          <p:spTgt spid="223"/>
                                        </p:tgtEl>
                                        <p:attrNameLst>
                                          <p:attrName>style.visibility</p:attrName>
                                        </p:attrNameLst>
                                      </p:cBhvr>
                                      <p:to>
                                        <p:strVal val="hidden"/>
                                      </p:to>
                                    </p:set>
                                  </p:childTnLst>
                                </p:cTn>
                              </p:par>
                            </p:childTnLst>
                          </p:cTn>
                        </p:par>
                        <p:par>
                          <p:cTn fill="hold">
                            <p:stCondLst>
                              <p:cond delay="3000"/>
                            </p:stCondLst>
                            <p:childTnLst>
                              <p:par>
                                <p:cTn fill="hold" nodeType="afterEffect" presetClass="exit" presetID="10" presetSubtype="0">
                                  <p:stCondLst>
                                    <p:cond delay="0"/>
                                  </p:stCondLst>
                                  <p:childTnLst>
                                    <p:animEffect filter="fade" transition="out">
                                      <p:cBhvr>
                                        <p:cTn dur="500"/>
                                        <p:tgtEl>
                                          <p:spTgt spid="220"/>
                                        </p:tgtEl>
                                      </p:cBhvr>
                                    </p:animEffect>
                                    <p:set>
                                      <p:cBhvr>
                                        <p:cTn dur="1" fill="hold">
                                          <p:stCondLst>
                                            <p:cond delay="500"/>
                                          </p:stCondLst>
                                        </p:cTn>
                                        <p:tgtEl>
                                          <p:spTgt spid="220"/>
                                        </p:tgtEl>
                                        <p:attrNameLst>
                                          <p:attrName>style.visibility</p:attrName>
                                        </p:attrNameLst>
                                      </p:cBhvr>
                                      <p:to>
                                        <p:strVal val="hidden"/>
                                      </p:to>
                                    </p:set>
                                  </p:childTnLst>
                                </p:cTn>
                              </p:par>
                            </p:childTnLst>
                          </p:cTn>
                        </p:par>
                        <p:par>
                          <p:cTn fill="hold">
                            <p:stCondLst>
                              <p:cond delay="3500"/>
                            </p:stCondLst>
                            <p:childTnLst>
                              <p:par>
                                <p:cTn fill="hold" nodeType="afterEffect" presetClass="exit" presetID="10" presetSubtype="0">
                                  <p:stCondLst>
                                    <p:cond delay="0"/>
                                  </p:stCondLst>
                                  <p:childTnLst>
                                    <p:animEffect filter="fade" transition="out">
                                      <p:cBhvr>
                                        <p:cTn dur="500"/>
                                        <p:tgtEl>
                                          <p:spTgt spid="217"/>
                                        </p:tgtEl>
                                      </p:cBhvr>
                                    </p:animEffect>
                                    <p:set>
                                      <p:cBhvr>
                                        <p:cTn dur="1" fill="hold">
                                          <p:stCondLst>
                                            <p:cond delay="500"/>
                                          </p:stCondLst>
                                        </p:cTn>
                                        <p:tgtEl>
                                          <p:spTgt spid="217"/>
                                        </p:tgtEl>
                                        <p:attrNameLst>
                                          <p:attrName>style.visibility</p:attrName>
                                        </p:attrNameLst>
                                      </p:cBhvr>
                                      <p:to>
                                        <p:strVal val="hidden"/>
                                      </p:to>
                                    </p:set>
                                  </p:childTnLst>
                                </p:cTn>
                              </p:par>
                            </p:childTnLst>
                          </p:cTn>
                        </p:par>
                        <p:par>
                          <p:cTn fill="hold">
                            <p:stCondLst>
                              <p:cond delay="4000"/>
                            </p:stCondLst>
                            <p:childTnLst>
                              <p:par>
                                <p:cTn fill="hold" nodeType="afterEffect" presetClass="exit" presetID="10" presetSubtype="0">
                                  <p:stCondLst>
                                    <p:cond delay="0"/>
                                  </p:stCondLst>
                                  <p:childTnLst>
                                    <p:animEffect filter="fade" transition="out">
                                      <p:cBhvr>
                                        <p:cTn dur="500"/>
                                        <p:tgtEl>
                                          <p:spTgt spid="214"/>
                                        </p:tgtEl>
                                      </p:cBhvr>
                                    </p:animEffect>
                                    <p:set>
                                      <p:cBhvr>
                                        <p:cTn dur="1" fill="hold">
                                          <p:stCondLst>
                                            <p:cond delay="500"/>
                                          </p:stCondLst>
                                        </p:cTn>
                                        <p:tgtEl>
                                          <p:spTgt spid="214"/>
                                        </p:tgtEl>
                                        <p:attrNameLst>
                                          <p:attrName>style.visibility</p:attrName>
                                        </p:attrNameLst>
                                      </p:cBhvr>
                                      <p:to>
                                        <p:strVal val="hidden"/>
                                      </p:to>
                                    </p:set>
                                  </p:childTnLst>
                                </p:cTn>
                              </p:par>
                            </p:childTnLst>
                          </p:cTn>
                        </p:par>
                        <p:par>
                          <p:cTn fill="hold">
                            <p:stCondLst>
                              <p:cond delay="4500"/>
                            </p:stCondLst>
                            <p:childTnLst>
                              <p:par>
                                <p:cTn fill="hold" nodeType="afterEffect" presetClass="exit" presetID="10" presetSubtype="0">
                                  <p:stCondLst>
                                    <p:cond delay="0"/>
                                  </p:stCondLst>
                                  <p:childTnLst>
                                    <p:animEffect filter="fade" transition="out">
                                      <p:cBhvr>
                                        <p:cTn dur="500"/>
                                        <p:tgtEl>
                                          <p:spTgt spid="211"/>
                                        </p:tgtEl>
                                      </p:cBhvr>
                                    </p:animEffect>
                                    <p:set>
                                      <p:cBhvr>
                                        <p:cTn dur="1" fill="hold">
                                          <p:stCondLst>
                                            <p:cond delay="500"/>
                                          </p:stCondLst>
                                        </p:cTn>
                                        <p:tgtEl>
                                          <p:spTgt spid="211"/>
                                        </p:tgtEl>
                                        <p:attrNameLst>
                                          <p:attrName>style.visibility</p:attrName>
                                        </p:attrNameLst>
                                      </p:cBhvr>
                                      <p:to>
                                        <p:strVal val="hidden"/>
                                      </p:to>
                                    </p:set>
                                  </p:childTnLst>
                                </p:cTn>
                              </p:par>
                            </p:childTnLst>
                          </p:cTn>
                        </p:par>
                        <p:par>
                          <p:cTn fill="hold">
                            <p:stCondLst>
                              <p:cond delay="5000"/>
                            </p:stCondLst>
                            <p:childTnLst>
                              <p:par>
                                <p:cTn fill="hold" nodeType="afterEffect" presetClass="entr" presetID="10" presetSubtype="0">
                                  <p:stCondLst>
                                    <p:cond delay="0"/>
                                  </p:stCondLst>
                                  <p:childTnLst>
                                    <p:set>
                                      <p:cBhvr>
                                        <p:cTn dur="1" fill="hold">
                                          <p:stCondLst>
                                            <p:cond delay="0"/>
                                          </p:stCondLst>
                                        </p:cTn>
                                        <p:tgtEl>
                                          <p:spTgt spid="241"/>
                                        </p:tgtEl>
                                        <p:attrNameLst>
                                          <p:attrName>style.visibility</p:attrName>
                                        </p:attrNameLst>
                                      </p:cBhvr>
                                      <p:to>
                                        <p:strVal val="visible"/>
                                      </p:to>
                                    </p:set>
                                    <p:animEffect filter="fade" transition="in">
                                      <p:cBhvr>
                                        <p:cTn dur="500"/>
                                        <p:tgtEl>
                                          <p:spTgt spid="24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5" name="Shape 245"/>
        <p:cNvGrpSpPr/>
        <p:nvPr/>
      </p:nvGrpSpPr>
      <p:grpSpPr>
        <a:xfrm>
          <a:off x="0" y="0"/>
          <a:ext cx="0" cy="0"/>
          <a:chOff x="0" y="0"/>
          <a:chExt cx="0" cy="0"/>
        </a:xfrm>
      </p:grpSpPr>
      <p:sp>
        <p:nvSpPr>
          <p:cNvPr id="246" name="Google Shape;246;p6"/>
          <p:cNvSpPr/>
          <p:nvPr/>
        </p:nvSpPr>
        <p:spPr>
          <a:xfrm>
            <a:off x="1928794" y="285728"/>
            <a:ext cx="5500726" cy="857256"/>
          </a:xfrm>
          <a:prstGeom prst="roundRect">
            <a:avLst>
              <a:gd fmla="val 16667" name="adj"/>
            </a:avLst>
          </a:prstGeom>
          <a:gradFill>
            <a:gsLst>
              <a:gs pos="0">
                <a:srgbClr val="9BE9FF"/>
              </a:gs>
              <a:gs pos="35000">
                <a:srgbClr val="B8F1FF"/>
              </a:gs>
              <a:gs pos="100000">
                <a:srgbClr val="E2FBFF"/>
              </a:gs>
            </a:gsLst>
            <a:lin ang="16200000" scaled="0"/>
          </a:gradFill>
          <a:ln cap="flat" cmpd="sng" w="9525">
            <a:solidFill>
              <a:srgbClr val="45A9C4"/>
            </a:solidFill>
            <a:prstDash val="solid"/>
            <a:round/>
            <a:headEnd len="sm" w="sm" type="none"/>
            <a:tailEnd len="sm" w="sm" type="none"/>
          </a:ln>
          <a:effectLst>
            <a:outerShdw blurRad="40000" rotWithShape="0" dir="5400000" dist="20000">
              <a:srgbClr val="000000">
                <a:alpha val="37254"/>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800"/>
              <a:buFont typeface="Arial"/>
              <a:buNone/>
            </a:pPr>
            <a:r>
              <a:rPr b="0" i="0" lang="en-US" sz="4800" u="none" cap="none" strike="noStrike">
                <a:solidFill>
                  <a:srgbClr val="FF0000"/>
                </a:solidFill>
                <a:latin typeface="Times New Roman"/>
                <a:ea typeface="Times New Roman"/>
                <a:cs typeface="Times New Roman"/>
                <a:sym typeface="Times New Roman"/>
              </a:rPr>
              <a:t>AI NHANH HƠN?</a:t>
            </a:r>
            <a:endParaRPr b="0" i="0" sz="4800" u="none" cap="none" strike="noStrike">
              <a:solidFill>
                <a:srgbClr val="FF0000"/>
              </a:solidFill>
              <a:latin typeface="Times New Roman"/>
              <a:ea typeface="Times New Roman"/>
              <a:cs typeface="Times New Roman"/>
              <a:sym typeface="Times New Roman"/>
            </a:endParaRPr>
          </a:p>
        </p:txBody>
      </p:sp>
      <p:sp>
        <p:nvSpPr>
          <p:cNvPr id="247" name="Google Shape;247;p6"/>
          <p:cNvSpPr/>
          <p:nvPr/>
        </p:nvSpPr>
        <p:spPr>
          <a:xfrm>
            <a:off x="428596" y="1428736"/>
            <a:ext cx="1000132" cy="500066"/>
          </a:xfrm>
          <a:prstGeom prst="roundRect">
            <a:avLst>
              <a:gd fmla="val 16667" name="adj"/>
            </a:avLst>
          </a:prstGeom>
          <a:gradFill>
            <a:gsLst>
              <a:gs pos="0">
                <a:srgbClr val="DAFEA4"/>
              </a:gs>
              <a:gs pos="35000">
                <a:srgbClr val="E3FEBF"/>
              </a:gs>
              <a:gs pos="100000">
                <a:srgbClr val="F4FEE6"/>
              </a:gs>
            </a:gsLst>
            <a:lin ang="16200000" scaled="0"/>
          </a:gradFill>
          <a:ln cap="flat" cmpd="sng" w="9525">
            <a:solidFill>
              <a:srgbClr val="97B853"/>
            </a:solidFill>
            <a:prstDash val="solid"/>
            <a:round/>
            <a:headEnd len="sm" w="sm" type="none"/>
            <a:tailEnd len="sm" w="sm" type="none"/>
          </a:ln>
          <a:effectLst>
            <a:outerShdw blurRad="40000" rotWithShape="0" dir="5400000" dist="20000">
              <a:srgbClr val="000000">
                <a:alpha val="37254"/>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000"/>
              <a:buFont typeface="Arial"/>
              <a:buNone/>
            </a:pPr>
            <a:r>
              <a:rPr b="1" i="0" lang="en-US" sz="2000" u="none" cap="none" strike="noStrike">
                <a:solidFill>
                  <a:srgbClr val="FF0000"/>
                </a:solidFill>
                <a:latin typeface="Times New Roman"/>
                <a:ea typeface="Times New Roman"/>
                <a:cs typeface="Times New Roman"/>
                <a:sym typeface="Times New Roman"/>
              </a:rPr>
              <a:t>Câu 4</a:t>
            </a:r>
            <a:endParaRPr b="1" i="0" sz="2000" u="none" cap="none" strike="noStrike">
              <a:solidFill>
                <a:srgbClr val="FF0000"/>
              </a:solidFill>
              <a:latin typeface="Times New Roman"/>
              <a:ea typeface="Times New Roman"/>
              <a:cs typeface="Times New Roman"/>
              <a:sym typeface="Times New Roman"/>
            </a:endParaRPr>
          </a:p>
        </p:txBody>
      </p:sp>
      <p:sp>
        <p:nvSpPr>
          <p:cNvPr id="248" name="Google Shape;248;p6"/>
          <p:cNvSpPr/>
          <p:nvPr/>
        </p:nvSpPr>
        <p:spPr>
          <a:xfrm>
            <a:off x="-1479550" y="1447800"/>
            <a:ext cx="185737" cy="338138"/>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49" name="Google Shape;249;p6"/>
          <p:cNvSpPr/>
          <p:nvPr/>
        </p:nvSpPr>
        <p:spPr>
          <a:xfrm>
            <a:off x="4446588" y="257175"/>
            <a:ext cx="273050" cy="307975"/>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Times New Roman"/>
                <a:ea typeface="Times New Roman"/>
                <a:cs typeface="Times New Roman"/>
                <a:sym typeface="Times New Roman"/>
              </a:rPr>
              <a:t>  </a:t>
            </a:r>
            <a:endParaRPr b="0" i="0" sz="2400" u="none" cap="none" strike="noStrike">
              <a:solidFill>
                <a:schemeClr val="dk1"/>
              </a:solidFill>
              <a:latin typeface="Calibri"/>
              <a:ea typeface="Calibri"/>
              <a:cs typeface="Calibri"/>
              <a:sym typeface="Calibri"/>
            </a:endParaRPr>
          </a:p>
        </p:txBody>
      </p:sp>
      <p:sp>
        <p:nvSpPr>
          <p:cNvPr id="250" name="Google Shape;250;p6"/>
          <p:cNvSpPr/>
          <p:nvPr/>
        </p:nvSpPr>
        <p:spPr>
          <a:xfrm>
            <a:off x="-1196975" y="990600"/>
            <a:ext cx="184150" cy="338138"/>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51" name="Google Shape;251;p6"/>
          <p:cNvSpPr/>
          <p:nvPr/>
        </p:nvSpPr>
        <p:spPr>
          <a:xfrm>
            <a:off x="4446588" y="257175"/>
            <a:ext cx="273050" cy="307975"/>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Times New Roman"/>
                <a:ea typeface="Times New Roman"/>
                <a:cs typeface="Times New Roman"/>
                <a:sym typeface="Times New Roman"/>
              </a:rPr>
              <a:t>  </a:t>
            </a:r>
            <a:endParaRPr b="0" i="0" sz="2400" u="none" cap="none" strike="noStrike">
              <a:solidFill>
                <a:schemeClr val="dk1"/>
              </a:solidFill>
              <a:latin typeface="Calibri"/>
              <a:ea typeface="Calibri"/>
              <a:cs typeface="Calibri"/>
              <a:sym typeface="Calibri"/>
            </a:endParaRPr>
          </a:p>
        </p:txBody>
      </p:sp>
      <p:sp>
        <p:nvSpPr>
          <p:cNvPr id="252" name="Google Shape;252;p6"/>
          <p:cNvSpPr/>
          <p:nvPr/>
        </p:nvSpPr>
        <p:spPr>
          <a:xfrm>
            <a:off x="0" y="1524000"/>
            <a:ext cx="184150" cy="338138"/>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53" name="Google Shape;253;p6"/>
          <p:cNvSpPr/>
          <p:nvPr/>
        </p:nvSpPr>
        <p:spPr>
          <a:xfrm>
            <a:off x="4446588" y="257175"/>
            <a:ext cx="273050" cy="307975"/>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Times New Roman"/>
                <a:ea typeface="Times New Roman"/>
                <a:cs typeface="Times New Roman"/>
                <a:sym typeface="Times New Roman"/>
              </a:rPr>
              <a:t>  </a:t>
            </a:r>
            <a:endParaRPr b="0" i="0" sz="2400" u="none" cap="none" strike="noStrike">
              <a:solidFill>
                <a:schemeClr val="dk1"/>
              </a:solidFill>
              <a:latin typeface="Calibri"/>
              <a:ea typeface="Calibri"/>
              <a:cs typeface="Calibri"/>
              <a:sym typeface="Calibri"/>
            </a:endParaRPr>
          </a:p>
        </p:txBody>
      </p:sp>
      <p:sp>
        <p:nvSpPr>
          <p:cNvPr id="254" name="Google Shape;254;p6"/>
          <p:cNvSpPr/>
          <p:nvPr/>
        </p:nvSpPr>
        <p:spPr>
          <a:xfrm>
            <a:off x="357158" y="2071678"/>
            <a:ext cx="8307387" cy="3429024"/>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  Bài thơ </a:t>
            </a:r>
            <a:r>
              <a:rPr b="1" i="1" lang="en-US" sz="2800" u="none" cap="none" strike="noStrike">
                <a:solidFill>
                  <a:srgbClr val="0000FF"/>
                </a:solidFill>
                <a:latin typeface="Times New Roman"/>
                <a:ea typeface="Times New Roman"/>
                <a:cs typeface="Times New Roman"/>
                <a:sym typeface="Times New Roman"/>
              </a:rPr>
              <a:t>Cảnh ngày hè</a:t>
            </a:r>
            <a:r>
              <a:rPr b="0" i="0" lang="en-US" sz="2800" u="none" cap="none" strike="noStrike">
                <a:solidFill>
                  <a:srgbClr val="0000FF"/>
                </a:solidFill>
                <a:latin typeface="Times New Roman"/>
                <a:ea typeface="Times New Roman"/>
                <a:cs typeface="Times New Roman"/>
                <a:sym typeface="Times New Roman"/>
              </a:rPr>
              <a:t> của Nguyễn Trãi được sáng tác theo thể thơ gì?</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A. Thơ thất ngôn xen lục ngôn.</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B. Thơ cổ phong.</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C. Thất ngôn bát cú Đường luật.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D. Thơ lục bát biến thể.</a:t>
            </a:r>
            <a:endParaRPr b="0" i="0" sz="2800" u="none" cap="none" strike="noStrike">
              <a:solidFill>
                <a:srgbClr val="0000FF"/>
              </a:solidFill>
              <a:latin typeface="Times New Roman"/>
              <a:ea typeface="Times New Roman"/>
              <a:cs typeface="Times New Roman"/>
              <a:sym typeface="Times New Roman"/>
            </a:endParaRPr>
          </a:p>
        </p:txBody>
      </p:sp>
      <p:grpSp>
        <p:nvGrpSpPr>
          <p:cNvPr id="255" name="Google Shape;255;p6"/>
          <p:cNvGrpSpPr/>
          <p:nvPr/>
        </p:nvGrpSpPr>
        <p:grpSpPr>
          <a:xfrm>
            <a:off x="6896100" y="3733800"/>
            <a:ext cx="1125538" cy="1143000"/>
            <a:chOff x="816" y="1392"/>
            <a:chExt cx="768" cy="720"/>
          </a:xfrm>
        </p:grpSpPr>
        <p:sp>
          <p:nvSpPr>
            <p:cNvPr id="256" name="Google Shape;256;p6"/>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57" name="Google Shape;257;p6"/>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1</a:t>
              </a:r>
              <a:endParaRPr b="0" i="0" sz="1400" u="none" cap="none" strike="noStrike">
                <a:solidFill>
                  <a:srgbClr val="000000"/>
                </a:solidFill>
                <a:latin typeface="Arial"/>
                <a:ea typeface="Arial"/>
                <a:cs typeface="Arial"/>
                <a:sym typeface="Arial"/>
              </a:endParaRPr>
            </a:p>
          </p:txBody>
        </p:sp>
      </p:grpSp>
      <p:grpSp>
        <p:nvGrpSpPr>
          <p:cNvPr id="258" name="Google Shape;258;p6"/>
          <p:cNvGrpSpPr/>
          <p:nvPr/>
        </p:nvGrpSpPr>
        <p:grpSpPr>
          <a:xfrm>
            <a:off x="6896100" y="3733800"/>
            <a:ext cx="1125538" cy="1143000"/>
            <a:chOff x="816" y="1392"/>
            <a:chExt cx="768" cy="720"/>
          </a:xfrm>
        </p:grpSpPr>
        <p:sp>
          <p:nvSpPr>
            <p:cNvPr id="259" name="Google Shape;259;p6"/>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60" name="Google Shape;260;p6"/>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2</a:t>
              </a:r>
              <a:endParaRPr b="0" i="0" sz="1400" u="none" cap="none" strike="noStrike">
                <a:solidFill>
                  <a:srgbClr val="000000"/>
                </a:solidFill>
                <a:latin typeface="Arial"/>
                <a:ea typeface="Arial"/>
                <a:cs typeface="Arial"/>
                <a:sym typeface="Arial"/>
              </a:endParaRPr>
            </a:p>
          </p:txBody>
        </p:sp>
      </p:grpSp>
      <p:grpSp>
        <p:nvGrpSpPr>
          <p:cNvPr id="261" name="Google Shape;261;p6"/>
          <p:cNvGrpSpPr/>
          <p:nvPr/>
        </p:nvGrpSpPr>
        <p:grpSpPr>
          <a:xfrm>
            <a:off x="6896100" y="3733800"/>
            <a:ext cx="1125538" cy="1143000"/>
            <a:chOff x="816" y="1392"/>
            <a:chExt cx="768" cy="720"/>
          </a:xfrm>
        </p:grpSpPr>
        <p:sp>
          <p:nvSpPr>
            <p:cNvPr id="262" name="Google Shape;262;p6"/>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63" name="Google Shape;263;p6"/>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3</a:t>
              </a:r>
              <a:endParaRPr b="0" i="0" sz="1400" u="none" cap="none" strike="noStrike">
                <a:solidFill>
                  <a:srgbClr val="000000"/>
                </a:solidFill>
                <a:latin typeface="Arial"/>
                <a:ea typeface="Arial"/>
                <a:cs typeface="Arial"/>
                <a:sym typeface="Arial"/>
              </a:endParaRPr>
            </a:p>
          </p:txBody>
        </p:sp>
      </p:grpSp>
      <p:grpSp>
        <p:nvGrpSpPr>
          <p:cNvPr id="264" name="Google Shape;264;p6"/>
          <p:cNvGrpSpPr/>
          <p:nvPr/>
        </p:nvGrpSpPr>
        <p:grpSpPr>
          <a:xfrm>
            <a:off x="6896100" y="3733800"/>
            <a:ext cx="1125538" cy="1143000"/>
            <a:chOff x="816" y="1392"/>
            <a:chExt cx="768" cy="720"/>
          </a:xfrm>
        </p:grpSpPr>
        <p:sp>
          <p:nvSpPr>
            <p:cNvPr id="265" name="Google Shape;265;p6"/>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66" name="Google Shape;266;p6"/>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4</a:t>
              </a:r>
              <a:endParaRPr b="0" i="0" sz="1400" u="none" cap="none" strike="noStrike">
                <a:solidFill>
                  <a:srgbClr val="000000"/>
                </a:solidFill>
                <a:latin typeface="Arial"/>
                <a:ea typeface="Arial"/>
                <a:cs typeface="Arial"/>
                <a:sym typeface="Arial"/>
              </a:endParaRPr>
            </a:p>
          </p:txBody>
        </p:sp>
      </p:grpSp>
      <p:grpSp>
        <p:nvGrpSpPr>
          <p:cNvPr id="267" name="Google Shape;267;p6"/>
          <p:cNvGrpSpPr/>
          <p:nvPr/>
        </p:nvGrpSpPr>
        <p:grpSpPr>
          <a:xfrm>
            <a:off x="6896100" y="3733800"/>
            <a:ext cx="1125538" cy="1143000"/>
            <a:chOff x="816" y="1392"/>
            <a:chExt cx="768" cy="720"/>
          </a:xfrm>
        </p:grpSpPr>
        <p:sp>
          <p:nvSpPr>
            <p:cNvPr id="268" name="Google Shape;268;p6"/>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69" name="Google Shape;269;p6"/>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5</a:t>
              </a:r>
              <a:endParaRPr b="0" i="0" sz="1400" u="none" cap="none" strike="noStrike">
                <a:solidFill>
                  <a:srgbClr val="000000"/>
                </a:solidFill>
                <a:latin typeface="Arial"/>
                <a:ea typeface="Arial"/>
                <a:cs typeface="Arial"/>
                <a:sym typeface="Arial"/>
              </a:endParaRPr>
            </a:p>
          </p:txBody>
        </p:sp>
      </p:grpSp>
      <p:grpSp>
        <p:nvGrpSpPr>
          <p:cNvPr id="270" name="Google Shape;270;p6"/>
          <p:cNvGrpSpPr/>
          <p:nvPr/>
        </p:nvGrpSpPr>
        <p:grpSpPr>
          <a:xfrm>
            <a:off x="6896100" y="3733800"/>
            <a:ext cx="1125538" cy="1143000"/>
            <a:chOff x="816" y="1392"/>
            <a:chExt cx="768" cy="720"/>
          </a:xfrm>
        </p:grpSpPr>
        <p:sp>
          <p:nvSpPr>
            <p:cNvPr id="271" name="Google Shape;271;p6"/>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72" name="Google Shape;272;p6"/>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6</a:t>
              </a:r>
              <a:endParaRPr b="0" i="0" sz="1400" u="none" cap="none" strike="noStrike">
                <a:solidFill>
                  <a:srgbClr val="000000"/>
                </a:solidFill>
                <a:latin typeface="Arial"/>
                <a:ea typeface="Arial"/>
                <a:cs typeface="Arial"/>
                <a:sym typeface="Arial"/>
              </a:endParaRPr>
            </a:p>
          </p:txBody>
        </p:sp>
      </p:grpSp>
      <p:grpSp>
        <p:nvGrpSpPr>
          <p:cNvPr id="273" name="Google Shape;273;p6"/>
          <p:cNvGrpSpPr/>
          <p:nvPr/>
        </p:nvGrpSpPr>
        <p:grpSpPr>
          <a:xfrm>
            <a:off x="6896100" y="3733800"/>
            <a:ext cx="1125538" cy="1143000"/>
            <a:chOff x="816" y="1392"/>
            <a:chExt cx="768" cy="720"/>
          </a:xfrm>
        </p:grpSpPr>
        <p:sp>
          <p:nvSpPr>
            <p:cNvPr id="274" name="Google Shape;274;p6"/>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75" name="Google Shape;275;p6"/>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7</a:t>
              </a:r>
              <a:endParaRPr b="0" i="0" sz="1400" u="none" cap="none" strike="noStrike">
                <a:solidFill>
                  <a:srgbClr val="000000"/>
                </a:solidFill>
                <a:latin typeface="Arial"/>
                <a:ea typeface="Arial"/>
                <a:cs typeface="Arial"/>
                <a:sym typeface="Arial"/>
              </a:endParaRPr>
            </a:p>
          </p:txBody>
        </p:sp>
      </p:grpSp>
      <p:grpSp>
        <p:nvGrpSpPr>
          <p:cNvPr id="276" name="Google Shape;276;p6"/>
          <p:cNvGrpSpPr/>
          <p:nvPr/>
        </p:nvGrpSpPr>
        <p:grpSpPr>
          <a:xfrm>
            <a:off x="6896100" y="3733800"/>
            <a:ext cx="1125538" cy="1143000"/>
            <a:chOff x="816" y="1392"/>
            <a:chExt cx="768" cy="720"/>
          </a:xfrm>
        </p:grpSpPr>
        <p:sp>
          <p:nvSpPr>
            <p:cNvPr id="277" name="Google Shape;277;p6"/>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78" name="Google Shape;278;p6"/>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8</a:t>
              </a:r>
              <a:endParaRPr b="0" i="0" sz="1400" u="none" cap="none" strike="noStrike">
                <a:solidFill>
                  <a:srgbClr val="000000"/>
                </a:solidFill>
                <a:latin typeface="Arial"/>
                <a:ea typeface="Arial"/>
                <a:cs typeface="Arial"/>
                <a:sym typeface="Arial"/>
              </a:endParaRPr>
            </a:p>
          </p:txBody>
        </p:sp>
      </p:grpSp>
      <p:grpSp>
        <p:nvGrpSpPr>
          <p:cNvPr id="279" name="Google Shape;279;p6"/>
          <p:cNvGrpSpPr/>
          <p:nvPr/>
        </p:nvGrpSpPr>
        <p:grpSpPr>
          <a:xfrm>
            <a:off x="6896100" y="3733800"/>
            <a:ext cx="1125538" cy="1143000"/>
            <a:chOff x="816" y="1392"/>
            <a:chExt cx="768" cy="720"/>
          </a:xfrm>
        </p:grpSpPr>
        <p:sp>
          <p:nvSpPr>
            <p:cNvPr id="280" name="Google Shape;280;p6"/>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81" name="Google Shape;281;p6"/>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9</a:t>
              </a:r>
              <a:endParaRPr b="0" i="0" sz="1400" u="none" cap="none" strike="noStrike">
                <a:solidFill>
                  <a:srgbClr val="000000"/>
                </a:solidFill>
                <a:latin typeface="Arial"/>
                <a:ea typeface="Arial"/>
                <a:cs typeface="Arial"/>
                <a:sym typeface="Arial"/>
              </a:endParaRPr>
            </a:p>
          </p:txBody>
        </p:sp>
      </p:grpSp>
      <p:grpSp>
        <p:nvGrpSpPr>
          <p:cNvPr id="282" name="Google Shape;282;p6"/>
          <p:cNvGrpSpPr/>
          <p:nvPr/>
        </p:nvGrpSpPr>
        <p:grpSpPr>
          <a:xfrm>
            <a:off x="6896100" y="3733800"/>
            <a:ext cx="1125538" cy="1143000"/>
            <a:chOff x="816" y="1392"/>
            <a:chExt cx="768" cy="720"/>
          </a:xfrm>
        </p:grpSpPr>
        <p:sp>
          <p:nvSpPr>
            <p:cNvPr id="283" name="Google Shape;283;p6"/>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84" name="Google Shape;284;p6"/>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10</a:t>
              </a:r>
              <a:endParaRPr b="0" i="0" sz="1400" u="none" cap="none" strike="noStrike">
                <a:solidFill>
                  <a:srgbClr val="000000"/>
                </a:solidFill>
                <a:latin typeface="Arial"/>
                <a:ea typeface="Arial"/>
                <a:cs typeface="Arial"/>
                <a:sym typeface="Arial"/>
              </a:endParaRPr>
            </a:p>
          </p:txBody>
        </p:sp>
      </p:grpSp>
      <p:pic>
        <p:nvPicPr>
          <p:cNvPr descr="Bells" id="285" name="Google Shape;285;p6"/>
          <p:cNvPicPr preferRelativeResize="0"/>
          <p:nvPr/>
        </p:nvPicPr>
        <p:blipFill rotWithShape="1">
          <a:blip r:embed="rId3">
            <a:alphaModFix/>
          </a:blip>
          <a:srcRect b="0" l="0" r="0" t="0"/>
          <a:stretch/>
        </p:blipFill>
        <p:spPr>
          <a:xfrm>
            <a:off x="6858016" y="3857628"/>
            <a:ext cx="1169987" cy="9525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xit" presetID="10" presetSubtype="0">
                                  <p:stCondLst>
                                    <p:cond delay="0"/>
                                  </p:stCondLst>
                                  <p:childTnLst>
                                    <p:animEffect filter="fade" transition="out">
                                      <p:cBhvr>
                                        <p:cTn dur="500"/>
                                        <p:tgtEl>
                                          <p:spTgt spid="282"/>
                                        </p:tgtEl>
                                      </p:cBhvr>
                                    </p:animEffect>
                                    <p:set>
                                      <p:cBhvr>
                                        <p:cTn dur="1" fill="hold">
                                          <p:stCondLst>
                                            <p:cond delay="500"/>
                                          </p:stCondLst>
                                        </p:cTn>
                                        <p:tgtEl>
                                          <p:spTgt spid="282"/>
                                        </p:tgtEl>
                                        <p:attrNameLst>
                                          <p:attrName>style.visibility</p:attrName>
                                        </p:attrNameLst>
                                      </p:cBhvr>
                                      <p:to>
                                        <p:strVal val="hidden"/>
                                      </p:to>
                                    </p:set>
                                  </p:childTnLst>
                                </p:cTn>
                              </p:par>
                            </p:childTnLst>
                          </p:cTn>
                        </p:par>
                        <p:par>
                          <p:cTn fill="hold">
                            <p:stCondLst>
                              <p:cond delay="500"/>
                            </p:stCondLst>
                            <p:childTnLst>
                              <p:par>
                                <p:cTn fill="hold" nodeType="afterEffect" presetClass="exit" presetID="10" presetSubtype="0">
                                  <p:stCondLst>
                                    <p:cond delay="0"/>
                                  </p:stCondLst>
                                  <p:childTnLst>
                                    <p:animEffect filter="fade" transition="out">
                                      <p:cBhvr>
                                        <p:cTn dur="500"/>
                                        <p:tgtEl>
                                          <p:spTgt spid="279"/>
                                        </p:tgtEl>
                                      </p:cBhvr>
                                    </p:animEffect>
                                    <p:set>
                                      <p:cBhvr>
                                        <p:cTn dur="1" fill="hold">
                                          <p:stCondLst>
                                            <p:cond delay="500"/>
                                          </p:stCondLst>
                                        </p:cTn>
                                        <p:tgtEl>
                                          <p:spTgt spid="279"/>
                                        </p:tgtEl>
                                        <p:attrNameLst>
                                          <p:attrName>style.visibility</p:attrName>
                                        </p:attrNameLst>
                                      </p:cBhvr>
                                      <p:to>
                                        <p:strVal val="hidden"/>
                                      </p:to>
                                    </p:set>
                                  </p:childTnLst>
                                </p:cTn>
                              </p:par>
                            </p:childTnLst>
                          </p:cTn>
                        </p:par>
                        <p:par>
                          <p:cTn fill="hold">
                            <p:stCondLst>
                              <p:cond delay="1000"/>
                            </p:stCondLst>
                            <p:childTnLst>
                              <p:par>
                                <p:cTn fill="hold" nodeType="afterEffect" presetClass="exit" presetID="10" presetSubtype="0">
                                  <p:stCondLst>
                                    <p:cond delay="0"/>
                                  </p:stCondLst>
                                  <p:childTnLst>
                                    <p:animEffect filter="fade" transition="out">
                                      <p:cBhvr>
                                        <p:cTn dur="500"/>
                                        <p:tgtEl>
                                          <p:spTgt spid="276"/>
                                        </p:tgtEl>
                                      </p:cBhvr>
                                    </p:animEffect>
                                    <p:set>
                                      <p:cBhvr>
                                        <p:cTn dur="1" fill="hold">
                                          <p:stCondLst>
                                            <p:cond delay="500"/>
                                          </p:stCondLst>
                                        </p:cTn>
                                        <p:tgtEl>
                                          <p:spTgt spid="276"/>
                                        </p:tgtEl>
                                        <p:attrNameLst>
                                          <p:attrName>style.visibility</p:attrName>
                                        </p:attrNameLst>
                                      </p:cBhvr>
                                      <p:to>
                                        <p:strVal val="hidden"/>
                                      </p:to>
                                    </p:set>
                                  </p:childTnLst>
                                </p:cTn>
                              </p:par>
                            </p:childTnLst>
                          </p:cTn>
                        </p:par>
                        <p:par>
                          <p:cTn fill="hold">
                            <p:stCondLst>
                              <p:cond delay="1500"/>
                            </p:stCondLst>
                            <p:childTnLst>
                              <p:par>
                                <p:cTn fill="hold" nodeType="afterEffect" presetClass="exit" presetID="10" presetSubtype="0">
                                  <p:stCondLst>
                                    <p:cond delay="0"/>
                                  </p:stCondLst>
                                  <p:childTnLst>
                                    <p:animEffect filter="fade" transition="out">
                                      <p:cBhvr>
                                        <p:cTn dur="500"/>
                                        <p:tgtEl>
                                          <p:spTgt spid="273"/>
                                        </p:tgtEl>
                                      </p:cBhvr>
                                    </p:animEffect>
                                    <p:set>
                                      <p:cBhvr>
                                        <p:cTn dur="1" fill="hold">
                                          <p:stCondLst>
                                            <p:cond delay="500"/>
                                          </p:stCondLst>
                                        </p:cTn>
                                        <p:tgtEl>
                                          <p:spTgt spid="273"/>
                                        </p:tgtEl>
                                        <p:attrNameLst>
                                          <p:attrName>style.visibility</p:attrName>
                                        </p:attrNameLst>
                                      </p:cBhvr>
                                      <p:to>
                                        <p:strVal val="hidden"/>
                                      </p:to>
                                    </p:set>
                                  </p:childTnLst>
                                </p:cTn>
                              </p:par>
                            </p:childTnLst>
                          </p:cTn>
                        </p:par>
                        <p:par>
                          <p:cTn fill="hold">
                            <p:stCondLst>
                              <p:cond delay="2000"/>
                            </p:stCondLst>
                            <p:childTnLst>
                              <p:par>
                                <p:cTn fill="hold" nodeType="afterEffect" presetClass="exit" presetID="10" presetSubtype="0">
                                  <p:stCondLst>
                                    <p:cond delay="0"/>
                                  </p:stCondLst>
                                  <p:childTnLst>
                                    <p:animEffect filter="fade" transition="out">
                                      <p:cBhvr>
                                        <p:cTn dur="500"/>
                                        <p:tgtEl>
                                          <p:spTgt spid="270"/>
                                        </p:tgtEl>
                                      </p:cBhvr>
                                    </p:animEffect>
                                    <p:set>
                                      <p:cBhvr>
                                        <p:cTn dur="1" fill="hold">
                                          <p:stCondLst>
                                            <p:cond delay="500"/>
                                          </p:stCondLst>
                                        </p:cTn>
                                        <p:tgtEl>
                                          <p:spTgt spid="270"/>
                                        </p:tgtEl>
                                        <p:attrNameLst>
                                          <p:attrName>style.visibility</p:attrName>
                                        </p:attrNameLst>
                                      </p:cBhvr>
                                      <p:to>
                                        <p:strVal val="hidden"/>
                                      </p:to>
                                    </p:set>
                                  </p:childTnLst>
                                </p:cTn>
                              </p:par>
                            </p:childTnLst>
                          </p:cTn>
                        </p:par>
                        <p:par>
                          <p:cTn fill="hold">
                            <p:stCondLst>
                              <p:cond delay="2500"/>
                            </p:stCondLst>
                            <p:childTnLst>
                              <p:par>
                                <p:cTn fill="hold" nodeType="afterEffect" presetClass="exit" presetID="10" presetSubtype="0">
                                  <p:stCondLst>
                                    <p:cond delay="0"/>
                                  </p:stCondLst>
                                  <p:childTnLst>
                                    <p:animEffect filter="fade" transition="out">
                                      <p:cBhvr>
                                        <p:cTn dur="500"/>
                                        <p:tgtEl>
                                          <p:spTgt spid="267"/>
                                        </p:tgtEl>
                                      </p:cBhvr>
                                    </p:animEffect>
                                    <p:set>
                                      <p:cBhvr>
                                        <p:cTn dur="1" fill="hold">
                                          <p:stCondLst>
                                            <p:cond delay="500"/>
                                          </p:stCondLst>
                                        </p:cTn>
                                        <p:tgtEl>
                                          <p:spTgt spid="267"/>
                                        </p:tgtEl>
                                        <p:attrNameLst>
                                          <p:attrName>style.visibility</p:attrName>
                                        </p:attrNameLst>
                                      </p:cBhvr>
                                      <p:to>
                                        <p:strVal val="hidden"/>
                                      </p:to>
                                    </p:set>
                                  </p:childTnLst>
                                </p:cTn>
                              </p:par>
                            </p:childTnLst>
                          </p:cTn>
                        </p:par>
                        <p:par>
                          <p:cTn fill="hold">
                            <p:stCondLst>
                              <p:cond delay="3000"/>
                            </p:stCondLst>
                            <p:childTnLst>
                              <p:par>
                                <p:cTn fill="hold" nodeType="afterEffect" presetClass="exit" presetID="10" presetSubtype="0">
                                  <p:stCondLst>
                                    <p:cond delay="0"/>
                                  </p:stCondLst>
                                  <p:childTnLst>
                                    <p:animEffect filter="fade" transition="out">
                                      <p:cBhvr>
                                        <p:cTn dur="500"/>
                                        <p:tgtEl>
                                          <p:spTgt spid="264"/>
                                        </p:tgtEl>
                                      </p:cBhvr>
                                    </p:animEffect>
                                    <p:set>
                                      <p:cBhvr>
                                        <p:cTn dur="1" fill="hold">
                                          <p:stCondLst>
                                            <p:cond delay="500"/>
                                          </p:stCondLst>
                                        </p:cTn>
                                        <p:tgtEl>
                                          <p:spTgt spid="264"/>
                                        </p:tgtEl>
                                        <p:attrNameLst>
                                          <p:attrName>style.visibility</p:attrName>
                                        </p:attrNameLst>
                                      </p:cBhvr>
                                      <p:to>
                                        <p:strVal val="hidden"/>
                                      </p:to>
                                    </p:set>
                                  </p:childTnLst>
                                </p:cTn>
                              </p:par>
                            </p:childTnLst>
                          </p:cTn>
                        </p:par>
                        <p:par>
                          <p:cTn fill="hold">
                            <p:stCondLst>
                              <p:cond delay="3500"/>
                            </p:stCondLst>
                            <p:childTnLst>
                              <p:par>
                                <p:cTn fill="hold" nodeType="afterEffect" presetClass="exit" presetID="10" presetSubtype="0">
                                  <p:stCondLst>
                                    <p:cond delay="0"/>
                                  </p:stCondLst>
                                  <p:childTnLst>
                                    <p:animEffect filter="fade" transition="out">
                                      <p:cBhvr>
                                        <p:cTn dur="500"/>
                                        <p:tgtEl>
                                          <p:spTgt spid="261"/>
                                        </p:tgtEl>
                                      </p:cBhvr>
                                    </p:animEffect>
                                    <p:set>
                                      <p:cBhvr>
                                        <p:cTn dur="1" fill="hold">
                                          <p:stCondLst>
                                            <p:cond delay="500"/>
                                          </p:stCondLst>
                                        </p:cTn>
                                        <p:tgtEl>
                                          <p:spTgt spid="261"/>
                                        </p:tgtEl>
                                        <p:attrNameLst>
                                          <p:attrName>style.visibility</p:attrName>
                                        </p:attrNameLst>
                                      </p:cBhvr>
                                      <p:to>
                                        <p:strVal val="hidden"/>
                                      </p:to>
                                    </p:set>
                                  </p:childTnLst>
                                </p:cTn>
                              </p:par>
                            </p:childTnLst>
                          </p:cTn>
                        </p:par>
                        <p:par>
                          <p:cTn fill="hold">
                            <p:stCondLst>
                              <p:cond delay="4000"/>
                            </p:stCondLst>
                            <p:childTnLst>
                              <p:par>
                                <p:cTn fill="hold" nodeType="afterEffect" presetClass="exit" presetID="10" presetSubtype="0">
                                  <p:stCondLst>
                                    <p:cond delay="0"/>
                                  </p:stCondLst>
                                  <p:childTnLst>
                                    <p:animEffect filter="fade" transition="out">
                                      <p:cBhvr>
                                        <p:cTn dur="500"/>
                                        <p:tgtEl>
                                          <p:spTgt spid="258"/>
                                        </p:tgtEl>
                                      </p:cBhvr>
                                    </p:animEffect>
                                    <p:set>
                                      <p:cBhvr>
                                        <p:cTn dur="1" fill="hold">
                                          <p:stCondLst>
                                            <p:cond delay="500"/>
                                          </p:stCondLst>
                                        </p:cTn>
                                        <p:tgtEl>
                                          <p:spTgt spid="258"/>
                                        </p:tgtEl>
                                        <p:attrNameLst>
                                          <p:attrName>style.visibility</p:attrName>
                                        </p:attrNameLst>
                                      </p:cBhvr>
                                      <p:to>
                                        <p:strVal val="hidden"/>
                                      </p:to>
                                    </p:set>
                                  </p:childTnLst>
                                </p:cTn>
                              </p:par>
                            </p:childTnLst>
                          </p:cTn>
                        </p:par>
                        <p:par>
                          <p:cTn fill="hold">
                            <p:stCondLst>
                              <p:cond delay="4500"/>
                            </p:stCondLst>
                            <p:childTnLst>
                              <p:par>
                                <p:cTn fill="hold" nodeType="afterEffect" presetClass="exit" presetID="10" presetSubtype="0">
                                  <p:stCondLst>
                                    <p:cond delay="0"/>
                                  </p:stCondLst>
                                  <p:childTnLst>
                                    <p:animEffect filter="fade" transition="out">
                                      <p:cBhvr>
                                        <p:cTn dur="500"/>
                                        <p:tgtEl>
                                          <p:spTgt spid="255"/>
                                        </p:tgtEl>
                                      </p:cBhvr>
                                    </p:animEffect>
                                    <p:set>
                                      <p:cBhvr>
                                        <p:cTn dur="1" fill="hold">
                                          <p:stCondLst>
                                            <p:cond delay="500"/>
                                          </p:stCondLst>
                                        </p:cTn>
                                        <p:tgtEl>
                                          <p:spTgt spid="255"/>
                                        </p:tgtEl>
                                        <p:attrNameLst>
                                          <p:attrName>style.visibility</p:attrName>
                                        </p:attrNameLst>
                                      </p:cBhvr>
                                      <p:to>
                                        <p:strVal val="hidden"/>
                                      </p:to>
                                    </p:set>
                                  </p:childTnLst>
                                </p:cTn>
                              </p:par>
                            </p:childTnLst>
                          </p:cTn>
                        </p:par>
                        <p:par>
                          <p:cTn fill="hold">
                            <p:stCondLst>
                              <p:cond delay="5000"/>
                            </p:stCondLst>
                            <p:childTnLst>
                              <p:par>
                                <p:cTn fill="hold" nodeType="afterEffect" presetClass="entr" presetID="10" presetSubtype="0">
                                  <p:stCondLst>
                                    <p:cond delay="0"/>
                                  </p:stCondLst>
                                  <p:childTnLst>
                                    <p:set>
                                      <p:cBhvr>
                                        <p:cTn dur="1" fill="hold">
                                          <p:stCondLst>
                                            <p:cond delay="0"/>
                                          </p:stCondLst>
                                        </p:cTn>
                                        <p:tgtEl>
                                          <p:spTgt spid="285"/>
                                        </p:tgtEl>
                                        <p:attrNameLst>
                                          <p:attrName>style.visibility</p:attrName>
                                        </p:attrNameLst>
                                      </p:cBhvr>
                                      <p:to>
                                        <p:strVal val="visible"/>
                                      </p:to>
                                    </p:set>
                                    <p:animEffect filter="fade" transition="in">
                                      <p:cBhvr>
                                        <p:cTn dur="500"/>
                                        <p:tgtEl>
                                          <p:spTgt spid="28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9" name="Shape 289"/>
        <p:cNvGrpSpPr/>
        <p:nvPr/>
      </p:nvGrpSpPr>
      <p:grpSpPr>
        <a:xfrm>
          <a:off x="0" y="0"/>
          <a:ext cx="0" cy="0"/>
          <a:chOff x="0" y="0"/>
          <a:chExt cx="0" cy="0"/>
        </a:xfrm>
      </p:grpSpPr>
      <p:sp>
        <p:nvSpPr>
          <p:cNvPr id="290" name="Google Shape;290;p7"/>
          <p:cNvSpPr/>
          <p:nvPr/>
        </p:nvSpPr>
        <p:spPr>
          <a:xfrm>
            <a:off x="1928794" y="285728"/>
            <a:ext cx="5500726" cy="857256"/>
          </a:xfrm>
          <a:prstGeom prst="roundRect">
            <a:avLst>
              <a:gd fmla="val 16667" name="adj"/>
            </a:avLst>
          </a:prstGeom>
          <a:gradFill>
            <a:gsLst>
              <a:gs pos="0">
                <a:srgbClr val="9BE9FF"/>
              </a:gs>
              <a:gs pos="35000">
                <a:srgbClr val="B8F1FF"/>
              </a:gs>
              <a:gs pos="100000">
                <a:srgbClr val="E2FBFF"/>
              </a:gs>
            </a:gsLst>
            <a:lin ang="16200000" scaled="0"/>
          </a:gradFill>
          <a:ln cap="flat" cmpd="sng" w="9525">
            <a:solidFill>
              <a:srgbClr val="45A9C4"/>
            </a:solidFill>
            <a:prstDash val="solid"/>
            <a:round/>
            <a:headEnd len="sm" w="sm" type="none"/>
            <a:tailEnd len="sm" w="sm" type="none"/>
          </a:ln>
          <a:effectLst>
            <a:outerShdw blurRad="40000" rotWithShape="0" dir="5400000" dist="20000">
              <a:srgbClr val="000000">
                <a:alpha val="37254"/>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800"/>
              <a:buFont typeface="Arial"/>
              <a:buNone/>
            </a:pPr>
            <a:r>
              <a:rPr b="0" i="0" lang="en-US" sz="4800" u="none" cap="none" strike="noStrike">
                <a:solidFill>
                  <a:srgbClr val="FF0000"/>
                </a:solidFill>
                <a:latin typeface="Times New Roman"/>
                <a:ea typeface="Times New Roman"/>
                <a:cs typeface="Times New Roman"/>
                <a:sym typeface="Times New Roman"/>
              </a:rPr>
              <a:t>AI NHANH HƠN?</a:t>
            </a:r>
            <a:endParaRPr b="0" i="0" sz="4800" u="none" cap="none" strike="noStrike">
              <a:solidFill>
                <a:srgbClr val="FF0000"/>
              </a:solidFill>
              <a:latin typeface="Times New Roman"/>
              <a:ea typeface="Times New Roman"/>
              <a:cs typeface="Times New Roman"/>
              <a:sym typeface="Times New Roman"/>
            </a:endParaRPr>
          </a:p>
        </p:txBody>
      </p:sp>
      <p:sp>
        <p:nvSpPr>
          <p:cNvPr id="291" name="Google Shape;291;p7"/>
          <p:cNvSpPr/>
          <p:nvPr/>
        </p:nvSpPr>
        <p:spPr>
          <a:xfrm>
            <a:off x="428596" y="1428736"/>
            <a:ext cx="1000132" cy="500066"/>
          </a:xfrm>
          <a:prstGeom prst="roundRect">
            <a:avLst>
              <a:gd fmla="val 16667" name="adj"/>
            </a:avLst>
          </a:prstGeom>
          <a:gradFill>
            <a:gsLst>
              <a:gs pos="0">
                <a:srgbClr val="DAFEA4"/>
              </a:gs>
              <a:gs pos="35000">
                <a:srgbClr val="E3FEBF"/>
              </a:gs>
              <a:gs pos="100000">
                <a:srgbClr val="F4FEE6"/>
              </a:gs>
            </a:gsLst>
            <a:lin ang="16200000" scaled="0"/>
          </a:gradFill>
          <a:ln cap="flat" cmpd="sng" w="9525">
            <a:solidFill>
              <a:srgbClr val="97B853"/>
            </a:solidFill>
            <a:prstDash val="solid"/>
            <a:round/>
            <a:headEnd len="sm" w="sm" type="none"/>
            <a:tailEnd len="sm" w="sm" type="none"/>
          </a:ln>
          <a:effectLst>
            <a:outerShdw blurRad="40000" rotWithShape="0" dir="5400000" dist="20000">
              <a:srgbClr val="000000">
                <a:alpha val="37254"/>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000"/>
              <a:buFont typeface="Arial"/>
              <a:buNone/>
            </a:pPr>
            <a:r>
              <a:rPr b="1" i="0" lang="en-US" sz="2000" u="none" cap="none" strike="noStrike">
                <a:solidFill>
                  <a:srgbClr val="FF0000"/>
                </a:solidFill>
                <a:latin typeface="Times New Roman"/>
                <a:ea typeface="Times New Roman"/>
                <a:cs typeface="Times New Roman"/>
                <a:sym typeface="Times New Roman"/>
              </a:rPr>
              <a:t>Câu 5</a:t>
            </a:r>
            <a:endParaRPr b="1" i="0" sz="2000" u="none" cap="none" strike="noStrike">
              <a:solidFill>
                <a:srgbClr val="FF0000"/>
              </a:solidFill>
              <a:latin typeface="Times New Roman"/>
              <a:ea typeface="Times New Roman"/>
              <a:cs typeface="Times New Roman"/>
              <a:sym typeface="Times New Roman"/>
            </a:endParaRPr>
          </a:p>
        </p:txBody>
      </p:sp>
      <p:sp>
        <p:nvSpPr>
          <p:cNvPr id="292" name="Google Shape;292;p7"/>
          <p:cNvSpPr/>
          <p:nvPr/>
        </p:nvSpPr>
        <p:spPr>
          <a:xfrm>
            <a:off x="-1479550" y="1447800"/>
            <a:ext cx="185737" cy="338138"/>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93" name="Google Shape;293;p7"/>
          <p:cNvSpPr/>
          <p:nvPr/>
        </p:nvSpPr>
        <p:spPr>
          <a:xfrm>
            <a:off x="4446588" y="257175"/>
            <a:ext cx="273050" cy="307975"/>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Times New Roman"/>
                <a:ea typeface="Times New Roman"/>
                <a:cs typeface="Times New Roman"/>
                <a:sym typeface="Times New Roman"/>
              </a:rPr>
              <a:t>  </a:t>
            </a:r>
            <a:endParaRPr b="0" i="0" sz="2400" u="none" cap="none" strike="noStrike">
              <a:solidFill>
                <a:schemeClr val="dk1"/>
              </a:solidFill>
              <a:latin typeface="Calibri"/>
              <a:ea typeface="Calibri"/>
              <a:cs typeface="Calibri"/>
              <a:sym typeface="Calibri"/>
            </a:endParaRPr>
          </a:p>
        </p:txBody>
      </p:sp>
      <p:sp>
        <p:nvSpPr>
          <p:cNvPr id="294" name="Google Shape;294;p7"/>
          <p:cNvSpPr/>
          <p:nvPr/>
        </p:nvSpPr>
        <p:spPr>
          <a:xfrm>
            <a:off x="-1196975" y="990600"/>
            <a:ext cx="184150" cy="338138"/>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95" name="Google Shape;295;p7"/>
          <p:cNvSpPr/>
          <p:nvPr/>
        </p:nvSpPr>
        <p:spPr>
          <a:xfrm>
            <a:off x="4446588" y="257175"/>
            <a:ext cx="273050" cy="307975"/>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Times New Roman"/>
                <a:ea typeface="Times New Roman"/>
                <a:cs typeface="Times New Roman"/>
                <a:sym typeface="Times New Roman"/>
              </a:rPr>
              <a:t>  </a:t>
            </a:r>
            <a:endParaRPr b="0" i="0" sz="2400" u="none" cap="none" strike="noStrike">
              <a:solidFill>
                <a:schemeClr val="dk1"/>
              </a:solidFill>
              <a:latin typeface="Calibri"/>
              <a:ea typeface="Calibri"/>
              <a:cs typeface="Calibri"/>
              <a:sym typeface="Calibri"/>
            </a:endParaRPr>
          </a:p>
        </p:txBody>
      </p:sp>
      <p:sp>
        <p:nvSpPr>
          <p:cNvPr id="296" name="Google Shape;296;p7"/>
          <p:cNvSpPr/>
          <p:nvPr/>
        </p:nvSpPr>
        <p:spPr>
          <a:xfrm>
            <a:off x="0" y="1524000"/>
            <a:ext cx="184150" cy="338138"/>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97" name="Google Shape;297;p7"/>
          <p:cNvSpPr/>
          <p:nvPr/>
        </p:nvSpPr>
        <p:spPr>
          <a:xfrm>
            <a:off x="4446588" y="257175"/>
            <a:ext cx="273050" cy="307975"/>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Times New Roman"/>
                <a:ea typeface="Times New Roman"/>
                <a:cs typeface="Times New Roman"/>
                <a:sym typeface="Times New Roman"/>
              </a:rPr>
              <a:t>  </a:t>
            </a:r>
            <a:endParaRPr b="0" i="0" sz="2400" u="none" cap="none" strike="noStrike">
              <a:solidFill>
                <a:schemeClr val="dk1"/>
              </a:solidFill>
              <a:latin typeface="Calibri"/>
              <a:ea typeface="Calibri"/>
              <a:cs typeface="Calibri"/>
              <a:sym typeface="Calibri"/>
            </a:endParaRPr>
          </a:p>
        </p:txBody>
      </p:sp>
      <p:sp>
        <p:nvSpPr>
          <p:cNvPr id="298" name="Google Shape;298;p7"/>
          <p:cNvSpPr/>
          <p:nvPr/>
        </p:nvSpPr>
        <p:spPr>
          <a:xfrm>
            <a:off x="357158" y="2071678"/>
            <a:ext cx="8307387" cy="3429024"/>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  Bài thơ </a:t>
            </a:r>
            <a:r>
              <a:rPr b="1" i="1" lang="en-US" sz="2800" u="none" cap="none" strike="noStrike">
                <a:solidFill>
                  <a:srgbClr val="0000FF"/>
                </a:solidFill>
                <a:latin typeface="Times New Roman"/>
                <a:ea typeface="Times New Roman"/>
                <a:cs typeface="Times New Roman"/>
                <a:sym typeface="Times New Roman"/>
              </a:rPr>
              <a:t>Cảnh ngày hè</a:t>
            </a:r>
            <a:r>
              <a:rPr b="0" i="0" lang="en-US" sz="2800" u="none" cap="none" strike="noStrike">
                <a:solidFill>
                  <a:srgbClr val="0000FF"/>
                </a:solidFill>
                <a:latin typeface="Times New Roman"/>
                <a:ea typeface="Times New Roman"/>
                <a:cs typeface="Times New Roman"/>
                <a:sym typeface="Times New Roman"/>
              </a:rPr>
              <a:t> của Nguyễn Trãi được trích từ mục nào trong tập thơ </a:t>
            </a:r>
            <a:r>
              <a:rPr b="1" i="1" lang="en-US" sz="2800" u="none" cap="none" strike="noStrike">
                <a:solidFill>
                  <a:srgbClr val="0000FF"/>
                </a:solidFill>
                <a:latin typeface="Times New Roman"/>
                <a:ea typeface="Times New Roman"/>
                <a:cs typeface="Times New Roman"/>
                <a:sym typeface="Times New Roman"/>
              </a:rPr>
              <a:t>Quốc âm thi tập</a:t>
            </a:r>
            <a:r>
              <a:rPr b="0" i="0" lang="en-US" sz="2800" u="none" cap="none" strike="noStrike">
                <a:solidFill>
                  <a:srgbClr val="0000FF"/>
                </a:solidFill>
                <a:latin typeface="Times New Roman"/>
                <a:ea typeface="Times New Roman"/>
                <a:cs typeface="Times New Roman"/>
                <a:sym typeface="Times New Roman"/>
              </a:rPr>
              <a: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A. Mục Ngôn chí.</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B. Mục Mạn thuật.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C. Mục Tự thán, tự thuật.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D. Mục Bảo kính cảnh giới, bài số 43.</a:t>
            </a:r>
            <a:endParaRPr b="0" i="0" sz="2800" u="none" cap="none" strike="noStrike">
              <a:solidFill>
                <a:srgbClr val="0000FF"/>
              </a:solidFill>
              <a:latin typeface="Times New Roman"/>
              <a:ea typeface="Times New Roman"/>
              <a:cs typeface="Times New Roman"/>
              <a:sym typeface="Times New Roman"/>
            </a:endParaRPr>
          </a:p>
        </p:txBody>
      </p:sp>
      <p:grpSp>
        <p:nvGrpSpPr>
          <p:cNvPr id="299" name="Google Shape;299;p7"/>
          <p:cNvGrpSpPr/>
          <p:nvPr/>
        </p:nvGrpSpPr>
        <p:grpSpPr>
          <a:xfrm>
            <a:off x="6896100" y="3733800"/>
            <a:ext cx="1125538" cy="1143000"/>
            <a:chOff x="816" y="1392"/>
            <a:chExt cx="768" cy="720"/>
          </a:xfrm>
        </p:grpSpPr>
        <p:sp>
          <p:nvSpPr>
            <p:cNvPr id="300" name="Google Shape;300;p7"/>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01" name="Google Shape;301;p7"/>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1</a:t>
              </a:r>
              <a:endParaRPr b="0" i="0" sz="1400" u="none" cap="none" strike="noStrike">
                <a:solidFill>
                  <a:srgbClr val="000000"/>
                </a:solidFill>
                <a:latin typeface="Arial"/>
                <a:ea typeface="Arial"/>
                <a:cs typeface="Arial"/>
                <a:sym typeface="Arial"/>
              </a:endParaRPr>
            </a:p>
          </p:txBody>
        </p:sp>
      </p:grpSp>
      <p:grpSp>
        <p:nvGrpSpPr>
          <p:cNvPr id="302" name="Google Shape;302;p7"/>
          <p:cNvGrpSpPr/>
          <p:nvPr/>
        </p:nvGrpSpPr>
        <p:grpSpPr>
          <a:xfrm>
            <a:off x="6896100" y="3733800"/>
            <a:ext cx="1125538" cy="1143000"/>
            <a:chOff x="816" y="1392"/>
            <a:chExt cx="768" cy="720"/>
          </a:xfrm>
        </p:grpSpPr>
        <p:sp>
          <p:nvSpPr>
            <p:cNvPr id="303" name="Google Shape;303;p7"/>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04" name="Google Shape;304;p7"/>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2</a:t>
              </a:r>
              <a:endParaRPr b="0" i="0" sz="1400" u="none" cap="none" strike="noStrike">
                <a:solidFill>
                  <a:srgbClr val="000000"/>
                </a:solidFill>
                <a:latin typeface="Arial"/>
                <a:ea typeface="Arial"/>
                <a:cs typeface="Arial"/>
                <a:sym typeface="Arial"/>
              </a:endParaRPr>
            </a:p>
          </p:txBody>
        </p:sp>
      </p:grpSp>
      <p:grpSp>
        <p:nvGrpSpPr>
          <p:cNvPr id="305" name="Google Shape;305;p7"/>
          <p:cNvGrpSpPr/>
          <p:nvPr/>
        </p:nvGrpSpPr>
        <p:grpSpPr>
          <a:xfrm>
            <a:off x="6896100" y="3733800"/>
            <a:ext cx="1125538" cy="1143000"/>
            <a:chOff x="816" y="1392"/>
            <a:chExt cx="768" cy="720"/>
          </a:xfrm>
        </p:grpSpPr>
        <p:sp>
          <p:nvSpPr>
            <p:cNvPr id="306" name="Google Shape;306;p7"/>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07" name="Google Shape;307;p7"/>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3</a:t>
              </a:r>
              <a:endParaRPr b="0" i="0" sz="1400" u="none" cap="none" strike="noStrike">
                <a:solidFill>
                  <a:srgbClr val="000000"/>
                </a:solidFill>
                <a:latin typeface="Arial"/>
                <a:ea typeface="Arial"/>
                <a:cs typeface="Arial"/>
                <a:sym typeface="Arial"/>
              </a:endParaRPr>
            </a:p>
          </p:txBody>
        </p:sp>
      </p:grpSp>
      <p:grpSp>
        <p:nvGrpSpPr>
          <p:cNvPr id="308" name="Google Shape;308;p7"/>
          <p:cNvGrpSpPr/>
          <p:nvPr/>
        </p:nvGrpSpPr>
        <p:grpSpPr>
          <a:xfrm>
            <a:off x="6896100" y="3733800"/>
            <a:ext cx="1125538" cy="1143000"/>
            <a:chOff x="816" y="1392"/>
            <a:chExt cx="768" cy="720"/>
          </a:xfrm>
        </p:grpSpPr>
        <p:sp>
          <p:nvSpPr>
            <p:cNvPr id="309" name="Google Shape;309;p7"/>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10" name="Google Shape;310;p7"/>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4</a:t>
              </a:r>
              <a:endParaRPr b="0" i="0" sz="1400" u="none" cap="none" strike="noStrike">
                <a:solidFill>
                  <a:srgbClr val="000000"/>
                </a:solidFill>
                <a:latin typeface="Arial"/>
                <a:ea typeface="Arial"/>
                <a:cs typeface="Arial"/>
                <a:sym typeface="Arial"/>
              </a:endParaRPr>
            </a:p>
          </p:txBody>
        </p:sp>
      </p:grpSp>
      <p:grpSp>
        <p:nvGrpSpPr>
          <p:cNvPr id="311" name="Google Shape;311;p7"/>
          <p:cNvGrpSpPr/>
          <p:nvPr/>
        </p:nvGrpSpPr>
        <p:grpSpPr>
          <a:xfrm>
            <a:off x="6896100" y="3733800"/>
            <a:ext cx="1125538" cy="1143000"/>
            <a:chOff x="816" y="1392"/>
            <a:chExt cx="768" cy="720"/>
          </a:xfrm>
        </p:grpSpPr>
        <p:sp>
          <p:nvSpPr>
            <p:cNvPr id="312" name="Google Shape;312;p7"/>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13" name="Google Shape;313;p7"/>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5</a:t>
              </a:r>
              <a:endParaRPr b="0" i="0" sz="1400" u="none" cap="none" strike="noStrike">
                <a:solidFill>
                  <a:srgbClr val="000000"/>
                </a:solidFill>
                <a:latin typeface="Arial"/>
                <a:ea typeface="Arial"/>
                <a:cs typeface="Arial"/>
                <a:sym typeface="Arial"/>
              </a:endParaRPr>
            </a:p>
          </p:txBody>
        </p:sp>
      </p:grpSp>
      <p:grpSp>
        <p:nvGrpSpPr>
          <p:cNvPr id="314" name="Google Shape;314;p7"/>
          <p:cNvGrpSpPr/>
          <p:nvPr/>
        </p:nvGrpSpPr>
        <p:grpSpPr>
          <a:xfrm>
            <a:off x="6896100" y="3733800"/>
            <a:ext cx="1125538" cy="1143000"/>
            <a:chOff x="816" y="1392"/>
            <a:chExt cx="768" cy="720"/>
          </a:xfrm>
        </p:grpSpPr>
        <p:sp>
          <p:nvSpPr>
            <p:cNvPr id="315" name="Google Shape;315;p7"/>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16" name="Google Shape;316;p7"/>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6</a:t>
              </a:r>
              <a:endParaRPr b="0" i="0" sz="1400" u="none" cap="none" strike="noStrike">
                <a:solidFill>
                  <a:srgbClr val="000000"/>
                </a:solidFill>
                <a:latin typeface="Arial"/>
                <a:ea typeface="Arial"/>
                <a:cs typeface="Arial"/>
                <a:sym typeface="Arial"/>
              </a:endParaRPr>
            </a:p>
          </p:txBody>
        </p:sp>
      </p:grpSp>
      <p:grpSp>
        <p:nvGrpSpPr>
          <p:cNvPr id="317" name="Google Shape;317;p7"/>
          <p:cNvGrpSpPr/>
          <p:nvPr/>
        </p:nvGrpSpPr>
        <p:grpSpPr>
          <a:xfrm>
            <a:off x="6896100" y="3733800"/>
            <a:ext cx="1125538" cy="1143000"/>
            <a:chOff x="816" y="1392"/>
            <a:chExt cx="768" cy="720"/>
          </a:xfrm>
        </p:grpSpPr>
        <p:sp>
          <p:nvSpPr>
            <p:cNvPr id="318" name="Google Shape;318;p7"/>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19" name="Google Shape;319;p7"/>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7</a:t>
              </a:r>
              <a:endParaRPr b="0" i="0" sz="1400" u="none" cap="none" strike="noStrike">
                <a:solidFill>
                  <a:srgbClr val="000000"/>
                </a:solidFill>
                <a:latin typeface="Arial"/>
                <a:ea typeface="Arial"/>
                <a:cs typeface="Arial"/>
                <a:sym typeface="Arial"/>
              </a:endParaRPr>
            </a:p>
          </p:txBody>
        </p:sp>
      </p:grpSp>
      <p:grpSp>
        <p:nvGrpSpPr>
          <p:cNvPr id="320" name="Google Shape;320;p7"/>
          <p:cNvGrpSpPr/>
          <p:nvPr/>
        </p:nvGrpSpPr>
        <p:grpSpPr>
          <a:xfrm>
            <a:off x="6896100" y="3733800"/>
            <a:ext cx="1125538" cy="1143000"/>
            <a:chOff x="816" y="1392"/>
            <a:chExt cx="768" cy="720"/>
          </a:xfrm>
        </p:grpSpPr>
        <p:sp>
          <p:nvSpPr>
            <p:cNvPr id="321" name="Google Shape;321;p7"/>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22" name="Google Shape;322;p7"/>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8</a:t>
              </a:r>
              <a:endParaRPr b="0" i="0" sz="1400" u="none" cap="none" strike="noStrike">
                <a:solidFill>
                  <a:srgbClr val="000000"/>
                </a:solidFill>
                <a:latin typeface="Arial"/>
                <a:ea typeface="Arial"/>
                <a:cs typeface="Arial"/>
                <a:sym typeface="Arial"/>
              </a:endParaRPr>
            </a:p>
          </p:txBody>
        </p:sp>
      </p:grpSp>
      <p:grpSp>
        <p:nvGrpSpPr>
          <p:cNvPr id="323" name="Google Shape;323;p7"/>
          <p:cNvGrpSpPr/>
          <p:nvPr/>
        </p:nvGrpSpPr>
        <p:grpSpPr>
          <a:xfrm>
            <a:off x="6896100" y="3733800"/>
            <a:ext cx="1125538" cy="1143000"/>
            <a:chOff x="816" y="1392"/>
            <a:chExt cx="768" cy="720"/>
          </a:xfrm>
        </p:grpSpPr>
        <p:sp>
          <p:nvSpPr>
            <p:cNvPr id="324" name="Google Shape;324;p7"/>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25" name="Google Shape;325;p7"/>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9</a:t>
              </a:r>
              <a:endParaRPr b="0" i="0" sz="1400" u="none" cap="none" strike="noStrike">
                <a:solidFill>
                  <a:srgbClr val="000000"/>
                </a:solidFill>
                <a:latin typeface="Arial"/>
                <a:ea typeface="Arial"/>
                <a:cs typeface="Arial"/>
                <a:sym typeface="Arial"/>
              </a:endParaRPr>
            </a:p>
          </p:txBody>
        </p:sp>
      </p:grpSp>
      <p:grpSp>
        <p:nvGrpSpPr>
          <p:cNvPr id="326" name="Google Shape;326;p7"/>
          <p:cNvGrpSpPr/>
          <p:nvPr/>
        </p:nvGrpSpPr>
        <p:grpSpPr>
          <a:xfrm>
            <a:off x="6896100" y="3733800"/>
            <a:ext cx="1125538" cy="1143000"/>
            <a:chOff x="816" y="1392"/>
            <a:chExt cx="768" cy="720"/>
          </a:xfrm>
        </p:grpSpPr>
        <p:sp>
          <p:nvSpPr>
            <p:cNvPr id="327" name="Google Shape;327;p7"/>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28" name="Google Shape;328;p7"/>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10</a:t>
              </a:r>
              <a:endParaRPr b="0" i="0" sz="1400" u="none" cap="none" strike="noStrike">
                <a:solidFill>
                  <a:srgbClr val="000000"/>
                </a:solidFill>
                <a:latin typeface="Arial"/>
                <a:ea typeface="Arial"/>
                <a:cs typeface="Arial"/>
                <a:sym typeface="Arial"/>
              </a:endParaRPr>
            </a:p>
          </p:txBody>
        </p:sp>
      </p:grpSp>
      <p:pic>
        <p:nvPicPr>
          <p:cNvPr descr="Bells" id="329" name="Google Shape;329;p7"/>
          <p:cNvPicPr preferRelativeResize="0"/>
          <p:nvPr/>
        </p:nvPicPr>
        <p:blipFill rotWithShape="1">
          <a:blip r:embed="rId3">
            <a:alphaModFix/>
          </a:blip>
          <a:srcRect b="0" l="0" r="0" t="0"/>
          <a:stretch/>
        </p:blipFill>
        <p:spPr>
          <a:xfrm>
            <a:off x="6858016" y="3857628"/>
            <a:ext cx="1169987" cy="9525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xit" presetID="10" presetSubtype="0">
                                  <p:stCondLst>
                                    <p:cond delay="0"/>
                                  </p:stCondLst>
                                  <p:childTnLst>
                                    <p:animEffect filter="fade" transition="out">
                                      <p:cBhvr>
                                        <p:cTn dur="500"/>
                                        <p:tgtEl>
                                          <p:spTgt spid="326"/>
                                        </p:tgtEl>
                                      </p:cBhvr>
                                    </p:animEffect>
                                    <p:set>
                                      <p:cBhvr>
                                        <p:cTn dur="1" fill="hold">
                                          <p:stCondLst>
                                            <p:cond delay="500"/>
                                          </p:stCondLst>
                                        </p:cTn>
                                        <p:tgtEl>
                                          <p:spTgt spid="326"/>
                                        </p:tgtEl>
                                        <p:attrNameLst>
                                          <p:attrName>style.visibility</p:attrName>
                                        </p:attrNameLst>
                                      </p:cBhvr>
                                      <p:to>
                                        <p:strVal val="hidden"/>
                                      </p:to>
                                    </p:set>
                                  </p:childTnLst>
                                </p:cTn>
                              </p:par>
                            </p:childTnLst>
                          </p:cTn>
                        </p:par>
                        <p:par>
                          <p:cTn fill="hold">
                            <p:stCondLst>
                              <p:cond delay="500"/>
                            </p:stCondLst>
                            <p:childTnLst>
                              <p:par>
                                <p:cTn fill="hold" nodeType="afterEffect" presetClass="exit" presetID="10" presetSubtype="0">
                                  <p:stCondLst>
                                    <p:cond delay="0"/>
                                  </p:stCondLst>
                                  <p:childTnLst>
                                    <p:animEffect filter="fade" transition="out">
                                      <p:cBhvr>
                                        <p:cTn dur="500"/>
                                        <p:tgtEl>
                                          <p:spTgt spid="323"/>
                                        </p:tgtEl>
                                      </p:cBhvr>
                                    </p:animEffect>
                                    <p:set>
                                      <p:cBhvr>
                                        <p:cTn dur="1" fill="hold">
                                          <p:stCondLst>
                                            <p:cond delay="500"/>
                                          </p:stCondLst>
                                        </p:cTn>
                                        <p:tgtEl>
                                          <p:spTgt spid="323"/>
                                        </p:tgtEl>
                                        <p:attrNameLst>
                                          <p:attrName>style.visibility</p:attrName>
                                        </p:attrNameLst>
                                      </p:cBhvr>
                                      <p:to>
                                        <p:strVal val="hidden"/>
                                      </p:to>
                                    </p:set>
                                  </p:childTnLst>
                                </p:cTn>
                              </p:par>
                            </p:childTnLst>
                          </p:cTn>
                        </p:par>
                        <p:par>
                          <p:cTn fill="hold">
                            <p:stCondLst>
                              <p:cond delay="1000"/>
                            </p:stCondLst>
                            <p:childTnLst>
                              <p:par>
                                <p:cTn fill="hold" nodeType="afterEffect" presetClass="exit" presetID="10" presetSubtype="0">
                                  <p:stCondLst>
                                    <p:cond delay="0"/>
                                  </p:stCondLst>
                                  <p:childTnLst>
                                    <p:animEffect filter="fade" transition="out">
                                      <p:cBhvr>
                                        <p:cTn dur="500"/>
                                        <p:tgtEl>
                                          <p:spTgt spid="320"/>
                                        </p:tgtEl>
                                      </p:cBhvr>
                                    </p:animEffect>
                                    <p:set>
                                      <p:cBhvr>
                                        <p:cTn dur="1" fill="hold">
                                          <p:stCondLst>
                                            <p:cond delay="500"/>
                                          </p:stCondLst>
                                        </p:cTn>
                                        <p:tgtEl>
                                          <p:spTgt spid="320"/>
                                        </p:tgtEl>
                                        <p:attrNameLst>
                                          <p:attrName>style.visibility</p:attrName>
                                        </p:attrNameLst>
                                      </p:cBhvr>
                                      <p:to>
                                        <p:strVal val="hidden"/>
                                      </p:to>
                                    </p:set>
                                  </p:childTnLst>
                                </p:cTn>
                              </p:par>
                            </p:childTnLst>
                          </p:cTn>
                        </p:par>
                        <p:par>
                          <p:cTn fill="hold">
                            <p:stCondLst>
                              <p:cond delay="1500"/>
                            </p:stCondLst>
                            <p:childTnLst>
                              <p:par>
                                <p:cTn fill="hold" nodeType="afterEffect" presetClass="exit" presetID="10" presetSubtype="0">
                                  <p:stCondLst>
                                    <p:cond delay="0"/>
                                  </p:stCondLst>
                                  <p:childTnLst>
                                    <p:animEffect filter="fade" transition="out">
                                      <p:cBhvr>
                                        <p:cTn dur="500"/>
                                        <p:tgtEl>
                                          <p:spTgt spid="317"/>
                                        </p:tgtEl>
                                      </p:cBhvr>
                                    </p:animEffect>
                                    <p:set>
                                      <p:cBhvr>
                                        <p:cTn dur="1" fill="hold">
                                          <p:stCondLst>
                                            <p:cond delay="500"/>
                                          </p:stCondLst>
                                        </p:cTn>
                                        <p:tgtEl>
                                          <p:spTgt spid="317"/>
                                        </p:tgtEl>
                                        <p:attrNameLst>
                                          <p:attrName>style.visibility</p:attrName>
                                        </p:attrNameLst>
                                      </p:cBhvr>
                                      <p:to>
                                        <p:strVal val="hidden"/>
                                      </p:to>
                                    </p:set>
                                  </p:childTnLst>
                                </p:cTn>
                              </p:par>
                            </p:childTnLst>
                          </p:cTn>
                        </p:par>
                        <p:par>
                          <p:cTn fill="hold">
                            <p:stCondLst>
                              <p:cond delay="2000"/>
                            </p:stCondLst>
                            <p:childTnLst>
                              <p:par>
                                <p:cTn fill="hold" nodeType="afterEffect" presetClass="exit" presetID="10" presetSubtype="0">
                                  <p:stCondLst>
                                    <p:cond delay="0"/>
                                  </p:stCondLst>
                                  <p:childTnLst>
                                    <p:animEffect filter="fade" transition="out">
                                      <p:cBhvr>
                                        <p:cTn dur="500"/>
                                        <p:tgtEl>
                                          <p:spTgt spid="314"/>
                                        </p:tgtEl>
                                      </p:cBhvr>
                                    </p:animEffect>
                                    <p:set>
                                      <p:cBhvr>
                                        <p:cTn dur="1" fill="hold">
                                          <p:stCondLst>
                                            <p:cond delay="500"/>
                                          </p:stCondLst>
                                        </p:cTn>
                                        <p:tgtEl>
                                          <p:spTgt spid="314"/>
                                        </p:tgtEl>
                                        <p:attrNameLst>
                                          <p:attrName>style.visibility</p:attrName>
                                        </p:attrNameLst>
                                      </p:cBhvr>
                                      <p:to>
                                        <p:strVal val="hidden"/>
                                      </p:to>
                                    </p:set>
                                  </p:childTnLst>
                                </p:cTn>
                              </p:par>
                            </p:childTnLst>
                          </p:cTn>
                        </p:par>
                        <p:par>
                          <p:cTn fill="hold">
                            <p:stCondLst>
                              <p:cond delay="2500"/>
                            </p:stCondLst>
                            <p:childTnLst>
                              <p:par>
                                <p:cTn fill="hold" nodeType="afterEffect" presetClass="exit" presetID="10" presetSubtype="0">
                                  <p:stCondLst>
                                    <p:cond delay="0"/>
                                  </p:stCondLst>
                                  <p:childTnLst>
                                    <p:animEffect filter="fade" transition="out">
                                      <p:cBhvr>
                                        <p:cTn dur="500"/>
                                        <p:tgtEl>
                                          <p:spTgt spid="311"/>
                                        </p:tgtEl>
                                      </p:cBhvr>
                                    </p:animEffect>
                                    <p:set>
                                      <p:cBhvr>
                                        <p:cTn dur="1" fill="hold">
                                          <p:stCondLst>
                                            <p:cond delay="500"/>
                                          </p:stCondLst>
                                        </p:cTn>
                                        <p:tgtEl>
                                          <p:spTgt spid="311"/>
                                        </p:tgtEl>
                                        <p:attrNameLst>
                                          <p:attrName>style.visibility</p:attrName>
                                        </p:attrNameLst>
                                      </p:cBhvr>
                                      <p:to>
                                        <p:strVal val="hidden"/>
                                      </p:to>
                                    </p:set>
                                  </p:childTnLst>
                                </p:cTn>
                              </p:par>
                            </p:childTnLst>
                          </p:cTn>
                        </p:par>
                        <p:par>
                          <p:cTn fill="hold">
                            <p:stCondLst>
                              <p:cond delay="3000"/>
                            </p:stCondLst>
                            <p:childTnLst>
                              <p:par>
                                <p:cTn fill="hold" nodeType="afterEffect" presetClass="exit" presetID="10" presetSubtype="0">
                                  <p:stCondLst>
                                    <p:cond delay="0"/>
                                  </p:stCondLst>
                                  <p:childTnLst>
                                    <p:animEffect filter="fade" transition="out">
                                      <p:cBhvr>
                                        <p:cTn dur="500"/>
                                        <p:tgtEl>
                                          <p:spTgt spid="308"/>
                                        </p:tgtEl>
                                      </p:cBhvr>
                                    </p:animEffect>
                                    <p:set>
                                      <p:cBhvr>
                                        <p:cTn dur="1" fill="hold">
                                          <p:stCondLst>
                                            <p:cond delay="500"/>
                                          </p:stCondLst>
                                        </p:cTn>
                                        <p:tgtEl>
                                          <p:spTgt spid="308"/>
                                        </p:tgtEl>
                                        <p:attrNameLst>
                                          <p:attrName>style.visibility</p:attrName>
                                        </p:attrNameLst>
                                      </p:cBhvr>
                                      <p:to>
                                        <p:strVal val="hidden"/>
                                      </p:to>
                                    </p:set>
                                  </p:childTnLst>
                                </p:cTn>
                              </p:par>
                            </p:childTnLst>
                          </p:cTn>
                        </p:par>
                        <p:par>
                          <p:cTn fill="hold">
                            <p:stCondLst>
                              <p:cond delay="3500"/>
                            </p:stCondLst>
                            <p:childTnLst>
                              <p:par>
                                <p:cTn fill="hold" nodeType="afterEffect" presetClass="exit" presetID="10" presetSubtype="0">
                                  <p:stCondLst>
                                    <p:cond delay="0"/>
                                  </p:stCondLst>
                                  <p:childTnLst>
                                    <p:animEffect filter="fade" transition="out">
                                      <p:cBhvr>
                                        <p:cTn dur="500"/>
                                        <p:tgtEl>
                                          <p:spTgt spid="305"/>
                                        </p:tgtEl>
                                      </p:cBhvr>
                                    </p:animEffect>
                                    <p:set>
                                      <p:cBhvr>
                                        <p:cTn dur="1" fill="hold">
                                          <p:stCondLst>
                                            <p:cond delay="500"/>
                                          </p:stCondLst>
                                        </p:cTn>
                                        <p:tgtEl>
                                          <p:spTgt spid="305"/>
                                        </p:tgtEl>
                                        <p:attrNameLst>
                                          <p:attrName>style.visibility</p:attrName>
                                        </p:attrNameLst>
                                      </p:cBhvr>
                                      <p:to>
                                        <p:strVal val="hidden"/>
                                      </p:to>
                                    </p:set>
                                  </p:childTnLst>
                                </p:cTn>
                              </p:par>
                            </p:childTnLst>
                          </p:cTn>
                        </p:par>
                        <p:par>
                          <p:cTn fill="hold">
                            <p:stCondLst>
                              <p:cond delay="4000"/>
                            </p:stCondLst>
                            <p:childTnLst>
                              <p:par>
                                <p:cTn fill="hold" nodeType="afterEffect" presetClass="exit" presetID="10" presetSubtype="0">
                                  <p:stCondLst>
                                    <p:cond delay="0"/>
                                  </p:stCondLst>
                                  <p:childTnLst>
                                    <p:animEffect filter="fade" transition="out">
                                      <p:cBhvr>
                                        <p:cTn dur="500"/>
                                        <p:tgtEl>
                                          <p:spTgt spid="302"/>
                                        </p:tgtEl>
                                      </p:cBhvr>
                                    </p:animEffect>
                                    <p:set>
                                      <p:cBhvr>
                                        <p:cTn dur="1" fill="hold">
                                          <p:stCondLst>
                                            <p:cond delay="500"/>
                                          </p:stCondLst>
                                        </p:cTn>
                                        <p:tgtEl>
                                          <p:spTgt spid="302"/>
                                        </p:tgtEl>
                                        <p:attrNameLst>
                                          <p:attrName>style.visibility</p:attrName>
                                        </p:attrNameLst>
                                      </p:cBhvr>
                                      <p:to>
                                        <p:strVal val="hidden"/>
                                      </p:to>
                                    </p:set>
                                  </p:childTnLst>
                                </p:cTn>
                              </p:par>
                            </p:childTnLst>
                          </p:cTn>
                        </p:par>
                        <p:par>
                          <p:cTn fill="hold">
                            <p:stCondLst>
                              <p:cond delay="4500"/>
                            </p:stCondLst>
                            <p:childTnLst>
                              <p:par>
                                <p:cTn fill="hold" nodeType="afterEffect" presetClass="exit" presetID="10" presetSubtype="0">
                                  <p:stCondLst>
                                    <p:cond delay="0"/>
                                  </p:stCondLst>
                                  <p:childTnLst>
                                    <p:animEffect filter="fade" transition="out">
                                      <p:cBhvr>
                                        <p:cTn dur="500"/>
                                        <p:tgtEl>
                                          <p:spTgt spid="299"/>
                                        </p:tgtEl>
                                      </p:cBhvr>
                                    </p:animEffect>
                                    <p:set>
                                      <p:cBhvr>
                                        <p:cTn dur="1" fill="hold">
                                          <p:stCondLst>
                                            <p:cond delay="500"/>
                                          </p:stCondLst>
                                        </p:cTn>
                                        <p:tgtEl>
                                          <p:spTgt spid="299"/>
                                        </p:tgtEl>
                                        <p:attrNameLst>
                                          <p:attrName>style.visibility</p:attrName>
                                        </p:attrNameLst>
                                      </p:cBhvr>
                                      <p:to>
                                        <p:strVal val="hidden"/>
                                      </p:to>
                                    </p:set>
                                  </p:childTnLst>
                                </p:cTn>
                              </p:par>
                            </p:childTnLst>
                          </p:cTn>
                        </p:par>
                        <p:par>
                          <p:cTn fill="hold">
                            <p:stCondLst>
                              <p:cond delay="5000"/>
                            </p:stCondLst>
                            <p:childTnLst>
                              <p:par>
                                <p:cTn fill="hold" nodeType="afterEffect" presetClass="entr" presetID="10" presetSubtype="0">
                                  <p:stCondLst>
                                    <p:cond delay="0"/>
                                  </p:stCondLst>
                                  <p:childTnLst>
                                    <p:set>
                                      <p:cBhvr>
                                        <p:cTn dur="1" fill="hold">
                                          <p:stCondLst>
                                            <p:cond delay="0"/>
                                          </p:stCondLst>
                                        </p:cTn>
                                        <p:tgtEl>
                                          <p:spTgt spid="329"/>
                                        </p:tgtEl>
                                        <p:attrNameLst>
                                          <p:attrName>style.visibility</p:attrName>
                                        </p:attrNameLst>
                                      </p:cBhvr>
                                      <p:to>
                                        <p:strVal val="visible"/>
                                      </p:to>
                                    </p:set>
                                    <p:animEffect filter="fade" transition="in">
                                      <p:cBhvr>
                                        <p:cTn dur="500"/>
                                        <p:tgtEl>
                                          <p:spTgt spid="32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3" name="Shape 333"/>
        <p:cNvGrpSpPr/>
        <p:nvPr/>
      </p:nvGrpSpPr>
      <p:grpSpPr>
        <a:xfrm>
          <a:off x="0" y="0"/>
          <a:ext cx="0" cy="0"/>
          <a:chOff x="0" y="0"/>
          <a:chExt cx="0" cy="0"/>
        </a:xfrm>
      </p:grpSpPr>
      <p:sp>
        <p:nvSpPr>
          <p:cNvPr id="334" name="Google Shape;334;p8"/>
          <p:cNvSpPr/>
          <p:nvPr/>
        </p:nvSpPr>
        <p:spPr>
          <a:xfrm>
            <a:off x="1928794" y="285728"/>
            <a:ext cx="5500726" cy="857256"/>
          </a:xfrm>
          <a:prstGeom prst="roundRect">
            <a:avLst>
              <a:gd fmla="val 16667" name="adj"/>
            </a:avLst>
          </a:prstGeom>
          <a:gradFill>
            <a:gsLst>
              <a:gs pos="0">
                <a:srgbClr val="9BE9FF"/>
              </a:gs>
              <a:gs pos="35000">
                <a:srgbClr val="B8F1FF"/>
              </a:gs>
              <a:gs pos="100000">
                <a:srgbClr val="E2FBFF"/>
              </a:gs>
            </a:gsLst>
            <a:lin ang="16200000" scaled="0"/>
          </a:gradFill>
          <a:ln cap="flat" cmpd="sng" w="9525">
            <a:solidFill>
              <a:srgbClr val="45A9C4"/>
            </a:solidFill>
            <a:prstDash val="solid"/>
            <a:round/>
            <a:headEnd len="sm" w="sm" type="none"/>
            <a:tailEnd len="sm" w="sm" type="none"/>
          </a:ln>
          <a:effectLst>
            <a:outerShdw blurRad="40000" rotWithShape="0" dir="5400000" dist="20000">
              <a:srgbClr val="000000">
                <a:alpha val="37254"/>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800"/>
              <a:buFont typeface="Arial"/>
              <a:buNone/>
            </a:pPr>
            <a:r>
              <a:rPr b="0" i="0" lang="en-US" sz="4800" u="none" cap="none" strike="noStrike">
                <a:solidFill>
                  <a:srgbClr val="FF0000"/>
                </a:solidFill>
                <a:latin typeface="Times New Roman"/>
                <a:ea typeface="Times New Roman"/>
                <a:cs typeface="Times New Roman"/>
                <a:sym typeface="Times New Roman"/>
              </a:rPr>
              <a:t>AI NHANH HƠN?</a:t>
            </a:r>
            <a:endParaRPr b="0" i="0" sz="4800" u="none" cap="none" strike="noStrike">
              <a:solidFill>
                <a:srgbClr val="FF0000"/>
              </a:solidFill>
              <a:latin typeface="Times New Roman"/>
              <a:ea typeface="Times New Roman"/>
              <a:cs typeface="Times New Roman"/>
              <a:sym typeface="Times New Roman"/>
            </a:endParaRPr>
          </a:p>
        </p:txBody>
      </p:sp>
      <p:sp>
        <p:nvSpPr>
          <p:cNvPr id="335" name="Google Shape;335;p8"/>
          <p:cNvSpPr/>
          <p:nvPr/>
        </p:nvSpPr>
        <p:spPr>
          <a:xfrm>
            <a:off x="428596" y="1428736"/>
            <a:ext cx="1000132" cy="500066"/>
          </a:xfrm>
          <a:prstGeom prst="roundRect">
            <a:avLst>
              <a:gd fmla="val 16667" name="adj"/>
            </a:avLst>
          </a:prstGeom>
          <a:gradFill>
            <a:gsLst>
              <a:gs pos="0">
                <a:srgbClr val="DAFEA4"/>
              </a:gs>
              <a:gs pos="35000">
                <a:srgbClr val="E3FEBF"/>
              </a:gs>
              <a:gs pos="100000">
                <a:srgbClr val="F4FEE6"/>
              </a:gs>
            </a:gsLst>
            <a:lin ang="16200000" scaled="0"/>
          </a:gradFill>
          <a:ln cap="flat" cmpd="sng" w="9525">
            <a:solidFill>
              <a:srgbClr val="97B853"/>
            </a:solidFill>
            <a:prstDash val="solid"/>
            <a:round/>
            <a:headEnd len="sm" w="sm" type="none"/>
            <a:tailEnd len="sm" w="sm" type="none"/>
          </a:ln>
          <a:effectLst>
            <a:outerShdw blurRad="40000" rotWithShape="0" dir="5400000" dist="20000">
              <a:srgbClr val="000000">
                <a:alpha val="37254"/>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000"/>
              <a:buFont typeface="Arial"/>
              <a:buNone/>
            </a:pPr>
            <a:r>
              <a:rPr b="1" i="0" lang="en-US" sz="2000" u="none" cap="none" strike="noStrike">
                <a:solidFill>
                  <a:srgbClr val="FF0000"/>
                </a:solidFill>
                <a:latin typeface="Times New Roman"/>
                <a:ea typeface="Times New Roman"/>
                <a:cs typeface="Times New Roman"/>
                <a:sym typeface="Times New Roman"/>
              </a:rPr>
              <a:t>Câu 6</a:t>
            </a:r>
            <a:endParaRPr b="1" i="0" sz="2000" u="none" cap="none" strike="noStrike">
              <a:solidFill>
                <a:srgbClr val="FF0000"/>
              </a:solidFill>
              <a:latin typeface="Times New Roman"/>
              <a:ea typeface="Times New Roman"/>
              <a:cs typeface="Times New Roman"/>
              <a:sym typeface="Times New Roman"/>
            </a:endParaRPr>
          </a:p>
        </p:txBody>
      </p:sp>
      <p:sp>
        <p:nvSpPr>
          <p:cNvPr id="336" name="Google Shape;336;p8"/>
          <p:cNvSpPr/>
          <p:nvPr/>
        </p:nvSpPr>
        <p:spPr>
          <a:xfrm>
            <a:off x="-1479550" y="1447800"/>
            <a:ext cx="185737" cy="338138"/>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37" name="Google Shape;337;p8"/>
          <p:cNvSpPr/>
          <p:nvPr/>
        </p:nvSpPr>
        <p:spPr>
          <a:xfrm>
            <a:off x="4446588" y="257175"/>
            <a:ext cx="273050" cy="307975"/>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Times New Roman"/>
                <a:ea typeface="Times New Roman"/>
                <a:cs typeface="Times New Roman"/>
                <a:sym typeface="Times New Roman"/>
              </a:rPr>
              <a:t>  </a:t>
            </a:r>
            <a:endParaRPr b="0" i="0" sz="2400" u="none" cap="none" strike="noStrike">
              <a:solidFill>
                <a:schemeClr val="dk1"/>
              </a:solidFill>
              <a:latin typeface="Calibri"/>
              <a:ea typeface="Calibri"/>
              <a:cs typeface="Calibri"/>
              <a:sym typeface="Calibri"/>
            </a:endParaRPr>
          </a:p>
        </p:txBody>
      </p:sp>
      <p:sp>
        <p:nvSpPr>
          <p:cNvPr id="338" name="Google Shape;338;p8"/>
          <p:cNvSpPr/>
          <p:nvPr/>
        </p:nvSpPr>
        <p:spPr>
          <a:xfrm>
            <a:off x="-1196975" y="990600"/>
            <a:ext cx="184150" cy="338138"/>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39" name="Google Shape;339;p8"/>
          <p:cNvSpPr/>
          <p:nvPr/>
        </p:nvSpPr>
        <p:spPr>
          <a:xfrm>
            <a:off x="4446588" y="257175"/>
            <a:ext cx="273050" cy="307975"/>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Times New Roman"/>
                <a:ea typeface="Times New Roman"/>
                <a:cs typeface="Times New Roman"/>
                <a:sym typeface="Times New Roman"/>
              </a:rPr>
              <a:t>  </a:t>
            </a:r>
            <a:endParaRPr b="0" i="0" sz="2400" u="none" cap="none" strike="noStrike">
              <a:solidFill>
                <a:schemeClr val="dk1"/>
              </a:solidFill>
              <a:latin typeface="Calibri"/>
              <a:ea typeface="Calibri"/>
              <a:cs typeface="Calibri"/>
              <a:sym typeface="Calibri"/>
            </a:endParaRPr>
          </a:p>
        </p:txBody>
      </p:sp>
      <p:sp>
        <p:nvSpPr>
          <p:cNvPr id="340" name="Google Shape;340;p8"/>
          <p:cNvSpPr/>
          <p:nvPr/>
        </p:nvSpPr>
        <p:spPr>
          <a:xfrm>
            <a:off x="0" y="1524000"/>
            <a:ext cx="184150" cy="338138"/>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41" name="Google Shape;341;p8"/>
          <p:cNvSpPr/>
          <p:nvPr/>
        </p:nvSpPr>
        <p:spPr>
          <a:xfrm>
            <a:off x="4446588" y="257175"/>
            <a:ext cx="273050" cy="307975"/>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Times New Roman"/>
                <a:ea typeface="Times New Roman"/>
                <a:cs typeface="Times New Roman"/>
                <a:sym typeface="Times New Roman"/>
              </a:rPr>
              <a:t>  </a:t>
            </a:r>
            <a:endParaRPr b="0" i="0" sz="2400" u="none" cap="none" strike="noStrike">
              <a:solidFill>
                <a:schemeClr val="dk1"/>
              </a:solidFill>
              <a:latin typeface="Calibri"/>
              <a:ea typeface="Calibri"/>
              <a:cs typeface="Calibri"/>
              <a:sym typeface="Calibri"/>
            </a:endParaRPr>
          </a:p>
        </p:txBody>
      </p:sp>
      <p:sp>
        <p:nvSpPr>
          <p:cNvPr id="342" name="Google Shape;342;p8"/>
          <p:cNvSpPr/>
          <p:nvPr/>
        </p:nvSpPr>
        <p:spPr>
          <a:xfrm>
            <a:off x="357158" y="2071678"/>
            <a:ext cx="8307387" cy="3429024"/>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 Bài thơ </a:t>
            </a:r>
            <a:r>
              <a:rPr b="1" i="1" lang="en-US" sz="2800" u="none" cap="none" strike="noStrike">
                <a:solidFill>
                  <a:srgbClr val="0000FF"/>
                </a:solidFill>
                <a:latin typeface="Times New Roman"/>
                <a:ea typeface="Times New Roman"/>
                <a:cs typeface="Times New Roman"/>
                <a:sym typeface="Times New Roman"/>
              </a:rPr>
              <a:t>Nhàn</a:t>
            </a:r>
            <a:r>
              <a:rPr b="0" i="0" lang="en-US" sz="2800" u="none" cap="none" strike="noStrike">
                <a:solidFill>
                  <a:srgbClr val="0000FF"/>
                </a:solidFill>
                <a:latin typeface="Times New Roman"/>
                <a:ea typeface="Times New Roman"/>
                <a:cs typeface="Times New Roman"/>
                <a:sym typeface="Times New Roman"/>
              </a:rPr>
              <a:t> của Nguyễn Bỉnh Khiêm được trích trong tập thơ nào sau đây?</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A. Bạch Vân am thi tập.</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B. Quốc âm thi tập.</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C. Bạch Vân quốc ngữ thi.</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D. Quân trung từ mệnh tập.</a:t>
            </a:r>
            <a:endParaRPr b="0" i="0" sz="2800" u="none" cap="none" strike="noStrike">
              <a:solidFill>
                <a:srgbClr val="0000FF"/>
              </a:solidFill>
              <a:latin typeface="Times New Roman"/>
              <a:ea typeface="Times New Roman"/>
              <a:cs typeface="Times New Roman"/>
              <a:sym typeface="Times New Roman"/>
            </a:endParaRPr>
          </a:p>
        </p:txBody>
      </p:sp>
      <p:grpSp>
        <p:nvGrpSpPr>
          <p:cNvPr id="343" name="Google Shape;343;p8"/>
          <p:cNvGrpSpPr/>
          <p:nvPr/>
        </p:nvGrpSpPr>
        <p:grpSpPr>
          <a:xfrm>
            <a:off x="6896100" y="3733800"/>
            <a:ext cx="1125538" cy="1143000"/>
            <a:chOff x="816" y="1392"/>
            <a:chExt cx="768" cy="720"/>
          </a:xfrm>
        </p:grpSpPr>
        <p:sp>
          <p:nvSpPr>
            <p:cNvPr id="344" name="Google Shape;344;p8"/>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45" name="Google Shape;345;p8"/>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1</a:t>
              </a:r>
              <a:endParaRPr b="0" i="0" sz="1400" u="none" cap="none" strike="noStrike">
                <a:solidFill>
                  <a:srgbClr val="000000"/>
                </a:solidFill>
                <a:latin typeface="Arial"/>
                <a:ea typeface="Arial"/>
                <a:cs typeface="Arial"/>
                <a:sym typeface="Arial"/>
              </a:endParaRPr>
            </a:p>
          </p:txBody>
        </p:sp>
      </p:grpSp>
      <p:grpSp>
        <p:nvGrpSpPr>
          <p:cNvPr id="346" name="Google Shape;346;p8"/>
          <p:cNvGrpSpPr/>
          <p:nvPr/>
        </p:nvGrpSpPr>
        <p:grpSpPr>
          <a:xfrm>
            <a:off x="6896100" y="3733800"/>
            <a:ext cx="1125538" cy="1143000"/>
            <a:chOff x="816" y="1392"/>
            <a:chExt cx="768" cy="720"/>
          </a:xfrm>
        </p:grpSpPr>
        <p:sp>
          <p:nvSpPr>
            <p:cNvPr id="347" name="Google Shape;347;p8"/>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48" name="Google Shape;348;p8"/>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2</a:t>
              </a:r>
              <a:endParaRPr b="0" i="0" sz="1400" u="none" cap="none" strike="noStrike">
                <a:solidFill>
                  <a:srgbClr val="000000"/>
                </a:solidFill>
                <a:latin typeface="Arial"/>
                <a:ea typeface="Arial"/>
                <a:cs typeface="Arial"/>
                <a:sym typeface="Arial"/>
              </a:endParaRPr>
            </a:p>
          </p:txBody>
        </p:sp>
      </p:grpSp>
      <p:grpSp>
        <p:nvGrpSpPr>
          <p:cNvPr id="349" name="Google Shape;349;p8"/>
          <p:cNvGrpSpPr/>
          <p:nvPr/>
        </p:nvGrpSpPr>
        <p:grpSpPr>
          <a:xfrm>
            <a:off x="6896100" y="3733800"/>
            <a:ext cx="1125538" cy="1143000"/>
            <a:chOff x="816" y="1392"/>
            <a:chExt cx="768" cy="720"/>
          </a:xfrm>
        </p:grpSpPr>
        <p:sp>
          <p:nvSpPr>
            <p:cNvPr id="350" name="Google Shape;350;p8"/>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51" name="Google Shape;351;p8"/>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3</a:t>
              </a:r>
              <a:endParaRPr b="0" i="0" sz="1400" u="none" cap="none" strike="noStrike">
                <a:solidFill>
                  <a:srgbClr val="000000"/>
                </a:solidFill>
                <a:latin typeface="Arial"/>
                <a:ea typeface="Arial"/>
                <a:cs typeface="Arial"/>
                <a:sym typeface="Arial"/>
              </a:endParaRPr>
            </a:p>
          </p:txBody>
        </p:sp>
      </p:grpSp>
      <p:grpSp>
        <p:nvGrpSpPr>
          <p:cNvPr id="352" name="Google Shape;352;p8"/>
          <p:cNvGrpSpPr/>
          <p:nvPr/>
        </p:nvGrpSpPr>
        <p:grpSpPr>
          <a:xfrm>
            <a:off x="6896100" y="3733800"/>
            <a:ext cx="1125538" cy="1143000"/>
            <a:chOff x="816" y="1392"/>
            <a:chExt cx="768" cy="720"/>
          </a:xfrm>
        </p:grpSpPr>
        <p:sp>
          <p:nvSpPr>
            <p:cNvPr id="353" name="Google Shape;353;p8"/>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54" name="Google Shape;354;p8"/>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4</a:t>
              </a:r>
              <a:endParaRPr b="0" i="0" sz="1400" u="none" cap="none" strike="noStrike">
                <a:solidFill>
                  <a:srgbClr val="000000"/>
                </a:solidFill>
                <a:latin typeface="Arial"/>
                <a:ea typeface="Arial"/>
                <a:cs typeface="Arial"/>
                <a:sym typeface="Arial"/>
              </a:endParaRPr>
            </a:p>
          </p:txBody>
        </p:sp>
      </p:grpSp>
      <p:grpSp>
        <p:nvGrpSpPr>
          <p:cNvPr id="355" name="Google Shape;355;p8"/>
          <p:cNvGrpSpPr/>
          <p:nvPr/>
        </p:nvGrpSpPr>
        <p:grpSpPr>
          <a:xfrm>
            <a:off x="6896100" y="3733800"/>
            <a:ext cx="1125538" cy="1143000"/>
            <a:chOff x="816" y="1392"/>
            <a:chExt cx="768" cy="720"/>
          </a:xfrm>
        </p:grpSpPr>
        <p:sp>
          <p:nvSpPr>
            <p:cNvPr id="356" name="Google Shape;356;p8"/>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57" name="Google Shape;357;p8"/>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5</a:t>
              </a:r>
              <a:endParaRPr b="0" i="0" sz="1400" u="none" cap="none" strike="noStrike">
                <a:solidFill>
                  <a:srgbClr val="000000"/>
                </a:solidFill>
                <a:latin typeface="Arial"/>
                <a:ea typeface="Arial"/>
                <a:cs typeface="Arial"/>
                <a:sym typeface="Arial"/>
              </a:endParaRPr>
            </a:p>
          </p:txBody>
        </p:sp>
      </p:grpSp>
      <p:grpSp>
        <p:nvGrpSpPr>
          <p:cNvPr id="358" name="Google Shape;358;p8"/>
          <p:cNvGrpSpPr/>
          <p:nvPr/>
        </p:nvGrpSpPr>
        <p:grpSpPr>
          <a:xfrm>
            <a:off x="6896100" y="3733800"/>
            <a:ext cx="1125538" cy="1143000"/>
            <a:chOff x="816" y="1392"/>
            <a:chExt cx="768" cy="720"/>
          </a:xfrm>
        </p:grpSpPr>
        <p:sp>
          <p:nvSpPr>
            <p:cNvPr id="359" name="Google Shape;359;p8"/>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60" name="Google Shape;360;p8"/>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6</a:t>
              </a:r>
              <a:endParaRPr b="0" i="0" sz="1400" u="none" cap="none" strike="noStrike">
                <a:solidFill>
                  <a:srgbClr val="000000"/>
                </a:solidFill>
                <a:latin typeface="Arial"/>
                <a:ea typeface="Arial"/>
                <a:cs typeface="Arial"/>
                <a:sym typeface="Arial"/>
              </a:endParaRPr>
            </a:p>
          </p:txBody>
        </p:sp>
      </p:grpSp>
      <p:grpSp>
        <p:nvGrpSpPr>
          <p:cNvPr id="361" name="Google Shape;361;p8"/>
          <p:cNvGrpSpPr/>
          <p:nvPr/>
        </p:nvGrpSpPr>
        <p:grpSpPr>
          <a:xfrm>
            <a:off x="6896100" y="3733800"/>
            <a:ext cx="1125538" cy="1143000"/>
            <a:chOff x="816" y="1392"/>
            <a:chExt cx="768" cy="720"/>
          </a:xfrm>
        </p:grpSpPr>
        <p:sp>
          <p:nvSpPr>
            <p:cNvPr id="362" name="Google Shape;362;p8"/>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63" name="Google Shape;363;p8"/>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7</a:t>
              </a:r>
              <a:endParaRPr b="0" i="0" sz="1400" u="none" cap="none" strike="noStrike">
                <a:solidFill>
                  <a:srgbClr val="000000"/>
                </a:solidFill>
                <a:latin typeface="Arial"/>
                <a:ea typeface="Arial"/>
                <a:cs typeface="Arial"/>
                <a:sym typeface="Arial"/>
              </a:endParaRPr>
            </a:p>
          </p:txBody>
        </p:sp>
      </p:grpSp>
      <p:grpSp>
        <p:nvGrpSpPr>
          <p:cNvPr id="364" name="Google Shape;364;p8"/>
          <p:cNvGrpSpPr/>
          <p:nvPr/>
        </p:nvGrpSpPr>
        <p:grpSpPr>
          <a:xfrm>
            <a:off x="6896100" y="3733800"/>
            <a:ext cx="1125538" cy="1143000"/>
            <a:chOff x="816" y="1392"/>
            <a:chExt cx="768" cy="720"/>
          </a:xfrm>
        </p:grpSpPr>
        <p:sp>
          <p:nvSpPr>
            <p:cNvPr id="365" name="Google Shape;365;p8"/>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66" name="Google Shape;366;p8"/>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8</a:t>
              </a:r>
              <a:endParaRPr b="0" i="0" sz="1400" u="none" cap="none" strike="noStrike">
                <a:solidFill>
                  <a:srgbClr val="000000"/>
                </a:solidFill>
                <a:latin typeface="Arial"/>
                <a:ea typeface="Arial"/>
                <a:cs typeface="Arial"/>
                <a:sym typeface="Arial"/>
              </a:endParaRPr>
            </a:p>
          </p:txBody>
        </p:sp>
      </p:grpSp>
      <p:grpSp>
        <p:nvGrpSpPr>
          <p:cNvPr id="367" name="Google Shape;367;p8"/>
          <p:cNvGrpSpPr/>
          <p:nvPr/>
        </p:nvGrpSpPr>
        <p:grpSpPr>
          <a:xfrm>
            <a:off x="6896100" y="3733800"/>
            <a:ext cx="1125538" cy="1143000"/>
            <a:chOff x="816" y="1392"/>
            <a:chExt cx="768" cy="720"/>
          </a:xfrm>
        </p:grpSpPr>
        <p:sp>
          <p:nvSpPr>
            <p:cNvPr id="368" name="Google Shape;368;p8"/>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69" name="Google Shape;369;p8"/>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9</a:t>
              </a:r>
              <a:endParaRPr b="0" i="0" sz="1400" u="none" cap="none" strike="noStrike">
                <a:solidFill>
                  <a:srgbClr val="000000"/>
                </a:solidFill>
                <a:latin typeface="Arial"/>
                <a:ea typeface="Arial"/>
                <a:cs typeface="Arial"/>
                <a:sym typeface="Arial"/>
              </a:endParaRPr>
            </a:p>
          </p:txBody>
        </p:sp>
      </p:grpSp>
      <p:grpSp>
        <p:nvGrpSpPr>
          <p:cNvPr id="370" name="Google Shape;370;p8"/>
          <p:cNvGrpSpPr/>
          <p:nvPr/>
        </p:nvGrpSpPr>
        <p:grpSpPr>
          <a:xfrm>
            <a:off x="6896100" y="3733800"/>
            <a:ext cx="1125538" cy="1143000"/>
            <a:chOff x="816" y="1392"/>
            <a:chExt cx="768" cy="720"/>
          </a:xfrm>
        </p:grpSpPr>
        <p:sp>
          <p:nvSpPr>
            <p:cNvPr id="371" name="Google Shape;371;p8"/>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72" name="Google Shape;372;p8"/>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10</a:t>
              </a:r>
              <a:endParaRPr b="0" i="0" sz="1400" u="none" cap="none" strike="noStrike">
                <a:solidFill>
                  <a:srgbClr val="000000"/>
                </a:solidFill>
                <a:latin typeface="Arial"/>
                <a:ea typeface="Arial"/>
                <a:cs typeface="Arial"/>
                <a:sym typeface="Arial"/>
              </a:endParaRPr>
            </a:p>
          </p:txBody>
        </p:sp>
      </p:grpSp>
      <p:pic>
        <p:nvPicPr>
          <p:cNvPr descr="Bells" id="373" name="Google Shape;373;p8"/>
          <p:cNvPicPr preferRelativeResize="0"/>
          <p:nvPr/>
        </p:nvPicPr>
        <p:blipFill rotWithShape="1">
          <a:blip r:embed="rId3">
            <a:alphaModFix/>
          </a:blip>
          <a:srcRect b="0" l="0" r="0" t="0"/>
          <a:stretch/>
        </p:blipFill>
        <p:spPr>
          <a:xfrm>
            <a:off x="6858016" y="3857628"/>
            <a:ext cx="1169987" cy="9525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xit" presetID="10" presetSubtype="0">
                                  <p:stCondLst>
                                    <p:cond delay="0"/>
                                  </p:stCondLst>
                                  <p:childTnLst>
                                    <p:animEffect filter="fade" transition="out">
                                      <p:cBhvr>
                                        <p:cTn dur="500"/>
                                        <p:tgtEl>
                                          <p:spTgt spid="370"/>
                                        </p:tgtEl>
                                      </p:cBhvr>
                                    </p:animEffect>
                                    <p:set>
                                      <p:cBhvr>
                                        <p:cTn dur="1" fill="hold">
                                          <p:stCondLst>
                                            <p:cond delay="500"/>
                                          </p:stCondLst>
                                        </p:cTn>
                                        <p:tgtEl>
                                          <p:spTgt spid="370"/>
                                        </p:tgtEl>
                                        <p:attrNameLst>
                                          <p:attrName>style.visibility</p:attrName>
                                        </p:attrNameLst>
                                      </p:cBhvr>
                                      <p:to>
                                        <p:strVal val="hidden"/>
                                      </p:to>
                                    </p:set>
                                  </p:childTnLst>
                                </p:cTn>
                              </p:par>
                            </p:childTnLst>
                          </p:cTn>
                        </p:par>
                        <p:par>
                          <p:cTn fill="hold">
                            <p:stCondLst>
                              <p:cond delay="500"/>
                            </p:stCondLst>
                            <p:childTnLst>
                              <p:par>
                                <p:cTn fill="hold" nodeType="afterEffect" presetClass="exit" presetID="10" presetSubtype="0">
                                  <p:stCondLst>
                                    <p:cond delay="0"/>
                                  </p:stCondLst>
                                  <p:childTnLst>
                                    <p:animEffect filter="fade" transition="out">
                                      <p:cBhvr>
                                        <p:cTn dur="500"/>
                                        <p:tgtEl>
                                          <p:spTgt spid="367"/>
                                        </p:tgtEl>
                                      </p:cBhvr>
                                    </p:animEffect>
                                    <p:set>
                                      <p:cBhvr>
                                        <p:cTn dur="1" fill="hold">
                                          <p:stCondLst>
                                            <p:cond delay="500"/>
                                          </p:stCondLst>
                                        </p:cTn>
                                        <p:tgtEl>
                                          <p:spTgt spid="367"/>
                                        </p:tgtEl>
                                        <p:attrNameLst>
                                          <p:attrName>style.visibility</p:attrName>
                                        </p:attrNameLst>
                                      </p:cBhvr>
                                      <p:to>
                                        <p:strVal val="hidden"/>
                                      </p:to>
                                    </p:set>
                                  </p:childTnLst>
                                </p:cTn>
                              </p:par>
                            </p:childTnLst>
                          </p:cTn>
                        </p:par>
                        <p:par>
                          <p:cTn fill="hold">
                            <p:stCondLst>
                              <p:cond delay="1000"/>
                            </p:stCondLst>
                            <p:childTnLst>
                              <p:par>
                                <p:cTn fill="hold" nodeType="afterEffect" presetClass="exit" presetID="10" presetSubtype="0">
                                  <p:stCondLst>
                                    <p:cond delay="0"/>
                                  </p:stCondLst>
                                  <p:childTnLst>
                                    <p:animEffect filter="fade" transition="out">
                                      <p:cBhvr>
                                        <p:cTn dur="500"/>
                                        <p:tgtEl>
                                          <p:spTgt spid="364"/>
                                        </p:tgtEl>
                                      </p:cBhvr>
                                    </p:animEffect>
                                    <p:set>
                                      <p:cBhvr>
                                        <p:cTn dur="1" fill="hold">
                                          <p:stCondLst>
                                            <p:cond delay="500"/>
                                          </p:stCondLst>
                                        </p:cTn>
                                        <p:tgtEl>
                                          <p:spTgt spid="364"/>
                                        </p:tgtEl>
                                        <p:attrNameLst>
                                          <p:attrName>style.visibility</p:attrName>
                                        </p:attrNameLst>
                                      </p:cBhvr>
                                      <p:to>
                                        <p:strVal val="hidden"/>
                                      </p:to>
                                    </p:set>
                                  </p:childTnLst>
                                </p:cTn>
                              </p:par>
                            </p:childTnLst>
                          </p:cTn>
                        </p:par>
                        <p:par>
                          <p:cTn fill="hold">
                            <p:stCondLst>
                              <p:cond delay="1500"/>
                            </p:stCondLst>
                            <p:childTnLst>
                              <p:par>
                                <p:cTn fill="hold" nodeType="afterEffect" presetClass="exit" presetID="10" presetSubtype="0">
                                  <p:stCondLst>
                                    <p:cond delay="0"/>
                                  </p:stCondLst>
                                  <p:childTnLst>
                                    <p:animEffect filter="fade" transition="out">
                                      <p:cBhvr>
                                        <p:cTn dur="500"/>
                                        <p:tgtEl>
                                          <p:spTgt spid="361"/>
                                        </p:tgtEl>
                                      </p:cBhvr>
                                    </p:animEffect>
                                    <p:set>
                                      <p:cBhvr>
                                        <p:cTn dur="1" fill="hold">
                                          <p:stCondLst>
                                            <p:cond delay="500"/>
                                          </p:stCondLst>
                                        </p:cTn>
                                        <p:tgtEl>
                                          <p:spTgt spid="361"/>
                                        </p:tgtEl>
                                        <p:attrNameLst>
                                          <p:attrName>style.visibility</p:attrName>
                                        </p:attrNameLst>
                                      </p:cBhvr>
                                      <p:to>
                                        <p:strVal val="hidden"/>
                                      </p:to>
                                    </p:set>
                                  </p:childTnLst>
                                </p:cTn>
                              </p:par>
                            </p:childTnLst>
                          </p:cTn>
                        </p:par>
                        <p:par>
                          <p:cTn fill="hold">
                            <p:stCondLst>
                              <p:cond delay="2000"/>
                            </p:stCondLst>
                            <p:childTnLst>
                              <p:par>
                                <p:cTn fill="hold" nodeType="afterEffect" presetClass="exit" presetID="10" presetSubtype="0">
                                  <p:stCondLst>
                                    <p:cond delay="0"/>
                                  </p:stCondLst>
                                  <p:childTnLst>
                                    <p:animEffect filter="fade" transition="out">
                                      <p:cBhvr>
                                        <p:cTn dur="500"/>
                                        <p:tgtEl>
                                          <p:spTgt spid="358"/>
                                        </p:tgtEl>
                                      </p:cBhvr>
                                    </p:animEffect>
                                    <p:set>
                                      <p:cBhvr>
                                        <p:cTn dur="1" fill="hold">
                                          <p:stCondLst>
                                            <p:cond delay="500"/>
                                          </p:stCondLst>
                                        </p:cTn>
                                        <p:tgtEl>
                                          <p:spTgt spid="358"/>
                                        </p:tgtEl>
                                        <p:attrNameLst>
                                          <p:attrName>style.visibility</p:attrName>
                                        </p:attrNameLst>
                                      </p:cBhvr>
                                      <p:to>
                                        <p:strVal val="hidden"/>
                                      </p:to>
                                    </p:set>
                                  </p:childTnLst>
                                </p:cTn>
                              </p:par>
                            </p:childTnLst>
                          </p:cTn>
                        </p:par>
                        <p:par>
                          <p:cTn fill="hold">
                            <p:stCondLst>
                              <p:cond delay="2500"/>
                            </p:stCondLst>
                            <p:childTnLst>
                              <p:par>
                                <p:cTn fill="hold" nodeType="afterEffect" presetClass="exit" presetID="10" presetSubtype="0">
                                  <p:stCondLst>
                                    <p:cond delay="0"/>
                                  </p:stCondLst>
                                  <p:childTnLst>
                                    <p:animEffect filter="fade" transition="out">
                                      <p:cBhvr>
                                        <p:cTn dur="500"/>
                                        <p:tgtEl>
                                          <p:spTgt spid="355"/>
                                        </p:tgtEl>
                                      </p:cBhvr>
                                    </p:animEffect>
                                    <p:set>
                                      <p:cBhvr>
                                        <p:cTn dur="1" fill="hold">
                                          <p:stCondLst>
                                            <p:cond delay="500"/>
                                          </p:stCondLst>
                                        </p:cTn>
                                        <p:tgtEl>
                                          <p:spTgt spid="355"/>
                                        </p:tgtEl>
                                        <p:attrNameLst>
                                          <p:attrName>style.visibility</p:attrName>
                                        </p:attrNameLst>
                                      </p:cBhvr>
                                      <p:to>
                                        <p:strVal val="hidden"/>
                                      </p:to>
                                    </p:set>
                                  </p:childTnLst>
                                </p:cTn>
                              </p:par>
                            </p:childTnLst>
                          </p:cTn>
                        </p:par>
                        <p:par>
                          <p:cTn fill="hold">
                            <p:stCondLst>
                              <p:cond delay="3000"/>
                            </p:stCondLst>
                            <p:childTnLst>
                              <p:par>
                                <p:cTn fill="hold" nodeType="afterEffect" presetClass="exit" presetID="10" presetSubtype="0">
                                  <p:stCondLst>
                                    <p:cond delay="0"/>
                                  </p:stCondLst>
                                  <p:childTnLst>
                                    <p:animEffect filter="fade" transition="out">
                                      <p:cBhvr>
                                        <p:cTn dur="500"/>
                                        <p:tgtEl>
                                          <p:spTgt spid="352"/>
                                        </p:tgtEl>
                                      </p:cBhvr>
                                    </p:animEffect>
                                    <p:set>
                                      <p:cBhvr>
                                        <p:cTn dur="1" fill="hold">
                                          <p:stCondLst>
                                            <p:cond delay="500"/>
                                          </p:stCondLst>
                                        </p:cTn>
                                        <p:tgtEl>
                                          <p:spTgt spid="352"/>
                                        </p:tgtEl>
                                        <p:attrNameLst>
                                          <p:attrName>style.visibility</p:attrName>
                                        </p:attrNameLst>
                                      </p:cBhvr>
                                      <p:to>
                                        <p:strVal val="hidden"/>
                                      </p:to>
                                    </p:set>
                                  </p:childTnLst>
                                </p:cTn>
                              </p:par>
                            </p:childTnLst>
                          </p:cTn>
                        </p:par>
                        <p:par>
                          <p:cTn fill="hold">
                            <p:stCondLst>
                              <p:cond delay="3500"/>
                            </p:stCondLst>
                            <p:childTnLst>
                              <p:par>
                                <p:cTn fill="hold" nodeType="afterEffect" presetClass="exit" presetID="10" presetSubtype="0">
                                  <p:stCondLst>
                                    <p:cond delay="0"/>
                                  </p:stCondLst>
                                  <p:childTnLst>
                                    <p:animEffect filter="fade" transition="out">
                                      <p:cBhvr>
                                        <p:cTn dur="500"/>
                                        <p:tgtEl>
                                          <p:spTgt spid="349"/>
                                        </p:tgtEl>
                                      </p:cBhvr>
                                    </p:animEffect>
                                    <p:set>
                                      <p:cBhvr>
                                        <p:cTn dur="1" fill="hold">
                                          <p:stCondLst>
                                            <p:cond delay="500"/>
                                          </p:stCondLst>
                                        </p:cTn>
                                        <p:tgtEl>
                                          <p:spTgt spid="349"/>
                                        </p:tgtEl>
                                        <p:attrNameLst>
                                          <p:attrName>style.visibility</p:attrName>
                                        </p:attrNameLst>
                                      </p:cBhvr>
                                      <p:to>
                                        <p:strVal val="hidden"/>
                                      </p:to>
                                    </p:set>
                                  </p:childTnLst>
                                </p:cTn>
                              </p:par>
                            </p:childTnLst>
                          </p:cTn>
                        </p:par>
                        <p:par>
                          <p:cTn fill="hold">
                            <p:stCondLst>
                              <p:cond delay="4000"/>
                            </p:stCondLst>
                            <p:childTnLst>
                              <p:par>
                                <p:cTn fill="hold" nodeType="afterEffect" presetClass="exit" presetID="10" presetSubtype="0">
                                  <p:stCondLst>
                                    <p:cond delay="0"/>
                                  </p:stCondLst>
                                  <p:childTnLst>
                                    <p:animEffect filter="fade" transition="out">
                                      <p:cBhvr>
                                        <p:cTn dur="500"/>
                                        <p:tgtEl>
                                          <p:spTgt spid="346"/>
                                        </p:tgtEl>
                                      </p:cBhvr>
                                    </p:animEffect>
                                    <p:set>
                                      <p:cBhvr>
                                        <p:cTn dur="1" fill="hold">
                                          <p:stCondLst>
                                            <p:cond delay="500"/>
                                          </p:stCondLst>
                                        </p:cTn>
                                        <p:tgtEl>
                                          <p:spTgt spid="346"/>
                                        </p:tgtEl>
                                        <p:attrNameLst>
                                          <p:attrName>style.visibility</p:attrName>
                                        </p:attrNameLst>
                                      </p:cBhvr>
                                      <p:to>
                                        <p:strVal val="hidden"/>
                                      </p:to>
                                    </p:set>
                                  </p:childTnLst>
                                </p:cTn>
                              </p:par>
                            </p:childTnLst>
                          </p:cTn>
                        </p:par>
                        <p:par>
                          <p:cTn fill="hold">
                            <p:stCondLst>
                              <p:cond delay="4500"/>
                            </p:stCondLst>
                            <p:childTnLst>
                              <p:par>
                                <p:cTn fill="hold" nodeType="afterEffect" presetClass="exit" presetID="10" presetSubtype="0">
                                  <p:stCondLst>
                                    <p:cond delay="0"/>
                                  </p:stCondLst>
                                  <p:childTnLst>
                                    <p:animEffect filter="fade" transition="out">
                                      <p:cBhvr>
                                        <p:cTn dur="500"/>
                                        <p:tgtEl>
                                          <p:spTgt spid="343"/>
                                        </p:tgtEl>
                                      </p:cBhvr>
                                    </p:animEffect>
                                    <p:set>
                                      <p:cBhvr>
                                        <p:cTn dur="1" fill="hold">
                                          <p:stCondLst>
                                            <p:cond delay="500"/>
                                          </p:stCondLst>
                                        </p:cTn>
                                        <p:tgtEl>
                                          <p:spTgt spid="343"/>
                                        </p:tgtEl>
                                        <p:attrNameLst>
                                          <p:attrName>style.visibility</p:attrName>
                                        </p:attrNameLst>
                                      </p:cBhvr>
                                      <p:to>
                                        <p:strVal val="hidden"/>
                                      </p:to>
                                    </p:set>
                                  </p:childTnLst>
                                </p:cTn>
                              </p:par>
                            </p:childTnLst>
                          </p:cTn>
                        </p:par>
                        <p:par>
                          <p:cTn fill="hold">
                            <p:stCondLst>
                              <p:cond delay="5000"/>
                            </p:stCondLst>
                            <p:childTnLst>
                              <p:par>
                                <p:cTn fill="hold" nodeType="afterEffect" presetClass="entr" presetID="10" presetSubtype="0">
                                  <p:stCondLst>
                                    <p:cond delay="0"/>
                                  </p:stCondLst>
                                  <p:childTnLst>
                                    <p:set>
                                      <p:cBhvr>
                                        <p:cTn dur="1" fill="hold">
                                          <p:stCondLst>
                                            <p:cond delay="0"/>
                                          </p:stCondLst>
                                        </p:cTn>
                                        <p:tgtEl>
                                          <p:spTgt spid="373"/>
                                        </p:tgtEl>
                                        <p:attrNameLst>
                                          <p:attrName>style.visibility</p:attrName>
                                        </p:attrNameLst>
                                      </p:cBhvr>
                                      <p:to>
                                        <p:strVal val="visible"/>
                                      </p:to>
                                    </p:set>
                                    <p:animEffect filter="fade" transition="in">
                                      <p:cBhvr>
                                        <p:cTn dur="500"/>
                                        <p:tgtEl>
                                          <p:spTgt spid="37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7" name="Shape 377"/>
        <p:cNvGrpSpPr/>
        <p:nvPr/>
      </p:nvGrpSpPr>
      <p:grpSpPr>
        <a:xfrm>
          <a:off x="0" y="0"/>
          <a:ext cx="0" cy="0"/>
          <a:chOff x="0" y="0"/>
          <a:chExt cx="0" cy="0"/>
        </a:xfrm>
      </p:grpSpPr>
      <p:sp>
        <p:nvSpPr>
          <p:cNvPr id="378" name="Google Shape;378;p9"/>
          <p:cNvSpPr/>
          <p:nvPr/>
        </p:nvSpPr>
        <p:spPr>
          <a:xfrm>
            <a:off x="1928794" y="285728"/>
            <a:ext cx="5500726" cy="857256"/>
          </a:xfrm>
          <a:prstGeom prst="roundRect">
            <a:avLst>
              <a:gd fmla="val 16667" name="adj"/>
            </a:avLst>
          </a:prstGeom>
          <a:gradFill>
            <a:gsLst>
              <a:gs pos="0">
                <a:srgbClr val="9BE9FF"/>
              </a:gs>
              <a:gs pos="35000">
                <a:srgbClr val="B8F1FF"/>
              </a:gs>
              <a:gs pos="100000">
                <a:srgbClr val="E2FBFF"/>
              </a:gs>
            </a:gsLst>
            <a:lin ang="16200000" scaled="0"/>
          </a:gradFill>
          <a:ln cap="flat" cmpd="sng" w="9525">
            <a:solidFill>
              <a:srgbClr val="45A9C4"/>
            </a:solidFill>
            <a:prstDash val="solid"/>
            <a:round/>
            <a:headEnd len="sm" w="sm" type="none"/>
            <a:tailEnd len="sm" w="sm" type="none"/>
          </a:ln>
          <a:effectLst>
            <a:outerShdw blurRad="40000" rotWithShape="0" dir="5400000" dist="20000">
              <a:srgbClr val="000000">
                <a:alpha val="37254"/>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800"/>
              <a:buFont typeface="Arial"/>
              <a:buNone/>
            </a:pPr>
            <a:r>
              <a:rPr b="0" i="0" lang="en-US" sz="4800" u="none" cap="none" strike="noStrike">
                <a:solidFill>
                  <a:srgbClr val="FF0000"/>
                </a:solidFill>
                <a:latin typeface="Times New Roman"/>
                <a:ea typeface="Times New Roman"/>
                <a:cs typeface="Times New Roman"/>
                <a:sym typeface="Times New Roman"/>
              </a:rPr>
              <a:t>AI NHANH HƠN?</a:t>
            </a:r>
            <a:endParaRPr b="0" i="0" sz="4800" u="none" cap="none" strike="noStrike">
              <a:solidFill>
                <a:srgbClr val="FF0000"/>
              </a:solidFill>
              <a:latin typeface="Times New Roman"/>
              <a:ea typeface="Times New Roman"/>
              <a:cs typeface="Times New Roman"/>
              <a:sym typeface="Times New Roman"/>
            </a:endParaRPr>
          </a:p>
        </p:txBody>
      </p:sp>
      <p:sp>
        <p:nvSpPr>
          <p:cNvPr id="379" name="Google Shape;379;p9"/>
          <p:cNvSpPr/>
          <p:nvPr/>
        </p:nvSpPr>
        <p:spPr>
          <a:xfrm>
            <a:off x="428596" y="1428736"/>
            <a:ext cx="1000132" cy="500066"/>
          </a:xfrm>
          <a:prstGeom prst="roundRect">
            <a:avLst>
              <a:gd fmla="val 16667" name="adj"/>
            </a:avLst>
          </a:prstGeom>
          <a:gradFill>
            <a:gsLst>
              <a:gs pos="0">
                <a:srgbClr val="DAFEA4"/>
              </a:gs>
              <a:gs pos="35000">
                <a:srgbClr val="E3FEBF"/>
              </a:gs>
              <a:gs pos="100000">
                <a:srgbClr val="F4FEE6"/>
              </a:gs>
            </a:gsLst>
            <a:lin ang="16200000" scaled="0"/>
          </a:gradFill>
          <a:ln cap="flat" cmpd="sng" w="9525">
            <a:solidFill>
              <a:srgbClr val="97B853"/>
            </a:solidFill>
            <a:prstDash val="solid"/>
            <a:round/>
            <a:headEnd len="sm" w="sm" type="none"/>
            <a:tailEnd len="sm" w="sm" type="none"/>
          </a:ln>
          <a:effectLst>
            <a:outerShdw blurRad="40000" rotWithShape="0" dir="5400000" dist="20000">
              <a:srgbClr val="000000">
                <a:alpha val="37254"/>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000"/>
              <a:buFont typeface="Arial"/>
              <a:buNone/>
            </a:pPr>
            <a:r>
              <a:rPr b="1" i="0" lang="en-US" sz="2000" u="none" cap="none" strike="noStrike">
                <a:solidFill>
                  <a:srgbClr val="FF0000"/>
                </a:solidFill>
                <a:latin typeface="Times New Roman"/>
                <a:ea typeface="Times New Roman"/>
                <a:cs typeface="Times New Roman"/>
                <a:sym typeface="Times New Roman"/>
              </a:rPr>
              <a:t>Câu 7</a:t>
            </a:r>
            <a:endParaRPr b="1" i="0" sz="2000" u="none" cap="none" strike="noStrike">
              <a:solidFill>
                <a:srgbClr val="FF0000"/>
              </a:solidFill>
              <a:latin typeface="Times New Roman"/>
              <a:ea typeface="Times New Roman"/>
              <a:cs typeface="Times New Roman"/>
              <a:sym typeface="Times New Roman"/>
            </a:endParaRPr>
          </a:p>
        </p:txBody>
      </p:sp>
      <p:sp>
        <p:nvSpPr>
          <p:cNvPr id="380" name="Google Shape;380;p9"/>
          <p:cNvSpPr/>
          <p:nvPr/>
        </p:nvSpPr>
        <p:spPr>
          <a:xfrm>
            <a:off x="-1479550" y="1447800"/>
            <a:ext cx="185737" cy="338138"/>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81" name="Google Shape;381;p9"/>
          <p:cNvSpPr/>
          <p:nvPr/>
        </p:nvSpPr>
        <p:spPr>
          <a:xfrm>
            <a:off x="4446588" y="257175"/>
            <a:ext cx="273050" cy="307975"/>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Times New Roman"/>
                <a:ea typeface="Times New Roman"/>
                <a:cs typeface="Times New Roman"/>
                <a:sym typeface="Times New Roman"/>
              </a:rPr>
              <a:t>  </a:t>
            </a:r>
            <a:endParaRPr b="0" i="0" sz="2400" u="none" cap="none" strike="noStrike">
              <a:solidFill>
                <a:schemeClr val="dk1"/>
              </a:solidFill>
              <a:latin typeface="Calibri"/>
              <a:ea typeface="Calibri"/>
              <a:cs typeface="Calibri"/>
              <a:sym typeface="Calibri"/>
            </a:endParaRPr>
          </a:p>
        </p:txBody>
      </p:sp>
      <p:sp>
        <p:nvSpPr>
          <p:cNvPr id="382" name="Google Shape;382;p9"/>
          <p:cNvSpPr/>
          <p:nvPr/>
        </p:nvSpPr>
        <p:spPr>
          <a:xfrm>
            <a:off x="-1196975" y="990600"/>
            <a:ext cx="184150" cy="338138"/>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83" name="Google Shape;383;p9"/>
          <p:cNvSpPr/>
          <p:nvPr/>
        </p:nvSpPr>
        <p:spPr>
          <a:xfrm>
            <a:off x="4446588" y="257175"/>
            <a:ext cx="273050" cy="307975"/>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Times New Roman"/>
                <a:ea typeface="Times New Roman"/>
                <a:cs typeface="Times New Roman"/>
                <a:sym typeface="Times New Roman"/>
              </a:rPr>
              <a:t>  </a:t>
            </a:r>
            <a:endParaRPr b="0" i="0" sz="2400" u="none" cap="none" strike="noStrike">
              <a:solidFill>
                <a:schemeClr val="dk1"/>
              </a:solidFill>
              <a:latin typeface="Calibri"/>
              <a:ea typeface="Calibri"/>
              <a:cs typeface="Calibri"/>
              <a:sym typeface="Calibri"/>
            </a:endParaRPr>
          </a:p>
        </p:txBody>
      </p:sp>
      <p:sp>
        <p:nvSpPr>
          <p:cNvPr id="384" name="Google Shape;384;p9"/>
          <p:cNvSpPr/>
          <p:nvPr/>
        </p:nvSpPr>
        <p:spPr>
          <a:xfrm>
            <a:off x="0" y="1524000"/>
            <a:ext cx="184150" cy="338138"/>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85" name="Google Shape;385;p9"/>
          <p:cNvSpPr/>
          <p:nvPr/>
        </p:nvSpPr>
        <p:spPr>
          <a:xfrm>
            <a:off x="4446588" y="257175"/>
            <a:ext cx="273050" cy="307975"/>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Times New Roman"/>
                <a:ea typeface="Times New Roman"/>
                <a:cs typeface="Times New Roman"/>
                <a:sym typeface="Times New Roman"/>
              </a:rPr>
              <a:t>  </a:t>
            </a:r>
            <a:endParaRPr b="0" i="0" sz="2400" u="none" cap="none" strike="noStrike">
              <a:solidFill>
                <a:schemeClr val="dk1"/>
              </a:solidFill>
              <a:latin typeface="Calibri"/>
              <a:ea typeface="Calibri"/>
              <a:cs typeface="Calibri"/>
              <a:sym typeface="Calibri"/>
            </a:endParaRPr>
          </a:p>
        </p:txBody>
      </p:sp>
      <p:sp>
        <p:nvSpPr>
          <p:cNvPr id="386" name="Google Shape;386;p9"/>
          <p:cNvSpPr/>
          <p:nvPr/>
        </p:nvSpPr>
        <p:spPr>
          <a:xfrm>
            <a:off x="357158" y="2071678"/>
            <a:ext cx="8307387" cy="3429024"/>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 Bài thơ </a:t>
            </a:r>
            <a:r>
              <a:rPr b="1" i="0" lang="en-US" sz="2800" u="none" cap="none" strike="noStrike">
                <a:solidFill>
                  <a:srgbClr val="0000FF"/>
                </a:solidFill>
                <a:latin typeface="Times New Roman"/>
                <a:ea typeface="Times New Roman"/>
                <a:cs typeface="Times New Roman"/>
                <a:sym typeface="Times New Roman"/>
              </a:rPr>
              <a:t>Cảnh ngày hè</a:t>
            </a:r>
            <a:r>
              <a:rPr b="0" i="0" lang="en-US" sz="2800" u="none" cap="none" strike="noStrike">
                <a:solidFill>
                  <a:srgbClr val="0000FF"/>
                </a:solidFill>
                <a:latin typeface="Times New Roman"/>
                <a:ea typeface="Times New Roman"/>
                <a:cs typeface="Times New Roman"/>
                <a:sym typeface="Times New Roman"/>
              </a:rPr>
              <a:t>(Nguyễn Trãi) và </a:t>
            </a:r>
            <a:r>
              <a:rPr b="1" i="1" lang="en-US" sz="2800" u="none" cap="none" strike="noStrike">
                <a:solidFill>
                  <a:srgbClr val="0000FF"/>
                </a:solidFill>
                <a:latin typeface="Times New Roman"/>
                <a:ea typeface="Times New Roman"/>
                <a:cs typeface="Times New Roman"/>
                <a:sym typeface="Times New Roman"/>
              </a:rPr>
              <a:t>Nhàn</a:t>
            </a:r>
            <a:r>
              <a:rPr b="0" i="0" lang="en-US" sz="2800" u="none" cap="none" strike="noStrike">
                <a:solidFill>
                  <a:srgbClr val="0000FF"/>
                </a:solidFill>
                <a:latin typeface="Times New Roman"/>
                <a:ea typeface="Times New Roman"/>
                <a:cs typeface="Times New Roman"/>
                <a:sym typeface="Times New Roman"/>
              </a:rPr>
              <a:t> (Nguyễn Bỉnh Khiêm)mang đặc điểm chung của văn học trung đại là gì?</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A. Chủ nghĩa yêu nước.</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B. Chủ nghĩa nhân đạo.</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C. Cảm hứng thế sự.</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00FF"/>
                </a:solidFill>
                <a:latin typeface="Times New Roman"/>
                <a:ea typeface="Times New Roman"/>
                <a:cs typeface="Times New Roman"/>
                <a:sym typeface="Times New Roman"/>
              </a:rPr>
              <a:t>D. Tất cả đều đúng.</a:t>
            </a:r>
            <a:endParaRPr b="0" i="0" sz="2800" u="none" cap="none" strike="noStrike">
              <a:solidFill>
                <a:srgbClr val="0000FF"/>
              </a:solidFill>
              <a:latin typeface="Times New Roman"/>
              <a:ea typeface="Times New Roman"/>
              <a:cs typeface="Times New Roman"/>
              <a:sym typeface="Times New Roman"/>
            </a:endParaRPr>
          </a:p>
        </p:txBody>
      </p:sp>
      <p:grpSp>
        <p:nvGrpSpPr>
          <p:cNvPr id="387" name="Google Shape;387;p9"/>
          <p:cNvGrpSpPr/>
          <p:nvPr/>
        </p:nvGrpSpPr>
        <p:grpSpPr>
          <a:xfrm>
            <a:off x="6896100" y="3733800"/>
            <a:ext cx="1125538" cy="1143000"/>
            <a:chOff x="816" y="1392"/>
            <a:chExt cx="768" cy="720"/>
          </a:xfrm>
        </p:grpSpPr>
        <p:sp>
          <p:nvSpPr>
            <p:cNvPr id="388" name="Google Shape;388;p9"/>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89" name="Google Shape;389;p9"/>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1</a:t>
              </a:r>
              <a:endParaRPr b="0" i="0" sz="1400" u="none" cap="none" strike="noStrike">
                <a:solidFill>
                  <a:srgbClr val="000000"/>
                </a:solidFill>
                <a:latin typeface="Arial"/>
                <a:ea typeface="Arial"/>
                <a:cs typeface="Arial"/>
                <a:sym typeface="Arial"/>
              </a:endParaRPr>
            </a:p>
          </p:txBody>
        </p:sp>
      </p:grpSp>
      <p:grpSp>
        <p:nvGrpSpPr>
          <p:cNvPr id="390" name="Google Shape;390;p9"/>
          <p:cNvGrpSpPr/>
          <p:nvPr/>
        </p:nvGrpSpPr>
        <p:grpSpPr>
          <a:xfrm>
            <a:off x="6896100" y="3733800"/>
            <a:ext cx="1125538" cy="1143000"/>
            <a:chOff x="816" y="1392"/>
            <a:chExt cx="768" cy="720"/>
          </a:xfrm>
        </p:grpSpPr>
        <p:sp>
          <p:nvSpPr>
            <p:cNvPr id="391" name="Google Shape;391;p9"/>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92" name="Google Shape;392;p9"/>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2</a:t>
              </a:r>
              <a:endParaRPr b="0" i="0" sz="1400" u="none" cap="none" strike="noStrike">
                <a:solidFill>
                  <a:srgbClr val="000000"/>
                </a:solidFill>
                <a:latin typeface="Arial"/>
                <a:ea typeface="Arial"/>
                <a:cs typeface="Arial"/>
                <a:sym typeface="Arial"/>
              </a:endParaRPr>
            </a:p>
          </p:txBody>
        </p:sp>
      </p:grpSp>
      <p:grpSp>
        <p:nvGrpSpPr>
          <p:cNvPr id="393" name="Google Shape;393;p9"/>
          <p:cNvGrpSpPr/>
          <p:nvPr/>
        </p:nvGrpSpPr>
        <p:grpSpPr>
          <a:xfrm>
            <a:off x="6896100" y="3733800"/>
            <a:ext cx="1125538" cy="1143000"/>
            <a:chOff x="816" y="1392"/>
            <a:chExt cx="768" cy="720"/>
          </a:xfrm>
        </p:grpSpPr>
        <p:sp>
          <p:nvSpPr>
            <p:cNvPr id="394" name="Google Shape;394;p9"/>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95" name="Google Shape;395;p9"/>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3</a:t>
              </a:r>
              <a:endParaRPr b="0" i="0" sz="1400" u="none" cap="none" strike="noStrike">
                <a:solidFill>
                  <a:srgbClr val="000000"/>
                </a:solidFill>
                <a:latin typeface="Arial"/>
                <a:ea typeface="Arial"/>
                <a:cs typeface="Arial"/>
                <a:sym typeface="Arial"/>
              </a:endParaRPr>
            </a:p>
          </p:txBody>
        </p:sp>
      </p:grpSp>
      <p:grpSp>
        <p:nvGrpSpPr>
          <p:cNvPr id="396" name="Google Shape;396;p9"/>
          <p:cNvGrpSpPr/>
          <p:nvPr/>
        </p:nvGrpSpPr>
        <p:grpSpPr>
          <a:xfrm>
            <a:off x="6896100" y="3733800"/>
            <a:ext cx="1125538" cy="1143000"/>
            <a:chOff x="816" y="1392"/>
            <a:chExt cx="768" cy="720"/>
          </a:xfrm>
        </p:grpSpPr>
        <p:sp>
          <p:nvSpPr>
            <p:cNvPr id="397" name="Google Shape;397;p9"/>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98" name="Google Shape;398;p9"/>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4</a:t>
              </a:r>
              <a:endParaRPr b="0" i="0" sz="1400" u="none" cap="none" strike="noStrike">
                <a:solidFill>
                  <a:srgbClr val="000000"/>
                </a:solidFill>
                <a:latin typeface="Arial"/>
                <a:ea typeface="Arial"/>
                <a:cs typeface="Arial"/>
                <a:sym typeface="Arial"/>
              </a:endParaRPr>
            </a:p>
          </p:txBody>
        </p:sp>
      </p:grpSp>
      <p:grpSp>
        <p:nvGrpSpPr>
          <p:cNvPr id="399" name="Google Shape;399;p9"/>
          <p:cNvGrpSpPr/>
          <p:nvPr/>
        </p:nvGrpSpPr>
        <p:grpSpPr>
          <a:xfrm>
            <a:off x="6896100" y="3733800"/>
            <a:ext cx="1125538" cy="1143000"/>
            <a:chOff x="816" y="1392"/>
            <a:chExt cx="768" cy="720"/>
          </a:xfrm>
        </p:grpSpPr>
        <p:sp>
          <p:nvSpPr>
            <p:cNvPr id="400" name="Google Shape;400;p9"/>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01" name="Google Shape;401;p9"/>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5</a:t>
              </a:r>
              <a:endParaRPr b="0" i="0" sz="1400" u="none" cap="none" strike="noStrike">
                <a:solidFill>
                  <a:srgbClr val="000000"/>
                </a:solidFill>
                <a:latin typeface="Arial"/>
                <a:ea typeface="Arial"/>
                <a:cs typeface="Arial"/>
                <a:sym typeface="Arial"/>
              </a:endParaRPr>
            </a:p>
          </p:txBody>
        </p:sp>
      </p:grpSp>
      <p:grpSp>
        <p:nvGrpSpPr>
          <p:cNvPr id="402" name="Google Shape;402;p9"/>
          <p:cNvGrpSpPr/>
          <p:nvPr/>
        </p:nvGrpSpPr>
        <p:grpSpPr>
          <a:xfrm>
            <a:off x="6896100" y="3733800"/>
            <a:ext cx="1125538" cy="1143000"/>
            <a:chOff x="816" y="1392"/>
            <a:chExt cx="768" cy="720"/>
          </a:xfrm>
        </p:grpSpPr>
        <p:sp>
          <p:nvSpPr>
            <p:cNvPr id="403" name="Google Shape;403;p9"/>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04" name="Google Shape;404;p9"/>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6</a:t>
              </a:r>
              <a:endParaRPr b="0" i="0" sz="1400" u="none" cap="none" strike="noStrike">
                <a:solidFill>
                  <a:srgbClr val="000000"/>
                </a:solidFill>
                <a:latin typeface="Arial"/>
                <a:ea typeface="Arial"/>
                <a:cs typeface="Arial"/>
                <a:sym typeface="Arial"/>
              </a:endParaRPr>
            </a:p>
          </p:txBody>
        </p:sp>
      </p:grpSp>
      <p:grpSp>
        <p:nvGrpSpPr>
          <p:cNvPr id="405" name="Google Shape;405;p9"/>
          <p:cNvGrpSpPr/>
          <p:nvPr/>
        </p:nvGrpSpPr>
        <p:grpSpPr>
          <a:xfrm>
            <a:off x="6896100" y="3733800"/>
            <a:ext cx="1125538" cy="1143000"/>
            <a:chOff x="816" y="1392"/>
            <a:chExt cx="768" cy="720"/>
          </a:xfrm>
        </p:grpSpPr>
        <p:sp>
          <p:nvSpPr>
            <p:cNvPr id="406" name="Google Shape;406;p9"/>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07" name="Google Shape;407;p9"/>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7</a:t>
              </a:r>
              <a:endParaRPr b="0" i="0" sz="1400" u="none" cap="none" strike="noStrike">
                <a:solidFill>
                  <a:srgbClr val="000000"/>
                </a:solidFill>
                <a:latin typeface="Arial"/>
                <a:ea typeface="Arial"/>
                <a:cs typeface="Arial"/>
                <a:sym typeface="Arial"/>
              </a:endParaRPr>
            </a:p>
          </p:txBody>
        </p:sp>
      </p:grpSp>
      <p:grpSp>
        <p:nvGrpSpPr>
          <p:cNvPr id="408" name="Google Shape;408;p9"/>
          <p:cNvGrpSpPr/>
          <p:nvPr/>
        </p:nvGrpSpPr>
        <p:grpSpPr>
          <a:xfrm>
            <a:off x="6896100" y="3733800"/>
            <a:ext cx="1125538" cy="1143000"/>
            <a:chOff x="816" y="1392"/>
            <a:chExt cx="768" cy="720"/>
          </a:xfrm>
        </p:grpSpPr>
        <p:sp>
          <p:nvSpPr>
            <p:cNvPr id="409" name="Google Shape;409;p9"/>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10" name="Google Shape;410;p9"/>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8</a:t>
              </a:r>
              <a:endParaRPr b="0" i="0" sz="1400" u="none" cap="none" strike="noStrike">
                <a:solidFill>
                  <a:srgbClr val="000000"/>
                </a:solidFill>
                <a:latin typeface="Arial"/>
                <a:ea typeface="Arial"/>
                <a:cs typeface="Arial"/>
                <a:sym typeface="Arial"/>
              </a:endParaRPr>
            </a:p>
          </p:txBody>
        </p:sp>
      </p:grpSp>
      <p:grpSp>
        <p:nvGrpSpPr>
          <p:cNvPr id="411" name="Google Shape;411;p9"/>
          <p:cNvGrpSpPr/>
          <p:nvPr/>
        </p:nvGrpSpPr>
        <p:grpSpPr>
          <a:xfrm>
            <a:off x="6896100" y="3733800"/>
            <a:ext cx="1125538" cy="1143000"/>
            <a:chOff x="816" y="1392"/>
            <a:chExt cx="768" cy="720"/>
          </a:xfrm>
        </p:grpSpPr>
        <p:sp>
          <p:nvSpPr>
            <p:cNvPr id="412" name="Google Shape;412;p9"/>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13" name="Google Shape;413;p9"/>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9</a:t>
              </a:r>
              <a:endParaRPr b="0" i="0" sz="1400" u="none" cap="none" strike="noStrike">
                <a:solidFill>
                  <a:srgbClr val="000000"/>
                </a:solidFill>
                <a:latin typeface="Arial"/>
                <a:ea typeface="Arial"/>
                <a:cs typeface="Arial"/>
                <a:sym typeface="Arial"/>
              </a:endParaRPr>
            </a:p>
          </p:txBody>
        </p:sp>
      </p:grpSp>
      <p:grpSp>
        <p:nvGrpSpPr>
          <p:cNvPr id="414" name="Google Shape;414;p9"/>
          <p:cNvGrpSpPr/>
          <p:nvPr/>
        </p:nvGrpSpPr>
        <p:grpSpPr>
          <a:xfrm>
            <a:off x="6896100" y="3733800"/>
            <a:ext cx="1125538" cy="1143000"/>
            <a:chOff x="816" y="1392"/>
            <a:chExt cx="768" cy="720"/>
          </a:xfrm>
        </p:grpSpPr>
        <p:sp>
          <p:nvSpPr>
            <p:cNvPr id="415" name="Google Shape;415;p9"/>
            <p:cNvSpPr/>
            <p:nvPr/>
          </p:nvSpPr>
          <p:spPr>
            <a:xfrm>
              <a:off x="816" y="1392"/>
              <a:ext cx="768" cy="720"/>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416" name="Google Shape;416;p9"/>
            <p:cNvSpPr txBox="1"/>
            <p:nvPr/>
          </p:nvSpPr>
          <p:spPr>
            <a:xfrm>
              <a:off x="1008" y="1555"/>
              <a:ext cx="480" cy="40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libri"/>
                  <a:ea typeface="Calibri"/>
                  <a:cs typeface="Calibri"/>
                  <a:sym typeface="Calibri"/>
                </a:rPr>
                <a:t>10</a:t>
              </a:r>
              <a:endParaRPr b="0" i="0" sz="1400" u="none" cap="none" strike="noStrike">
                <a:solidFill>
                  <a:srgbClr val="000000"/>
                </a:solidFill>
                <a:latin typeface="Arial"/>
                <a:ea typeface="Arial"/>
                <a:cs typeface="Arial"/>
                <a:sym typeface="Arial"/>
              </a:endParaRPr>
            </a:p>
          </p:txBody>
        </p:sp>
      </p:grpSp>
      <p:pic>
        <p:nvPicPr>
          <p:cNvPr descr="Bells" id="417" name="Google Shape;417;p9"/>
          <p:cNvPicPr preferRelativeResize="0"/>
          <p:nvPr/>
        </p:nvPicPr>
        <p:blipFill rotWithShape="1">
          <a:blip r:embed="rId3">
            <a:alphaModFix/>
          </a:blip>
          <a:srcRect b="0" l="0" r="0" t="0"/>
          <a:stretch/>
        </p:blipFill>
        <p:spPr>
          <a:xfrm>
            <a:off x="6858016" y="3857628"/>
            <a:ext cx="1169987" cy="9525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xit" presetID="10" presetSubtype="0">
                                  <p:stCondLst>
                                    <p:cond delay="0"/>
                                  </p:stCondLst>
                                  <p:childTnLst>
                                    <p:animEffect filter="fade" transition="out">
                                      <p:cBhvr>
                                        <p:cTn dur="500"/>
                                        <p:tgtEl>
                                          <p:spTgt spid="414"/>
                                        </p:tgtEl>
                                      </p:cBhvr>
                                    </p:animEffect>
                                    <p:set>
                                      <p:cBhvr>
                                        <p:cTn dur="1" fill="hold">
                                          <p:stCondLst>
                                            <p:cond delay="500"/>
                                          </p:stCondLst>
                                        </p:cTn>
                                        <p:tgtEl>
                                          <p:spTgt spid="414"/>
                                        </p:tgtEl>
                                        <p:attrNameLst>
                                          <p:attrName>style.visibility</p:attrName>
                                        </p:attrNameLst>
                                      </p:cBhvr>
                                      <p:to>
                                        <p:strVal val="hidden"/>
                                      </p:to>
                                    </p:set>
                                  </p:childTnLst>
                                </p:cTn>
                              </p:par>
                            </p:childTnLst>
                          </p:cTn>
                        </p:par>
                        <p:par>
                          <p:cTn fill="hold">
                            <p:stCondLst>
                              <p:cond delay="500"/>
                            </p:stCondLst>
                            <p:childTnLst>
                              <p:par>
                                <p:cTn fill="hold" nodeType="afterEffect" presetClass="exit" presetID="10" presetSubtype="0">
                                  <p:stCondLst>
                                    <p:cond delay="0"/>
                                  </p:stCondLst>
                                  <p:childTnLst>
                                    <p:animEffect filter="fade" transition="out">
                                      <p:cBhvr>
                                        <p:cTn dur="500"/>
                                        <p:tgtEl>
                                          <p:spTgt spid="411"/>
                                        </p:tgtEl>
                                      </p:cBhvr>
                                    </p:animEffect>
                                    <p:set>
                                      <p:cBhvr>
                                        <p:cTn dur="1" fill="hold">
                                          <p:stCondLst>
                                            <p:cond delay="500"/>
                                          </p:stCondLst>
                                        </p:cTn>
                                        <p:tgtEl>
                                          <p:spTgt spid="411"/>
                                        </p:tgtEl>
                                        <p:attrNameLst>
                                          <p:attrName>style.visibility</p:attrName>
                                        </p:attrNameLst>
                                      </p:cBhvr>
                                      <p:to>
                                        <p:strVal val="hidden"/>
                                      </p:to>
                                    </p:set>
                                  </p:childTnLst>
                                </p:cTn>
                              </p:par>
                            </p:childTnLst>
                          </p:cTn>
                        </p:par>
                        <p:par>
                          <p:cTn fill="hold">
                            <p:stCondLst>
                              <p:cond delay="1000"/>
                            </p:stCondLst>
                            <p:childTnLst>
                              <p:par>
                                <p:cTn fill="hold" nodeType="afterEffect" presetClass="exit" presetID="10" presetSubtype="0">
                                  <p:stCondLst>
                                    <p:cond delay="0"/>
                                  </p:stCondLst>
                                  <p:childTnLst>
                                    <p:animEffect filter="fade" transition="out">
                                      <p:cBhvr>
                                        <p:cTn dur="500"/>
                                        <p:tgtEl>
                                          <p:spTgt spid="408"/>
                                        </p:tgtEl>
                                      </p:cBhvr>
                                    </p:animEffect>
                                    <p:set>
                                      <p:cBhvr>
                                        <p:cTn dur="1" fill="hold">
                                          <p:stCondLst>
                                            <p:cond delay="500"/>
                                          </p:stCondLst>
                                        </p:cTn>
                                        <p:tgtEl>
                                          <p:spTgt spid="408"/>
                                        </p:tgtEl>
                                        <p:attrNameLst>
                                          <p:attrName>style.visibility</p:attrName>
                                        </p:attrNameLst>
                                      </p:cBhvr>
                                      <p:to>
                                        <p:strVal val="hidden"/>
                                      </p:to>
                                    </p:set>
                                  </p:childTnLst>
                                </p:cTn>
                              </p:par>
                            </p:childTnLst>
                          </p:cTn>
                        </p:par>
                        <p:par>
                          <p:cTn fill="hold">
                            <p:stCondLst>
                              <p:cond delay="1500"/>
                            </p:stCondLst>
                            <p:childTnLst>
                              <p:par>
                                <p:cTn fill="hold" nodeType="afterEffect" presetClass="exit" presetID="10" presetSubtype="0">
                                  <p:stCondLst>
                                    <p:cond delay="0"/>
                                  </p:stCondLst>
                                  <p:childTnLst>
                                    <p:animEffect filter="fade" transition="out">
                                      <p:cBhvr>
                                        <p:cTn dur="500"/>
                                        <p:tgtEl>
                                          <p:spTgt spid="405"/>
                                        </p:tgtEl>
                                      </p:cBhvr>
                                    </p:animEffect>
                                    <p:set>
                                      <p:cBhvr>
                                        <p:cTn dur="1" fill="hold">
                                          <p:stCondLst>
                                            <p:cond delay="500"/>
                                          </p:stCondLst>
                                        </p:cTn>
                                        <p:tgtEl>
                                          <p:spTgt spid="405"/>
                                        </p:tgtEl>
                                        <p:attrNameLst>
                                          <p:attrName>style.visibility</p:attrName>
                                        </p:attrNameLst>
                                      </p:cBhvr>
                                      <p:to>
                                        <p:strVal val="hidden"/>
                                      </p:to>
                                    </p:set>
                                  </p:childTnLst>
                                </p:cTn>
                              </p:par>
                            </p:childTnLst>
                          </p:cTn>
                        </p:par>
                        <p:par>
                          <p:cTn fill="hold">
                            <p:stCondLst>
                              <p:cond delay="2000"/>
                            </p:stCondLst>
                            <p:childTnLst>
                              <p:par>
                                <p:cTn fill="hold" nodeType="afterEffect" presetClass="exit" presetID="10" presetSubtype="0">
                                  <p:stCondLst>
                                    <p:cond delay="0"/>
                                  </p:stCondLst>
                                  <p:childTnLst>
                                    <p:animEffect filter="fade" transition="out">
                                      <p:cBhvr>
                                        <p:cTn dur="500"/>
                                        <p:tgtEl>
                                          <p:spTgt spid="402"/>
                                        </p:tgtEl>
                                      </p:cBhvr>
                                    </p:animEffect>
                                    <p:set>
                                      <p:cBhvr>
                                        <p:cTn dur="1" fill="hold">
                                          <p:stCondLst>
                                            <p:cond delay="500"/>
                                          </p:stCondLst>
                                        </p:cTn>
                                        <p:tgtEl>
                                          <p:spTgt spid="402"/>
                                        </p:tgtEl>
                                        <p:attrNameLst>
                                          <p:attrName>style.visibility</p:attrName>
                                        </p:attrNameLst>
                                      </p:cBhvr>
                                      <p:to>
                                        <p:strVal val="hidden"/>
                                      </p:to>
                                    </p:set>
                                  </p:childTnLst>
                                </p:cTn>
                              </p:par>
                            </p:childTnLst>
                          </p:cTn>
                        </p:par>
                        <p:par>
                          <p:cTn fill="hold">
                            <p:stCondLst>
                              <p:cond delay="2500"/>
                            </p:stCondLst>
                            <p:childTnLst>
                              <p:par>
                                <p:cTn fill="hold" nodeType="afterEffect" presetClass="exit" presetID="10" presetSubtype="0">
                                  <p:stCondLst>
                                    <p:cond delay="0"/>
                                  </p:stCondLst>
                                  <p:childTnLst>
                                    <p:animEffect filter="fade" transition="out">
                                      <p:cBhvr>
                                        <p:cTn dur="500"/>
                                        <p:tgtEl>
                                          <p:spTgt spid="399"/>
                                        </p:tgtEl>
                                      </p:cBhvr>
                                    </p:animEffect>
                                    <p:set>
                                      <p:cBhvr>
                                        <p:cTn dur="1" fill="hold">
                                          <p:stCondLst>
                                            <p:cond delay="500"/>
                                          </p:stCondLst>
                                        </p:cTn>
                                        <p:tgtEl>
                                          <p:spTgt spid="399"/>
                                        </p:tgtEl>
                                        <p:attrNameLst>
                                          <p:attrName>style.visibility</p:attrName>
                                        </p:attrNameLst>
                                      </p:cBhvr>
                                      <p:to>
                                        <p:strVal val="hidden"/>
                                      </p:to>
                                    </p:set>
                                  </p:childTnLst>
                                </p:cTn>
                              </p:par>
                            </p:childTnLst>
                          </p:cTn>
                        </p:par>
                        <p:par>
                          <p:cTn fill="hold">
                            <p:stCondLst>
                              <p:cond delay="3000"/>
                            </p:stCondLst>
                            <p:childTnLst>
                              <p:par>
                                <p:cTn fill="hold" nodeType="afterEffect" presetClass="exit" presetID="10" presetSubtype="0">
                                  <p:stCondLst>
                                    <p:cond delay="0"/>
                                  </p:stCondLst>
                                  <p:childTnLst>
                                    <p:animEffect filter="fade" transition="out">
                                      <p:cBhvr>
                                        <p:cTn dur="500"/>
                                        <p:tgtEl>
                                          <p:spTgt spid="396"/>
                                        </p:tgtEl>
                                      </p:cBhvr>
                                    </p:animEffect>
                                    <p:set>
                                      <p:cBhvr>
                                        <p:cTn dur="1" fill="hold">
                                          <p:stCondLst>
                                            <p:cond delay="500"/>
                                          </p:stCondLst>
                                        </p:cTn>
                                        <p:tgtEl>
                                          <p:spTgt spid="396"/>
                                        </p:tgtEl>
                                        <p:attrNameLst>
                                          <p:attrName>style.visibility</p:attrName>
                                        </p:attrNameLst>
                                      </p:cBhvr>
                                      <p:to>
                                        <p:strVal val="hidden"/>
                                      </p:to>
                                    </p:set>
                                  </p:childTnLst>
                                </p:cTn>
                              </p:par>
                            </p:childTnLst>
                          </p:cTn>
                        </p:par>
                        <p:par>
                          <p:cTn fill="hold">
                            <p:stCondLst>
                              <p:cond delay="3500"/>
                            </p:stCondLst>
                            <p:childTnLst>
                              <p:par>
                                <p:cTn fill="hold" nodeType="afterEffect" presetClass="exit" presetID="10" presetSubtype="0">
                                  <p:stCondLst>
                                    <p:cond delay="0"/>
                                  </p:stCondLst>
                                  <p:childTnLst>
                                    <p:animEffect filter="fade" transition="out">
                                      <p:cBhvr>
                                        <p:cTn dur="500"/>
                                        <p:tgtEl>
                                          <p:spTgt spid="393"/>
                                        </p:tgtEl>
                                      </p:cBhvr>
                                    </p:animEffect>
                                    <p:set>
                                      <p:cBhvr>
                                        <p:cTn dur="1" fill="hold">
                                          <p:stCondLst>
                                            <p:cond delay="500"/>
                                          </p:stCondLst>
                                        </p:cTn>
                                        <p:tgtEl>
                                          <p:spTgt spid="393"/>
                                        </p:tgtEl>
                                        <p:attrNameLst>
                                          <p:attrName>style.visibility</p:attrName>
                                        </p:attrNameLst>
                                      </p:cBhvr>
                                      <p:to>
                                        <p:strVal val="hidden"/>
                                      </p:to>
                                    </p:set>
                                  </p:childTnLst>
                                </p:cTn>
                              </p:par>
                            </p:childTnLst>
                          </p:cTn>
                        </p:par>
                        <p:par>
                          <p:cTn fill="hold">
                            <p:stCondLst>
                              <p:cond delay="4000"/>
                            </p:stCondLst>
                            <p:childTnLst>
                              <p:par>
                                <p:cTn fill="hold" nodeType="afterEffect" presetClass="exit" presetID="10" presetSubtype="0">
                                  <p:stCondLst>
                                    <p:cond delay="0"/>
                                  </p:stCondLst>
                                  <p:childTnLst>
                                    <p:animEffect filter="fade" transition="out">
                                      <p:cBhvr>
                                        <p:cTn dur="500"/>
                                        <p:tgtEl>
                                          <p:spTgt spid="390"/>
                                        </p:tgtEl>
                                      </p:cBhvr>
                                    </p:animEffect>
                                    <p:set>
                                      <p:cBhvr>
                                        <p:cTn dur="1" fill="hold">
                                          <p:stCondLst>
                                            <p:cond delay="500"/>
                                          </p:stCondLst>
                                        </p:cTn>
                                        <p:tgtEl>
                                          <p:spTgt spid="390"/>
                                        </p:tgtEl>
                                        <p:attrNameLst>
                                          <p:attrName>style.visibility</p:attrName>
                                        </p:attrNameLst>
                                      </p:cBhvr>
                                      <p:to>
                                        <p:strVal val="hidden"/>
                                      </p:to>
                                    </p:set>
                                  </p:childTnLst>
                                </p:cTn>
                              </p:par>
                            </p:childTnLst>
                          </p:cTn>
                        </p:par>
                        <p:par>
                          <p:cTn fill="hold">
                            <p:stCondLst>
                              <p:cond delay="4500"/>
                            </p:stCondLst>
                            <p:childTnLst>
                              <p:par>
                                <p:cTn fill="hold" nodeType="afterEffect" presetClass="exit" presetID="10" presetSubtype="0">
                                  <p:stCondLst>
                                    <p:cond delay="0"/>
                                  </p:stCondLst>
                                  <p:childTnLst>
                                    <p:animEffect filter="fade" transition="out">
                                      <p:cBhvr>
                                        <p:cTn dur="500"/>
                                        <p:tgtEl>
                                          <p:spTgt spid="387"/>
                                        </p:tgtEl>
                                      </p:cBhvr>
                                    </p:animEffect>
                                    <p:set>
                                      <p:cBhvr>
                                        <p:cTn dur="1" fill="hold">
                                          <p:stCondLst>
                                            <p:cond delay="500"/>
                                          </p:stCondLst>
                                        </p:cTn>
                                        <p:tgtEl>
                                          <p:spTgt spid="387"/>
                                        </p:tgtEl>
                                        <p:attrNameLst>
                                          <p:attrName>style.visibility</p:attrName>
                                        </p:attrNameLst>
                                      </p:cBhvr>
                                      <p:to>
                                        <p:strVal val="hidden"/>
                                      </p:to>
                                    </p:set>
                                  </p:childTnLst>
                                </p:cTn>
                              </p:par>
                            </p:childTnLst>
                          </p:cTn>
                        </p:par>
                        <p:par>
                          <p:cTn fill="hold">
                            <p:stCondLst>
                              <p:cond delay="5000"/>
                            </p:stCondLst>
                            <p:childTnLst>
                              <p:par>
                                <p:cTn fill="hold" nodeType="afterEffect" presetClass="entr" presetID="10" presetSubtype="0">
                                  <p:stCondLst>
                                    <p:cond delay="0"/>
                                  </p:stCondLst>
                                  <p:childTnLst>
                                    <p:set>
                                      <p:cBhvr>
                                        <p:cTn dur="1" fill="hold">
                                          <p:stCondLst>
                                            <p:cond delay="0"/>
                                          </p:stCondLst>
                                        </p:cTn>
                                        <p:tgtEl>
                                          <p:spTgt spid="417"/>
                                        </p:tgtEl>
                                        <p:attrNameLst>
                                          <p:attrName>style.visibility</p:attrName>
                                        </p:attrNameLst>
                                      </p:cBhvr>
                                      <p:to>
                                        <p:strVal val="visible"/>
                                      </p:to>
                                    </p:set>
                                    <p:animEffect filter="fade" transition="in">
                                      <p:cBhvr>
                                        <p:cTn dur="500"/>
                                        <p:tgtEl>
                                          <p:spTgt spid="41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2017-11-29T07:59:37Z</dcterms:created>
  <dc:creator>lenovo</dc:creator>
</cp:coreProperties>
</file>