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7" r:id="rId3"/>
    <p:sldMasterId id="2147483702" r:id="rId4"/>
    <p:sldMasterId id="2147483716" r:id="rId5"/>
    <p:sldMasterId id="2147483728" r:id="rId6"/>
    <p:sldMasterId id="2147483785" r:id="rId7"/>
    <p:sldMasterId id="2147483792" r:id="rId8"/>
  </p:sldMasterIdLst>
  <p:notesMasterIdLst>
    <p:notesMasterId r:id="rId34"/>
  </p:notesMasterIdLst>
  <p:sldIdLst>
    <p:sldId id="259" r:id="rId9"/>
    <p:sldId id="260" r:id="rId10"/>
    <p:sldId id="261" r:id="rId11"/>
    <p:sldId id="257" r:id="rId12"/>
    <p:sldId id="265" r:id="rId13"/>
    <p:sldId id="263" r:id="rId14"/>
    <p:sldId id="267" r:id="rId15"/>
    <p:sldId id="268" r:id="rId16"/>
    <p:sldId id="269" r:id="rId17"/>
    <p:sldId id="270" r:id="rId18"/>
    <p:sldId id="266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6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85E37-BB1F-4429-A8A5-B43A4C8F0C0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1D5D4-94DB-49C2-AA3F-CC75EC75A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3849D3E0-124D-4DFF-AE99-4EA4CC201DB4}" type="slidenum">
              <a:rPr lang="zh-CN" altLang="en-US" kern="1200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buClrTx/>
                <a:buFontTx/>
                <a:buNone/>
                <a:defRPr/>
              </a:pPr>
              <a:t>1</a:t>
            </a:fld>
            <a:endParaRPr lang="zh-CN" altLang="en-US" kern="120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79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ad6db7fc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ad6db7fc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63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18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090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19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5128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20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468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8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12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9521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2" y="2795704"/>
            <a:ext cx="1859413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3096694"/>
            <a:ext cx="1232522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231565"/>
            <a:ext cx="1232488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75" y="-1165195"/>
            <a:ext cx="1859413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0951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9DD3-8E89-434A-A034-532962C1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BCEBD1-2331-E242-8410-DC06A12E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3B3517-2672-1E4D-8DC7-123E3AC4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343CF9-A4B1-DF4B-B3D5-E16C8D58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7042E-EB22-7740-91FB-7BF6F97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764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11B943-9BB7-2040-ACB0-F0E4E126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F1764-E2E4-1041-B9EC-CE94759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9A2C99-9C86-714A-8C0A-EEBEA6D4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7EFA26-AE69-DE42-9B3B-4814A74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AED55E-5E05-304B-A43D-E94875BD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818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B8B69-9073-5A4E-9653-D716BA4C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B1ACB6-B826-814A-815C-1BC00652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170089-B4A2-6547-B4E2-136B0002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DD0DEF-7FB0-7F46-BE17-B4DC9DD7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072281-4BE0-314E-A0F8-6200EB7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85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515519-2A5F-0443-A2A8-95BB6384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BA7E90-1192-CD44-9E44-603CA609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F835BF-1551-5B49-A565-88AC98D6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D244EA-DD10-E943-9CCA-5FFDF39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51207-E96B-744D-9EEF-8D319534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825CF-9420-654F-ABEA-B05F0197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53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82CC1-2682-554F-BFDF-59F8F43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EB2410-2513-6F49-B899-8C7EF276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EB4DC3-CCBF-B149-A5B7-541F2075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60ADDA-A87C-8745-B5F7-2241DA519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096DA0-B466-B840-A61F-7A57094CD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FF5D35B-95A0-AD4E-8370-DA8B7806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98CA059-BEB4-8244-8B7F-96B91F8D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BC98F4D-E0B9-DF4B-A394-8E798345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40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530BE-ABB8-014F-9FC8-57A05ADF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66E7D5-8414-384B-9ED9-51098E1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F388C5-48AC-384D-9EA7-4535BF25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0E938F-254A-6842-933B-2420437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04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BE313C-603F-204F-99DE-3CDBC6C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06DA5F-2AF6-D742-8810-DC1533E8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E0178-550C-0C49-BEB8-83F1B530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321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1097F-250F-B848-A423-96994664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F0DA12-B500-DD4E-815C-2DF59D6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DFA31FD-B14C-3F47-9666-43475F188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937295-AF65-BD4E-852C-75373A4C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D7C534-50AB-3B48-BAE9-30B17C14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709D0-9AA1-2644-8B83-46C82FB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494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DF7D95-3250-9D4B-BA57-9A574FE4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2186F8-3492-3948-9AE0-DC5777A7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134A40-5DC6-174C-9A5A-AF640BBB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C15596-DB29-2D45-88BC-7CA80B5A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05F13-61C2-A84D-9F9B-C37E766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1A9A7D-7C5E-104E-884E-928B9502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5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1757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01A012-4E56-2449-B07B-124508A3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5D0497-B1E5-6D4E-9C99-878ED1E8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B4CA7F-63F0-924F-90AB-A4A3FF7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AB1496-EDB7-D94A-8FFA-154B22C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648AA-1316-8746-9E01-0B733334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555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6816EB-EDDA-1B49-8F3C-9C15FFC85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235C0A-0D9D-5142-B8EA-BE079281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36513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6CCB56-997B-F94D-886A-BDF269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76A197-1A46-DD44-B85B-3AE31D0B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3B7F2C-6813-1745-A20F-324111DC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8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91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1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fld id="{1D8BD707-D9CF-40AE-B4C6-C98DA3205C09}" type="datetimeFigureOut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8/3/2023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fld id="{B6F15528-21DE-4FAA-801E-634DDDAF4B2B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4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084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19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2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29860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092755" y="4225533"/>
            <a:ext cx="529823" cy="492915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xmlns="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xmlns="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xmlns="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xmlns="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xmlns="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97CDF6D-E63B-4A20-B935-7F27169038D3}"/>
              </a:ext>
            </a:extLst>
          </p:cNvPr>
          <p:cNvGrpSpPr/>
          <p:nvPr userDrawn="1"/>
        </p:nvGrpSpPr>
        <p:grpSpPr>
          <a:xfrm rot="20269720">
            <a:off x="2091639" y="4597087"/>
            <a:ext cx="579799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1796998" y="4312399"/>
            <a:ext cx="709209" cy="36993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xmlns="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xmlns="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xmlns="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xmlns="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379968-FE4C-4380-9AD8-FCC2F2902ED8}"/>
              </a:ext>
            </a:extLst>
          </p:cNvPr>
          <p:cNvGrpSpPr/>
          <p:nvPr userDrawn="1"/>
        </p:nvGrpSpPr>
        <p:grpSpPr>
          <a:xfrm rot="2246763">
            <a:off x="1480601" y="1362256"/>
            <a:ext cx="1521393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ECD3404-3EA6-420D-8DBC-6D3A595FBFA2}"/>
              </a:ext>
            </a:extLst>
          </p:cNvPr>
          <p:cNvGrpSpPr/>
          <p:nvPr userDrawn="1"/>
        </p:nvGrpSpPr>
        <p:grpSpPr>
          <a:xfrm>
            <a:off x="6" y="2766599"/>
            <a:ext cx="2058945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3011AC2-F2FD-44CD-BF51-A2C7AB4FB7F5}"/>
              </a:ext>
            </a:extLst>
          </p:cNvPr>
          <p:cNvSpPr/>
          <p:nvPr userDrawn="1"/>
        </p:nvSpPr>
        <p:spPr>
          <a:xfrm>
            <a:off x="2355680" y="3608101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795D01C-5E4D-42EF-81C8-036347FC14D7}"/>
              </a:ext>
            </a:extLst>
          </p:cNvPr>
          <p:cNvSpPr/>
          <p:nvPr userDrawn="1"/>
        </p:nvSpPr>
        <p:spPr>
          <a:xfrm rot="2246763">
            <a:off x="77678" y="2021659"/>
            <a:ext cx="91415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xmlns="" id="{11BA3E48-397A-40E6-82CD-AFA7318A5754}"/>
              </a:ext>
            </a:extLst>
          </p:cNvPr>
          <p:cNvSpPr/>
          <p:nvPr userDrawn="1"/>
        </p:nvSpPr>
        <p:spPr>
          <a:xfrm rot="10800000" flipH="1">
            <a:off x="219034" y="0"/>
            <a:ext cx="1213866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1806356" y="3007857"/>
            <a:ext cx="303915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xmlns="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xmlns="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1955050" y="3916160"/>
            <a:ext cx="340169" cy="255128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049680" y="1686978"/>
            <a:ext cx="487113" cy="1276090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1568365" y="2624219"/>
            <a:ext cx="385845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636782" y="392928"/>
            <a:ext cx="344946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227990C-BB00-45E1-9810-8A586B2334D7}"/>
              </a:ext>
            </a:extLst>
          </p:cNvPr>
          <p:cNvSpPr/>
          <p:nvPr userDrawn="1"/>
        </p:nvSpPr>
        <p:spPr>
          <a:xfrm rot="10800000" flipH="1">
            <a:off x="560810" y="1420863"/>
            <a:ext cx="463971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7FC309BA-165E-4651-AC85-AA6CD5F0458E}"/>
              </a:ext>
            </a:extLst>
          </p:cNvPr>
          <p:cNvSpPr/>
          <p:nvPr userDrawn="1"/>
        </p:nvSpPr>
        <p:spPr>
          <a:xfrm rot="10800000" flipH="1">
            <a:off x="610846" y="1487577"/>
            <a:ext cx="363894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54C48116-DF0F-4187-A190-7F66C44BF701}"/>
              </a:ext>
            </a:extLst>
          </p:cNvPr>
          <p:cNvSpPr/>
          <p:nvPr userDrawn="1"/>
        </p:nvSpPr>
        <p:spPr>
          <a:xfrm rot="10800000" flipH="1">
            <a:off x="702003" y="1609752"/>
            <a:ext cx="181582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CB88625-BD84-4AC0-8A04-F9D426252DC6}"/>
              </a:ext>
            </a:extLst>
          </p:cNvPr>
          <p:cNvSpPr/>
          <p:nvPr userDrawn="1"/>
        </p:nvSpPr>
        <p:spPr>
          <a:xfrm rot="10800000" flipH="1">
            <a:off x="762575" y="1689879"/>
            <a:ext cx="60441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xmlns="" id="{FDB0D61A-55FF-42B8-B442-7B044B1376C5}"/>
              </a:ext>
            </a:extLst>
          </p:cNvPr>
          <p:cNvSpPr/>
          <p:nvPr userDrawn="1"/>
        </p:nvSpPr>
        <p:spPr>
          <a:xfrm rot="10800000" flipH="1">
            <a:off x="358704" y="255585"/>
            <a:ext cx="934526" cy="711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xmlns="" id="{18A1D6DB-506D-44F9-B480-A76B310C3E71}"/>
              </a:ext>
            </a:extLst>
          </p:cNvPr>
          <p:cNvSpPr/>
          <p:nvPr userDrawn="1"/>
        </p:nvSpPr>
        <p:spPr>
          <a:xfrm rot="10800000" flipH="1">
            <a:off x="480723" y="322185"/>
            <a:ext cx="690490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C50F240-F8DE-4A86-B350-32B373D2B6BC}"/>
              </a:ext>
            </a:extLst>
          </p:cNvPr>
          <p:cNvSpPr txBox="1"/>
          <p:nvPr userDrawn="1"/>
        </p:nvSpPr>
        <p:spPr>
          <a:xfrm>
            <a:off x="219040" y="6035759"/>
            <a:ext cx="2575581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AE5792-052C-425C-AEBF-0DF8BD95BBA5}"/>
              </a:ext>
            </a:extLst>
          </p:cNvPr>
          <p:cNvSpPr txBox="1"/>
          <p:nvPr userDrawn="1"/>
        </p:nvSpPr>
        <p:spPr>
          <a:xfrm>
            <a:off x="1614932" y="5199166"/>
            <a:ext cx="608679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5B43318-2DB8-4BB3-B9A0-1354FEE4DB4F}"/>
              </a:ext>
            </a:extLst>
          </p:cNvPr>
          <p:cNvGrpSpPr/>
          <p:nvPr userDrawn="1"/>
        </p:nvGrpSpPr>
        <p:grpSpPr>
          <a:xfrm>
            <a:off x="835966" y="213825"/>
            <a:ext cx="120531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75EAAF5-9297-42F1-BF31-33670B897310}"/>
              </a:ext>
            </a:extLst>
          </p:cNvPr>
          <p:cNvGrpSpPr/>
          <p:nvPr userDrawn="1"/>
        </p:nvGrpSpPr>
        <p:grpSpPr>
          <a:xfrm rot="15300000">
            <a:off x="1361409" y="4658428"/>
            <a:ext cx="912207" cy="61601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A51BEBA6-51A0-40FD-A445-F1CF56E3FB1A}"/>
              </a:ext>
            </a:extLst>
          </p:cNvPr>
          <p:cNvSpPr/>
          <p:nvPr userDrawn="1"/>
        </p:nvSpPr>
        <p:spPr>
          <a:xfrm>
            <a:off x="2233570" y="369493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1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1884" y="0"/>
            <a:ext cx="7220236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9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596936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60434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8401" y="659470"/>
            <a:ext cx="416721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939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1424D9-1201-489D-8759-802BEB428968}"/>
              </a:ext>
            </a:extLst>
          </p:cNvPr>
          <p:cNvSpPr/>
          <p:nvPr userDrawn="1"/>
        </p:nvSpPr>
        <p:spPr>
          <a:xfrm>
            <a:off x="606351" y="3753256"/>
            <a:ext cx="2357438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9144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A3D867-D133-48FC-B3C8-A5F667B90D58}"/>
              </a:ext>
            </a:extLst>
          </p:cNvPr>
          <p:cNvSpPr/>
          <p:nvPr userDrawn="1"/>
        </p:nvSpPr>
        <p:spPr>
          <a:xfrm>
            <a:off x="614362" y="1762129"/>
            <a:ext cx="2357438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16" y="1883517"/>
            <a:ext cx="2216708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8788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"/>
            <a:ext cx="9144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62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5339485" y="5067541"/>
            <a:ext cx="3223260" cy="4353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9144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xmlns="" id="{5EBDAAFC-71A9-4BA2-A27E-C4F1F4BA22EC}"/>
              </a:ext>
            </a:extLst>
          </p:cNvPr>
          <p:cNvGrpSpPr/>
          <p:nvPr userDrawn="1"/>
        </p:nvGrpSpPr>
        <p:grpSpPr>
          <a:xfrm>
            <a:off x="5150481" y="1360228"/>
            <a:ext cx="3749508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27920" y="1624181"/>
            <a:ext cx="343503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39081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"/>
          <p:cNvSpPr txBox="1">
            <a:spLocks noGrp="1"/>
          </p:cNvSpPr>
          <p:nvPr>
            <p:ph type="ctrTitle"/>
          </p:nvPr>
        </p:nvSpPr>
        <p:spPr>
          <a:xfrm>
            <a:off x="4155425" y="2622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319727" y="2622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ctrTitle" idx="3"/>
          </p:nvPr>
        </p:nvSpPr>
        <p:spPr>
          <a:xfrm>
            <a:off x="4155425" y="3509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title" idx="4" hasCustomPrompt="1"/>
          </p:nvPr>
        </p:nvSpPr>
        <p:spPr>
          <a:xfrm>
            <a:off x="2319727" y="3509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6" name="Google Shape;436;p14"/>
          <p:cNvSpPr txBox="1">
            <a:spLocks noGrp="1"/>
          </p:cNvSpPr>
          <p:nvPr>
            <p:ph type="ctrTitle" idx="5"/>
          </p:nvPr>
        </p:nvSpPr>
        <p:spPr>
          <a:xfrm>
            <a:off x="4155425" y="4396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7" name="Google Shape;437;p14"/>
          <p:cNvSpPr txBox="1">
            <a:spLocks noGrp="1"/>
          </p:cNvSpPr>
          <p:nvPr>
            <p:ph type="title" idx="6" hasCustomPrompt="1"/>
          </p:nvPr>
        </p:nvSpPr>
        <p:spPr>
          <a:xfrm>
            <a:off x="2319727" y="4396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8" name="Google Shape;438;p14"/>
          <p:cNvSpPr txBox="1">
            <a:spLocks noGrp="1"/>
          </p:cNvSpPr>
          <p:nvPr>
            <p:ph type="ctrTitle" idx="7"/>
          </p:nvPr>
        </p:nvSpPr>
        <p:spPr>
          <a:xfrm>
            <a:off x="4155425" y="5283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9" name="Google Shape;439;p14"/>
          <p:cNvSpPr txBox="1">
            <a:spLocks noGrp="1"/>
          </p:cNvSpPr>
          <p:nvPr>
            <p:ph type="title" idx="8" hasCustomPrompt="1"/>
          </p:nvPr>
        </p:nvSpPr>
        <p:spPr>
          <a:xfrm>
            <a:off x="2319727" y="5283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14"/>
          <p:cNvSpPr txBox="1">
            <a:spLocks noGrp="1"/>
          </p:cNvSpPr>
          <p:nvPr>
            <p:ph type="ctrTitle" idx="9"/>
          </p:nvPr>
        </p:nvSpPr>
        <p:spPr>
          <a:xfrm>
            <a:off x="4155425" y="1579733"/>
            <a:ext cx="3888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low Condensed"/>
              <a:buNone/>
              <a:defRPr sz="48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grpSp>
        <p:nvGrpSpPr>
          <p:cNvPr id="441" name="Google Shape;441;p14"/>
          <p:cNvGrpSpPr/>
          <p:nvPr/>
        </p:nvGrpSpPr>
        <p:grpSpPr>
          <a:xfrm rot="-5400000">
            <a:off x="84415" y="5176119"/>
            <a:ext cx="1613209" cy="1782035"/>
            <a:chOff x="700771" y="-227337"/>
            <a:chExt cx="1458774" cy="2138784"/>
          </a:xfrm>
        </p:grpSpPr>
        <p:sp>
          <p:nvSpPr>
            <p:cNvPr id="442" name="Google Shape;442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1" name="Google Shape;461;p14"/>
          <p:cNvGrpSpPr/>
          <p:nvPr/>
        </p:nvGrpSpPr>
        <p:grpSpPr>
          <a:xfrm rot="5400000">
            <a:off x="7467515" y="-554854"/>
            <a:ext cx="1170468" cy="2209091"/>
            <a:chOff x="-26858" y="-227337"/>
            <a:chExt cx="1093215" cy="2757917"/>
          </a:xfrm>
        </p:grpSpPr>
        <p:sp>
          <p:nvSpPr>
            <p:cNvPr id="462" name="Google Shape;462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870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19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9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5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2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7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33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44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39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58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4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2534033"/>
            <a:ext cx="29016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00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4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3" y="1031257"/>
            <a:ext cx="7434551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600">
              <a:defRPr/>
            </a:pPr>
            <a:endParaRPr lang="zh-CN" altLang="en-US" sz="135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1" y="6451906"/>
            <a:ext cx="293917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600">
              <a:defRPr/>
            </a:pPr>
            <a:endParaRPr lang="zh-CN" altLang="en-US" sz="135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50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62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1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2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55" indent="0">
              <a:buNone/>
              <a:defRPr sz="2849"/>
            </a:lvl2pPr>
            <a:lvl3pPr marL="914111" indent="0">
              <a:buNone/>
              <a:defRPr sz="2399"/>
            </a:lvl3pPr>
            <a:lvl4pPr marL="1371166" indent="0">
              <a:buNone/>
              <a:defRPr sz="2024"/>
            </a:lvl4pPr>
            <a:lvl5pPr marL="1828221" indent="0">
              <a:buNone/>
              <a:defRPr sz="2024"/>
            </a:lvl5pPr>
            <a:lvl6pPr marL="2285276" indent="0">
              <a:buNone/>
              <a:defRPr sz="2024"/>
            </a:lvl6pPr>
            <a:lvl7pPr marL="2742332" indent="0">
              <a:buNone/>
              <a:defRPr sz="2024"/>
            </a:lvl7pPr>
            <a:lvl8pPr marL="3199386" indent="0">
              <a:buNone/>
              <a:defRPr sz="2024"/>
            </a:lvl8pPr>
            <a:lvl9pPr marL="3656441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32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17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075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536633"/>
            <a:ext cx="777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6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6511550" y="453435"/>
            <a:ext cx="2287500" cy="8092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50100" y="1749467"/>
            <a:ext cx="7843800" cy="3203600"/>
          </a:xfrm>
          <a:prstGeom prst="plus">
            <a:avLst>
              <a:gd name="adj" fmla="val 89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244375" y="5439200"/>
            <a:ext cx="4655400" cy="6988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5504184"/>
            <a:ext cx="37767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69100" y="1995405"/>
            <a:ext cx="7005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9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5104133"/>
            <a:ext cx="23325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719333"/>
            <a:ext cx="3224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453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438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7091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04950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541485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04950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541485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31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2414075" y="2132600"/>
            <a:ext cx="43158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34380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 rot="-298">
            <a:off x="2844650" y="2891397"/>
            <a:ext cx="3455100" cy="2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705925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773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74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343800" y="2086633"/>
            <a:ext cx="84567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068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073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09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51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661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031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4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870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330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5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7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EBE518-0B90-3BE6-AE5E-22743520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4D84-9386-ED43-AC63-BDF73B1037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AE2E4D-B29E-C340-A95A-1E59ACAB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68789E-6FA4-876E-E861-B63D8C98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FD70-7A42-F947-8B0F-846236FD8A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24188"/>
      </p:ext>
    </p:extLst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9F04-14A5-BC7B-5801-AFD55B6E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BA37-FA47-8B49-86C0-72957073B5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E1A473-94A2-FDA5-C47C-25338C08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04AF5-2DEF-AF34-52E1-088FAA77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AC75-76BA-6B4D-9390-E0BC839DA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9455"/>
      </p:ext>
    </p:extLst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3F14A-2405-A040-A254-CF2E7A4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C550-7484-7845-B50B-CFC557D4CF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F6DD3-21CB-97EB-BF78-3583C64E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86F98E-03C1-9ECD-EAD1-EA126C8F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86C9-AB01-234B-907E-0D311AABE2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15503"/>
      </p:ext>
    </p:extLst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F8CE27B-5478-9CEE-7F0A-6E818B72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5EEC-B71C-844F-9996-56022B3AB7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9E80EFB-F1F9-FAA1-06C4-C1A4602E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46DC6EE-3377-A0CB-B1DD-AB4F32A6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96C2-7D0B-1848-8955-808BA9026C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17065"/>
      </p:ext>
    </p:extLst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EFB798E-3F17-8F89-BBC2-450DF85D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245F-49A1-3148-A7E3-458EFD171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DAEB28F-3F77-48FC-2134-E98817F3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A8DB809-B5E0-7DEA-4556-B43CA882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9A85-985F-A347-98B1-850DB8453D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28961"/>
      </p:ext>
    </p:extLst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A07D7AE-8986-96E5-898E-353E0F8E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E732D-B1D7-CF42-9715-445099FD2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8753CB6-3022-56C3-CEF2-215BB6FF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4F4D42B-F1EB-4649-D5FB-C976983D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CCB5E-C601-7B49-BF87-136EC88E5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99225"/>
      </p:ext>
    </p:extLst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ED60C94-56F5-78E1-B5CB-9D384449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D8A6-2791-B345-8187-02E23C863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E808ED1-F907-0FFC-435F-08399B10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D4FFA60-553F-4FBA-1138-067F2206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BBE29-6302-5141-93E7-5708EC0C77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8113"/>
      </p:ext>
    </p:extLst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5A0FB5-9D71-56A5-30F9-9C961C90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94853-319C-E643-A462-531B17C03D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3301784-D206-1241-7A29-007186AA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09359FD-6762-A6F9-AC31-E119F57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0BEF-A06F-6B46-A036-B4E832997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2357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63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D91E29-EDEE-3866-F7C9-EEA0284D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DB795-8D68-A94F-B8F3-0DF6CD574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CBB48D9-FFA5-3608-F718-1D2B96F8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E61F37D-AF0D-FE70-A2A8-89548B6D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792E-DF9B-A94F-A96F-643AE9DF7F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07149"/>
      </p:ext>
    </p:extLst>
  </p:cSld>
  <p:clrMapOvr>
    <a:masterClrMapping/>
  </p:clrMapOvr>
  <p:transition spd="slow"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7663D7-9DA0-A3A1-42F2-D1484CB1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24334-08E2-DB49-94C7-713C6D2A2D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6E21D-76C2-1C2B-B5D3-DD85E8DA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8A231B-38C7-B1AF-1E1F-59D5F36E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9543-F645-2145-880D-22B6BB9B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9694"/>
      </p:ext>
    </p:extLst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32448-B9B6-C7F3-A5F4-3AB7929E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D1C6-3B4C-EC42-B704-9AAD00107C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13C01B-A125-1682-26D2-C679E681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FF1F9-84A0-8B8A-5416-E6271B73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47A00-44A2-8543-86F4-CF2618252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75717"/>
      </p:ext>
    </p:extLst>
  </p:cSld>
  <p:clrMapOvr>
    <a:masterClrMapping/>
  </p:clrMapOvr>
  <p:transition spd="slow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01435" y="1417533"/>
            <a:ext cx="36909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01560" y="4786199"/>
            <a:ext cx="36909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7306718" y="4355912"/>
            <a:ext cx="316151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332128" y="-1739550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797525" y="2688936"/>
            <a:ext cx="1758312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5189635" y="-1445792"/>
            <a:ext cx="1942176" cy="1725903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639132" y="1707496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946942" y="6115209"/>
            <a:ext cx="2549830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017267" y="-8035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-2700000">
            <a:off x="518005" y="5826019"/>
            <a:ext cx="1000371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9352694">
            <a:off x="8770736" y="1079299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346474">
            <a:off x="7930467" y="-13230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717415" y="5801780"/>
            <a:ext cx="1572202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427086" y="-1258268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-5578358">
            <a:off x="7967807" y="6372212"/>
            <a:ext cx="1061045" cy="108049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-10453457">
            <a:off x="7749178" y="-15664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61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1588" y="2999084"/>
            <a:ext cx="459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853288" y="974533"/>
            <a:ext cx="14517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82338" y="4557467"/>
            <a:ext cx="45936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104958" y="5603271"/>
            <a:ext cx="2379432" cy="3301703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 rot="1472604">
            <a:off x="7236859" y="-558764"/>
            <a:ext cx="2157518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 rot="-9327432">
            <a:off x="6911393" y="-1411221"/>
            <a:ext cx="1844029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 rot="-8100000">
            <a:off x="8035533" y="1697405"/>
            <a:ext cx="1471193" cy="142070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 rot="-5400000">
            <a:off x="2763651" y="6187635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rot="-6692913">
            <a:off x="1206729" y="5726451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854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558900"/>
            <a:ext cx="7704000" cy="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6201385" flipH="1">
            <a:off x="8243103" y="1099945"/>
            <a:ext cx="2503561" cy="17554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7511270" y="-271770"/>
            <a:ext cx="835709" cy="8510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7241120" y="-1718017"/>
            <a:ext cx="137601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8831405" y="2587360"/>
            <a:ext cx="709433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4"/>
          <p:cNvSpPr/>
          <p:nvPr/>
        </p:nvSpPr>
        <p:spPr>
          <a:xfrm rot="-5400000">
            <a:off x="739884" y="6016227"/>
            <a:ext cx="2164828" cy="220458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4"/>
          <p:cNvSpPr/>
          <p:nvPr/>
        </p:nvSpPr>
        <p:spPr>
          <a:xfrm rot="512381">
            <a:off x="313475" y="6039765"/>
            <a:ext cx="733192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709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721934" y="1659928"/>
            <a:ext cx="7704027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217392" y="2092533"/>
            <a:ext cx="1008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4833201" y="2090533"/>
            <a:ext cx="114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217392" y="3079965"/>
            <a:ext cx="2952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4833188" y="3078767"/>
            <a:ext cx="2952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 rot="-5135544">
            <a:off x="6704898" y="-1147093"/>
            <a:ext cx="3722008" cy="2975121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 rot="5392794">
            <a:off x="6866070" y="-251218"/>
            <a:ext cx="862553" cy="87836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5"/>
          <p:cNvSpPr/>
          <p:nvPr/>
        </p:nvSpPr>
        <p:spPr>
          <a:xfrm rot="10521380">
            <a:off x="6674798" y="-1304013"/>
            <a:ext cx="1278109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5"/>
          <p:cNvSpPr/>
          <p:nvPr/>
        </p:nvSpPr>
        <p:spPr>
          <a:xfrm rot="-4699260">
            <a:off x="231167" y="5315058"/>
            <a:ext cx="977675" cy="912958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848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696238" y="-205068"/>
            <a:ext cx="1506595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6"/>
          <p:cNvSpPr/>
          <p:nvPr/>
        </p:nvSpPr>
        <p:spPr>
          <a:xfrm rot="5108359">
            <a:off x="-914874" y="2087914"/>
            <a:ext cx="1478543" cy="136623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6"/>
          <p:cNvSpPr/>
          <p:nvPr/>
        </p:nvSpPr>
        <p:spPr>
          <a:xfrm rot="-98339">
            <a:off x="-67486" y="2356137"/>
            <a:ext cx="480267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6"/>
          <p:cNvSpPr/>
          <p:nvPr/>
        </p:nvSpPr>
        <p:spPr>
          <a:xfrm rot="-5665778">
            <a:off x="7514294" y="6112272"/>
            <a:ext cx="1183657" cy="120535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/>
          <p:nvPr/>
        </p:nvSpPr>
        <p:spPr>
          <a:xfrm rot="-243309">
            <a:off x="6594928" y="6192265"/>
            <a:ext cx="1339682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607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720000" y="2288400"/>
            <a:ext cx="4614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07378" y="-2124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-950592" y="-6003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-115616" y="2079231"/>
            <a:ext cx="589550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7"/>
          <p:cNvSpPr/>
          <p:nvPr/>
        </p:nvSpPr>
        <p:spPr>
          <a:xfrm rot="-1292913">
            <a:off x="-1169162" y="-114649"/>
            <a:ext cx="1808318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118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388100" y="1582573"/>
            <a:ext cx="6367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 flipH="1">
            <a:off x="7839895" y="558791"/>
            <a:ext cx="1923222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8"/>
          <p:cNvSpPr/>
          <p:nvPr/>
        </p:nvSpPr>
        <p:spPr>
          <a:xfrm flipH="1">
            <a:off x="8710905" y="2691803"/>
            <a:ext cx="633825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262319" y="4779652"/>
            <a:ext cx="1120845" cy="166827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1725034" y="-1299775"/>
            <a:ext cx="1839506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97782" y="5724384"/>
            <a:ext cx="2003903" cy="204047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2498919" y="-1732648"/>
            <a:ext cx="1572279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8522946" y="2513606"/>
            <a:ext cx="1503311" cy="138923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8"/>
          <p:cNvSpPr/>
          <p:nvPr/>
        </p:nvSpPr>
        <p:spPr>
          <a:xfrm flipH="1">
            <a:off x="5438852" y="6109449"/>
            <a:ext cx="2317048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8"/>
          <p:cNvSpPr/>
          <p:nvPr/>
        </p:nvSpPr>
        <p:spPr>
          <a:xfrm flipH="1">
            <a:off x="5292098" y="5948751"/>
            <a:ext cx="1428737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1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315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465248" y="6302750"/>
            <a:ext cx="3114088" cy="21835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2054033"/>
            <a:ext cx="2936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20000" y="2880800"/>
            <a:ext cx="29364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5400000" flipH="1">
            <a:off x="2050048" y="6335190"/>
            <a:ext cx="962145" cy="9797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1938194" y="6145190"/>
            <a:ext cx="128366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9"/>
          <p:cNvSpPr/>
          <p:nvPr/>
        </p:nvSpPr>
        <p:spPr>
          <a:xfrm rot="5400000">
            <a:off x="2582909" y="-622693"/>
            <a:ext cx="2433088" cy="161234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993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966025" y="977167"/>
            <a:ext cx="5592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6007403" y="6237392"/>
            <a:ext cx="2841049" cy="1992139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10"/>
          <p:cNvSpPr/>
          <p:nvPr/>
        </p:nvSpPr>
        <p:spPr>
          <a:xfrm rot="5890238">
            <a:off x="7958362" y="55844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5230435" y="6320689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4993759" y="6013196"/>
            <a:ext cx="120573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-843113" y="-345743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6178456" y="-1409456"/>
            <a:ext cx="1205772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6438559" y="-173330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0"/>
          <p:cNvSpPr/>
          <p:nvPr/>
        </p:nvSpPr>
        <p:spPr>
          <a:xfrm rot="5400000">
            <a:off x="1014021" y="-597168"/>
            <a:ext cx="2018025" cy="133729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745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2300848" y="1818000"/>
            <a:ext cx="45423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2300398" y="3885864"/>
            <a:ext cx="45432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2453960" flipH="1">
            <a:off x="-255095" y="4621745"/>
            <a:ext cx="819138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87248" y="5664310"/>
            <a:ext cx="2003907" cy="204047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11"/>
          <p:cNvSpPr/>
          <p:nvPr/>
        </p:nvSpPr>
        <p:spPr>
          <a:xfrm flipH="1">
            <a:off x="8518434" y="2379611"/>
            <a:ext cx="617377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8335295" y="2206098"/>
            <a:ext cx="1464333" cy="135321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699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>
                <a:solidFill>
                  <a:srgbClr val="FFB088"/>
                </a:solidFill>
              </a:rPr>
              <a:pPr/>
              <a:t>‹#›</a:t>
            </a:fld>
            <a:endParaRPr lang="pt-BR">
              <a:solidFill>
                <a:srgbClr val="FFB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50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0625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0625" y="1594453"/>
            <a:ext cx="1008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10625" y="2988000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3937847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7850" y="1594467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937850" y="2988004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3937847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3937850" y="3979900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0625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710625" y="3979900"/>
            <a:ext cx="1008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710625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7846077" y="-459697"/>
            <a:ext cx="1506422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3"/>
          <p:cNvSpPr/>
          <p:nvPr/>
        </p:nvSpPr>
        <p:spPr>
          <a:xfrm rot="-8100000">
            <a:off x="7734147" y="-248601"/>
            <a:ext cx="2096268" cy="193720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3937850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827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1626450" y="4737733"/>
            <a:ext cx="58911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1626450" y="2093300"/>
            <a:ext cx="58911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1352878" y="-2020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-758650" y="3327238"/>
            <a:ext cx="1478659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-135803" y="2145779"/>
            <a:ext cx="524935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14"/>
          <p:cNvSpPr/>
          <p:nvPr/>
        </p:nvSpPr>
        <p:spPr>
          <a:xfrm rot="1472601">
            <a:off x="8002565" y="-667115"/>
            <a:ext cx="1546715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4"/>
          <p:cNvSpPr/>
          <p:nvPr/>
        </p:nvSpPr>
        <p:spPr>
          <a:xfrm rot="-5636126">
            <a:off x="6609038" y="6008561"/>
            <a:ext cx="1841695" cy="187537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4"/>
          <p:cNvSpPr/>
          <p:nvPr/>
        </p:nvSpPr>
        <p:spPr>
          <a:xfrm rot="-9327472">
            <a:off x="7787680" y="-1259791"/>
            <a:ext cx="1322004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00216" y="1998219"/>
            <a:ext cx="1245077" cy="115059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2137475" y="6195667"/>
            <a:ext cx="2074626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3038773" y="6051005"/>
            <a:ext cx="1279253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3485405" y="-327868"/>
            <a:ext cx="650153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456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4350519" y="2789767"/>
            <a:ext cx="36579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720000" y="3148800"/>
            <a:ext cx="3142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rot="-5400000">
            <a:off x="587436" y="6289991"/>
            <a:ext cx="1768131" cy="117169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-200950" y="-1886500"/>
            <a:ext cx="2208237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-817363" y="-228576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6141707" y="6464487"/>
            <a:ext cx="2626581" cy="184175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 rot="5890238">
            <a:off x="7866512" y="57327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5879636" y="-530312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-83927" y="4798818"/>
            <a:ext cx="721609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59825" y="4697555"/>
            <a:ext cx="1711559" cy="15816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6178417" y="6468647"/>
            <a:ext cx="706281" cy="7192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5174717" y="-10213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5914067" y="6178796"/>
            <a:ext cx="1162884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678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009500" y="2348800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5146488" y="2348813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009500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5146495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 rot="5400000">
            <a:off x="6937768" y="-576899"/>
            <a:ext cx="1880472" cy="124614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6"/>
          <p:cNvSpPr/>
          <p:nvPr/>
        </p:nvSpPr>
        <p:spPr>
          <a:xfrm rot="-4840669">
            <a:off x="1386938" y="5704759"/>
            <a:ext cx="2379413" cy="3301676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6"/>
          <p:cNvSpPr/>
          <p:nvPr/>
        </p:nvSpPr>
        <p:spPr>
          <a:xfrm rot="-5400000">
            <a:off x="4490285" y="6174769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6"/>
          <p:cNvSpPr/>
          <p:nvPr/>
        </p:nvSpPr>
        <p:spPr>
          <a:xfrm rot="-6692913">
            <a:off x="3005480" y="58595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807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952200" y="3840700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952200" y="4419576"/>
            <a:ext cx="198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36360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3636000" y="4419539"/>
            <a:ext cx="198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63198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6319800" y="4419517"/>
            <a:ext cx="198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952200" y="-1849897"/>
            <a:ext cx="2164686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7"/>
          <p:cNvSpPr/>
          <p:nvPr/>
        </p:nvSpPr>
        <p:spPr>
          <a:xfrm rot="-5400000">
            <a:off x="216816" y="6166889"/>
            <a:ext cx="2040151" cy="135207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7"/>
          <p:cNvSpPr/>
          <p:nvPr/>
        </p:nvSpPr>
        <p:spPr>
          <a:xfrm rot="-5779075">
            <a:off x="5634001" y="6263765"/>
            <a:ext cx="870748" cy="88670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17"/>
          <p:cNvSpPr/>
          <p:nvPr/>
        </p:nvSpPr>
        <p:spPr>
          <a:xfrm rot="2347016">
            <a:off x="8398905" y="301483"/>
            <a:ext cx="1824882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7"/>
          <p:cNvSpPr/>
          <p:nvPr/>
        </p:nvSpPr>
        <p:spPr>
          <a:xfrm rot="10019787">
            <a:off x="2483315" y="-1430094"/>
            <a:ext cx="1213498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7"/>
          <p:cNvSpPr/>
          <p:nvPr/>
        </p:nvSpPr>
        <p:spPr>
          <a:xfrm rot="-6332028">
            <a:off x="8598970" y="2202944"/>
            <a:ext cx="843061" cy="81412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7"/>
          <p:cNvSpPr/>
          <p:nvPr/>
        </p:nvSpPr>
        <p:spPr>
          <a:xfrm rot="-5801112">
            <a:off x="4397123" y="5998623"/>
            <a:ext cx="2509837" cy="2788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354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803548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803548" y="2919439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5644643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5525093" y="29194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803548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803548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5644643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5525093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803548" y="2315411"/>
            <a:ext cx="21384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6193193" y="2316200"/>
            <a:ext cx="2139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803548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6194693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/>
          <p:nvPr/>
        </p:nvSpPr>
        <p:spPr>
          <a:xfrm rot="-5400000" flipH="1">
            <a:off x="1526397" y="-286265"/>
            <a:ext cx="742361" cy="755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364619" y="-1010944"/>
            <a:ext cx="990532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8"/>
          <p:cNvSpPr/>
          <p:nvPr/>
        </p:nvSpPr>
        <p:spPr>
          <a:xfrm rot="-5636141">
            <a:off x="2909895" y="5997306"/>
            <a:ext cx="1729337" cy="17610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8"/>
          <p:cNvSpPr/>
          <p:nvPr/>
        </p:nvSpPr>
        <p:spPr>
          <a:xfrm rot="-5400000">
            <a:off x="5026477" y="6290614"/>
            <a:ext cx="828907" cy="84410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8"/>
          <p:cNvSpPr/>
          <p:nvPr/>
        </p:nvSpPr>
        <p:spPr>
          <a:xfrm rot="-6692855">
            <a:off x="3442465" y="5971163"/>
            <a:ext cx="2542641" cy="282482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92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318649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3186500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4599599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5117697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459959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511770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5668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694963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694963" y="295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694963" y="4156151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694963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3348000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3348000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6001038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6001038" y="2951351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3348000" y="2146184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3348000" y="2951384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6001038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6001038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720025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/>
          <p:nvPr/>
        </p:nvSpPr>
        <p:spPr>
          <a:xfrm rot="-5400000" flipH="1">
            <a:off x="-989591" y="-307751"/>
            <a:ext cx="2138085" cy="141685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9"/>
          <p:cNvSpPr/>
          <p:nvPr/>
        </p:nvSpPr>
        <p:spPr>
          <a:xfrm flipH="1">
            <a:off x="8661545" y="5190688"/>
            <a:ext cx="598216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8484093" y="5022515"/>
            <a:ext cx="1418875" cy="131120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933294" y="-314258"/>
            <a:ext cx="797621" cy="81224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9"/>
          <p:cNvSpPr/>
          <p:nvPr/>
        </p:nvSpPr>
        <p:spPr>
          <a:xfrm rot="2699788">
            <a:off x="8740120" y="3804300"/>
            <a:ext cx="71661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270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245566" y="1909033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5628475" y="2037575"/>
            <a:ext cx="208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245566" y="3409117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5628477" y="3540449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245566" y="4909200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5628477" y="5043125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725259" y="-675133"/>
            <a:ext cx="2123879" cy="21626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7890475" y="5887201"/>
            <a:ext cx="1839499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7049376" y="6038616"/>
            <a:ext cx="1572235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10187" y="1518467"/>
            <a:ext cx="1548809" cy="14312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-93122" y="1774083"/>
            <a:ext cx="567442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5533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196250" y="3317533"/>
            <a:ext cx="54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196250" y="1351832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196250" y="4875933"/>
            <a:ext cx="54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rot="5400000" flipH="1">
            <a:off x="4036571" y="-1347036"/>
            <a:ext cx="3107867" cy="217923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6452191" y="-177329"/>
            <a:ext cx="835747" cy="85106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6182094" y="-1538361"/>
            <a:ext cx="1375953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21"/>
          <p:cNvSpPr/>
          <p:nvPr/>
        </p:nvSpPr>
        <p:spPr>
          <a:xfrm rot="-5400000">
            <a:off x="6630288" y="5425886"/>
            <a:ext cx="2660687" cy="176316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6191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3045100" y="2132075"/>
            <a:ext cx="468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742350" y="2950808"/>
            <a:ext cx="18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3045100" y="4674367"/>
            <a:ext cx="468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/>
          <p:nvPr/>
        </p:nvSpPr>
        <p:spPr>
          <a:xfrm rot="-9986465">
            <a:off x="2986711" y="350968"/>
            <a:ext cx="644829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6145381" y="63824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1660111" y="-757846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6360764" y="6403734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004142" y="-1274273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6113845" y="6115656"/>
            <a:ext cx="1257807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7914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3052825" y="2999100"/>
            <a:ext cx="486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6117806" y="973719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3231025" y="4557451"/>
            <a:ext cx="46869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/>
          <p:nvPr/>
        </p:nvSpPr>
        <p:spPr>
          <a:xfrm rot="121126">
            <a:off x="-868656" y="-1294133"/>
            <a:ext cx="2698037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23"/>
          <p:cNvSpPr/>
          <p:nvPr/>
        </p:nvSpPr>
        <p:spPr>
          <a:xfrm rot="10507337">
            <a:off x="706120" y="5615934"/>
            <a:ext cx="1904127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23"/>
          <p:cNvSpPr/>
          <p:nvPr/>
        </p:nvSpPr>
        <p:spPr>
          <a:xfrm rot="5400000">
            <a:off x="1085204" y="-389421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23"/>
          <p:cNvSpPr/>
          <p:nvPr/>
        </p:nvSpPr>
        <p:spPr>
          <a:xfrm rot="5400000">
            <a:off x="2675879" y="-34518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23"/>
          <p:cNvSpPr/>
          <p:nvPr/>
        </p:nvSpPr>
        <p:spPr>
          <a:xfrm rot="4107087">
            <a:off x="2607780" y="-1451535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2156018" y="6026938"/>
            <a:ext cx="131312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23"/>
          <p:cNvSpPr/>
          <p:nvPr/>
        </p:nvSpPr>
        <p:spPr>
          <a:xfrm rot="-5400000">
            <a:off x="2450419" y="6254301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773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 rot="-5400000">
            <a:off x="5863543" y="6245860"/>
            <a:ext cx="2018884" cy="133786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24"/>
          <p:cNvSpPr/>
          <p:nvPr/>
        </p:nvSpPr>
        <p:spPr>
          <a:xfrm rot="-5776797">
            <a:off x="5510704" y="6297666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24"/>
          <p:cNvSpPr/>
          <p:nvPr/>
        </p:nvSpPr>
        <p:spPr>
          <a:xfrm rot="-30068">
            <a:off x="5335733" y="6160681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644236" y="-9364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262267" y="-14657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735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 flipH="1">
            <a:off x="6117657" y="6693595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8433" y="214352"/>
            <a:ext cx="2089161" cy="128197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6414314" y="6471068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142683" y="1177171"/>
            <a:ext cx="1732996" cy="16013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25"/>
          <p:cNvSpPr/>
          <p:nvPr/>
        </p:nvSpPr>
        <p:spPr>
          <a:xfrm rot="-6299965">
            <a:off x="5142301" y="6102589"/>
            <a:ext cx="2107848" cy="23417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9981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/>
          <p:nvPr/>
        </p:nvSpPr>
        <p:spPr>
          <a:xfrm rot="5400000">
            <a:off x="-564510" y="-2327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26"/>
          <p:cNvSpPr/>
          <p:nvPr/>
        </p:nvSpPr>
        <p:spPr>
          <a:xfrm rot="5400000">
            <a:off x="963741" y="-100102"/>
            <a:ext cx="687180" cy="6997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26"/>
          <p:cNvSpPr/>
          <p:nvPr/>
        </p:nvSpPr>
        <p:spPr>
          <a:xfrm rot="4107173">
            <a:off x="817498" y="-1483060"/>
            <a:ext cx="2107765" cy="2341688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6651726" y="6213307"/>
            <a:ext cx="1997788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7598440" y="6213300"/>
            <a:ext cx="1118509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637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7"/>
          <p:cNvSpPr/>
          <p:nvPr/>
        </p:nvSpPr>
        <p:spPr>
          <a:xfrm rot="-10251937" flipH="1">
            <a:off x="-435302" y="5730427"/>
            <a:ext cx="1603575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08128" y="4471180"/>
            <a:ext cx="5981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27"/>
          <p:cNvSpPr/>
          <p:nvPr/>
        </p:nvSpPr>
        <p:spPr>
          <a:xfrm rot="5163990">
            <a:off x="8093817" y="281026"/>
            <a:ext cx="2385237" cy="146365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27"/>
          <p:cNvSpPr/>
          <p:nvPr/>
        </p:nvSpPr>
        <p:spPr>
          <a:xfrm rot="10443156">
            <a:off x="8622894" y="1891924"/>
            <a:ext cx="1133458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27"/>
          <p:cNvSpPr/>
          <p:nvPr/>
        </p:nvSpPr>
        <p:spPr>
          <a:xfrm rot="10443177">
            <a:off x="8897778" y="2948104"/>
            <a:ext cx="390912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27"/>
          <p:cNvSpPr/>
          <p:nvPr/>
        </p:nvSpPr>
        <p:spPr>
          <a:xfrm rot="9150381">
            <a:off x="8781403" y="2739569"/>
            <a:ext cx="1198973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363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925538" y="2814633"/>
            <a:ext cx="30294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925538" y="1690533"/>
            <a:ext cx="3029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/>
          <p:nvPr/>
        </p:nvSpPr>
        <p:spPr>
          <a:xfrm rot="-5400000" flipH="1">
            <a:off x="-742147" y="62088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3977973" y="-9892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2359122" y="6245192"/>
            <a:ext cx="703923" cy="71682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3468542" y="-1620106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131650" y="5979769"/>
            <a:ext cx="11589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04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041650" y="1337896"/>
            <a:ext cx="28026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058450" y="2343136"/>
            <a:ext cx="2769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6284102" y="3180522"/>
            <a:ext cx="1961516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9" y="1766178"/>
            <a:ext cx="2803901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4549040" y="3111883"/>
            <a:ext cx="2308687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Slidesgo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/>
              </a:rPr>
              <a:t>Flaticon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/>
              </a:rPr>
              <a:t>Freepik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16259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7379902" y="3969757"/>
            <a:ext cx="3161501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720000" y="1483600"/>
            <a:ext cx="7704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/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/>
          <p:nvPr/>
        </p:nvSpPr>
        <p:spPr>
          <a:xfrm rot="-5400000" flipH="1">
            <a:off x="-924858" y="-305407"/>
            <a:ext cx="2151977" cy="142606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 flipH="1">
            <a:off x="8696927" y="4589905"/>
            <a:ext cx="513793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8544463" y="4445500"/>
            <a:ext cx="1218659" cy="112618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 rot="10800000">
            <a:off x="916255" y="-1101552"/>
            <a:ext cx="1076479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249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6477420" y="-3868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720000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4684825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/>
          <p:nvPr/>
        </p:nvSpPr>
        <p:spPr>
          <a:xfrm rot="5023203">
            <a:off x="8016623" y="-977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30"/>
          <p:cNvSpPr/>
          <p:nvPr/>
        </p:nvSpPr>
        <p:spPr>
          <a:xfrm rot="10769932">
            <a:off x="7841583" y="-9894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30"/>
          <p:cNvSpPr/>
          <p:nvPr/>
        </p:nvSpPr>
        <p:spPr>
          <a:xfrm rot="-5400000">
            <a:off x="3324813" y="6187603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30"/>
          <p:cNvSpPr/>
          <p:nvPr/>
        </p:nvSpPr>
        <p:spPr>
          <a:xfrm rot="-6692913">
            <a:off x="1849655" y="57696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30"/>
          <p:cNvSpPr/>
          <p:nvPr/>
        </p:nvSpPr>
        <p:spPr>
          <a:xfrm rot="9973307">
            <a:off x="281845" y="6013186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541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720000" y="748128"/>
            <a:ext cx="44895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732025" y="2441567"/>
            <a:ext cx="41607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-901692" y="-4350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31"/>
          <p:cNvSpPr/>
          <p:nvPr/>
        </p:nvSpPr>
        <p:spPr>
          <a:xfrm rot="5399745">
            <a:off x="510496" y="-425705"/>
            <a:ext cx="1061033" cy="10804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367278" y="-17148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720000" y="4974267"/>
            <a:ext cx="43947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ern="0">
              <a:solidFill>
                <a:srgbClr val="437A67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8479717" y="4470287"/>
            <a:ext cx="931237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 rot="-5636081">
            <a:off x="6878549" y="5738724"/>
            <a:ext cx="2123849" cy="216269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 rot="346474">
            <a:off x="7239679" y="-9349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31"/>
          <p:cNvSpPr/>
          <p:nvPr/>
        </p:nvSpPr>
        <p:spPr>
          <a:xfrm rot="10800000">
            <a:off x="8528024" y="283083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31"/>
          <p:cNvSpPr/>
          <p:nvPr/>
        </p:nvSpPr>
        <p:spPr>
          <a:xfrm rot="10800000">
            <a:off x="8011043" y="2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3631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274085" y="-91735"/>
            <a:ext cx="2643879" cy="175203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32"/>
          <p:cNvSpPr/>
          <p:nvPr/>
        </p:nvSpPr>
        <p:spPr>
          <a:xfrm rot="5400000">
            <a:off x="-1257996" y="4675367"/>
            <a:ext cx="4215335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32"/>
          <p:cNvSpPr/>
          <p:nvPr/>
        </p:nvSpPr>
        <p:spPr>
          <a:xfrm rot="5399722">
            <a:off x="6868811" y="-382616"/>
            <a:ext cx="1944179" cy="197981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367237" y="472513"/>
            <a:ext cx="8274219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32"/>
          <p:cNvSpPr/>
          <p:nvPr/>
        </p:nvSpPr>
        <p:spPr>
          <a:xfrm rot="9973307">
            <a:off x="7074995" y="4802020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32"/>
          <p:cNvSpPr/>
          <p:nvPr/>
        </p:nvSpPr>
        <p:spPr>
          <a:xfrm rot="-5400000">
            <a:off x="7001246" y="6076201"/>
            <a:ext cx="911837" cy="9285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32"/>
          <p:cNvSpPr/>
          <p:nvPr/>
        </p:nvSpPr>
        <p:spPr>
          <a:xfrm rot="-6692850">
            <a:off x="5195181" y="5541198"/>
            <a:ext cx="2796972" cy="3107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32"/>
          <p:cNvSpPr/>
          <p:nvPr/>
        </p:nvSpPr>
        <p:spPr>
          <a:xfrm rot="-9352694">
            <a:off x="806961" y="5300731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32"/>
          <p:cNvSpPr/>
          <p:nvPr/>
        </p:nvSpPr>
        <p:spPr>
          <a:xfrm rot="5023203">
            <a:off x="2365973" y="-505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190933" y="-9422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32"/>
          <p:cNvSpPr/>
          <p:nvPr/>
        </p:nvSpPr>
        <p:spPr>
          <a:xfrm rot="-3804836">
            <a:off x="6286185" y="230421"/>
            <a:ext cx="912867" cy="88153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264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7112718" y="-1172404"/>
            <a:ext cx="2893764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33"/>
          <p:cNvSpPr/>
          <p:nvPr/>
        </p:nvSpPr>
        <p:spPr>
          <a:xfrm rot="-5633934">
            <a:off x="-250790" y="-269209"/>
            <a:ext cx="2242540" cy="2297137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33"/>
          <p:cNvSpPr/>
          <p:nvPr/>
        </p:nvSpPr>
        <p:spPr>
          <a:xfrm rot="129738">
            <a:off x="370023" y="490469"/>
            <a:ext cx="8274187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33"/>
          <p:cNvSpPr/>
          <p:nvPr/>
        </p:nvSpPr>
        <p:spPr>
          <a:xfrm rot="5400000">
            <a:off x="6522165" y="-194039"/>
            <a:ext cx="1178471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33"/>
          <p:cNvSpPr/>
          <p:nvPr/>
        </p:nvSpPr>
        <p:spPr>
          <a:xfrm rot="10800000">
            <a:off x="745613" y="-458866"/>
            <a:ext cx="38985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33"/>
          <p:cNvSpPr/>
          <p:nvPr/>
        </p:nvSpPr>
        <p:spPr>
          <a:xfrm rot="10800000">
            <a:off x="611381" y="-458866"/>
            <a:ext cx="658325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33"/>
          <p:cNvSpPr/>
          <p:nvPr/>
        </p:nvSpPr>
        <p:spPr>
          <a:xfrm rot="-5400000">
            <a:off x="6280768" y="5723816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33"/>
          <p:cNvSpPr/>
          <p:nvPr/>
        </p:nvSpPr>
        <p:spPr>
          <a:xfrm rot="-5776797">
            <a:off x="5924904" y="6246233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33"/>
          <p:cNvSpPr/>
          <p:nvPr/>
        </p:nvSpPr>
        <p:spPr>
          <a:xfrm rot="-30068">
            <a:off x="5749933" y="6109248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33"/>
          <p:cNvSpPr/>
          <p:nvPr/>
        </p:nvSpPr>
        <p:spPr>
          <a:xfrm rot="9087795">
            <a:off x="865836" y="5012474"/>
            <a:ext cx="615713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1376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759633"/>
            <a:ext cx="4524600" cy="29980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4757633"/>
            <a:ext cx="4524600" cy="460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8" y="3848681"/>
            <a:ext cx="947638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5903066"/>
            <a:ext cx="1670211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73" y="5017304"/>
            <a:ext cx="1777123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8578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321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84859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2455433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84856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2455428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4173764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4780600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4173733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4780595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6100733"/>
            <a:ext cx="1670211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14" y="-296453"/>
            <a:ext cx="94764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427905" y="-10629"/>
            <a:ext cx="1466712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14" y="-878788"/>
            <a:ext cx="1429565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3569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8344"/>
            <a:ext cx="115928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440647" y="5162529"/>
            <a:ext cx="105868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057967" y="5829338"/>
            <a:ext cx="1466728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31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5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9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629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fld id="{9196EC2F-0988-4314-AD4B-24FF16D7B45E}" type="datetime1">
              <a:rPr lang="en-US" altLang="zh-CN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600">
                <a:buClr>
                  <a:srgbClr val="000000"/>
                </a:buClr>
                <a:buFont typeface="Arial"/>
                <a:buNone/>
                <a:defRPr/>
              </a:pPr>
              <a:t>8/3/2023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fld id="{601EE9E8-4134-49B0-9AA7-3089E652162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600"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20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ctr" defTabSz="914111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1" indent="-342791" algn="l" defTabSz="914111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15" indent="-285659" algn="l" defTabSz="914111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4" indent="-228527" algn="l" defTabSz="914111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8" indent="-228527" algn="l" defTabSz="914111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85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96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2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lvl="1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lvl="2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lvl="3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lvl="4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lvl="5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lvl="6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lvl="7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lvl="8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58300"/>
            <a:ext cx="7704000" cy="4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20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9D8B037-F56B-2829-45F8-32F875DBE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1E3B1B3-A83D-DFC7-4492-DFAA976AB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488D8A-4D4C-99A7-F2CB-98F1B1005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CA121B82-A69E-E240-9767-FF0A1ABA905D}" type="datetimeFigureOut">
              <a:rPr lang="en-US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8/3/2023</a:t>
            </a:fld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8BAD60-C9DD-C768-9F00-74DE6E54F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F902AD-055C-7874-B8D8-E9D027DBD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BA8BF7B6-1C7C-3F41-8EAF-2592864B4C04}" type="slidenum">
              <a:rPr lang="en-US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8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kern="0" smtClean="0">
                <a:solidFill>
                  <a:srgbClr val="FFB088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pt-BR" kern="0">
              <a:solidFill>
                <a:srgbClr val="FFB088"/>
              </a:solidFill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161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93367"/>
            <a:ext cx="7717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536633"/>
            <a:ext cx="7717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954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5B08CC8-67F3-8D4C-A8E1-75CA8A60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D1777-F6C8-3045-8AAB-B3E67DDE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E4223-EBEF-5347-AD4C-684E02F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F22134B8-1B69-4C4B-A923-12DE0C232415}" type="datetimeFigureOut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8/3/2023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C874B0-C2B6-3E4D-85C4-118414488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871F5F-4F90-E14C-95D0-CB53954B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4F6A0EC6-672A-0845-849B-B95DD60D473E}" type="slidenum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1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wma"/><Relationship Id="rId7" Type="http://schemas.openxmlformats.org/officeDocument/2006/relationships/image" Target="../media/image4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07.xml"/><Relationship Id="rId4" Type="http://schemas.openxmlformats.org/officeDocument/2006/relationships/audio" Target="../media/media4.wma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wma"/><Relationship Id="rId7" Type="http://schemas.openxmlformats.org/officeDocument/2006/relationships/image" Target="../media/image4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07.xml"/><Relationship Id="rId4" Type="http://schemas.openxmlformats.org/officeDocument/2006/relationships/audio" Target="../media/media4.wma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9466" y="175125"/>
            <a:ext cx="457094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30"/>
            <a:ext cx="239153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1" y="-332232"/>
            <a:ext cx="2379838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10" y="4160356"/>
            <a:ext cx="2698438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86" y="-14145"/>
            <a:ext cx="1271022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xmlns="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58" y="3768275"/>
            <a:ext cx="2698438" cy="3885751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xmlns="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914400" y="1995996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buFont typeface="Arial"/>
              <a:buNone/>
              <a:defRPr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72965"/>
              </p:ext>
            </p:extLst>
          </p:nvPr>
        </p:nvGraphicFramePr>
        <p:xfrm>
          <a:off x="152400" y="1428224"/>
          <a:ext cx="8767916" cy="52773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2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01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724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 – 4,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“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” </a:t>
            </a:r>
            <a:r>
              <a:rPr lang="en-US" sz="2800" dirty="0" err="1"/>
              <a:t>tấn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Pa-</a:t>
            </a:r>
            <a:r>
              <a:rPr lang="en-US" sz="2800" dirty="0" err="1"/>
              <a:t>ri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 smtClean="0"/>
              <a:t>khắp</a:t>
            </a:r>
            <a:r>
              <a:rPr lang="en-US" sz="2800" dirty="0" smtClean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28 – 5 – 1871,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 smtClean="0"/>
              <a:t>phá</a:t>
            </a:r>
            <a:r>
              <a:rPr lang="en-US" sz="2800" dirty="0" smtClean="0"/>
              <a:t>, </a:t>
            </a:r>
            <a:r>
              <a:rPr lang="en-US" sz="2800" dirty="0"/>
              <a:t>150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sĩ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đấu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lính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3,6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3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66" y="1086329"/>
            <a:ext cx="5695334" cy="489364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/>
              <a:t>Một </a:t>
            </a:r>
            <a:r>
              <a:rPr lang="vi-VN" sz="2400" b="1" dirty="0"/>
              <a:t>số chính sách của Hội đồng Công xã Pa-ri 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</a:t>
            </a:r>
            <a:r>
              <a:rPr lang="vi-VN" sz="2400" i="1" dirty="0" smtClean="0"/>
              <a:t>– </a:t>
            </a:r>
            <a:r>
              <a:rPr lang="vi-VN" sz="2400" i="1" dirty="0"/>
              <a:t>Giải thể quân đội thường trực, thay vào đó, trang bị vũ khí cho dân chúng</a:t>
            </a:r>
            <a:r>
              <a:rPr lang="vi-VN" sz="2400" i="1" dirty="0" smtClean="0"/>
              <a:t>.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Giáo dục công miễn phí.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Tiếp quản các nhà máy và giao cho công nhân kiểm soát.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Tịch thu và phân chia lại những ngôi nhà không có người ở cho dân nghèo.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Bình ổn giá bán bánh mì. </a:t>
            </a:r>
            <a:endParaRPr lang="en-US" sz="2400" i="1" dirty="0"/>
          </a:p>
        </p:txBody>
      </p:sp>
      <p:sp>
        <p:nvSpPr>
          <p:cNvPr id="6" name="Oval Callout 5"/>
          <p:cNvSpPr/>
          <p:nvPr/>
        </p:nvSpPr>
        <p:spPr>
          <a:xfrm>
            <a:off x="6019804" y="304800"/>
            <a:ext cx="3239729" cy="4800600"/>
          </a:xfrm>
          <a:prstGeom prst="wedgeEllipseCallout">
            <a:avLst>
              <a:gd name="adj1" fmla="val -61633"/>
              <a:gd name="adj2" fmla="val 4016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tầng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?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22124"/>
            <a:ext cx="3352800" cy="1014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6976" y="466281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Em có biết?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23-24\phu_nu_paris_lap_chien_luy_o_quang_truong_trang_5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8593"/>
            <a:ext cx="8305800" cy="524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19632" y="60001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Theo </a:t>
            </a:r>
            <a:r>
              <a:rPr lang="en-US" sz="2800" i="1" dirty="0" err="1"/>
              <a:t>em</a:t>
            </a:r>
            <a:r>
              <a:rPr lang="en-US" sz="2800" i="1" dirty="0"/>
              <a:t>, </a:t>
            </a:r>
            <a:r>
              <a:rPr lang="en-US" sz="2800" i="1" dirty="0" err="1"/>
              <a:t>bức</a:t>
            </a:r>
            <a:r>
              <a:rPr lang="en-US" sz="2800" i="1" dirty="0"/>
              <a:t> </a:t>
            </a:r>
            <a:r>
              <a:rPr lang="en-US" sz="2800" i="1" dirty="0" err="1"/>
              <a:t>tranh</a:t>
            </a:r>
            <a:r>
              <a:rPr lang="en-US" sz="2800" i="1" dirty="0"/>
              <a:t> </a:t>
            </a:r>
            <a:r>
              <a:rPr lang="en-US" sz="2800" i="1" dirty="0" err="1"/>
              <a:t>vẽ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điều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209" y="173818"/>
            <a:ext cx="7899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428AB24-B46B-4C64-AD38-13D7A44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3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5B1E74-397A-2C69-EB92-B1EDAFDC2BAF}"/>
              </a:ext>
            </a:extLst>
          </p:cNvPr>
          <p:cNvSpPr/>
          <p:nvPr/>
        </p:nvSpPr>
        <p:spPr>
          <a:xfrm>
            <a:off x="3243499" y="229654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2A8CE0-8C75-BB40-B73C-E4E61D5A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1" t="6720" b="6398"/>
          <a:stretch/>
        </p:blipFill>
        <p:spPr>
          <a:xfrm flipH="1">
            <a:off x="275307" y="2755339"/>
            <a:ext cx="2998295" cy="351011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88EDA45D-0B55-ED41-AB16-B98F305AABA5}"/>
              </a:ext>
            </a:extLst>
          </p:cNvPr>
          <p:cNvSpPr/>
          <p:nvPr/>
        </p:nvSpPr>
        <p:spPr>
          <a:xfrm>
            <a:off x="3244105" y="1447802"/>
            <a:ext cx="5142815" cy="1307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3200" b="1" i="1" dirty="0">
                <a:solidFill>
                  <a:schemeClr val="tx1"/>
                </a:solidFill>
              </a:rPr>
              <a:t>Nêu ý nghĩa lịch sử của Công xã Pa-ri năm 1871?</a:t>
            </a:r>
            <a:endParaRPr kumimoji="0" lang="x-none" sz="3200" b="1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7896" y="4466095"/>
            <a:ext cx="5985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87FF32-7768-E447-BB86-0F28399E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6513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Ý </a:t>
            </a:r>
            <a:r>
              <a:rPr kumimoji="0" lang="vi-VN" alt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nghĩa: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2A8CE0-8C75-BB40-B73C-E4E61D5A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1" t="6720" b="6398"/>
          <a:stretch/>
        </p:blipFill>
        <p:spPr>
          <a:xfrm flipH="1">
            <a:off x="-533400" y="2895600"/>
            <a:ext cx="2998295" cy="3510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8119" y="959011"/>
            <a:ext cx="6043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6168" y="3247806"/>
            <a:ext cx="5765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56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/>
          <p:nvPr/>
        </p:nvSpPr>
        <p:spPr>
          <a:xfrm>
            <a:off x="0" y="3273518"/>
            <a:ext cx="4629610" cy="360417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5279161" y="1440551"/>
            <a:ext cx="582000" cy="776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233497" y="1143993"/>
            <a:ext cx="3040844" cy="2028259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F08877-FD7B-86E4-C7A5-B84D9F4D5A3F}"/>
              </a:ext>
            </a:extLst>
          </p:cNvPr>
          <p:cNvGrpSpPr/>
          <p:nvPr/>
        </p:nvGrpSpPr>
        <p:grpSpPr>
          <a:xfrm>
            <a:off x="4525890" y="3588304"/>
            <a:ext cx="4512432" cy="3119121"/>
            <a:chOff x="6114985" y="3413625"/>
            <a:chExt cx="6016576" cy="3119121"/>
          </a:xfrm>
        </p:grpSpPr>
        <p:sp>
          <p:nvSpPr>
            <p:cNvPr id="626" name="Google Shape;626;p47"/>
            <p:cNvSpPr/>
            <p:nvPr/>
          </p:nvSpPr>
          <p:spPr>
            <a:xfrm>
              <a:off x="6114985" y="3413625"/>
              <a:ext cx="6016576" cy="3119121"/>
            </a:xfrm>
            <a:custGeom>
              <a:avLst/>
              <a:gdLst/>
              <a:ahLst/>
              <a:cxnLst/>
              <a:rect l="l" t="t" r="r" b="b"/>
              <a:pathLst>
                <a:path w="24940" h="8540" extrusionOk="0">
                  <a:moveTo>
                    <a:pt x="21687" y="0"/>
                  </a:moveTo>
                  <a:cubicBezTo>
                    <a:pt x="21506" y="0"/>
                    <a:pt x="21341" y="2"/>
                    <a:pt x="21211" y="5"/>
                  </a:cubicBezTo>
                  <a:lnTo>
                    <a:pt x="17533" y="55"/>
                  </a:lnTo>
                  <a:cubicBezTo>
                    <a:pt x="12793" y="138"/>
                    <a:pt x="8004" y="5"/>
                    <a:pt x="3282" y="353"/>
                  </a:cubicBezTo>
                  <a:cubicBezTo>
                    <a:pt x="2470" y="403"/>
                    <a:pt x="1426" y="353"/>
                    <a:pt x="779" y="933"/>
                  </a:cubicBezTo>
                  <a:cubicBezTo>
                    <a:pt x="0" y="1646"/>
                    <a:pt x="150" y="3021"/>
                    <a:pt x="166" y="3982"/>
                  </a:cubicBezTo>
                  <a:cubicBezTo>
                    <a:pt x="183" y="5722"/>
                    <a:pt x="50" y="8141"/>
                    <a:pt x="2287" y="8324"/>
                  </a:cubicBezTo>
                  <a:cubicBezTo>
                    <a:pt x="4238" y="8482"/>
                    <a:pt x="6211" y="8540"/>
                    <a:pt x="8188" y="8540"/>
                  </a:cubicBezTo>
                  <a:cubicBezTo>
                    <a:pt x="10982" y="8540"/>
                    <a:pt x="13783" y="8424"/>
                    <a:pt x="16538" y="8307"/>
                  </a:cubicBezTo>
                  <a:cubicBezTo>
                    <a:pt x="17897" y="8257"/>
                    <a:pt x="19256" y="8175"/>
                    <a:pt x="20615" y="8092"/>
                  </a:cubicBezTo>
                  <a:cubicBezTo>
                    <a:pt x="21626" y="8025"/>
                    <a:pt x="23067" y="8191"/>
                    <a:pt x="23979" y="7694"/>
                  </a:cubicBezTo>
                  <a:cubicBezTo>
                    <a:pt x="24923" y="7164"/>
                    <a:pt x="24774" y="5937"/>
                    <a:pt x="24807" y="5009"/>
                  </a:cubicBezTo>
                  <a:cubicBezTo>
                    <a:pt x="24840" y="3684"/>
                    <a:pt x="24874" y="2358"/>
                    <a:pt x="24923" y="1032"/>
                  </a:cubicBezTo>
                  <a:cubicBezTo>
                    <a:pt x="24940" y="88"/>
                    <a:pt x="23399" y="22"/>
                    <a:pt x="23399" y="22"/>
                  </a:cubicBezTo>
                  <a:cubicBezTo>
                    <a:pt x="23399" y="22"/>
                    <a:pt x="22412" y="0"/>
                    <a:pt x="21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47"/>
            <p:cNvSpPr txBox="1"/>
            <p:nvPr/>
          </p:nvSpPr>
          <p:spPr>
            <a:xfrm>
              <a:off x="6404385" y="3788492"/>
              <a:ext cx="5578581" cy="2520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Pa-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ri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, do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8" name="Google Shape;628;p47"/>
          <p:cNvSpPr/>
          <p:nvPr/>
        </p:nvSpPr>
        <p:spPr>
          <a:xfrm rot="2277391">
            <a:off x="3813672" y="984044"/>
            <a:ext cx="1294241" cy="1611696"/>
          </a:xfrm>
          <a:custGeom>
            <a:avLst/>
            <a:gdLst/>
            <a:ahLst/>
            <a:cxnLst/>
            <a:rect l="l" t="t" r="r" b="b"/>
            <a:pathLst>
              <a:path w="9644" h="9007" extrusionOk="0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9" name="Google Shape;629;p47"/>
          <p:cNvGrpSpPr/>
          <p:nvPr/>
        </p:nvGrpSpPr>
        <p:grpSpPr>
          <a:xfrm>
            <a:off x="4048206" y="989205"/>
            <a:ext cx="927460" cy="598419"/>
            <a:chOff x="4156010" y="2327488"/>
            <a:chExt cx="927460" cy="448814"/>
          </a:xfrm>
        </p:grpSpPr>
        <p:grpSp>
          <p:nvGrpSpPr>
            <p:cNvPr id="630" name="Google Shape;630;p47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631" name="Google Shape;631;p47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1793" extrusionOk="0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7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3115" h="514" extrusionOk="0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3" name="Google Shape;633;p47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634" name="Google Shape;634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6" name="Google Shape;636;p47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637" name="Google Shape;637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9" name="Google Shape;639;p47"/>
          <p:cNvGrpSpPr/>
          <p:nvPr/>
        </p:nvGrpSpPr>
        <p:grpSpPr>
          <a:xfrm>
            <a:off x="3962339" y="1587633"/>
            <a:ext cx="946788" cy="589953"/>
            <a:chOff x="9395188" y="2988476"/>
            <a:chExt cx="1505945" cy="703777"/>
          </a:xfrm>
        </p:grpSpPr>
        <p:sp>
          <p:nvSpPr>
            <p:cNvPr id="640" name="Google Shape;640;p47"/>
            <p:cNvSpPr/>
            <p:nvPr/>
          </p:nvSpPr>
          <p:spPr>
            <a:xfrm>
              <a:off x="9431934" y="2988476"/>
              <a:ext cx="1280996" cy="151619"/>
            </a:xfrm>
            <a:custGeom>
              <a:avLst/>
              <a:gdLst/>
              <a:ahLst/>
              <a:cxnLst/>
              <a:rect l="l" t="t" r="r" b="b"/>
              <a:pathLst>
                <a:path w="8018" h="949" extrusionOk="0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9607835" y="3045673"/>
              <a:ext cx="920885" cy="57516"/>
            </a:xfrm>
            <a:custGeom>
              <a:avLst/>
              <a:gdLst/>
              <a:ahLst/>
              <a:cxnLst/>
              <a:rect l="l" t="t" r="r" b="b"/>
              <a:pathLst>
                <a:path w="5764" h="360" extrusionOk="0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9493284" y="3045673"/>
              <a:ext cx="86113" cy="45214"/>
            </a:xfrm>
            <a:custGeom>
              <a:avLst/>
              <a:gdLst/>
              <a:ahLst/>
              <a:cxnLst/>
              <a:rect l="l" t="t" r="r" b="b"/>
              <a:pathLst>
                <a:path w="539" h="283" extrusionOk="0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0573775" y="3041519"/>
              <a:ext cx="81800" cy="57516"/>
            </a:xfrm>
            <a:custGeom>
              <a:avLst/>
              <a:gdLst/>
              <a:ahLst/>
              <a:cxnLst/>
              <a:rect l="l" t="t" r="r" b="b"/>
              <a:pathLst>
                <a:path w="512" h="360" extrusionOk="0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9464686" y="3139937"/>
              <a:ext cx="1358642" cy="270007"/>
            </a:xfrm>
            <a:custGeom>
              <a:avLst/>
              <a:gdLst/>
              <a:ahLst/>
              <a:cxnLst/>
              <a:rect l="l" t="t" r="r" b="b"/>
              <a:pathLst>
                <a:path w="8504" h="1690" extrusionOk="0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0532715" y="3205122"/>
              <a:ext cx="180215" cy="98417"/>
            </a:xfrm>
            <a:custGeom>
              <a:avLst/>
              <a:gdLst/>
              <a:ahLst/>
              <a:cxnLst/>
              <a:rect l="l" t="t" r="r" b="b"/>
              <a:pathLst>
                <a:path w="1128" h="616" extrusionOk="0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9567095" y="3270787"/>
              <a:ext cx="900276" cy="49049"/>
            </a:xfrm>
            <a:custGeom>
              <a:avLst/>
              <a:gdLst/>
              <a:ahLst/>
              <a:cxnLst/>
              <a:rect l="l" t="t" r="r" b="b"/>
              <a:pathLst>
                <a:path w="5635" h="307" extrusionOk="0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9567095" y="3188826"/>
              <a:ext cx="900276" cy="57516"/>
            </a:xfrm>
            <a:custGeom>
              <a:avLst/>
              <a:gdLst/>
              <a:ahLst/>
              <a:cxnLst/>
              <a:rect l="l" t="t" r="r" b="b"/>
              <a:pathLst>
                <a:path w="5635" h="360" extrusionOk="0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9395188" y="3348274"/>
              <a:ext cx="1505945" cy="343979"/>
            </a:xfrm>
            <a:custGeom>
              <a:avLst/>
              <a:gdLst/>
              <a:ahLst/>
              <a:cxnLst/>
              <a:rect l="l" t="t" r="r" b="b"/>
              <a:pathLst>
                <a:path w="9426" h="2153" extrusionOk="0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47"/>
            <p:cNvSpPr/>
            <p:nvPr/>
          </p:nvSpPr>
          <p:spPr>
            <a:xfrm>
              <a:off x="9693949" y="3409785"/>
              <a:ext cx="883980" cy="241728"/>
            </a:xfrm>
            <a:custGeom>
              <a:avLst/>
              <a:gdLst/>
              <a:ahLst/>
              <a:cxnLst/>
              <a:rect l="l" t="t" r="r" b="b"/>
              <a:pathLst>
                <a:path w="5533" h="1513" extrusionOk="0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9480982" y="3483438"/>
              <a:ext cx="168073" cy="102411"/>
            </a:xfrm>
            <a:custGeom>
              <a:avLst/>
              <a:gdLst/>
              <a:ahLst/>
              <a:cxnLst/>
              <a:rect l="l" t="t" r="r" b="b"/>
              <a:pathLst>
                <a:path w="1052" h="641" extrusionOk="0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10622823" y="3462988"/>
              <a:ext cx="175901" cy="110559"/>
            </a:xfrm>
            <a:custGeom>
              <a:avLst/>
              <a:gdLst/>
              <a:ahLst/>
              <a:cxnLst/>
              <a:rect l="l" t="t" r="r" b="b"/>
              <a:pathLst>
                <a:path w="1101" h="692" extrusionOk="0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2" name="Google Shape;652;p47"/>
          <p:cNvSpPr/>
          <p:nvPr/>
        </p:nvSpPr>
        <p:spPr>
          <a:xfrm rot="1803810" flipH="1">
            <a:off x="3070466" y="-34868"/>
            <a:ext cx="2791239" cy="3726648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26" name="Picture 2" descr="GIF group groupe gruppe - animated GIF on GIFER">
            <a:extLst>
              <a:ext uri="{FF2B5EF4-FFF2-40B4-BE49-F238E27FC236}">
                <a16:creationId xmlns:a16="http://schemas.microsoft.com/office/drawing/2014/main" xmlns="" id="{26CB2158-6D30-C220-3A6F-9EE1C340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" y="3247877"/>
            <a:ext cx="4168604" cy="36261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3" name="Google Shape;653;p47"/>
          <p:cNvGrpSpPr/>
          <p:nvPr/>
        </p:nvGrpSpPr>
        <p:grpSpPr>
          <a:xfrm>
            <a:off x="3066286" y="-34758"/>
            <a:ext cx="2795410" cy="3727443"/>
            <a:chOff x="3170800" y="1358769"/>
            <a:chExt cx="2795410" cy="2795581"/>
          </a:xfrm>
        </p:grpSpPr>
        <p:sp>
          <p:nvSpPr>
            <p:cNvPr id="654" name="Google Shape;654;p47"/>
            <p:cNvSpPr/>
            <p:nvPr/>
          </p:nvSpPr>
          <p:spPr>
            <a:xfrm rot="-3604175" flipH="1">
              <a:off x="3169337" y="1360642"/>
              <a:ext cx="2794986" cy="2791239"/>
            </a:xfrm>
            <a:prstGeom prst="blockArc">
              <a:avLst>
                <a:gd name="adj1" fmla="val 12564381"/>
                <a:gd name="adj2" fmla="val 18346131"/>
                <a:gd name="adj3" fmla="val 2084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47"/>
            <p:cNvSpPr/>
            <p:nvPr/>
          </p:nvSpPr>
          <p:spPr>
            <a:xfrm rot="-8996190" flipH="1">
              <a:off x="3172333" y="1358815"/>
              <a:ext cx="2791239" cy="2794986"/>
            </a:xfrm>
            <a:prstGeom prst="blockArc">
              <a:avLst>
                <a:gd name="adj1" fmla="val 12622480"/>
                <a:gd name="adj2" fmla="val 18081133"/>
                <a:gd name="adj3" fmla="val 2080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47"/>
            <p:cNvSpPr/>
            <p:nvPr/>
          </p:nvSpPr>
          <p:spPr>
            <a:xfrm rot="7195825" flipH="1">
              <a:off x="3173098" y="1360688"/>
              <a:ext cx="2794986" cy="2791239"/>
            </a:xfrm>
            <a:prstGeom prst="blockArc">
              <a:avLst>
                <a:gd name="adj1" fmla="val 12622480"/>
                <a:gd name="adj2" fmla="val 18176457"/>
                <a:gd name="adj3" fmla="val 2078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FDBCDA3-A088-E677-95DB-48F1283CF351}"/>
              </a:ext>
            </a:extLst>
          </p:cNvPr>
          <p:cNvSpPr/>
          <p:nvPr/>
        </p:nvSpPr>
        <p:spPr>
          <a:xfrm>
            <a:off x="394475" y="1680307"/>
            <a:ext cx="27366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  <a:defRPr/>
            </a:pP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lang="x-none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2F60-946C-55F7-2E8B-767A04969A97}"/>
              </a:ext>
            </a:extLst>
          </p:cNvPr>
          <p:cNvSpPr/>
          <p:nvPr/>
        </p:nvSpPr>
        <p:spPr>
          <a:xfrm>
            <a:off x="5989576" y="723016"/>
            <a:ext cx="300492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Font typeface="Arial"/>
              <a:buNone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1546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 animBg="1"/>
      <p:bldP spid="612" grpId="0" animBg="1"/>
      <p:bldP spid="628" grpId="0" animBg="1"/>
      <p:bldP spid="65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7B0131-93B2-8DC4-A20D-5D5F851E0CB3}"/>
              </a:ext>
            </a:extLst>
          </p:cNvPr>
          <p:cNvSpPr/>
          <p:nvPr/>
        </p:nvSpPr>
        <p:spPr>
          <a:xfrm>
            <a:off x="2491057" y="375062"/>
            <a:ext cx="608369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759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46045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6589" y="-1637476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4486" y="1543231"/>
            <a:ext cx="8147885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 defTabSz="685698">
              <a:buFont typeface="Arial"/>
              <a:buNone/>
            </a:pPr>
            <a:r>
              <a:rPr lang="fr-FR" sz="2800" b="1" dirty="0" err="1">
                <a:solidFill>
                  <a:srgbClr val="FF0000"/>
                </a:solidFill>
              </a:rPr>
              <a:t>Nguyên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chủ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yếu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dẫn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đến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cuộc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khởi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nghĩa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ngày</a:t>
            </a:r>
            <a:r>
              <a:rPr lang="fr-FR" sz="2800" b="1" dirty="0">
                <a:solidFill>
                  <a:srgbClr val="FF0000"/>
                </a:solidFill>
              </a:rPr>
              <a:t> 18-3-1871 </a:t>
            </a:r>
            <a:r>
              <a:rPr lang="fr-FR" sz="2800" b="1" dirty="0" err="1">
                <a:solidFill>
                  <a:srgbClr val="FF0000"/>
                </a:solidFill>
              </a:rPr>
              <a:t>của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Pa-ri</a:t>
            </a:r>
            <a:r>
              <a:rPr lang="fr-FR" sz="2800" b="1" dirty="0">
                <a:solidFill>
                  <a:srgbClr val="FF0000"/>
                </a:solidFill>
              </a:rPr>
              <a:t>?</a:t>
            </a:r>
            <a:endParaRPr lang="x-none" sz="2700" b="1" dirty="0">
              <a:solidFill>
                <a:srgbClr val="FF0000"/>
              </a:solidFill>
              <a:latin typeface="Calibri Light" panose="020F0302020204030204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3288" y="3810000"/>
            <a:ext cx="7936882" cy="83119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fr-FR" sz="2800" dirty="0" err="1"/>
              <a:t>Bất</a:t>
            </a:r>
            <a:r>
              <a:rPr lang="fr-FR" sz="2800" dirty="0"/>
              <a:t> </a:t>
            </a:r>
            <a:r>
              <a:rPr lang="fr-FR" sz="2800" dirty="0" err="1"/>
              <a:t>bình</a:t>
            </a:r>
            <a:r>
              <a:rPr lang="fr-FR" sz="2800" dirty="0"/>
              <a:t> </a:t>
            </a:r>
            <a:r>
              <a:rPr lang="fr-FR" sz="2800" dirty="0" err="1"/>
              <a:t>trước</a:t>
            </a:r>
            <a:r>
              <a:rPr lang="fr-FR" sz="2800" dirty="0"/>
              <a:t> </a:t>
            </a:r>
            <a:r>
              <a:rPr lang="fr-FR" sz="2800" dirty="0" err="1"/>
              <a:t>thái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 smtClean="0"/>
              <a:t>đê</a:t>
            </a:r>
            <a:r>
              <a:rPr lang="fr-FR" sz="2800" dirty="0" smtClean="0"/>
              <a:t> </a:t>
            </a:r>
            <a:r>
              <a:rPr lang="fr-FR" sz="2800" dirty="0" err="1"/>
              <a:t>hèn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khi </a:t>
            </a:r>
            <a:r>
              <a:rPr lang="fr-FR" sz="2800" dirty="0" err="1"/>
              <a:t>Phổ</a:t>
            </a:r>
            <a:r>
              <a:rPr lang="fr-FR" sz="2800" dirty="0"/>
              <a:t> </a:t>
            </a:r>
            <a:r>
              <a:rPr lang="fr-FR" sz="2800" dirty="0" err="1"/>
              <a:t>tấn</a:t>
            </a:r>
            <a:r>
              <a:rPr lang="fr-FR" sz="2800" dirty="0"/>
              <a:t> </a:t>
            </a:r>
            <a:r>
              <a:rPr lang="fr-FR" sz="2800" dirty="0" err="1"/>
              <a:t>công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3288" y="2743200"/>
            <a:ext cx="7947535" cy="92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fr-FR" sz="2800" dirty="0" err="1"/>
              <a:t>Chống</a:t>
            </a:r>
            <a:r>
              <a:rPr lang="fr-FR" sz="2800" dirty="0"/>
              <a:t> </a:t>
            </a:r>
            <a:r>
              <a:rPr lang="fr-FR" sz="2800" dirty="0" err="1"/>
              <a:t>lại</a:t>
            </a:r>
            <a:r>
              <a:rPr lang="fr-FR" sz="2800" dirty="0"/>
              <a:t> </a:t>
            </a:r>
            <a:r>
              <a:rPr lang="fr-FR" sz="2800" dirty="0" err="1"/>
              <a:t>sự</a:t>
            </a:r>
            <a:r>
              <a:rPr lang="fr-FR" sz="2800" dirty="0"/>
              <a:t> </a:t>
            </a:r>
            <a:r>
              <a:rPr lang="fr-FR" sz="2800" dirty="0" err="1"/>
              <a:t>đầu</a:t>
            </a:r>
            <a:r>
              <a:rPr lang="fr-FR" sz="2800" dirty="0"/>
              <a:t> </a:t>
            </a:r>
            <a:r>
              <a:rPr lang="fr-FR" sz="2800" dirty="0" err="1"/>
              <a:t>hàng</a:t>
            </a:r>
            <a:r>
              <a:rPr lang="fr-FR" sz="2800" dirty="0"/>
              <a:t> </a:t>
            </a:r>
            <a:r>
              <a:rPr lang="fr-FR" sz="2800" dirty="0" err="1"/>
              <a:t>phản</a:t>
            </a:r>
            <a:r>
              <a:rPr lang="fr-FR" sz="2800" dirty="0"/>
              <a:t> </a:t>
            </a:r>
            <a:r>
              <a:rPr lang="fr-FR" sz="2800" dirty="0" err="1"/>
              <a:t>bội</a:t>
            </a:r>
            <a:r>
              <a:rPr lang="fr-FR" sz="2800" dirty="0"/>
              <a:t> </a:t>
            </a:r>
            <a:r>
              <a:rPr lang="fr-FR" sz="2800" dirty="0" err="1"/>
              <a:t>lợi</a:t>
            </a:r>
            <a:r>
              <a:rPr lang="fr-FR" sz="2800" dirty="0"/>
              <a:t> </a:t>
            </a:r>
            <a:r>
              <a:rPr lang="fr-FR" sz="2800" dirty="0" err="1"/>
              <a:t>ích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tộc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</a:t>
            </a:r>
            <a:r>
              <a:rPr lang="fr-FR" sz="2800" dirty="0" err="1"/>
              <a:t>Pháp</a:t>
            </a:r>
            <a:r>
              <a:rPr lang="fr-FR" sz="2800" dirty="0"/>
              <a:t> </a:t>
            </a:r>
            <a:r>
              <a:rPr lang="fr-FR" sz="2800" dirty="0" err="1"/>
              <a:t>để</a:t>
            </a:r>
            <a:r>
              <a:rPr lang="fr-FR" sz="2800" dirty="0"/>
              <a:t> </a:t>
            </a:r>
            <a:r>
              <a:rPr lang="fr-FR" sz="2800" dirty="0" err="1"/>
              <a:t>bảo</a:t>
            </a:r>
            <a:r>
              <a:rPr lang="fr-FR" sz="2800" dirty="0"/>
              <a:t> </a:t>
            </a:r>
            <a:r>
              <a:rPr lang="fr-FR" sz="2800" dirty="0" err="1"/>
              <a:t>vệ</a:t>
            </a:r>
            <a:r>
              <a:rPr lang="fr-FR" sz="2800" dirty="0"/>
              <a:t> </a:t>
            </a:r>
            <a:r>
              <a:rPr lang="fr-FR" sz="2800" dirty="0" err="1"/>
              <a:t>tổ</a:t>
            </a:r>
            <a:r>
              <a:rPr lang="fr-FR" sz="2800" dirty="0"/>
              <a:t> </a:t>
            </a:r>
            <a:r>
              <a:rPr lang="fr-FR" sz="2800" dirty="0" err="1"/>
              <a:t>quốc</a:t>
            </a:r>
            <a:r>
              <a:rPr lang="fr-FR" sz="2800" dirty="0"/>
              <a:t>.</a:t>
            </a:r>
            <a:r>
              <a:rPr lang="en-US" sz="2700" dirty="0" smtClean="0">
                <a:solidFill>
                  <a:prstClr val="black"/>
                </a:solidFill>
                <a:latin typeface="Calibri Light" panose="020F0302020204030204"/>
                <a:sym typeface="Arial"/>
              </a:rPr>
              <a:t>. 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298" y="4794917"/>
            <a:ext cx="7926239" cy="9334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fr-FR" sz="2800" dirty="0" err="1"/>
              <a:t>Mâu</a:t>
            </a:r>
            <a:r>
              <a:rPr lang="fr-FR" sz="2800" dirty="0"/>
              <a:t> </a:t>
            </a:r>
            <a:r>
              <a:rPr lang="fr-FR" sz="2800" dirty="0" err="1"/>
              <a:t>thuẫn</a:t>
            </a:r>
            <a:r>
              <a:rPr lang="fr-FR" sz="2800" dirty="0"/>
              <a:t> gay </a:t>
            </a:r>
            <a:r>
              <a:rPr lang="fr-FR" sz="2800" dirty="0" err="1"/>
              <a:t>gắt</a:t>
            </a:r>
            <a:r>
              <a:rPr lang="fr-FR" sz="2800" dirty="0"/>
              <a:t> </a:t>
            </a:r>
            <a:r>
              <a:rPr lang="fr-FR" sz="2800" dirty="0" err="1"/>
              <a:t>không</a:t>
            </a:r>
            <a:r>
              <a:rPr lang="fr-FR" sz="2800" dirty="0"/>
              <a:t> </a:t>
            </a:r>
            <a:r>
              <a:rPr lang="fr-FR" sz="2800" dirty="0" err="1"/>
              <a:t>thể</a:t>
            </a:r>
            <a:r>
              <a:rPr lang="fr-FR" sz="2800" dirty="0"/>
              <a:t> </a:t>
            </a:r>
            <a:r>
              <a:rPr lang="fr-FR" sz="2800" dirty="0" err="1"/>
              <a:t>điều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 </a:t>
            </a:r>
            <a:r>
              <a:rPr lang="fr-FR" sz="2800" dirty="0" err="1"/>
              <a:t>giữa</a:t>
            </a:r>
            <a:r>
              <a:rPr lang="fr-FR" sz="2800" dirty="0"/>
              <a:t> </a:t>
            </a:r>
            <a:r>
              <a:rPr lang="fr-FR" sz="2800" dirty="0" err="1"/>
              <a:t>quần</a:t>
            </a:r>
            <a:r>
              <a:rPr lang="fr-FR" sz="2800" dirty="0"/>
              <a:t> </a:t>
            </a:r>
            <a:r>
              <a:rPr lang="fr-FR" sz="2800" dirty="0" err="1"/>
              <a:t>chúng</a:t>
            </a:r>
            <a:r>
              <a:rPr lang="fr-FR" sz="2800" dirty="0"/>
              <a:t> </a:t>
            </a:r>
            <a:r>
              <a:rPr lang="fr-FR" sz="2800" dirty="0" err="1"/>
              <a:t>nhân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Pa-ri</a:t>
            </a:r>
            <a:r>
              <a:rPr lang="fr-FR" sz="2800" dirty="0"/>
              <a:t> </a:t>
            </a:r>
            <a:r>
              <a:rPr lang="fr-FR" sz="2800" dirty="0" err="1"/>
              <a:t>với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882812" y="5890591"/>
            <a:ext cx="7938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fr-FR" sz="2800" dirty="0" err="1"/>
              <a:t>Chi-e</a:t>
            </a:r>
            <a:r>
              <a:rPr lang="fr-FR" sz="2800" dirty="0"/>
              <a:t> </a:t>
            </a:r>
            <a:r>
              <a:rPr lang="fr-FR" sz="2800" dirty="0" err="1"/>
              <a:t>cho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đánh</a:t>
            </a:r>
            <a:r>
              <a:rPr lang="fr-FR" sz="2800" dirty="0"/>
              <a:t> </a:t>
            </a:r>
            <a:r>
              <a:rPr lang="fr-FR" sz="2800" dirty="0" err="1"/>
              <a:t>úp</a:t>
            </a:r>
            <a:r>
              <a:rPr lang="fr-FR" sz="2800" dirty="0"/>
              <a:t> </a:t>
            </a:r>
            <a:r>
              <a:rPr lang="fr-FR" sz="2800" dirty="0" err="1"/>
              <a:t>đồi</a:t>
            </a:r>
            <a:r>
              <a:rPr lang="fr-FR" sz="2800" dirty="0"/>
              <a:t> </a:t>
            </a:r>
            <a:r>
              <a:rPr lang="fr-FR" sz="2800" dirty="0" err="1"/>
              <a:t>Mông-mác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436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7539" y="-165131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5124" y="1752600"/>
            <a:ext cx="8435049" cy="1054133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defTabSz="685698">
              <a:buFont typeface="Arial"/>
              <a:buNone/>
            </a:pPr>
            <a:r>
              <a:rPr lang="fr-FR" sz="3200" b="1" dirty="0" err="1">
                <a:solidFill>
                  <a:srgbClr val="FF0000"/>
                </a:solidFill>
              </a:rPr>
              <a:t>Nhân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Pa-ri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nổi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dậy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khởi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nghĩa</a:t>
            </a:r>
            <a:r>
              <a:rPr lang="fr-FR" sz="3200" b="1" dirty="0">
                <a:solidFill>
                  <a:srgbClr val="FF0000"/>
                </a:solidFill>
              </a:rPr>
              <a:t>  </a:t>
            </a:r>
            <a:r>
              <a:rPr lang="fr-FR" sz="3200" b="1" dirty="0" err="1">
                <a:solidFill>
                  <a:srgbClr val="FF0000"/>
                </a:solidFill>
              </a:rPr>
              <a:t>ngày</a:t>
            </a:r>
            <a:r>
              <a:rPr lang="fr-FR" sz="3200" b="1" dirty="0">
                <a:solidFill>
                  <a:srgbClr val="FF0000"/>
                </a:solidFill>
              </a:rPr>
              <a:t> 4-9-1870 </a:t>
            </a:r>
            <a:r>
              <a:rPr lang="fr-FR" sz="3200" b="1" dirty="0" err="1">
                <a:solidFill>
                  <a:srgbClr val="FF0000"/>
                </a:solidFill>
              </a:rPr>
              <a:t>nhằm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mục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đích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gì</a:t>
            </a:r>
            <a:r>
              <a:rPr lang="fr-FR" sz="3200" b="1" dirty="0">
                <a:solidFill>
                  <a:srgbClr val="FF0000"/>
                </a:solidFill>
              </a:rPr>
              <a:t>?</a:t>
            </a:r>
            <a:endParaRPr lang="x-none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206" y="3964859"/>
            <a:ext cx="7936882" cy="90849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</a:t>
            </a:r>
            <a:r>
              <a:rPr lang="fr-FR" sz="2800" dirty="0" err="1"/>
              <a:t>vô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629528" y="2911910"/>
            <a:ext cx="7926239" cy="93004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cộng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629529" y="5019714"/>
            <a:ext cx="7931560" cy="83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 smtClean="0"/>
              <a:t>quyền</a:t>
            </a:r>
            <a:r>
              <a:rPr lang="fr-FR" sz="2800" dirty="0" smtClean="0"/>
              <a:t> </a:t>
            </a:r>
            <a:r>
              <a:rPr lang="fr-FR" sz="2800" dirty="0"/>
              <a:t>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chuyên</a:t>
            </a:r>
            <a:r>
              <a:rPr lang="fr-FR" sz="2800" dirty="0"/>
              <a:t> </a:t>
            </a:r>
            <a:r>
              <a:rPr lang="fr-FR" sz="2800" dirty="0" err="1" smtClean="0"/>
              <a:t>chế</a:t>
            </a:r>
            <a:r>
              <a:rPr lang="fr-FR" sz="2800" dirty="0"/>
              <a:t>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629529" y="6008862"/>
            <a:ext cx="7939284" cy="77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hiến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6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Suy Nghĩ Dấu Chấm Nhân Tố Yếu Tố Miễn Phí PNG , Tư Duy, Nghi Ngờ,  Sách PNG miễn phí tải tập tin PSDComment và Vector">
            <a:extLst>
              <a:ext uri="{FF2B5EF4-FFF2-40B4-BE49-F238E27FC236}">
                <a16:creationId xmlns:a16="http://schemas.microsoft.com/office/drawing/2014/main" xmlns="" id="{20B4334C-3E0D-FE04-9082-FB38F7336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0" y="0"/>
            <a:ext cx="4937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4F119C68-B8D9-04BE-622E-39D77A6B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29083" r="12667" b="15916"/>
          <a:stretch/>
        </p:blipFill>
        <p:spPr bwMode="auto">
          <a:xfrm flipH="1">
            <a:off x="4572000" y="-304800"/>
            <a:ext cx="4572000" cy="48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140" y="838203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này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57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5189" y="-131783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400" y="2088189"/>
            <a:ext cx="8435049" cy="561690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Pa-</a:t>
            </a:r>
            <a:r>
              <a:rPr lang="en-US" sz="3200" b="1" dirty="0" err="1">
                <a:solidFill>
                  <a:srgbClr val="FF0000"/>
                </a:solidFill>
              </a:rPr>
              <a:t>ri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86780" y="4620620"/>
            <a:ext cx="2218515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vi-VN" sz="2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smtClean="0"/>
              <a:t>72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1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7115" y="3281253"/>
            <a:ext cx="2175746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698">
              <a:lnSpc>
                <a:spcPct val="107000"/>
              </a:lnSpc>
              <a:spcAft>
                <a:spcPts val="600"/>
              </a:spcAft>
              <a:buFont typeface="Arial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/>
              <a:t>70 </a:t>
            </a:r>
            <a:r>
              <a:rPr lang="en-US" sz="2400" dirty="0" err="1"/>
              <a:t>ngày</a:t>
            </a:r>
            <a:r>
              <a:rPr lang="en-US" sz="2400" dirty="0"/>
              <a:t>.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10800" y="3281253"/>
            <a:ext cx="2365978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smtClean="0"/>
              <a:t>73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5227679" y="4620620"/>
            <a:ext cx="2419842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698">
              <a:lnSpc>
                <a:spcPct val="107000"/>
              </a:lnSpc>
              <a:spcAft>
                <a:spcPts val="600"/>
              </a:spcAft>
              <a:buFont typeface="Arial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smtClean="0"/>
              <a:t>74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562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5983" y="-184805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8883" y="1653219"/>
            <a:ext cx="8435049" cy="500135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18-3-1871 ở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806215" y="-41447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93F093E-B46F-6D49-8E4B-845731D031F0}"/>
              </a:ext>
            </a:extLst>
          </p:cNvPr>
          <p:cNvSpPr/>
          <p:nvPr/>
        </p:nvSpPr>
        <p:spPr>
          <a:xfrm>
            <a:off x="608883" y="3352800"/>
            <a:ext cx="7936882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B.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lần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65EC928-13A7-B94C-BDE4-8EAE4527E50F}"/>
              </a:ext>
            </a:extLst>
          </p:cNvPr>
          <p:cNvSpPr/>
          <p:nvPr/>
        </p:nvSpPr>
        <p:spPr>
          <a:xfrm>
            <a:off x="608883" y="2438401"/>
            <a:ext cx="7926239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A.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vô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đầu</a:t>
            </a:r>
            <a:r>
              <a:rPr lang="fr-FR" sz="2400" dirty="0"/>
              <a:t> </a:t>
            </a:r>
            <a:r>
              <a:rPr lang="fr-FR" sz="2400" dirty="0" err="1"/>
              <a:t>tiên</a:t>
            </a:r>
            <a:r>
              <a:rPr lang="fr-FR" sz="2400" dirty="0"/>
              <a:t> </a:t>
            </a:r>
            <a:r>
              <a:rPr lang="fr-FR" sz="2400" dirty="0" err="1"/>
              <a:t>trên</a:t>
            </a:r>
            <a:r>
              <a:rPr lang="fr-FR" sz="2400" dirty="0"/>
              <a:t> </a:t>
            </a:r>
            <a:r>
              <a:rPr lang="fr-FR" sz="2400" dirty="0" err="1"/>
              <a:t>thế</a:t>
            </a:r>
            <a:r>
              <a:rPr lang="fr-FR" sz="2400" dirty="0"/>
              <a:t> </a:t>
            </a:r>
            <a:r>
              <a:rPr lang="fr-FR" sz="2400" dirty="0" err="1"/>
              <a:t>giới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97EBF25-1E6A-5B49-80E0-41F5BAF379F4}"/>
              </a:ext>
            </a:extLst>
          </p:cNvPr>
          <p:cNvSpPr/>
          <p:nvPr/>
        </p:nvSpPr>
        <p:spPr>
          <a:xfrm>
            <a:off x="603967" y="4191000"/>
            <a:ext cx="7926239" cy="9144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C.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chiến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 </a:t>
            </a:r>
            <a:r>
              <a:rPr lang="fr-FR" sz="2400" dirty="0" err="1"/>
              <a:t>giải</a:t>
            </a:r>
            <a:r>
              <a:rPr lang="fr-FR" sz="2400" dirty="0"/>
              <a:t> </a:t>
            </a:r>
            <a:r>
              <a:rPr lang="fr-FR" sz="2400" dirty="0" err="1"/>
              <a:t>phóng</a:t>
            </a:r>
            <a:r>
              <a:rPr lang="fr-FR" sz="2400" dirty="0"/>
              <a:t> </a:t>
            </a:r>
            <a:r>
              <a:rPr lang="fr-FR" sz="2400" dirty="0" err="1"/>
              <a:t>nước</a:t>
            </a:r>
            <a:r>
              <a:rPr lang="fr-FR" sz="2400" dirty="0"/>
              <a:t> </a:t>
            </a:r>
            <a:r>
              <a:rPr lang="fr-FR" sz="2400" dirty="0" err="1"/>
              <a:t>Pháp</a:t>
            </a:r>
            <a:r>
              <a:rPr lang="fr-FR" sz="2400" dirty="0"/>
              <a:t> </a:t>
            </a:r>
            <a:r>
              <a:rPr lang="fr-FR" sz="2400" dirty="0" err="1"/>
              <a:t>khỏi</a:t>
            </a:r>
            <a:r>
              <a:rPr lang="fr-FR" sz="2400" dirty="0"/>
              <a:t> </a:t>
            </a:r>
            <a:r>
              <a:rPr lang="fr-FR" sz="2400" dirty="0" err="1"/>
              <a:t>sự</a:t>
            </a:r>
            <a:r>
              <a:rPr lang="fr-FR" sz="2400" dirty="0"/>
              <a:t> </a:t>
            </a:r>
            <a:r>
              <a:rPr lang="fr-FR" sz="2400" dirty="0" err="1"/>
              <a:t>chiếm</a:t>
            </a:r>
            <a:r>
              <a:rPr lang="fr-FR" sz="2400" dirty="0"/>
              <a:t> </a:t>
            </a:r>
            <a:r>
              <a:rPr lang="fr-FR" sz="2400" dirty="0" err="1"/>
              <a:t>đóng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quân</a:t>
            </a:r>
            <a:r>
              <a:rPr lang="fr-FR" sz="2400" dirty="0"/>
              <a:t> </a:t>
            </a:r>
            <a:r>
              <a:rPr lang="fr-FR" sz="2400" dirty="0" err="1"/>
              <a:t>Đức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4420370-440A-034D-BE3C-EE4AD0DEEFE3}"/>
              </a:ext>
            </a:extLst>
          </p:cNvPr>
          <p:cNvSpPr/>
          <p:nvPr/>
        </p:nvSpPr>
        <p:spPr>
          <a:xfrm>
            <a:off x="592206" y="5303451"/>
            <a:ext cx="7938000" cy="94494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fr-FR" sz="2400" dirty="0"/>
              <a:t>D. </a:t>
            </a:r>
            <a:r>
              <a:rPr lang="fr-FR" sz="2400" dirty="0" err="1"/>
              <a:t>một</a:t>
            </a:r>
            <a:r>
              <a:rPr lang="fr-FR" sz="2400" dirty="0"/>
              <a:t>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chính</a:t>
            </a:r>
            <a:r>
              <a:rPr lang="fr-FR" sz="2400" dirty="0"/>
              <a:t> </a:t>
            </a:r>
            <a:r>
              <a:rPr lang="fr-FR" sz="2400" dirty="0" err="1"/>
              <a:t>biến</a:t>
            </a:r>
            <a:r>
              <a:rPr lang="fr-FR" sz="2400" dirty="0"/>
              <a:t> </a:t>
            </a:r>
            <a:r>
              <a:rPr lang="fr-FR" sz="2400" dirty="0" err="1"/>
              <a:t>lật</a:t>
            </a:r>
            <a:r>
              <a:rPr lang="fr-FR" sz="2400" dirty="0"/>
              <a:t> </a:t>
            </a:r>
            <a:r>
              <a:rPr lang="fr-FR" sz="2400" dirty="0" err="1"/>
              <a:t>đổ</a:t>
            </a:r>
            <a:r>
              <a:rPr lang="fr-FR" sz="2400" dirty="0"/>
              <a:t> </a:t>
            </a:r>
            <a:r>
              <a:rPr lang="fr-FR" sz="2400" dirty="0" err="1"/>
              <a:t>đế</a:t>
            </a:r>
            <a:r>
              <a:rPr lang="fr-FR" sz="2400" dirty="0"/>
              <a:t> </a:t>
            </a:r>
            <a:r>
              <a:rPr lang="fr-FR" sz="2400" dirty="0" err="1"/>
              <a:t>chế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, </a:t>
            </a:r>
            <a:r>
              <a:rPr lang="fr-FR" sz="2400" dirty="0" err="1"/>
              <a:t>thiết</a:t>
            </a:r>
            <a:r>
              <a:rPr lang="fr-FR" sz="2400" dirty="0"/>
              <a:t> </a:t>
            </a:r>
            <a:r>
              <a:rPr lang="fr-FR" sz="2400" dirty="0" err="1"/>
              <a:t>lập</a:t>
            </a:r>
            <a:r>
              <a:rPr lang="fr-FR" sz="2400" dirty="0"/>
              <a:t> </a:t>
            </a:r>
            <a:r>
              <a:rPr lang="fr-FR" sz="2400" dirty="0" err="1"/>
              <a:t>nền</a:t>
            </a:r>
            <a:r>
              <a:rPr lang="fr-FR" sz="2400" dirty="0"/>
              <a:t> </a:t>
            </a:r>
            <a:r>
              <a:rPr lang="fr-FR" sz="2400" dirty="0" err="1"/>
              <a:t>cộng</a:t>
            </a:r>
            <a:r>
              <a:rPr lang="fr-FR" sz="2400" dirty="0"/>
              <a:t> </a:t>
            </a:r>
            <a:r>
              <a:rPr lang="fr-FR" sz="2400" dirty="0" err="1"/>
              <a:t>hoà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x-none" sz="24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9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4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4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4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31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6589" y="-144467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5774" y="1547183"/>
            <a:ext cx="7934381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12" y="3893204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57212" y="290035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57200" y="4824413"/>
            <a:ext cx="7239000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457211" y="575562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,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.</a:t>
            </a: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282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6AE84B-8215-0FED-A941-1E8301088B21}"/>
              </a:ext>
            </a:extLst>
          </p:cNvPr>
          <p:cNvSpPr/>
          <p:nvPr/>
        </p:nvSpPr>
        <p:spPr>
          <a:xfrm>
            <a:off x="1870018" y="1395792"/>
            <a:ext cx="568294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343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175724" y="583489"/>
            <a:ext cx="4719537" cy="1107984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175705" y="1905000"/>
            <a:ext cx="5291893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</a:p>
        </p:txBody>
      </p:sp>
    </p:spTree>
    <p:extLst>
      <p:ext uri="{BB962C8B-B14F-4D97-AF65-F5344CB8AC3E}">
        <p14:creationId xmlns:p14="http://schemas.microsoft.com/office/powerpoint/2010/main" val="2201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8450" y="2343136"/>
            <a:ext cx="3361150" cy="245746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cũ</a:t>
            </a:r>
            <a:r>
              <a:rPr lang="en-US" sz="2400" dirty="0" smtClean="0"/>
              <a:t>, </a:t>
            </a:r>
            <a:r>
              <a:rPr lang="en-US" sz="2400" dirty="0" err="1" smtClean="0"/>
              <a:t>hoàn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.</a:t>
            </a:r>
          </a:p>
          <a:p>
            <a:pPr>
              <a:buFontTx/>
              <a:buChar char="-"/>
            </a:pPr>
            <a:r>
              <a:rPr lang="en-US" sz="2400" dirty="0"/>
              <a:t>C</a:t>
            </a:r>
            <a:r>
              <a:rPr lang="vi-VN" sz="2400" dirty="0" smtClean="0"/>
              <a:t>huẩn </a:t>
            </a:r>
            <a:r>
              <a:rPr lang="vi-VN" sz="2400" dirty="0"/>
              <a:t>bị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vi-VN" sz="2400" dirty="0" smtClean="0"/>
              <a:t>cho </a:t>
            </a:r>
            <a:r>
              <a:rPr lang="vi-VN" sz="2400" dirty="0"/>
              <a:t>bài học sau</a:t>
            </a:r>
            <a:r>
              <a:rPr lang="vi-VN" sz="2400" dirty="0" smtClean="0"/>
              <a:t>.</a:t>
            </a:r>
            <a:endParaRPr lang="en-US" sz="2400" dirty="0"/>
          </a:p>
        </p:txBody>
      </p:sp>
      <p:pic>
        <p:nvPicPr>
          <p:cNvPr id="4" name="Picture 2" descr="Thanks Gif - IceGif">
            <a:extLst>
              <a:ext uri="{FF2B5EF4-FFF2-40B4-BE49-F238E27FC236}">
                <a16:creationId xmlns:a16="http://schemas.microsoft.com/office/drawing/2014/main" xmlns="" id="{30945B3D-210E-B540-AC3E-2A46D2F3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038600" cy="35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-1"/>
            <a:ext cx="9148916" cy="69418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2640708" y="3905688"/>
            <a:ext cx="617075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848754"/>
            <a:ext cx="61365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 rot="11049324">
            <a:off x="1969229" y="5684797"/>
            <a:ext cx="907267" cy="332265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804297"/>
            <a:ext cx="203685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4073467"/>
            <a:ext cx="203685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07297" y="2597871"/>
            <a:ext cx="6079800" cy="2206800"/>
          </a:xfrm>
        </p:spPr>
        <p:txBody>
          <a:bodyPr>
            <a:noAutofit/>
          </a:bodyPr>
          <a:lstStyle/>
          <a:p>
            <a:r>
              <a:rPr lang="vi-VN" sz="4800" dirty="0"/>
              <a:t>Bài 1</a:t>
            </a:r>
            <a:r>
              <a:rPr lang="en-US" sz="4800" dirty="0"/>
              <a:t>0</a:t>
            </a:r>
            <a:br>
              <a:rPr lang="en-US" sz="4800" dirty="0"/>
            </a:br>
            <a:r>
              <a:rPr lang="en-US" sz="4800" b="1" dirty="0"/>
              <a:t>CÔNG XÃ PA-RI (NĂM 1871)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vi-VN" sz="4800" dirty="0"/>
              <a:t>(</a:t>
            </a:r>
            <a:r>
              <a:rPr lang="en-US" sz="4800" dirty="0"/>
              <a:t>… </a:t>
            </a:r>
            <a:r>
              <a:rPr lang="vi-VN" sz="4800" dirty="0"/>
              <a:t>tiết)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TUẦN ….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3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55B1E74-397A-2C69-EB92-B1EDAFDC2BAF}"/>
              </a:ext>
            </a:extLst>
          </p:cNvPr>
          <p:cNvSpPr/>
          <p:nvPr/>
        </p:nvSpPr>
        <p:spPr>
          <a:xfrm>
            <a:off x="4833084" y="449580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F5D075-114D-7C3A-7CB2-9F82382B5189}"/>
              </a:ext>
            </a:extLst>
          </p:cNvPr>
          <p:cNvSpPr/>
          <p:nvPr/>
        </p:nvSpPr>
        <p:spPr>
          <a:xfrm>
            <a:off x="3045781" y="553473"/>
            <a:ext cx="3052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pic>
        <p:nvPicPr>
          <p:cNvPr id="2050" name="Picture 2" descr="Nút bấm nút thiết lập Lại Số bàn phím Số - Số 1 PNG png tải về - Miễn phí  trong suốt Khu Vực png Tải về.">
            <a:extLst>
              <a:ext uri="{FF2B5EF4-FFF2-40B4-BE49-F238E27FC236}">
                <a16:creationId xmlns="" xmlns:a16="http://schemas.microsoft.com/office/drawing/2014/main" id="{D996452C-728F-E0A9-24FB-F50C38E1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/>
        </p:blipFill>
        <p:spPr bwMode="auto">
          <a:xfrm>
            <a:off x="1608187" y="2541677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428AB24-B46B-4C64-AD38-13D7A44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19" y="2541677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6" y="4508004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</a:p>
        </p:txBody>
      </p:sp>
    </p:spTree>
    <p:extLst>
      <p:ext uri="{BB962C8B-B14F-4D97-AF65-F5344CB8AC3E}">
        <p14:creationId xmlns:p14="http://schemas.microsoft.com/office/powerpoint/2010/main" val="25841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út bấm nút thiết lập Lại Số bàn phím Số - Số 1 PNG png tải về - Miễn phí  trong suốt Khu Vực png Tải về.">
            <a:extLst>
              <a:ext uri="{FF2B5EF4-FFF2-40B4-BE49-F238E27FC236}">
                <a16:creationId xmlns="" xmlns:a16="http://schemas.microsoft.com/office/drawing/2014/main" id="{D996452C-728F-E0A9-24FB-F50C38E1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/>
        </p:blipFill>
        <p:spPr bwMode="auto">
          <a:xfrm>
            <a:off x="1662747" y="1981205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24206" y="2164266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</a:p>
        </p:txBody>
      </p:sp>
    </p:spTree>
    <p:extLst>
      <p:ext uri="{BB962C8B-B14F-4D97-AF65-F5344CB8AC3E}">
        <p14:creationId xmlns:p14="http://schemas.microsoft.com/office/powerpoint/2010/main" val="11253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47026"/>
              </p:ext>
            </p:extLst>
          </p:nvPr>
        </p:nvGraphicFramePr>
        <p:xfrm>
          <a:off x="63915" y="2304528"/>
          <a:ext cx="8991599" cy="4248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5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15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6579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9131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lập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8003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925539E-5005-0B26-4779-7AA46A43C397}"/>
              </a:ext>
            </a:extLst>
          </p:cNvPr>
          <p:cNvSpPr/>
          <p:nvPr/>
        </p:nvSpPr>
        <p:spPr>
          <a:xfrm>
            <a:off x="4041072" y="3239088"/>
            <a:ext cx="2140744" cy="9636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4397574" y="436493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7A11A17-C859-49EC-EDB0-322CE4C4FA4A}"/>
              </a:ext>
            </a:extLst>
          </p:cNvPr>
          <p:cNvSpPr/>
          <p:nvPr/>
        </p:nvSpPr>
        <p:spPr>
          <a:xfrm>
            <a:off x="4833150" y="549027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,6</a:t>
            </a:r>
            <a:endParaRPr lang="x-none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3 PHÚT.mp4" descr="3 PHÚT.mp4">
            <a:hlinkClick r:id="" action="ppaction://media"/>
            <a:extLst>
              <a:ext uri="{FF2B5EF4-FFF2-40B4-BE49-F238E27FC236}">
                <a16:creationId xmlns:a16="http://schemas.microsoft.com/office/drawing/2014/main" xmlns="" id="{6AB81581-5671-DEF4-6F75-F58FDFC4C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035" t="3524" r="23032" b="2843"/>
          <a:stretch/>
        </p:blipFill>
        <p:spPr>
          <a:xfrm>
            <a:off x="7148052" y="85725"/>
            <a:ext cx="1981200" cy="2030728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4" y="744880"/>
            <a:ext cx="6145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Đ</a:t>
            </a:r>
            <a:r>
              <a:rPr lang="en-US" sz="3200" dirty="0" err="1" smtClean="0"/>
              <a:t>ọc</a:t>
            </a:r>
            <a:r>
              <a:rPr lang="en-US" sz="3200" dirty="0" smtClean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trong</a:t>
            </a:r>
            <a:r>
              <a:rPr lang="en-US" sz="3200" dirty="0"/>
              <a:t> SGK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phiếu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 smtClean="0"/>
              <a:t>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8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0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72232"/>
              </p:ext>
            </p:extLst>
          </p:nvPr>
        </p:nvGraphicFramePr>
        <p:xfrm>
          <a:off x="152403" y="838200"/>
          <a:ext cx="8839201" cy="5867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8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89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7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2032" y="1371604"/>
            <a:ext cx="655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 smtClean="0">
                <a:solidFill>
                  <a:schemeClr val="dk1"/>
                </a:solidFill>
              </a:rPr>
              <a:t>Sau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thất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bại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trong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chiến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tranh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Pháp</a:t>
            </a:r>
            <a:r>
              <a:rPr lang="en-US" sz="2800" dirty="0" smtClean="0">
                <a:solidFill>
                  <a:schemeClr val="dk1"/>
                </a:solidFill>
              </a:rPr>
              <a:t> – </a:t>
            </a:r>
            <a:r>
              <a:rPr lang="en-US" sz="2800" dirty="0" err="1" smtClean="0">
                <a:solidFill>
                  <a:schemeClr val="dk1"/>
                </a:solidFill>
              </a:rPr>
              <a:t>Phổ</a:t>
            </a:r>
            <a:r>
              <a:rPr lang="en-US" sz="2800" dirty="0" smtClean="0">
                <a:solidFill>
                  <a:schemeClr val="dk1"/>
                </a:solidFill>
              </a:rPr>
              <a:t> (1870 – 1871), </a:t>
            </a:r>
            <a:r>
              <a:rPr lang="en-US" sz="2800" dirty="0" err="1">
                <a:solidFill>
                  <a:schemeClr val="dk1"/>
                </a:solidFill>
              </a:rPr>
              <a:t>nhân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Pa-</a:t>
            </a:r>
            <a:r>
              <a:rPr lang="en-US" sz="2800" dirty="0" err="1" smtClean="0">
                <a:solidFill>
                  <a:schemeClr val="dk1"/>
                </a:solidFill>
              </a:rPr>
              <a:t>ri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đã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lật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đổ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chính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quyền</a:t>
            </a:r>
            <a:r>
              <a:rPr lang="en-US" sz="2800" dirty="0">
                <a:solidFill>
                  <a:schemeClr val="dk1"/>
                </a:solidFill>
              </a:rPr>
              <a:t> Na-</a:t>
            </a:r>
            <a:r>
              <a:rPr lang="en-US" sz="2800" dirty="0" err="1">
                <a:solidFill>
                  <a:schemeClr val="dk1"/>
                </a:solidFill>
              </a:rPr>
              <a:t>pô</a:t>
            </a:r>
            <a:r>
              <a:rPr lang="en-US" sz="2800" dirty="0">
                <a:solidFill>
                  <a:schemeClr val="dk1"/>
                </a:solidFill>
              </a:rPr>
              <a:t>-</a:t>
            </a:r>
            <a:r>
              <a:rPr lang="en-US" sz="2800" dirty="0" err="1">
                <a:solidFill>
                  <a:schemeClr val="dk1"/>
                </a:solidFill>
              </a:rPr>
              <a:t>lê-ông</a:t>
            </a:r>
            <a:r>
              <a:rPr lang="en-US" sz="2800" dirty="0">
                <a:solidFill>
                  <a:schemeClr val="dk1"/>
                </a:solidFill>
              </a:rPr>
              <a:t> III. </a:t>
            </a:r>
            <a:r>
              <a:rPr lang="en-US" sz="2800" dirty="0" err="1" smtClean="0">
                <a:solidFill>
                  <a:schemeClr val="dk1"/>
                </a:solidFill>
              </a:rPr>
              <a:t>Chính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phủ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Vệ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quốc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nắm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quyền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thỏa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hiệp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Phổ</a:t>
            </a:r>
            <a:r>
              <a:rPr lang="en-US" sz="2800" dirty="0" smtClean="0">
                <a:solidFill>
                  <a:schemeClr val="dk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>
                <a:solidFill>
                  <a:schemeClr val="dk1"/>
                </a:solidFill>
              </a:rPr>
              <a:t>Ngày</a:t>
            </a:r>
            <a:r>
              <a:rPr lang="en-US" sz="2800" dirty="0">
                <a:solidFill>
                  <a:schemeClr val="dk1"/>
                </a:solidFill>
              </a:rPr>
              <a:t> 18 - 3 - 1871, </a:t>
            </a:r>
            <a:r>
              <a:rPr lang="en-US" sz="2800" dirty="0" err="1">
                <a:solidFill>
                  <a:schemeClr val="dk1"/>
                </a:solidFill>
              </a:rPr>
              <a:t>dưới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sự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lãnh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đạo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của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quân</a:t>
            </a:r>
            <a:r>
              <a:rPr lang="en-US" sz="2800" dirty="0">
                <a:solidFill>
                  <a:schemeClr val="dk1"/>
                </a:solidFill>
              </a:rPr>
              <a:t>, </a:t>
            </a:r>
            <a:r>
              <a:rPr lang="en-US" sz="2800" dirty="0" err="1">
                <a:solidFill>
                  <a:schemeClr val="dk1"/>
                </a:solidFill>
              </a:rPr>
              <a:t>các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tiểu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đoàn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vệ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cùng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Pa- </a:t>
            </a:r>
            <a:r>
              <a:rPr lang="en-US" sz="2800" dirty="0" err="1">
                <a:solidFill>
                  <a:schemeClr val="dk1"/>
                </a:solidFill>
              </a:rPr>
              <a:t>ri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khởi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nghĩa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và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giành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thắng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lợi</a:t>
            </a:r>
            <a:r>
              <a:rPr lang="en-US" sz="2800" dirty="0">
                <a:solidFill>
                  <a:schemeClr val="dk1"/>
                </a:solidFill>
              </a:rPr>
              <a:t>. </a:t>
            </a:r>
            <a:endParaRPr lang="x-none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925539E-5005-0B26-4779-7AA46A43C397}"/>
              </a:ext>
            </a:extLst>
          </p:cNvPr>
          <p:cNvSpPr/>
          <p:nvPr/>
        </p:nvSpPr>
        <p:spPr>
          <a:xfrm>
            <a:off x="6629400" y="26733"/>
            <a:ext cx="2140744" cy="7818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703906"/>
              </p:ext>
            </p:extLst>
          </p:nvPr>
        </p:nvGraphicFramePr>
        <p:xfrm>
          <a:off x="81119" y="1428225"/>
          <a:ext cx="8839201" cy="49707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256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effectLst/>
                        </a:rPr>
                        <a:t>Sự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thành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lập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và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hoạt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động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của</a:t>
                      </a:r>
                      <a:r>
                        <a:rPr lang="en-US" sz="3200" b="1" dirty="0" smtClean="0">
                          <a:effectLst/>
                        </a:rPr>
                        <a:t>  </a:t>
                      </a:r>
                      <a:r>
                        <a:rPr lang="en-US" sz="3200" b="1" dirty="0" err="1" smtClean="0">
                          <a:effectLst/>
                        </a:rPr>
                        <a:t>Công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xã</a:t>
                      </a:r>
                      <a:endParaRPr lang="en-US" sz="2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26 - 3 - 1871,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uỷ</a:t>
            </a:r>
            <a:r>
              <a:rPr lang="en-US" sz="2800" dirty="0"/>
              <a:t> ban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...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ban </a:t>
            </a:r>
            <a:r>
              <a:rPr lang="en-US" sz="2800" dirty="0" err="1"/>
              <a:t>hành</a:t>
            </a:r>
            <a:r>
              <a:rPr lang="en-US" sz="2800" dirty="0"/>
              <a:t>..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8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al Studies Subject for Elementary - 4th Grade: Comparing &amp; Contrasting Locations by Slidesgo">
  <a:themeElements>
    <a:clrScheme name="Simple Light">
      <a:dk1>
        <a:srgbClr val="000000"/>
      </a:dk1>
      <a:lt1>
        <a:srgbClr val="FFFFFF"/>
      </a:lt1>
      <a:dk2>
        <a:srgbClr val="DDCFAE"/>
      </a:dk2>
      <a:lt2>
        <a:srgbClr val="FFAC3A"/>
      </a:lt2>
      <a:accent1>
        <a:srgbClr val="9AF5FF"/>
      </a:accent1>
      <a:accent2>
        <a:srgbClr val="77CCD6"/>
      </a:accent2>
      <a:accent3>
        <a:srgbClr val="FFC2D7"/>
      </a:accent3>
      <a:accent4>
        <a:srgbClr val="E472B1"/>
      </a:accent4>
      <a:accent5>
        <a:srgbClr val="B7FD7E"/>
      </a:accent5>
      <a:accent6>
        <a:srgbClr val="59974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1044</Words>
  <PresentationFormat>On-screen Show (4:3)</PresentationFormat>
  <Paragraphs>168</Paragraphs>
  <Slides>25</Slides>
  <Notes>9</Notes>
  <HiddenSlides>0</HiddenSlides>
  <MMClips>12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Notebook Lesson</vt:lpstr>
      <vt:lpstr>Contents Slide Master</vt:lpstr>
      <vt:lpstr>2_Office Theme</vt:lpstr>
      <vt:lpstr>Social Studies Subject for Elementary - 4th Grade: Comparing &amp; Contrasting Locations by Slidesgo</vt:lpstr>
      <vt:lpstr>Office Theme</vt:lpstr>
      <vt:lpstr>1_Brazilian Literature Thesis by Slidesgo</vt:lpstr>
      <vt:lpstr>Non Canonical Gospels Thesis by Slidesgo</vt:lpstr>
      <vt:lpstr>1_Office Theme</vt:lpstr>
      <vt:lpstr>PowerPoint Presentation</vt:lpstr>
      <vt:lpstr>PowerPoint Presentation</vt:lpstr>
      <vt:lpstr>PowerPoint Presentation</vt:lpstr>
      <vt:lpstr>Bài 10 CÔNG XÃ PA-RI (NĂM 1871) (… tiết) </vt:lpstr>
      <vt:lpstr>Công xã Pa-ri năm 1871</vt:lpstr>
      <vt:lpstr>Công xã Pa-ri năm 1871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2023-07-25T03:13:05Z</dcterms:created>
  <dcterms:modified xsi:type="dcterms:W3CDTF">2023-08-03T16:12:39Z</dcterms:modified>
</cp:coreProperties>
</file>