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3" r:id="rId3"/>
    <p:sldId id="274" r:id="rId4"/>
    <p:sldId id="275" r:id="rId5"/>
    <p:sldId id="276" r:id="rId6"/>
    <p:sldId id="277" r:id="rId7"/>
    <p:sldId id="307" r:id="rId8"/>
    <p:sldId id="308" r:id="rId9"/>
    <p:sldId id="305" r:id="rId10"/>
    <p:sldId id="306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8" r:id="rId19"/>
    <p:sldId id="294" r:id="rId20"/>
    <p:sldId id="304" r:id="rId21"/>
    <p:sldId id="295" r:id="rId22"/>
    <p:sldId id="285" r:id="rId23"/>
    <p:sldId id="290" r:id="rId24"/>
    <p:sldId id="291" r:id="rId25"/>
    <p:sldId id="302" r:id="rId26"/>
    <p:sldId id="303" r:id="rId27"/>
    <p:sldId id="286" r:id="rId28"/>
    <p:sldId id="301" r:id="rId29"/>
    <p:sldId id="289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29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51438" y="3276600"/>
            <a:ext cx="5715260" cy="34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5052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7432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Biển và đại dương: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đại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dương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1804" y="5446693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1804" y="4970278"/>
            <a:ext cx="431259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III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576092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26018" y="6248883"/>
            <a:ext cx="51113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2673" y="6248883"/>
            <a:ext cx="106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YouTube</a:t>
            </a:r>
            <a:endParaRPr 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18.2, 18.3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18.4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1"/>
            <a:ext cx="917646" cy="7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1632" y="528254"/>
            <a:ext cx="7369682" cy="28444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77240" y="3848913"/>
            <a:ext cx="4038600" cy="29059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3904632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18.2 ,18.3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18.4,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08246"/>
              </p:ext>
            </p:extLst>
          </p:nvPr>
        </p:nvGraphicFramePr>
        <p:xfrm>
          <a:off x="95250" y="1524000"/>
          <a:ext cx="8896350" cy="427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682"/>
                <a:gridCol w="7505668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Cho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5255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195" y="1647429"/>
            <a:ext cx="769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CC"/>
                </a:solidFill>
              </a:rPr>
              <a:t>Có</a:t>
            </a:r>
            <a:r>
              <a:rPr lang="en-US" sz="2600" b="1" dirty="0" smtClean="0">
                <a:solidFill>
                  <a:srgbClr val="0000CC"/>
                </a:solidFill>
              </a:rPr>
              <a:t> 3 </a:t>
            </a:r>
            <a:r>
              <a:rPr lang="en-US" sz="2600" b="1" dirty="0" err="1" smtClean="0">
                <a:solidFill>
                  <a:srgbClr val="0000CC"/>
                </a:solidFill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thức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vận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biển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đại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</a:rPr>
              <a:t>dương</a:t>
            </a:r>
            <a:r>
              <a:rPr lang="en-US" sz="2600" b="1" dirty="0" smtClean="0">
                <a:solidFill>
                  <a:srgbClr val="0000CC"/>
                </a:solidFill>
              </a:rPr>
              <a:t>:</a:t>
            </a:r>
            <a:endParaRPr lang="en-US" sz="2600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04768"/>
              </p:ext>
            </p:extLst>
          </p:nvPr>
        </p:nvGraphicFramePr>
        <p:xfrm>
          <a:off x="628238" y="2212611"/>
          <a:ext cx="8227169" cy="434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569"/>
                <a:gridCol w="4149185"/>
                <a:gridCol w="2729415"/>
              </a:tblGrid>
              <a:tr h="79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sự chuyển động tại chỗ của các lớp nước trên mặt 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 gió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hiện tượng nước biển dâng lên, hạ xuống trong một thời gian nhất định (trong ngày).</a:t>
                      </a:r>
                      <a:endParaRPr lang="en-US" sz="2200" kern="1200" dirty="0" smtClean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850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vi-VN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các dòng nước chảy trong biền và đại dương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200" kern="12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100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2055"/>
          <p:cNvSpPr txBox="1">
            <a:spLocks noChangeArrowheads="1"/>
          </p:cNvSpPr>
          <p:nvPr/>
        </p:nvSpPr>
        <p:spPr bwMode="auto">
          <a:xfrm>
            <a:off x="2139852" y="132948"/>
            <a:ext cx="57939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701315" y="1219200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800" cy="12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94473" y="6172200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806476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790" y="4030386"/>
            <a:ext cx="1321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Dòng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biển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860" y="26786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Thủy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triều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3832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Sóng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1128" y="986853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sự chuyển động tại chỗ của các lớp nước trên mặt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2318570"/>
            <a:ext cx="52578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hiện tượng nước biển dâng lên, hạ xuống trong một thời gian nhất định (trong ngày).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1148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các dòng nước chảy trong biền và đại dương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8689" y="1559919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rved Up Arrow 20"/>
          <p:cNvSpPr/>
          <p:nvPr/>
        </p:nvSpPr>
        <p:spPr bwMode="auto">
          <a:xfrm>
            <a:off x="914400" y="2514600"/>
            <a:ext cx="76200" cy="168685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>
            <a:off x="1802860" y="2514600"/>
            <a:ext cx="1216152" cy="731520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sng" strike="noStrike" cap="none" normalizeH="0" baseline="0" smtClean="0">
              <a:ln>
                <a:noFill/>
              </a:ln>
              <a:solidFill>
                <a:srgbClr val="090703"/>
              </a:solidFill>
              <a:effectLst/>
              <a:latin typeface="VNI-Times" pitchFamily="2" charset="0"/>
            </a:endParaRPr>
          </a:p>
        </p:txBody>
      </p:sp>
      <p:cxnSp>
        <p:nvCxnSpPr>
          <p:cNvPr id="25" name="Straight Arrow Connector 24"/>
          <p:cNvCxnSpPr>
            <a:endCxn id="8" idx="1"/>
          </p:cNvCxnSpPr>
          <p:nvPr/>
        </p:nvCxnSpPr>
        <p:spPr bwMode="auto">
          <a:xfrm flipV="1">
            <a:off x="1179479" y="1567934"/>
            <a:ext cx="573121" cy="12783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79479" y="2846288"/>
            <a:ext cx="678504" cy="39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179479" y="2846288"/>
            <a:ext cx="556098" cy="13332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12460" y="1159208"/>
            <a:ext cx="1092740" cy="4260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20" idx="1"/>
          </p:cNvCxnSpPr>
          <p:nvPr/>
        </p:nvCxnSpPr>
        <p:spPr bwMode="auto">
          <a:xfrm>
            <a:off x="2412460" y="1585233"/>
            <a:ext cx="1206229" cy="1673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958830" y="2598942"/>
            <a:ext cx="622570" cy="2230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966936" y="2966936"/>
            <a:ext cx="651753" cy="3858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1" idx="1"/>
          </p:cNvCxnSpPr>
          <p:nvPr/>
        </p:nvCxnSpPr>
        <p:spPr bwMode="auto">
          <a:xfrm>
            <a:off x="2958830" y="4215052"/>
            <a:ext cx="698770" cy="844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958830" y="4257259"/>
            <a:ext cx="698770" cy="6957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654357" y="3136912"/>
            <a:ext cx="5181600" cy="410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4876800"/>
            <a:ext cx="51816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452992" y="75903"/>
            <a:ext cx="4943272" cy="83099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69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267" y="3124200"/>
            <a:ext cx="710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=&gt; </a:t>
            </a:r>
            <a:r>
              <a:rPr lang="vi-VN" sz="3600" dirty="0" smtClean="0">
                <a:solidFill>
                  <a:srgbClr val="FFFF00"/>
                </a:solidFill>
              </a:rPr>
              <a:t>Giúp </a:t>
            </a:r>
            <a:r>
              <a:rPr lang="vi-VN" sz="3600" dirty="0">
                <a:solidFill>
                  <a:srgbClr val="FFFF00"/>
                </a:solidFill>
              </a:rPr>
              <a:t>phát triển ngành hàng hải, đánh cá và sản xuất muối.</a:t>
            </a:r>
          </a:p>
          <a:p>
            <a:r>
              <a:rPr lang="vi-VN" sz="3600" dirty="0"/>
              <a:t>          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742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560271"/>
            <a:ext cx="44958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r>
              <a:rPr lang="vi-VN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 SGK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178.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000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19.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43696"/>
              </p:ext>
            </p:extLst>
          </p:nvPr>
        </p:nvGraphicFramePr>
        <p:xfrm>
          <a:off x="609601" y="1752600"/>
          <a:ext cx="8240070" cy="1402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96990"/>
                <a:gridCol w="2608409"/>
                <a:gridCol w="313467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397864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5522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V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39821" y="3188292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Biển và đại dương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III.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H18.1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317" y="1187784"/>
            <a:ext cx="4789218" cy="3416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1304</Words>
  <PresentationFormat>On-screen Show (4:3)</PresentationFormat>
  <Paragraphs>152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2021-07-18T20:32:36Z</dcterms:created>
  <dcterms:modified xsi:type="dcterms:W3CDTF">2021-07-26T00:32:56Z</dcterms:modified>
</cp:coreProperties>
</file>