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  <p:embeddedFont>
      <p:font typeface="Tahoma" pitchFamily="34" charset="0"/>
      <p:regular r:id="rId16"/>
      <p:bold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7610C3-F67D-4433-872E-51D45C05A500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07A97A-2838-4875-BF84-3FD498BFB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4A9C-7E65-4FAA-BE61-7E1598B4645B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955D-7C86-41A9-B687-3923FEA6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6CEC-5598-4B09-8459-BC6135F8B309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A74D-DDA9-4D30-9270-890E6B697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A603-F9EC-4AED-933A-FC2C7AEABEFA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AF5D-1299-4EA9-87B1-9BA2933D6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C629-B708-4EB5-9B5C-D00396124509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9FD9-0348-49E1-A0A9-F57388A3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569F-7B88-4301-AE5D-354FB863B544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39E4-B340-4859-95D5-948C68E4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1F50-01AD-4CC6-8E5D-AE46D1D8E71F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C13C-6E0C-4B43-9F42-E5BF69AC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4D97-A9A7-4493-9A2A-6076AA2494F9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449-FBA3-48E4-9670-D6A0551F7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7062-2B70-4870-B254-F49AAC1467F4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8D87-E26C-44E0-BC36-290FC4ADF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8E21-14B9-496C-993C-4D87B401DC00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7232-34B3-4FBB-BE46-5A8BB3B27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EDBA-D807-426F-B743-AC3FAC2324F7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2B31-0F90-494B-A385-ADD71CE3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5770-B7C3-4D88-B92F-93FB83E449F3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FD3F-A797-4F7D-940D-F331AD8B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B6AB6-A661-4AE0-BA5E-46F594796065}" type="datetimeFigureOut">
              <a:rPr lang="en-US"/>
              <a:pPr>
                <a:defRPr/>
              </a:pPr>
              <a:t>29-Jun-21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10E50-47D1-462D-84A1-A308ABF4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openxmlformats.org/officeDocument/2006/relationships/image" Target="../media/image16.gif"/><Relationship Id="rId4" Type="http://schemas.openxmlformats.org/officeDocument/2006/relationships/slide" Target="slide3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22.gif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gif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2.gi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22.gi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gi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gif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22.gi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gi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gif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22.gi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gi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gif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/>
          <a:srcRect t="1614"/>
          <a:stretch>
            <a:fillRect/>
          </a:stretch>
        </p:blipFill>
        <p:spPr bwMode="auto">
          <a:xfrm>
            <a:off x="2209800" y="0"/>
            <a:ext cx="77724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757586" y="4057324"/>
            <a:ext cx="66768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8988" y="4924425"/>
            <a:ext cx="4464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ahoma" pitchFamily="34" charset="0"/>
                <a:cs typeface="Tahoma" pitchFamily="34" charset="0"/>
              </a:rPr>
              <a:t>Gift box secret game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561638" y="-800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-19050" y="2614613"/>
            <a:ext cx="12192000" cy="11414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1817688"/>
            <a:ext cx="1968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38" y="1414463"/>
            <a:ext cx="20605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2713" y="1841500"/>
            <a:ext cx="19700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2225" y="1414463"/>
            <a:ext cx="20605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16475" y="1827213"/>
            <a:ext cx="1970088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72025" y="1368425"/>
            <a:ext cx="206057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5500" y="1849438"/>
            <a:ext cx="19685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75500" y="1414463"/>
            <a:ext cx="20605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532938" y="1865313"/>
            <a:ext cx="1968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494838" y="1455738"/>
            <a:ext cx="20605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144463" y="3832225"/>
            <a:ext cx="609600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51538" y="3805238"/>
            <a:ext cx="6096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lowchart: Summing Junction 41">
            <a:extLst>
              <a:ext uri="{FF2B5EF4-FFF2-40B4-BE49-F238E27FC236}"/>
            </a:extLst>
          </p:cNvPr>
          <p:cNvSpPr/>
          <p:nvPr/>
        </p:nvSpPr>
        <p:spPr>
          <a:xfrm>
            <a:off x="11398250" y="6115050"/>
            <a:ext cx="649288" cy="64928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-50800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>
            <a:extLst>
              <a:ext uri="{FF2B5EF4-FFF2-40B4-BE49-F238E27FC236}"/>
            </a:extLst>
          </p:cNvPr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Một tràng pháo tay</a:t>
            </a:r>
          </a:p>
        </p:txBody>
      </p:sp>
      <p:sp>
        <p:nvSpPr>
          <p:cNvPr id="27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508000" y="276225"/>
            <a:ext cx="886618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imes New Roman" pitchFamily="18" charset="0"/>
              </a:rPr>
              <a:t>Tính xác suất thực nghiệm “ Số lần đạt điểm 10 của bạn An”. Biết cứ 30 bài kiểm tra bất kì An lại được 25 điểm 10?</a:t>
            </a:r>
          </a:p>
        </p:txBody>
      </p:sp>
      <p:sp>
        <p:nvSpPr>
          <p:cNvPr id="28" name="Rectangle: Folded Corner 27">
            <a:extLst>
              <a:ext uri="{FF2B5EF4-FFF2-40B4-BE49-F238E27FC236}"/>
            </a:extLst>
          </p:cNvPr>
          <p:cNvSpPr/>
          <p:nvPr/>
        </p:nvSpPr>
        <p:spPr>
          <a:xfrm>
            <a:off x="508000" y="2130425"/>
            <a:ext cx="8985250" cy="11287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 rot="5600923">
            <a:off x="2831307" y="4993481"/>
            <a:ext cx="2438400" cy="2524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/>
            </a:extLst>
          </p:cNvPr>
          <p:cNvSpPr/>
          <p:nvPr/>
        </p:nvSpPr>
        <p:spPr>
          <a:xfrm rot="586976" flipH="1">
            <a:off x="2801938" y="4068763"/>
            <a:ext cx="2309812" cy="90011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042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3463" y="5457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>
            <a:extLst>
              <a:ext uri="{FF2B5EF4-FFF2-40B4-BE49-F238E27FC236}"/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6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2213" y="5154613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7192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4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9900" y="3436938"/>
            <a:ext cx="77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557713" y="3665538"/>
            <a:ext cx="881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3775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248150" y="2112963"/>
          <a:ext cx="1441450" cy="901700"/>
        </p:xfrm>
        <a:graphic>
          <a:graphicData uri="http://schemas.openxmlformats.org/presentationml/2006/ole">
            <p:oleObj spid="_x0000_s1032" name="Equation" r:id="rId17" imgW="647640" imgH="39348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-50800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>
            <a:extLst>
              <a:ext uri="{FF2B5EF4-FFF2-40B4-BE49-F238E27FC236}"/>
            </a:extLst>
          </p:cNvPr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Một chiếc bút</a:t>
            </a:r>
          </a:p>
        </p:txBody>
      </p:sp>
      <p:sp>
        <p:nvSpPr>
          <p:cNvPr id="27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857250" y="163513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Tính xác suất thực nghiệm của sự kiện:” Số người có thể bị nhiễm covid – 19 “. Biết cứ 100 người thì 90 người có nguy cơ bị nhiễm.</a:t>
            </a:r>
          </a:p>
        </p:txBody>
      </p:sp>
      <p:sp>
        <p:nvSpPr>
          <p:cNvPr id="28" name="Rectangle: Folded Corner 27">
            <a:extLst>
              <a:ext uri="{FF2B5EF4-FFF2-40B4-BE49-F238E27FC236}"/>
            </a:extLst>
          </p:cNvPr>
          <p:cNvSpPr/>
          <p:nvPr/>
        </p:nvSpPr>
        <p:spPr>
          <a:xfrm>
            <a:off x="508000" y="2130425"/>
            <a:ext cx="8985250" cy="11287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 rot="5600923">
            <a:off x="2831307" y="4993481"/>
            <a:ext cx="2438400" cy="2524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/>
            </a:extLst>
          </p:cNvPr>
          <p:cNvSpPr/>
          <p:nvPr/>
        </p:nvSpPr>
        <p:spPr>
          <a:xfrm rot="586976" flipH="1">
            <a:off x="2801938" y="4068763"/>
            <a:ext cx="2309812" cy="90011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2065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3463" y="5457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>
            <a:extLst>
              <a:ext uri="{FF2B5EF4-FFF2-40B4-BE49-F238E27FC236}"/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69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2213" y="5154613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7192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9900" y="3436938"/>
            <a:ext cx="77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557713" y="3665538"/>
            <a:ext cx="881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3775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025900" y="2343150"/>
          <a:ext cx="1487488" cy="747713"/>
        </p:xfrm>
        <a:graphic>
          <a:graphicData uri="http://schemas.openxmlformats.org/presentationml/2006/ole">
            <p:oleObj spid="_x0000_s2055" name="Equation" r:id="rId17" imgW="634680" imgH="39348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-50800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>
            <a:extLst>
              <a:ext uri="{FF2B5EF4-FFF2-40B4-BE49-F238E27FC236}"/>
            </a:extLst>
          </p:cNvPr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Một điểm 10</a:t>
            </a:r>
          </a:p>
        </p:txBody>
      </p:sp>
      <p:sp>
        <p:nvSpPr>
          <p:cNvPr id="27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508000" y="276225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/>
            </a:extLst>
          </p:cNvPr>
          <p:cNvSpPr/>
          <p:nvPr/>
        </p:nvSpPr>
        <p:spPr>
          <a:xfrm>
            <a:off x="508000" y="2130425"/>
            <a:ext cx="8985250" cy="11287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 rot="5600923">
            <a:off x="2831307" y="4993481"/>
            <a:ext cx="2438400" cy="2524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/>
            </a:extLst>
          </p:cNvPr>
          <p:cNvSpPr/>
          <p:nvPr/>
        </p:nvSpPr>
        <p:spPr>
          <a:xfrm rot="586976" flipH="1">
            <a:off x="2801938" y="4068763"/>
            <a:ext cx="2309812" cy="90011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089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3463" y="5457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>
            <a:extLst>
              <a:ext uri="{FF2B5EF4-FFF2-40B4-BE49-F238E27FC236}"/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93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2213" y="5154613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7192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4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9900" y="3436938"/>
            <a:ext cx="77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557713" y="3665538"/>
            <a:ext cx="881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3775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508000" y="182563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857250" y="163513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Tính xác suất thực nghiệm của sự kiện:” Số khẩu trang y tế bị hỏng“. Biết cứ 1 hộp 50 chiếc thì sẽ có 15 chiếc bị hỏng.</a:t>
            </a:r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427538" y="2219325"/>
          <a:ext cx="1266825" cy="893763"/>
        </p:xfrm>
        <a:graphic>
          <a:graphicData uri="http://schemas.openxmlformats.org/presentationml/2006/ole">
            <p:oleObj spid="_x0000_s3102" name="Equation" r:id="rId17" imgW="647640" imgH="45720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-50800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>
            <a:extLst>
              <a:ext uri="{FF2B5EF4-FFF2-40B4-BE49-F238E27FC236}"/>
            </a:extLst>
          </p:cNvPr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 bạn may mắn lần sau</a:t>
            </a:r>
          </a:p>
        </p:txBody>
      </p:sp>
      <p:sp>
        <p:nvSpPr>
          <p:cNvPr id="27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508000" y="276225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/>
            </a:extLst>
          </p:cNvPr>
          <p:cNvSpPr/>
          <p:nvPr/>
        </p:nvSpPr>
        <p:spPr>
          <a:xfrm>
            <a:off x="508000" y="2130425"/>
            <a:ext cx="8985250" cy="11287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 rot="5600923">
            <a:off x="2831307" y="4993481"/>
            <a:ext cx="2438400" cy="2524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/>
            </a:extLst>
          </p:cNvPr>
          <p:cNvSpPr/>
          <p:nvPr/>
        </p:nvSpPr>
        <p:spPr>
          <a:xfrm rot="586976" flipH="1">
            <a:off x="2801938" y="4068763"/>
            <a:ext cx="2309812" cy="90011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4113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3463" y="5457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>
            <a:extLst>
              <a:ext uri="{FF2B5EF4-FFF2-40B4-BE49-F238E27FC236}"/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17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2213" y="5154613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7192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4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9900" y="3436938"/>
            <a:ext cx="77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557713" y="3665538"/>
            <a:ext cx="881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3775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857250" y="163513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Tính xác suất thực nghiệm của sự kiện:” Số người có thể chết khi bị nhiễm covid – 19 “. Biết cứ 100 người thì 30 người có nguy cơ bị nhiễm.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186238" y="2306638"/>
          <a:ext cx="1079500" cy="712787"/>
        </p:xfrm>
        <a:graphic>
          <a:graphicData uri="http://schemas.openxmlformats.org/presentationml/2006/ole">
            <p:oleObj spid="_x0000_s4103" name="Equation" r:id="rId17" imgW="634680" imgH="39348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-50800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>
            <a:extLst>
              <a:ext uri="{FF2B5EF4-FFF2-40B4-BE49-F238E27FC236}"/>
            </a:extLst>
          </p:cNvPr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Một cái bắt tay của bạn bên cạnh</a:t>
            </a:r>
          </a:p>
        </p:txBody>
      </p:sp>
      <p:sp>
        <p:nvSpPr>
          <p:cNvPr id="27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433388" y="320675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/>
            </a:extLst>
          </p:cNvPr>
          <p:cNvSpPr/>
          <p:nvPr/>
        </p:nvSpPr>
        <p:spPr>
          <a:xfrm>
            <a:off x="508000" y="2130425"/>
            <a:ext cx="8985250" cy="11287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 rot="5600923">
            <a:off x="2831307" y="4993481"/>
            <a:ext cx="2438400" cy="2524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/>
            </a:extLst>
          </p:cNvPr>
          <p:cNvSpPr/>
          <p:nvPr/>
        </p:nvSpPr>
        <p:spPr>
          <a:xfrm rot="586976" flipH="1">
            <a:off x="2801938" y="4068763"/>
            <a:ext cx="2309812" cy="90011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136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3463" y="5457825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>
            <a:extLst>
              <a:ext uri="{FF2B5EF4-FFF2-40B4-BE49-F238E27FC236}"/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40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2213" y="5154613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7192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4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9900" y="3436938"/>
            <a:ext cx="77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557713" y="3665538"/>
            <a:ext cx="881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83775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857250" y="163513"/>
            <a:ext cx="96234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Tính xác suất thực nghiệm của sự kiện:” Số hs đạt loại HSG cuối năm của lớp 6A“. Biết 6 bạn đạt HSG trong tổng số 30 bạn.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286250" y="2222500"/>
          <a:ext cx="1152525" cy="901700"/>
        </p:xfrm>
        <a:graphic>
          <a:graphicData uri="http://schemas.openxmlformats.org/presentationml/2006/ole">
            <p:oleObj spid="_x0000_s5126" name="Equation" r:id="rId17" imgW="571320" imgH="39348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179</Words>
  <Application>Microsoft Office PowerPoint</Application>
  <PresentationFormat>Custom</PresentationFormat>
  <Paragraphs>16</Paragraphs>
  <Slides>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</vt:lpstr>
      <vt:lpstr>Arial</vt:lpstr>
      <vt:lpstr>Calibri Light</vt:lpstr>
      <vt:lpstr>Tahoma</vt:lpstr>
      <vt:lpstr>Times New Roman</vt:lpstr>
      <vt:lpstr>Symbol</vt:lpstr>
      <vt:lpstr>System</vt:lpstr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an tam</cp:lastModifiedBy>
  <cp:revision>26</cp:revision>
  <dcterms:created xsi:type="dcterms:W3CDTF">2018-05-24T12:43:45Z</dcterms:created>
  <dcterms:modified xsi:type="dcterms:W3CDTF">2021-06-28T23:48:00Z</dcterms:modified>
</cp:coreProperties>
</file>