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23595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109361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Pê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Bra-</a:t>
            </a:r>
            <a:r>
              <a:rPr lang="en-US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TRONG NẮNG CHIỀU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1047</cp:revision>
  <dcterms:created xsi:type="dcterms:W3CDTF">2008-09-09T22:52:10Z</dcterms:created>
  <dcterms:modified xsi:type="dcterms:W3CDTF">2022-08-01T15:29:31Z</dcterms:modified>
</cp:coreProperties>
</file>