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66E"/>
    <a:srgbClr val="692A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42" autoAdjust="0"/>
    <p:restoredTop sz="94660"/>
  </p:normalViewPr>
  <p:slideViewPr>
    <p:cSldViewPr>
      <p:cViewPr>
        <p:scale>
          <a:sx n="67" d="100"/>
          <a:sy n="67" d="100"/>
        </p:scale>
        <p:origin x="72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5" name="Picture 33">
            <a:extLst>
              <a:ext uri="{FF2B5EF4-FFF2-40B4-BE49-F238E27FC236}">
                <a16:creationId xmlns:a16="http://schemas.microsoft.com/office/drawing/2014/main" id="{1F4822F0-2C1E-4E0D-8007-EC335C814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0"/>
            <a:ext cx="767080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2" name="Rectangle 30">
            <a:extLst>
              <a:ext uri="{FF2B5EF4-FFF2-40B4-BE49-F238E27FC236}">
                <a16:creationId xmlns:a16="http://schemas.microsoft.com/office/drawing/2014/main" id="{0D59EE7D-E6A4-4452-8B52-EAF86B0D28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76375" y="4724400"/>
            <a:ext cx="7667625" cy="7207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>
            <a:extLst>
              <a:ext uri="{FF2B5EF4-FFF2-40B4-BE49-F238E27FC236}">
                <a16:creationId xmlns:a16="http://schemas.microsoft.com/office/drawing/2014/main" id="{07BB03D4-407D-4845-8482-9D504B41A379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58875" y="5446713"/>
            <a:ext cx="322263" cy="32226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4" name="Rectangle 32">
            <a:extLst>
              <a:ext uri="{FF2B5EF4-FFF2-40B4-BE49-F238E27FC236}">
                <a16:creationId xmlns:a16="http://schemas.microsoft.com/office/drawing/2014/main" id="{4B70AA7D-2833-416D-AE49-C398CDE927CC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5764213"/>
            <a:ext cx="1157288" cy="11017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4CF651C6-E248-4F32-8E9C-4D661B838C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60513" y="4724400"/>
            <a:ext cx="7431087" cy="685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 b="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D7058A7-5AE3-49D3-A313-735B5CCD7A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1171575" y="6553200"/>
            <a:ext cx="2057400" cy="1524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E29E579-5316-4854-A170-99C032B224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550025"/>
            <a:ext cx="2895600" cy="171450"/>
          </a:xfr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C97B3F2-D7F2-4727-82B8-7EFE923102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35738"/>
            <a:ext cx="2133600" cy="185737"/>
          </a:xfrm>
        </p:spPr>
        <p:txBody>
          <a:bodyPr/>
          <a:lstStyle>
            <a:lvl1pPr algn="r">
              <a:defRPr>
                <a:latin typeface="+mn-lt"/>
              </a:defRPr>
            </a:lvl1pPr>
          </a:lstStyle>
          <a:p>
            <a:fld id="{B4F9039B-A8F6-46CA-8865-F5AA8DAAAE8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6333DD-8981-4851-810F-69B974F58B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905000" y="5715000"/>
            <a:ext cx="57912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100" name="Text Box 28">
            <a:extLst>
              <a:ext uri="{FF2B5EF4-FFF2-40B4-BE49-F238E27FC236}">
                <a16:creationId xmlns:a16="http://schemas.microsoft.com/office/drawing/2014/main" id="{A322C487-1BCE-4B89-8600-5375714D4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04800"/>
            <a:ext cx="1303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chemeClr val="bg2"/>
                </a:solidFill>
                <a:latin typeface="Verdana" panose="020B0604030504040204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236A2-EDBD-4617-802E-77304CD66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3462A-F634-42F7-83E3-0AD8BD644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C5BB1-63CA-4C40-AAC3-95E2B2645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F24A7-FC07-4D03-9149-F75AF375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1ADBB-B6BB-4B5D-BF33-FFD76F23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30500-2899-462E-BC54-EBDE65A69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9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BB0153-6983-4F56-A684-490A30AC9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50050" y="76200"/>
            <a:ext cx="2089150" cy="6262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9E7745-A12B-4769-A630-B99225721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2600" y="76200"/>
            <a:ext cx="6115050" cy="62626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BD13C-632F-474A-A68A-284438440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AC5D6-AF35-49F1-88EB-AC42C7BD5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6D60A-BAD2-4AC5-B330-F67573DA8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5C16B-C6BE-4116-AA32-2921592A4D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559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E46B-0C22-4EC1-B9D8-1E04DA6A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6200"/>
            <a:ext cx="8305800" cy="563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B58F974E-D289-4182-A737-5448C3E76090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82600" y="990600"/>
            <a:ext cx="8356600" cy="5348288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F1576-CF56-4199-BE03-A38D26CFE1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5775" y="6519863"/>
            <a:ext cx="2514600" cy="185737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86394-E981-4FFF-9449-7C5DC7FCC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0" y="6486525"/>
            <a:ext cx="2895600" cy="2984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92CD5-C3C8-4BEC-BFC6-D2C035D3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80175"/>
            <a:ext cx="1828800" cy="312738"/>
          </a:xfrm>
        </p:spPr>
        <p:txBody>
          <a:bodyPr/>
          <a:lstStyle>
            <a:lvl1pPr>
              <a:defRPr/>
            </a:lvl1pPr>
          </a:lstStyle>
          <a:p>
            <a:fld id="{4C3BD1F7-BCA7-4689-A073-C2EECCC22F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77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9144C-2E61-4BD6-B6AE-89B77263D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A946B-7F5A-40C1-9906-F7EC22646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FF3EE-0F83-4BC2-9EE6-91CA79514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545FA-3526-4E1F-8234-79AC05437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15426-377E-4C8B-9725-2CCBFBA2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50538-5360-44D8-9213-8664BD020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87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EE04-A7DB-4F05-88EE-E6F2C2463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C8255-B95F-483D-A87F-8F46678CC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2B0A-379E-4875-B6EC-3D25C6061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962C6-CA42-4B84-A64F-8DAD22961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C613B-64C5-4E42-96AF-128566CF0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08DED-0AC3-4FF3-9661-6CCEC070DF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30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E2949-3058-46BB-9405-5AD8AA33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25A44-D3E1-48DE-9943-EF74D473CF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990600"/>
            <a:ext cx="4102100" cy="53482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79F91-947C-49CE-A52E-585F9B509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7100" y="990600"/>
            <a:ext cx="4102100" cy="53482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C2AC8-05F9-4314-91E5-090D01A0A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69995-614D-4BE7-9B71-70754C9F3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AC13D-AAAF-4CC9-913D-491CFD8A3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6AC17-7E10-43B8-BC1E-A41B840EC9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29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BFA41-904A-4459-9759-C89AABFB3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FE63F-3EE0-44CA-9837-BFC3A07B2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0B528-9394-48DF-838B-6C53BCB56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F1B511-992E-4629-9137-A08CF3C14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7432C0-1889-4F8C-9E6B-41F3B7BE8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E4B24-F4E2-4093-AF76-14E08D56A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422F60-9C95-48C5-8D5F-FF6B0381D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87AC5-09C2-495C-A30D-C127B9D8B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C71FA-66D3-4010-A5AD-C792DFE650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47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7D32A-5AEE-4763-9D70-A97D55B67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975BD4-61E8-4E13-977C-B51F9637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C2B06F-13C5-4BF8-98D1-083A0F0A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2A6231-1A60-47BC-996B-C6DCF460C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6380D-92C0-4683-930F-C0750524E8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40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C328A3-E59D-4382-A120-592ED40B4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CD654B-A940-4068-B781-3C95798F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FA70E-233F-48C0-9992-7B77F187F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70167-1F16-4FF4-8317-90F70A4257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42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C019C-F5FA-4202-B1EB-59A81622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0BBF7-B4B0-4BF1-B40B-943854F3D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6AD29-3982-4927-BA2F-281DFB2A9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470EC-EEAE-4D0D-B012-ED538535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A1397-673E-4EEF-AC83-047BAC3E7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FA6B7-75E6-44CC-BC11-3B7967A47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83E44-8CB3-4A16-B9FF-6800807545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429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3272C-3F07-4F90-8D33-4AD543823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3FA5F0-7CE7-4848-8C02-755D87109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877CC7-6AD2-4D02-823F-6CD1D6F7F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EBB9A-7EE3-4FE3-81C3-C44E0E30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96330-7CEC-4F6A-9489-5A4DE35A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EEE1D-4020-4B6F-8C19-09CA66EF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1DD4-58E1-4D26-807B-DAE8B3DC99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9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8" name="Object 34">
            <a:extLst>
              <a:ext uri="{FF2B5EF4-FFF2-40B4-BE49-F238E27FC236}">
                <a16:creationId xmlns:a16="http://schemas.microsoft.com/office/drawing/2014/main" id="{D8188E9B-A400-4A6D-A24A-518AFBA034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650" y="0"/>
          <a:ext cx="86423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Image" r:id="rId15" imgW="7606349" imgH="926657" progId="Photoshop.Image.6">
                  <p:embed/>
                </p:oleObj>
              </mc:Choice>
              <mc:Fallback>
                <p:oleObj name="Image" r:id="rId15" imgW="7606349" imgH="926657" progId="Photoshop.Image.6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0"/>
                        <a:ext cx="86423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9" name="Rectangle 35">
            <a:extLst>
              <a:ext uri="{FF2B5EF4-FFF2-40B4-BE49-F238E27FC236}">
                <a16:creationId xmlns:a16="http://schemas.microsoft.com/office/drawing/2014/main" id="{01492150-D66A-4089-8889-45369D3E284D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839788"/>
            <a:ext cx="317500" cy="60277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Rectangle 36">
            <a:extLst>
              <a:ext uri="{FF2B5EF4-FFF2-40B4-BE49-F238E27FC236}">
                <a16:creationId xmlns:a16="http://schemas.microsoft.com/office/drawing/2014/main" id="{CEB3BFE0-D823-47A2-8BF5-411A2C525E25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7500" y="658813"/>
            <a:ext cx="184150" cy="1809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CEA5FD-6089-4FC6-AE12-714695B5B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82600" y="990600"/>
            <a:ext cx="8356600" cy="534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4FEEEB9-C5D8-4B40-9AE4-2A81E6CA2A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85775" y="6519863"/>
            <a:ext cx="2514600" cy="18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A1BC5E8-51DD-4B9E-B7C3-1F50E82484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86525"/>
            <a:ext cx="28956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59BEF8D-6A2F-471D-A0C4-BCB35F20BF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80175"/>
            <a:ext cx="1828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170074B0-9F14-4AEC-ADD6-FE3BF050F59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4C2E95F7-ADF0-432B-86EA-99CFA6861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533400" y="76200"/>
            <a:ext cx="83058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B166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7D5C9D8-D708-4736-ACD7-74ED8DD6F4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60513" y="4854575"/>
            <a:ext cx="7431087" cy="479425"/>
          </a:xfrm>
        </p:spPr>
        <p:txBody>
          <a:bodyPr/>
          <a:lstStyle/>
          <a:p>
            <a:r>
              <a:rPr lang="en-US" altLang="en-US"/>
              <a:t>PowerPoint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B7163-1E3B-4BC9-98E6-A8DE7372D7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oter Placeholder 4">
            <a:extLst>
              <a:ext uri="{FF2B5EF4-FFF2-40B4-BE49-F238E27FC236}">
                <a16:creationId xmlns:a16="http://schemas.microsoft.com/office/drawing/2014/main" id="{123F969C-A21A-4D03-ABCA-19A9779F2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F5B37E15-C420-4571-9B74-432100CE42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69673" name="Group 41">
            <a:extLst>
              <a:ext uri="{FF2B5EF4-FFF2-40B4-BE49-F238E27FC236}">
                <a16:creationId xmlns:a16="http://schemas.microsoft.com/office/drawing/2014/main" id="{A6711517-6E3F-4C64-AC6D-3C5198D1F553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828800"/>
            <a:ext cx="6781800" cy="4114800"/>
            <a:chOff x="768" y="1152"/>
            <a:chExt cx="4272" cy="2592"/>
          </a:xfrm>
        </p:grpSpPr>
        <p:sp>
          <p:nvSpPr>
            <p:cNvPr id="69634" name="AutoShape 2">
              <a:extLst>
                <a:ext uri="{FF2B5EF4-FFF2-40B4-BE49-F238E27FC236}">
                  <a16:creationId xmlns:a16="http://schemas.microsoft.com/office/drawing/2014/main" id="{21B9CB22-FF86-44E9-9B8F-5AF599228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5" y="2304"/>
              <a:ext cx="1159" cy="1440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31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</a:p>
          </p:txBody>
        </p:sp>
        <p:sp>
          <p:nvSpPr>
            <p:cNvPr id="69635" name="AutoShape 3">
              <a:extLst>
                <a:ext uri="{FF2B5EF4-FFF2-40B4-BE49-F238E27FC236}">
                  <a16:creationId xmlns:a16="http://schemas.microsoft.com/office/drawing/2014/main" id="{D956ADB9-01B7-4DDE-8E0A-5DD2282D3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304"/>
              <a:ext cx="1152" cy="1440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>
                      <a:alpha val="31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</a:p>
          </p:txBody>
        </p:sp>
        <p:sp>
          <p:nvSpPr>
            <p:cNvPr id="69636" name="AutoShape 4">
              <a:extLst>
                <a:ext uri="{FF2B5EF4-FFF2-40B4-BE49-F238E27FC236}">
                  <a16:creationId xmlns:a16="http://schemas.microsoft.com/office/drawing/2014/main" id="{1CB60BDC-6FCE-446D-B426-2F8F68D28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304"/>
              <a:ext cx="1104" cy="1440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>
                      <a:alpha val="31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</a:p>
          </p:txBody>
        </p:sp>
        <p:sp>
          <p:nvSpPr>
            <p:cNvPr id="69638" name="AutoShape 6">
              <a:extLst>
                <a:ext uri="{FF2B5EF4-FFF2-40B4-BE49-F238E27FC236}">
                  <a16:creationId xmlns:a16="http://schemas.microsoft.com/office/drawing/2014/main" id="{CB0C50D9-8CF2-43B2-9491-51CA0C7465E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85" y="1545"/>
              <a:ext cx="252" cy="283"/>
            </a:xfrm>
            <a:prstGeom prst="chevron">
              <a:avLst>
                <a:gd name="adj" fmla="val 52514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9" name="AutoShape 7">
              <a:extLst>
                <a:ext uri="{FF2B5EF4-FFF2-40B4-BE49-F238E27FC236}">
                  <a16:creationId xmlns:a16="http://schemas.microsoft.com/office/drawing/2014/main" id="{EAFAF192-D646-426C-9850-322B03BBB53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36" y="1545"/>
              <a:ext cx="251" cy="283"/>
            </a:xfrm>
            <a:prstGeom prst="chevron">
              <a:avLst>
                <a:gd name="adj" fmla="val 52514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Oval 8">
              <a:extLst>
                <a:ext uri="{FF2B5EF4-FFF2-40B4-BE49-F238E27FC236}">
                  <a16:creationId xmlns:a16="http://schemas.microsoft.com/office/drawing/2014/main" id="{F5C2D4B4-F29B-4E0F-AC57-44C71CF5414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19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41" name="Oval 9">
              <a:extLst>
                <a:ext uri="{FF2B5EF4-FFF2-40B4-BE49-F238E27FC236}">
                  <a16:creationId xmlns:a16="http://schemas.microsoft.com/office/drawing/2014/main" id="{AB9BC634-E44D-4109-BBB0-E3D56A0305E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19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2" name="Oval 10">
              <a:extLst>
                <a:ext uri="{FF2B5EF4-FFF2-40B4-BE49-F238E27FC236}">
                  <a16:creationId xmlns:a16="http://schemas.microsoft.com/office/drawing/2014/main" id="{FBA96E69-9608-46E7-9C58-15D572789A5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9" y="1225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3" name="Oval 11">
              <a:extLst>
                <a:ext uri="{FF2B5EF4-FFF2-40B4-BE49-F238E27FC236}">
                  <a16:creationId xmlns:a16="http://schemas.microsoft.com/office/drawing/2014/main" id="{41FA48F0-C96F-4017-BEA9-08EBAC3DD5D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005" y="1230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4" name="Oval 12">
              <a:extLst>
                <a:ext uri="{FF2B5EF4-FFF2-40B4-BE49-F238E27FC236}">
                  <a16:creationId xmlns:a16="http://schemas.microsoft.com/office/drawing/2014/main" id="{5DCAC9C4-0D3D-4624-B561-19D393B5AE4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039" y="1270"/>
              <a:ext cx="841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5" name="Oval 13">
              <a:extLst>
                <a:ext uri="{FF2B5EF4-FFF2-40B4-BE49-F238E27FC236}">
                  <a16:creationId xmlns:a16="http://schemas.microsoft.com/office/drawing/2014/main" id="{0B23C448-FA70-4D15-8BA4-339BDC9F6FE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6" y="115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46" name="Oval 14">
              <a:extLst>
                <a:ext uri="{FF2B5EF4-FFF2-40B4-BE49-F238E27FC236}">
                  <a16:creationId xmlns:a16="http://schemas.microsoft.com/office/drawing/2014/main" id="{568FE0FC-8C4E-4A0A-A95F-C965ED531C9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6" y="115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47" name="Oval 15">
              <a:extLst>
                <a:ext uri="{FF2B5EF4-FFF2-40B4-BE49-F238E27FC236}">
                  <a16:creationId xmlns:a16="http://schemas.microsoft.com/office/drawing/2014/main" id="{777DD8AE-C11D-47C5-9808-B1E718EDBCF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6" y="1221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8" name="Oval 16">
              <a:extLst>
                <a:ext uri="{FF2B5EF4-FFF2-40B4-BE49-F238E27FC236}">
                  <a16:creationId xmlns:a16="http://schemas.microsoft.com/office/drawing/2014/main" id="{7D055071-D765-43F6-98FF-DA7D628006C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7" y="1223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49" name="Oval 17">
              <a:extLst>
                <a:ext uri="{FF2B5EF4-FFF2-40B4-BE49-F238E27FC236}">
                  <a16:creationId xmlns:a16="http://schemas.microsoft.com/office/drawing/2014/main" id="{1EDB6A24-F359-4105-A5DB-F0CAC9FA080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33" y="1268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69650" name="Group 18">
              <a:extLst>
                <a:ext uri="{FF2B5EF4-FFF2-40B4-BE49-F238E27FC236}">
                  <a16:creationId xmlns:a16="http://schemas.microsoft.com/office/drawing/2014/main" id="{E567FB5A-6846-491D-B18A-F1434AD94D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6" y="1280"/>
              <a:ext cx="813" cy="805"/>
              <a:chOff x="4166" y="1706"/>
              <a:chExt cx="1252" cy="1252"/>
            </a:xfrm>
          </p:grpSpPr>
          <p:sp>
            <p:nvSpPr>
              <p:cNvPr id="69651" name="Oval 19">
                <a:extLst>
                  <a:ext uri="{FF2B5EF4-FFF2-40B4-BE49-F238E27FC236}">
                    <a16:creationId xmlns:a16="http://schemas.microsoft.com/office/drawing/2014/main" id="{D9157227-8E3E-4F5A-B1AD-3363F22B971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52" name="Oval 20">
                <a:extLst>
                  <a:ext uri="{FF2B5EF4-FFF2-40B4-BE49-F238E27FC236}">
                    <a16:creationId xmlns:a16="http://schemas.microsoft.com/office/drawing/2014/main" id="{B1B89130-B674-4D40-9F45-435BB0635FC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53" name="Oval 21">
                <a:extLst>
                  <a:ext uri="{FF2B5EF4-FFF2-40B4-BE49-F238E27FC236}">
                    <a16:creationId xmlns:a16="http://schemas.microsoft.com/office/drawing/2014/main" id="{B9CFCC51-183C-460C-8B42-AE309DDC2CF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54" name="Oval 22">
                <a:extLst>
                  <a:ext uri="{FF2B5EF4-FFF2-40B4-BE49-F238E27FC236}">
                    <a16:creationId xmlns:a16="http://schemas.microsoft.com/office/drawing/2014/main" id="{1EC6062C-CB27-4ACC-BB6A-59675571DEF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69655" name="Oval 23">
              <a:extLst>
                <a:ext uri="{FF2B5EF4-FFF2-40B4-BE49-F238E27FC236}">
                  <a16:creationId xmlns:a16="http://schemas.microsoft.com/office/drawing/2014/main" id="{E1B24DE4-17AC-416F-96EB-6826FBD7A92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68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56" name="Oval 24">
              <a:extLst>
                <a:ext uri="{FF2B5EF4-FFF2-40B4-BE49-F238E27FC236}">
                  <a16:creationId xmlns:a16="http://schemas.microsoft.com/office/drawing/2014/main" id="{1DF2600E-27D5-40C3-A32F-CB722C11282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68" y="1155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2001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9657" name="Oval 25">
              <a:extLst>
                <a:ext uri="{FF2B5EF4-FFF2-40B4-BE49-F238E27FC236}">
                  <a16:creationId xmlns:a16="http://schemas.microsoft.com/office/drawing/2014/main" id="{09200EAD-F807-4D97-99B4-318E5F138EF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38" y="1225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5411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58" name="Oval 26">
              <a:extLst>
                <a:ext uri="{FF2B5EF4-FFF2-40B4-BE49-F238E27FC236}">
                  <a16:creationId xmlns:a16="http://schemas.microsoft.com/office/drawing/2014/main" id="{1FB14308-6685-4B61-B80C-219CF4E3415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39" y="1226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59" name="Oval 27">
              <a:extLst>
                <a:ext uri="{FF2B5EF4-FFF2-40B4-BE49-F238E27FC236}">
                  <a16:creationId xmlns:a16="http://schemas.microsoft.com/office/drawing/2014/main" id="{DAC5DD98-174F-492F-A2F1-0C285566EDF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84" y="1270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69660" name="Group 28">
              <a:extLst>
                <a:ext uri="{FF2B5EF4-FFF2-40B4-BE49-F238E27FC236}">
                  <a16:creationId xmlns:a16="http://schemas.microsoft.com/office/drawing/2014/main" id="{FE20B306-AB64-45FE-9239-BFA6394B3C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8" y="1280"/>
              <a:ext cx="813" cy="805"/>
              <a:chOff x="4166" y="1706"/>
              <a:chExt cx="1252" cy="1252"/>
            </a:xfrm>
          </p:grpSpPr>
          <p:sp>
            <p:nvSpPr>
              <p:cNvPr id="69661" name="Oval 29">
                <a:extLst>
                  <a:ext uri="{FF2B5EF4-FFF2-40B4-BE49-F238E27FC236}">
                    <a16:creationId xmlns:a16="http://schemas.microsoft.com/office/drawing/2014/main" id="{34E9A4D3-5251-47E4-9B6A-710C283892D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2" name="Oval 30">
                <a:extLst>
                  <a:ext uri="{FF2B5EF4-FFF2-40B4-BE49-F238E27FC236}">
                    <a16:creationId xmlns:a16="http://schemas.microsoft.com/office/drawing/2014/main" id="{F974AAAB-4008-4F86-9E89-2A4F3ADB481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3" name="Oval 31">
                <a:extLst>
                  <a:ext uri="{FF2B5EF4-FFF2-40B4-BE49-F238E27FC236}">
                    <a16:creationId xmlns:a16="http://schemas.microsoft.com/office/drawing/2014/main" id="{B549C796-99AF-4244-BEC1-CF67D077115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4" name="Oval 32">
                <a:extLst>
                  <a:ext uri="{FF2B5EF4-FFF2-40B4-BE49-F238E27FC236}">
                    <a16:creationId xmlns:a16="http://schemas.microsoft.com/office/drawing/2014/main" id="{3918B775-616F-4DE0-B47A-67CECDE3541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grpSp>
          <p:nvGrpSpPr>
            <p:cNvPr id="69665" name="Group 33">
              <a:extLst>
                <a:ext uri="{FF2B5EF4-FFF2-40B4-BE49-F238E27FC236}">
                  <a16:creationId xmlns:a16="http://schemas.microsoft.com/office/drawing/2014/main" id="{354E6624-97A2-4B9F-8DB5-49DA8488A0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4" y="1280"/>
              <a:ext cx="814" cy="805"/>
              <a:chOff x="4166" y="1706"/>
              <a:chExt cx="1252" cy="1252"/>
            </a:xfrm>
          </p:grpSpPr>
          <p:sp>
            <p:nvSpPr>
              <p:cNvPr id="69666" name="Oval 34">
                <a:extLst>
                  <a:ext uri="{FF2B5EF4-FFF2-40B4-BE49-F238E27FC236}">
                    <a16:creationId xmlns:a16="http://schemas.microsoft.com/office/drawing/2014/main" id="{EB1E2CD8-668C-4CFA-89F9-8F72467FF01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7" name="Oval 35">
                <a:extLst>
                  <a:ext uri="{FF2B5EF4-FFF2-40B4-BE49-F238E27FC236}">
                    <a16:creationId xmlns:a16="http://schemas.microsoft.com/office/drawing/2014/main" id="{0F99A1CF-2EC7-4451-BCE9-DBABEA43315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8" name="Oval 36">
                <a:extLst>
                  <a:ext uri="{FF2B5EF4-FFF2-40B4-BE49-F238E27FC236}">
                    <a16:creationId xmlns:a16="http://schemas.microsoft.com/office/drawing/2014/main" id="{D21F4A87-380B-42C6-AA3E-169C19AB36D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9669" name="Oval 37">
                <a:extLst>
                  <a:ext uri="{FF2B5EF4-FFF2-40B4-BE49-F238E27FC236}">
                    <a16:creationId xmlns:a16="http://schemas.microsoft.com/office/drawing/2014/main" id="{9C937F5F-1BC1-4E65-BDBC-B97CEF58704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69670" name="Text Box 38">
              <a:extLst>
                <a:ext uri="{FF2B5EF4-FFF2-40B4-BE49-F238E27FC236}">
                  <a16:creationId xmlns:a16="http://schemas.microsoft.com/office/drawing/2014/main" id="{1D25C4DD-36E1-4ACC-867F-6A08A95C637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111" y="1578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>
                  <a:solidFill>
                    <a:srgbClr val="000000"/>
                  </a:solidFill>
                </a:rPr>
                <a:t>Text</a:t>
              </a:r>
            </a:p>
          </p:txBody>
        </p:sp>
        <p:sp>
          <p:nvSpPr>
            <p:cNvPr id="69671" name="Text Box 39">
              <a:extLst>
                <a:ext uri="{FF2B5EF4-FFF2-40B4-BE49-F238E27FC236}">
                  <a16:creationId xmlns:a16="http://schemas.microsoft.com/office/drawing/2014/main" id="{AE6B4E7D-AEFD-4764-9C05-D7DECC8062B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66" y="1578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>
                  <a:solidFill>
                    <a:srgbClr val="000000"/>
                  </a:solidFill>
                </a:rPr>
                <a:t>Text</a:t>
              </a:r>
            </a:p>
          </p:txBody>
        </p:sp>
        <p:sp>
          <p:nvSpPr>
            <p:cNvPr id="69672" name="Text Box 40">
              <a:extLst>
                <a:ext uri="{FF2B5EF4-FFF2-40B4-BE49-F238E27FC236}">
                  <a16:creationId xmlns:a16="http://schemas.microsoft.com/office/drawing/2014/main" id="{7D71AA12-A578-4404-8AB5-108C36E719C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220" y="1578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>
                  <a:solidFill>
                    <a:srgbClr val="000000"/>
                  </a:solidFill>
                </a:rPr>
                <a:t>Text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3">
            <a:extLst>
              <a:ext uri="{FF2B5EF4-FFF2-40B4-BE49-F238E27FC236}">
                <a16:creationId xmlns:a16="http://schemas.microsoft.com/office/drawing/2014/main" id="{7E5BAA5D-F34D-4ECD-A311-50089C414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78423D14-A1A2-44E7-A43D-0BD9711A3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Marketing Diagram</a:t>
            </a:r>
          </a:p>
        </p:txBody>
      </p:sp>
      <p:grpSp>
        <p:nvGrpSpPr>
          <p:cNvPr id="70659" name="Group 3">
            <a:extLst>
              <a:ext uri="{FF2B5EF4-FFF2-40B4-BE49-F238E27FC236}">
                <a16:creationId xmlns:a16="http://schemas.microsoft.com/office/drawing/2014/main" id="{2BEAC81C-64E0-4D1C-9895-B378A480DA1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447800"/>
            <a:ext cx="5181600" cy="4495800"/>
            <a:chOff x="816" y="624"/>
            <a:chExt cx="3984" cy="3646"/>
          </a:xfrm>
        </p:grpSpPr>
        <p:sp>
          <p:nvSpPr>
            <p:cNvPr id="70660" name="Rectangle 4">
              <a:extLst>
                <a:ext uri="{FF2B5EF4-FFF2-40B4-BE49-F238E27FC236}">
                  <a16:creationId xmlns:a16="http://schemas.microsoft.com/office/drawing/2014/main" id="{B1575472-8EB1-4E75-8C37-A2634374BE5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13770025">
              <a:off x="3148" y="2393"/>
              <a:ext cx="695" cy="137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5137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1" name="Rectangle 5">
              <a:extLst>
                <a:ext uri="{FF2B5EF4-FFF2-40B4-BE49-F238E27FC236}">
                  <a16:creationId xmlns:a16="http://schemas.microsoft.com/office/drawing/2014/main" id="{09CDC6B6-E61C-48FF-86F9-59DDE1FB508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743917">
              <a:off x="1728" y="2064"/>
              <a:ext cx="722" cy="1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4862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2" name="Rectangle 6">
              <a:extLst>
                <a:ext uri="{FF2B5EF4-FFF2-40B4-BE49-F238E27FC236}">
                  <a16:creationId xmlns:a16="http://schemas.microsoft.com/office/drawing/2014/main" id="{B224B05F-6496-40DA-96E7-DF3424B69F3E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3205350">
              <a:off x="3240" y="1272"/>
              <a:ext cx="432" cy="9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019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663" name="Group 7">
              <a:extLst>
                <a:ext uri="{FF2B5EF4-FFF2-40B4-BE49-F238E27FC236}">
                  <a16:creationId xmlns:a16="http://schemas.microsoft.com/office/drawing/2014/main" id="{23A54F90-5A57-4F4F-AFE3-3A130FC5B9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1296"/>
              <a:ext cx="1152" cy="1152"/>
              <a:chOff x="2400" y="1488"/>
              <a:chExt cx="1152" cy="1152"/>
            </a:xfrm>
          </p:grpSpPr>
          <p:grpSp>
            <p:nvGrpSpPr>
              <p:cNvPr id="70664" name="Group 8">
                <a:extLst>
                  <a:ext uri="{FF2B5EF4-FFF2-40B4-BE49-F238E27FC236}">
                    <a16:creationId xmlns:a16="http://schemas.microsoft.com/office/drawing/2014/main" id="{78DA9CD0-F36B-479A-87C1-4A0011F3D3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70665" name="Oval 9">
                  <a:extLst>
                    <a:ext uri="{FF2B5EF4-FFF2-40B4-BE49-F238E27FC236}">
                      <a16:creationId xmlns:a16="http://schemas.microsoft.com/office/drawing/2014/main" id="{016327B9-D7FE-4CCD-8132-23B675FBFF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666" name="Freeform 10">
                  <a:extLst>
                    <a:ext uri="{FF2B5EF4-FFF2-40B4-BE49-F238E27FC236}">
                      <a16:creationId xmlns:a16="http://schemas.microsoft.com/office/drawing/2014/main" id="{6EAA828F-F909-4BDD-BAFA-AA4673AE72C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667" name="Text Box 11">
                <a:extLst>
                  <a:ext uri="{FF2B5EF4-FFF2-40B4-BE49-F238E27FC236}">
                    <a16:creationId xmlns:a16="http://schemas.microsoft.com/office/drawing/2014/main" id="{A5E99F00-B39D-4E5C-9E2D-1D53819AAB0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423" y="1989"/>
                <a:ext cx="1079" cy="3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</p:grpSp>
        <p:grpSp>
          <p:nvGrpSpPr>
            <p:cNvPr id="70668" name="Group 12">
              <a:extLst>
                <a:ext uri="{FF2B5EF4-FFF2-40B4-BE49-F238E27FC236}">
                  <a16:creationId xmlns:a16="http://schemas.microsoft.com/office/drawing/2014/main" id="{F9995EB8-5EB1-4155-934D-B5DF377CA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7" y="624"/>
              <a:ext cx="761" cy="624"/>
              <a:chOff x="3549" y="960"/>
              <a:chExt cx="761" cy="624"/>
            </a:xfrm>
          </p:grpSpPr>
          <p:grpSp>
            <p:nvGrpSpPr>
              <p:cNvPr id="70669" name="Group 13">
                <a:extLst>
                  <a:ext uri="{FF2B5EF4-FFF2-40B4-BE49-F238E27FC236}">
                    <a16:creationId xmlns:a16="http://schemas.microsoft.com/office/drawing/2014/main" id="{D3D2062C-52C8-42B2-9BE8-5FD95F9E85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00" y="960"/>
                <a:ext cx="624" cy="624"/>
                <a:chOff x="2016" y="1920"/>
                <a:chExt cx="1680" cy="1680"/>
              </a:xfrm>
            </p:grpSpPr>
            <p:sp>
              <p:nvSpPr>
                <p:cNvPr id="70670" name="Oval 14">
                  <a:extLst>
                    <a:ext uri="{FF2B5EF4-FFF2-40B4-BE49-F238E27FC236}">
                      <a16:creationId xmlns:a16="http://schemas.microsoft.com/office/drawing/2014/main" id="{9CC80751-A528-4ECA-9E43-A9F481C33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671" name="Freeform 15">
                  <a:extLst>
                    <a:ext uri="{FF2B5EF4-FFF2-40B4-BE49-F238E27FC236}">
                      <a16:creationId xmlns:a16="http://schemas.microsoft.com/office/drawing/2014/main" id="{E93E3213-34E6-4519-B876-A7A2A5A9F0A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672" name="Text Box 16">
                <a:extLst>
                  <a:ext uri="{FF2B5EF4-FFF2-40B4-BE49-F238E27FC236}">
                    <a16:creationId xmlns:a16="http://schemas.microsoft.com/office/drawing/2014/main" id="{EF558264-85FB-4084-9DC3-F996CBE7DD9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549" y="1201"/>
                <a:ext cx="761" cy="2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1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anose="020B0604030504040204" pitchFamily="34" charset="0"/>
                  </a:rPr>
                  <a:t>Concept</a:t>
                </a:r>
              </a:p>
            </p:txBody>
          </p:sp>
        </p:grpSp>
        <p:grpSp>
          <p:nvGrpSpPr>
            <p:cNvPr id="70673" name="Group 17">
              <a:extLst>
                <a:ext uri="{FF2B5EF4-FFF2-40B4-BE49-F238E27FC236}">
                  <a16:creationId xmlns:a16="http://schemas.microsoft.com/office/drawing/2014/main" id="{75BE2FF5-0963-49B5-A6AC-E86904F066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1536"/>
              <a:ext cx="1248" cy="1296"/>
              <a:chOff x="624" y="1584"/>
              <a:chExt cx="1248" cy="1296"/>
            </a:xfrm>
          </p:grpSpPr>
          <p:grpSp>
            <p:nvGrpSpPr>
              <p:cNvPr id="70674" name="Group 18">
                <a:extLst>
                  <a:ext uri="{FF2B5EF4-FFF2-40B4-BE49-F238E27FC236}">
                    <a16:creationId xmlns:a16="http://schemas.microsoft.com/office/drawing/2014/main" id="{D3C5E2CB-2F02-46FE-98C3-2FEA5A80E1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70675" name="Oval 19">
                  <a:extLst>
                    <a:ext uri="{FF2B5EF4-FFF2-40B4-BE49-F238E27FC236}">
                      <a16:creationId xmlns:a16="http://schemas.microsoft.com/office/drawing/2014/main" id="{05472632-484D-4FF9-9B9F-886470F74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676" name="Freeform 20">
                  <a:extLst>
                    <a:ext uri="{FF2B5EF4-FFF2-40B4-BE49-F238E27FC236}">
                      <a16:creationId xmlns:a16="http://schemas.microsoft.com/office/drawing/2014/main" id="{05AFAE09-B896-4336-A711-D18E4E06EEC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677" name="Text Box 21">
                <a:extLst>
                  <a:ext uri="{FF2B5EF4-FFF2-40B4-BE49-F238E27FC236}">
                    <a16:creationId xmlns:a16="http://schemas.microsoft.com/office/drawing/2014/main" id="{FF3A65E8-75F2-4467-BF39-1E482B3F7232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647" y="2161"/>
                <a:ext cx="1193" cy="4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</p:grpSp>
        <p:grpSp>
          <p:nvGrpSpPr>
            <p:cNvPr id="70678" name="Group 22">
              <a:extLst>
                <a:ext uri="{FF2B5EF4-FFF2-40B4-BE49-F238E27FC236}">
                  <a16:creationId xmlns:a16="http://schemas.microsoft.com/office/drawing/2014/main" id="{AB455892-DB24-4027-A262-211AFCB6E1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0" y="2496"/>
              <a:ext cx="1440" cy="1440"/>
              <a:chOff x="3360" y="2688"/>
              <a:chExt cx="1440" cy="1440"/>
            </a:xfrm>
          </p:grpSpPr>
          <p:grpSp>
            <p:nvGrpSpPr>
              <p:cNvPr id="70679" name="Group 23">
                <a:extLst>
                  <a:ext uri="{FF2B5EF4-FFF2-40B4-BE49-F238E27FC236}">
                    <a16:creationId xmlns:a16="http://schemas.microsoft.com/office/drawing/2014/main" id="{3B5AECAD-2886-45B2-AE7A-451B9D1775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0" y="2688"/>
                <a:ext cx="1440" cy="1440"/>
                <a:chOff x="2016" y="1920"/>
                <a:chExt cx="1680" cy="1680"/>
              </a:xfrm>
            </p:grpSpPr>
            <p:sp>
              <p:nvSpPr>
                <p:cNvPr id="70680" name="Oval 24">
                  <a:extLst>
                    <a:ext uri="{FF2B5EF4-FFF2-40B4-BE49-F238E27FC236}">
                      <a16:creationId xmlns:a16="http://schemas.microsoft.com/office/drawing/2014/main" id="{8DCB5B1F-0CA9-4A36-9B32-7B68892FAB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5137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kx="-2453608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681" name="Freeform 25">
                  <a:extLst>
                    <a:ext uri="{FF2B5EF4-FFF2-40B4-BE49-F238E27FC236}">
                      <a16:creationId xmlns:a16="http://schemas.microsoft.com/office/drawing/2014/main" id="{A62EADEE-0ECC-4FB9-9347-D088156BE0B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682" name="Text Box 26">
                <a:extLst>
                  <a:ext uri="{FF2B5EF4-FFF2-40B4-BE49-F238E27FC236}">
                    <a16:creationId xmlns:a16="http://schemas.microsoft.com/office/drawing/2014/main" id="{7A215373-FF01-4E73-8608-7B72246FB190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521" y="3312"/>
                <a:ext cx="1238" cy="4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</p:grpSp>
        <p:sp>
          <p:nvSpPr>
            <p:cNvPr id="70683" name="Oval 27">
              <a:extLst>
                <a:ext uri="{FF2B5EF4-FFF2-40B4-BE49-F238E27FC236}">
                  <a16:creationId xmlns:a16="http://schemas.microsoft.com/office/drawing/2014/main" id="{7525F986-83BA-4601-A260-27AF6729CD2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60" y="2880"/>
              <a:ext cx="1014" cy="334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4" name="Oval 28">
              <a:extLst>
                <a:ext uri="{FF2B5EF4-FFF2-40B4-BE49-F238E27FC236}">
                  <a16:creationId xmlns:a16="http://schemas.microsoft.com/office/drawing/2014/main" id="{B85106FD-73F5-46F0-B034-50D46F3E0D1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96" y="2450"/>
              <a:ext cx="1015" cy="334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5" name="Oval 29">
              <a:extLst>
                <a:ext uri="{FF2B5EF4-FFF2-40B4-BE49-F238E27FC236}">
                  <a16:creationId xmlns:a16="http://schemas.microsoft.com/office/drawing/2014/main" id="{B358E75C-8593-43FD-A234-A3BF0130F20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00" y="3936"/>
              <a:ext cx="1014" cy="334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6" name="Oval 30">
              <a:extLst>
                <a:ext uri="{FF2B5EF4-FFF2-40B4-BE49-F238E27FC236}">
                  <a16:creationId xmlns:a16="http://schemas.microsoft.com/office/drawing/2014/main" id="{967753EC-4C98-42E8-8D67-F20677243F1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504" y="1296"/>
              <a:ext cx="465" cy="167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>
            <a:extLst>
              <a:ext uri="{FF2B5EF4-FFF2-40B4-BE49-F238E27FC236}">
                <a16:creationId xmlns:a16="http://schemas.microsoft.com/office/drawing/2014/main" id="{C7D66739-A172-4974-A2D2-ACE9C7543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EF6265BA-4081-4FAC-9279-42C1E46A4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80929" name="Group 33">
            <a:extLst>
              <a:ext uri="{FF2B5EF4-FFF2-40B4-BE49-F238E27FC236}">
                <a16:creationId xmlns:a16="http://schemas.microsoft.com/office/drawing/2014/main" id="{B7A340BE-7FBD-4830-9E07-C40BA2F599D3}"/>
              </a:ext>
            </a:extLst>
          </p:cNvPr>
          <p:cNvGrpSpPr>
            <a:grpSpLocks/>
          </p:cNvGrpSpPr>
          <p:nvPr/>
        </p:nvGrpSpPr>
        <p:grpSpPr bwMode="auto">
          <a:xfrm>
            <a:off x="749300" y="1828800"/>
            <a:ext cx="7289800" cy="3770313"/>
            <a:chOff x="472" y="1152"/>
            <a:chExt cx="4592" cy="2375"/>
          </a:xfrm>
        </p:grpSpPr>
        <p:sp>
          <p:nvSpPr>
            <p:cNvPr id="80899" name="AutoShape 3">
              <a:extLst>
                <a:ext uri="{FF2B5EF4-FFF2-40B4-BE49-F238E27FC236}">
                  <a16:creationId xmlns:a16="http://schemas.microsoft.com/office/drawing/2014/main" id="{47982AC1-3C1C-44D3-A25B-7D346B4445C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9573186">
              <a:off x="2875" y="1599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0" name="AutoShape 4">
              <a:extLst>
                <a:ext uri="{FF2B5EF4-FFF2-40B4-BE49-F238E27FC236}">
                  <a16:creationId xmlns:a16="http://schemas.microsoft.com/office/drawing/2014/main" id="{EDC83368-D2DF-4750-9266-F7BE7ADF876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65783">
              <a:off x="2907" y="2928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1" name="AutoShape 5">
              <a:extLst>
                <a:ext uri="{FF2B5EF4-FFF2-40B4-BE49-F238E27FC236}">
                  <a16:creationId xmlns:a16="http://schemas.microsoft.com/office/drawing/2014/main" id="{FDDC9EFC-8949-48AA-B849-1073BDBEC236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5969022">
              <a:off x="2139" y="1613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2" name="AutoShape 6">
              <a:extLst>
                <a:ext uri="{FF2B5EF4-FFF2-40B4-BE49-F238E27FC236}">
                  <a16:creationId xmlns:a16="http://schemas.microsoft.com/office/drawing/2014/main" id="{FB9C24F6-4A8C-4BEE-A602-48570DF9AC7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7535209">
              <a:off x="2115" y="2907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3" name="AutoShape 7">
              <a:extLst>
                <a:ext uri="{FF2B5EF4-FFF2-40B4-BE49-F238E27FC236}">
                  <a16:creationId xmlns:a16="http://schemas.microsoft.com/office/drawing/2014/main" id="{0EEDE317-CEBF-4ADA-9317-891E448CC3F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72" y="2275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4" name="AutoShape 8">
              <a:extLst>
                <a:ext uri="{FF2B5EF4-FFF2-40B4-BE49-F238E27FC236}">
                  <a16:creationId xmlns:a16="http://schemas.microsoft.com/office/drawing/2014/main" id="{4FE57B12-7C73-4620-BDDB-ABCB28EE2014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10800000">
              <a:off x="1754" y="2271"/>
              <a:ext cx="544" cy="182"/>
            </a:xfrm>
            <a:prstGeom prst="rightArrow">
              <a:avLst>
                <a:gd name="adj1" fmla="val 35167"/>
                <a:gd name="adj2" fmla="val 121041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5" name="Oval 9">
              <a:extLst>
                <a:ext uri="{FF2B5EF4-FFF2-40B4-BE49-F238E27FC236}">
                  <a16:creationId xmlns:a16="http://schemas.microsoft.com/office/drawing/2014/main" id="{01D5D760-A9BB-452A-B768-A990A0507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8" y="1168"/>
              <a:ext cx="2358" cy="235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0906" name="Text Box 10">
              <a:extLst>
                <a:ext uri="{FF2B5EF4-FFF2-40B4-BE49-F238E27FC236}">
                  <a16:creationId xmlns:a16="http://schemas.microsoft.com/office/drawing/2014/main" id="{118E26EF-A154-457D-AEA3-89471EDF8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8" y="1152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07" name="Text Box 11">
              <a:extLst>
                <a:ext uri="{FF2B5EF4-FFF2-40B4-BE49-F238E27FC236}">
                  <a16:creationId xmlns:a16="http://schemas.microsoft.com/office/drawing/2014/main" id="{EE20F872-6CE1-4D2B-9267-4F7FF64B6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8" y="1152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08" name="Text Box 12">
              <a:extLst>
                <a:ext uri="{FF2B5EF4-FFF2-40B4-BE49-F238E27FC236}">
                  <a16:creationId xmlns:a16="http://schemas.microsoft.com/office/drawing/2014/main" id="{54229D4C-11AE-4256-B140-167868D84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4" y="2256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09" name="Text Box 13">
              <a:extLst>
                <a:ext uri="{FF2B5EF4-FFF2-40B4-BE49-F238E27FC236}">
                  <a16:creationId xmlns:a16="http://schemas.microsoft.com/office/drawing/2014/main" id="{92297906-9798-4204-A123-79442D976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8" y="3264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10" name="Text Box 14">
              <a:extLst>
                <a:ext uri="{FF2B5EF4-FFF2-40B4-BE49-F238E27FC236}">
                  <a16:creationId xmlns:a16="http://schemas.microsoft.com/office/drawing/2014/main" id="{EF6FB250-88D3-4BA4-942E-16D0E4FE99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" y="2256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11" name="Text Box 15">
              <a:extLst>
                <a:ext uri="{FF2B5EF4-FFF2-40B4-BE49-F238E27FC236}">
                  <a16:creationId xmlns:a16="http://schemas.microsoft.com/office/drawing/2014/main" id="{27F9DFA3-7E44-4FF4-AC29-70A79108AB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0" y="3225"/>
              <a:ext cx="99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altLang="en-US" sz="1600" b="1"/>
                <a:t>Add Your Text</a:t>
              </a:r>
            </a:p>
          </p:txBody>
        </p:sp>
        <p:sp>
          <p:nvSpPr>
            <p:cNvPr id="80912" name="Oval 16">
              <a:extLst>
                <a:ext uri="{FF2B5EF4-FFF2-40B4-BE49-F238E27FC236}">
                  <a16:creationId xmlns:a16="http://schemas.microsoft.com/office/drawing/2014/main" id="{8EB61E4D-E4AC-43E7-99D6-0FA1F598FB6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88" y="228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3" name="Oval 17">
              <a:extLst>
                <a:ext uri="{FF2B5EF4-FFF2-40B4-BE49-F238E27FC236}">
                  <a16:creationId xmlns:a16="http://schemas.microsoft.com/office/drawing/2014/main" id="{91029BDD-550D-4CAF-8856-CCDB15B00DB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4" name="Oval 18">
              <a:extLst>
                <a:ext uri="{FF2B5EF4-FFF2-40B4-BE49-F238E27FC236}">
                  <a16:creationId xmlns:a16="http://schemas.microsoft.com/office/drawing/2014/main" id="{C0070AD7-3BB0-4B9A-B26B-B298A236CF6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5" name="Oval 19">
              <a:extLst>
                <a:ext uri="{FF2B5EF4-FFF2-40B4-BE49-F238E27FC236}">
                  <a16:creationId xmlns:a16="http://schemas.microsoft.com/office/drawing/2014/main" id="{CBA5EF66-060E-4724-94E5-1E18DCE49D5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16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6" name="Oval 20">
              <a:extLst>
                <a:ext uri="{FF2B5EF4-FFF2-40B4-BE49-F238E27FC236}">
                  <a16:creationId xmlns:a16="http://schemas.microsoft.com/office/drawing/2014/main" id="{4E3019E7-1165-4E89-802A-5721F78FE28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64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7" name="Oval 21">
              <a:extLst>
                <a:ext uri="{FF2B5EF4-FFF2-40B4-BE49-F238E27FC236}">
                  <a16:creationId xmlns:a16="http://schemas.microsoft.com/office/drawing/2014/main" id="{52F328BB-5BA0-4AE4-9A1E-DA75D9F481B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840" y="228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8" name="Oval 22">
              <a:extLst>
                <a:ext uri="{FF2B5EF4-FFF2-40B4-BE49-F238E27FC236}">
                  <a16:creationId xmlns:a16="http://schemas.microsoft.com/office/drawing/2014/main" id="{D07B4E58-C7FC-43A3-A0EC-1D5FBE35A50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33" y="1817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0919" name="Oval 23">
              <a:extLst>
                <a:ext uri="{FF2B5EF4-FFF2-40B4-BE49-F238E27FC236}">
                  <a16:creationId xmlns:a16="http://schemas.microsoft.com/office/drawing/2014/main" id="{2E1D5966-C8F0-4C71-982E-4492D696B64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32" y="182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0920" name="Oval 24">
              <a:extLst>
                <a:ext uri="{FF2B5EF4-FFF2-40B4-BE49-F238E27FC236}">
                  <a16:creationId xmlns:a16="http://schemas.microsoft.com/office/drawing/2014/main" id="{0124DE32-3F4C-4F85-9536-6FA2FC88B6F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3" y="1886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0921" name="Oval 25">
              <a:extLst>
                <a:ext uri="{FF2B5EF4-FFF2-40B4-BE49-F238E27FC236}">
                  <a16:creationId xmlns:a16="http://schemas.microsoft.com/office/drawing/2014/main" id="{87A6EA4C-5F9B-43A2-8B61-468BB6B095F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31" y="1908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0922" name="Oval 26">
              <a:extLst>
                <a:ext uri="{FF2B5EF4-FFF2-40B4-BE49-F238E27FC236}">
                  <a16:creationId xmlns:a16="http://schemas.microsoft.com/office/drawing/2014/main" id="{6C58D9C1-DF29-4CDD-9E9C-E5EB3419C24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50" y="1933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0923" name="Group 27">
              <a:extLst>
                <a:ext uri="{FF2B5EF4-FFF2-40B4-BE49-F238E27FC236}">
                  <a16:creationId xmlns:a16="http://schemas.microsoft.com/office/drawing/2014/main" id="{71EE0962-9B44-4FE7-B2B9-70167C5331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3" y="1945"/>
              <a:ext cx="813" cy="805"/>
              <a:chOff x="4166" y="1706"/>
              <a:chExt cx="1252" cy="1252"/>
            </a:xfrm>
          </p:grpSpPr>
          <p:sp>
            <p:nvSpPr>
              <p:cNvPr id="80924" name="Oval 28">
                <a:extLst>
                  <a:ext uri="{FF2B5EF4-FFF2-40B4-BE49-F238E27FC236}">
                    <a16:creationId xmlns:a16="http://schemas.microsoft.com/office/drawing/2014/main" id="{3E9722DF-D3F0-4490-93B6-BC624ACE965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80925" name="Oval 29">
                <a:extLst>
                  <a:ext uri="{FF2B5EF4-FFF2-40B4-BE49-F238E27FC236}">
                    <a16:creationId xmlns:a16="http://schemas.microsoft.com/office/drawing/2014/main" id="{B2A34187-5233-4E8A-88F8-4B403EF0E16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80926" name="Oval 30">
                <a:extLst>
                  <a:ext uri="{FF2B5EF4-FFF2-40B4-BE49-F238E27FC236}">
                    <a16:creationId xmlns:a16="http://schemas.microsoft.com/office/drawing/2014/main" id="{F32E91CA-6052-4F50-9C72-B351B55A2A0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80927" name="Oval 31">
                <a:extLst>
                  <a:ext uri="{FF2B5EF4-FFF2-40B4-BE49-F238E27FC236}">
                    <a16:creationId xmlns:a16="http://schemas.microsoft.com/office/drawing/2014/main" id="{FD8C1C60-40C0-43FD-BB7A-ED0D85D85FB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80928" name="Text Box 32">
              <a:extLst>
                <a:ext uri="{FF2B5EF4-FFF2-40B4-BE49-F238E27FC236}">
                  <a16:creationId xmlns:a16="http://schemas.microsoft.com/office/drawing/2014/main" id="{2A7858F3-6EC4-40F1-8618-87FE80413F6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528" y="2243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>
                  <a:solidFill>
                    <a:srgbClr val="000000"/>
                  </a:solidFill>
                </a:rPr>
                <a:t>Text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70321EDD-92EE-4EAB-B9CF-E92D414A7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3553E838-B61A-40DA-9077-4DAFAE124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72796" name="Group 92">
            <a:extLst>
              <a:ext uri="{FF2B5EF4-FFF2-40B4-BE49-F238E27FC236}">
                <a16:creationId xmlns:a16="http://schemas.microsoft.com/office/drawing/2014/main" id="{E48B582B-340E-4E46-AA83-91E5F099F2EF}"/>
              </a:ext>
            </a:extLst>
          </p:cNvPr>
          <p:cNvGrpSpPr>
            <a:grpSpLocks/>
          </p:cNvGrpSpPr>
          <p:nvPr/>
        </p:nvGrpSpPr>
        <p:grpSpPr bwMode="auto">
          <a:xfrm>
            <a:off x="1265238" y="1831975"/>
            <a:ext cx="2170112" cy="4035425"/>
            <a:chOff x="720" y="1296"/>
            <a:chExt cx="1367" cy="2542"/>
          </a:xfrm>
        </p:grpSpPr>
        <p:sp>
          <p:nvSpPr>
            <p:cNvPr id="72797" name="AutoShape 93">
              <a:extLst>
                <a:ext uri="{FF2B5EF4-FFF2-40B4-BE49-F238E27FC236}">
                  <a16:creationId xmlns:a16="http://schemas.microsoft.com/office/drawing/2014/main" id="{6B9196CF-57BC-4305-A961-B89FD304304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8" name="AutoShape 94">
              <a:extLst>
                <a:ext uri="{FF2B5EF4-FFF2-40B4-BE49-F238E27FC236}">
                  <a16:creationId xmlns:a16="http://schemas.microsoft.com/office/drawing/2014/main" id="{966EA639-E60C-4692-9107-D009AF031B0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9" name="AutoShape 95">
              <a:extLst>
                <a:ext uri="{FF2B5EF4-FFF2-40B4-BE49-F238E27FC236}">
                  <a16:creationId xmlns:a16="http://schemas.microsoft.com/office/drawing/2014/main" id="{CB1AFF7B-FE0D-4BDA-8913-36448240354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0" name="AutoShape 96">
              <a:extLst>
                <a:ext uri="{FF2B5EF4-FFF2-40B4-BE49-F238E27FC236}">
                  <a16:creationId xmlns:a16="http://schemas.microsoft.com/office/drawing/2014/main" id="{5C3DBB61-8530-43EC-BCC7-F8DE0857489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1" name="AutoShape 97">
              <a:extLst>
                <a:ext uri="{FF2B5EF4-FFF2-40B4-BE49-F238E27FC236}">
                  <a16:creationId xmlns:a16="http://schemas.microsoft.com/office/drawing/2014/main" id="{769820EF-9ABA-44DC-851A-A6BB6D6497E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2" name="AutoShape 98">
              <a:extLst>
                <a:ext uri="{FF2B5EF4-FFF2-40B4-BE49-F238E27FC236}">
                  <a16:creationId xmlns:a16="http://schemas.microsoft.com/office/drawing/2014/main" id="{57A58780-EBAE-4941-9EF3-C51CA6F67FA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803" name="Group 99">
              <a:extLst>
                <a:ext uri="{FF2B5EF4-FFF2-40B4-BE49-F238E27FC236}">
                  <a16:creationId xmlns:a16="http://schemas.microsoft.com/office/drawing/2014/main" id="{A2E0471B-FC64-4C4F-B0B4-C0ADAD5AF6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72804" name="Oval 100">
                <a:extLst>
                  <a:ext uri="{FF2B5EF4-FFF2-40B4-BE49-F238E27FC236}">
                    <a16:creationId xmlns:a16="http://schemas.microsoft.com/office/drawing/2014/main" id="{04CEE2D6-FC95-423E-A207-0ACE3A177F8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805" name="Oval 101">
                <a:extLst>
                  <a:ext uri="{FF2B5EF4-FFF2-40B4-BE49-F238E27FC236}">
                    <a16:creationId xmlns:a16="http://schemas.microsoft.com/office/drawing/2014/main" id="{31F7938A-6FC1-4A76-835F-15D000969EA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06" name="Oval 102">
                <a:extLst>
                  <a:ext uri="{FF2B5EF4-FFF2-40B4-BE49-F238E27FC236}">
                    <a16:creationId xmlns:a16="http://schemas.microsoft.com/office/drawing/2014/main" id="{0D23E103-894E-4D06-9651-629C74887A9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07" name="Oval 103">
                <a:extLst>
                  <a:ext uri="{FF2B5EF4-FFF2-40B4-BE49-F238E27FC236}">
                    <a16:creationId xmlns:a16="http://schemas.microsoft.com/office/drawing/2014/main" id="{5DA9975A-24C3-4453-9D86-A408C262C90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08" name="Oval 104">
                <a:extLst>
                  <a:ext uri="{FF2B5EF4-FFF2-40B4-BE49-F238E27FC236}">
                    <a16:creationId xmlns:a16="http://schemas.microsoft.com/office/drawing/2014/main" id="{1EAC4AF7-590B-4C88-B4A8-61BC74B7FC7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72809" name="Text Box 105">
              <a:extLst>
                <a:ext uri="{FF2B5EF4-FFF2-40B4-BE49-F238E27FC236}">
                  <a16:creationId xmlns:a16="http://schemas.microsoft.com/office/drawing/2014/main" id="{88012333-DA55-4724-A93A-5ABDC4E83B9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rgbClr val="000000"/>
                  </a:solidFill>
                </a:rPr>
                <a:t>1</a:t>
              </a:r>
              <a:endParaRPr lang="en-US" altLang="en-US"/>
            </a:p>
          </p:txBody>
        </p:sp>
        <p:sp>
          <p:nvSpPr>
            <p:cNvPr id="72810" name="Text Box 106">
              <a:extLst>
                <a:ext uri="{FF2B5EF4-FFF2-40B4-BE49-F238E27FC236}">
                  <a16:creationId xmlns:a16="http://schemas.microsoft.com/office/drawing/2014/main" id="{783BA47D-6E7A-4389-A8DC-6071FC699F0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  <a:endParaRPr lang="en-US" altLang="en-US"/>
            </a:p>
          </p:txBody>
        </p:sp>
      </p:grpSp>
      <p:grpSp>
        <p:nvGrpSpPr>
          <p:cNvPr id="72811" name="Group 107">
            <a:extLst>
              <a:ext uri="{FF2B5EF4-FFF2-40B4-BE49-F238E27FC236}">
                <a16:creationId xmlns:a16="http://schemas.microsoft.com/office/drawing/2014/main" id="{2FB1F664-6EFB-4D2C-8419-DC75480FEEFC}"/>
              </a:ext>
            </a:extLst>
          </p:cNvPr>
          <p:cNvGrpSpPr>
            <a:grpSpLocks/>
          </p:cNvGrpSpPr>
          <p:nvPr/>
        </p:nvGrpSpPr>
        <p:grpSpPr bwMode="auto">
          <a:xfrm>
            <a:off x="3627438" y="1831975"/>
            <a:ext cx="2166937" cy="4035425"/>
            <a:chOff x="2208" y="1296"/>
            <a:chExt cx="1365" cy="2542"/>
          </a:xfrm>
        </p:grpSpPr>
        <p:sp>
          <p:nvSpPr>
            <p:cNvPr id="72812" name="AutoShape 108">
              <a:extLst>
                <a:ext uri="{FF2B5EF4-FFF2-40B4-BE49-F238E27FC236}">
                  <a16:creationId xmlns:a16="http://schemas.microsoft.com/office/drawing/2014/main" id="{5B9A0C4E-1818-4093-8508-F904F0E4260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3" name="AutoShape 109">
              <a:extLst>
                <a:ext uri="{FF2B5EF4-FFF2-40B4-BE49-F238E27FC236}">
                  <a16:creationId xmlns:a16="http://schemas.microsoft.com/office/drawing/2014/main" id="{9FEA009F-41A6-44AC-B25E-94156695E6D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4" name="AutoShape 110">
              <a:extLst>
                <a:ext uri="{FF2B5EF4-FFF2-40B4-BE49-F238E27FC236}">
                  <a16:creationId xmlns:a16="http://schemas.microsoft.com/office/drawing/2014/main" id="{8DDD4A0F-7A59-406D-9934-7100C1402AD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5" name="AutoShape 111">
              <a:extLst>
                <a:ext uri="{FF2B5EF4-FFF2-40B4-BE49-F238E27FC236}">
                  <a16:creationId xmlns:a16="http://schemas.microsoft.com/office/drawing/2014/main" id="{18329C5A-76EF-49FD-8623-4FB92AAA980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6" name="Oval 112">
              <a:extLst>
                <a:ext uri="{FF2B5EF4-FFF2-40B4-BE49-F238E27FC236}">
                  <a16:creationId xmlns:a16="http://schemas.microsoft.com/office/drawing/2014/main" id="{B1E2BF34-710B-44FD-A3CA-05BCA477408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817" name="Oval 113">
              <a:extLst>
                <a:ext uri="{FF2B5EF4-FFF2-40B4-BE49-F238E27FC236}">
                  <a16:creationId xmlns:a16="http://schemas.microsoft.com/office/drawing/2014/main" id="{681F4195-9FC1-49DA-9FC1-57F89055CED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818" name="Oval 114">
              <a:extLst>
                <a:ext uri="{FF2B5EF4-FFF2-40B4-BE49-F238E27FC236}">
                  <a16:creationId xmlns:a16="http://schemas.microsoft.com/office/drawing/2014/main" id="{8207B880-60D1-404A-9269-752C36B6219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819" name="Oval 115">
              <a:extLst>
                <a:ext uri="{FF2B5EF4-FFF2-40B4-BE49-F238E27FC236}">
                  <a16:creationId xmlns:a16="http://schemas.microsoft.com/office/drawing/2014/main" id="{65966570-20A6-4B15-B689-6167C08E6C0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820" name="Oval 116">
              <a:extLst>
                <a:ext uri="{FF2B5EF4-FFF2-40B4-BE49-F238E27FC236}">
                  <a16:creationId xmlns:a16="http://schemas.microsoft.com/office/drawing/2014/main" id="{1A8A00D5-C170-4845-8AC1-5935B606F20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821" name="Text Box 117">
              <a:extLst>
                <a:ext uri="{FF2B5EF4-FFF2-40B4-BE49-F238E27FC236}">
                  <a16:creationId xmlns:a16="http://schemas.microsoft.com/office/drawing/2014/main" id="{DEAAF486-9662-444C-A42A-FC641ABAA6B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rgbClr val="000000"/>
                  </a:solidFill>
                </a:rPr>
                <a:t>2</a:t>
              </a:r>
              <a:endParaRPr lang="en-US" altLang="en-US"/>
            </a:p>
          </p:txBody>
        </p:sp>
        <p:sp>
          <p:nvSpPr>
            <p:cNvPr id="72822" name="Text Box 118">
              <a:extLst>
                <a:ext uri="{FF2B5EF4-FFF2-40B4-BE49-F238E27FC236}">
                  <a16:creationId xmlns:a16="http://schemas.microsoft.com/office/drawing/2014/main" id="{814BECE5-DFC0-4ACE-A9D5-D82D3BA87B9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  <a:endParaRPr lang="en-US" altLang="en-US"/>
            </a:p>
          </p:txBody>
        </p:sp>
        <p:sp>
          <p:nvSpPr>
            <p:cNvPr id="72823" name="AutoShape 119">
              <a:extLst>
                <a:ext uri="{FF2B5EF4-FFF2-40B4-BE49-F238E27FC236}">
                  <a16:creationId xmlns:a16="http://schemas.microsoft.com/office/drawing/2014/main" id="{9EF93FA8-7F53-40B0-BB2D-C88A0F50A8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4" name="AutoShape 120">
              <a:extLst>
                <a:ext uri="{FF2B5EF4-FFF2-40B4-BE49-F238E27FC236}">
                  <a16:creationId xmlns:a16="http://schemas.microsoft.com/office/drawing/2014/main" id="{80DEB0D1-072A-43F3-8587-80F1C506629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825" name="Group 121">
            <a:extLst>
              <a:ext uri="{FF2B5EF4-FFF2-40B4-BE49-F238E27FC236}">
                <a16:creationId xmlns:a16="http://schemas.microsoft.com/office/drawing/2014/main" id="{939AC75F-13F2-44DF-94FD-C1718D95B017}"/>
              </a:ext>
            </a:extLst>
          </p:cNvPr>
          <p:cNvGrpSpPr>
            <a:grpSpLocks/>
          </p:cNvGrpSpPr>
          <p:nvPr/>
        </p:nvGrpSpPr>
        <p:grpSpPr bwMode="auto">
          <a:xfrm>
            <a:off x="5983288" y="1831975"/>
            <a:ext cx="2170112" cy="4035425"/>
            <a:chOff x="3692" y="1296"/>
            <a:chExt cx="1367" cy="2542"/>
          </a:xfrm>
        </p:grpSpPr>
        <p:sp>
          <p:nvSpPr>
            <p:cNvPr id="72826" name="AutoShape 122">
              <a:extLst>
                <a:ext uri="{FF2B5EF4-FFF2-40B4-BE49-F238E27FC236}">
                  <a16:creationId xmlns:a16="http://schemas.microsoft.com/office/drawing/2014/main" id="{A4A96400-B2C9-47AB-9E96-8441572F8FD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7" name="AutoShape 123">
              <a:extLst>
                <a:ext uri="{FF2B5EF4-FFF2-40B4-BE49-F238E27FC236}">
                  <a16:creationId xmlns:a16="http://schemas.microsoft.com/office/drawing/2014/main" id="{F634E5CB-6314-439A-807A-7A9BA287BC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8" name="AutoShape 124">
              <a:extLst>
                <a:ext uri="{FF2B5EF4-FFF2-40B4-BE49-F238E27FC236}">
                  <a16:creationId xmlns:a16="http://schemas.microsoft.com/office/drawing/2014/main" id="{D7E6AD77-97C7-4A24-BCF2-0FB056652BE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9" name="AutoShape 125">
              <a:extLst>
                <a:ext uri="{FF2B5EF4-FFF2-40B4-BE49-F238E27FC236}">
                  <a16:creationId xmlns:a16="http://schemas.microsoft.com/office/drawing/2014/main" id="{A7366FAF-7742-42AD-AC31-AB6595E8690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830" name="Group 126">
              <a:extLst>
                <a:ext uri="{FF2B5EF4-FFF2-40B4-BE49-F238E27FC236}">
                  <a16:creationId xmlns:a16="http://schemas.microsoft.com/office/drawing/2014/main" id="{43D9D53E-355D-49F5-BAD8-79E7785524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72831" name="Oval 127">
                <a:extLst>
                  <a:ext uri="{FF2B5EF4-FFF2-40B4-BE49-F238E27FC236}">
                    <a16:creationId xmlns:a16="http://schemas.microsoft.com/office/drawing/2014/main" id="{730B771F-BCBE-4E62-A30F-C491523D376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832" name="Oval 128">
                <a:extLst>
                  <a:ext uri="{FF2B5EF4-FFF2-40B4-BE49-F238E27FC236}">
                    <a16:creationId xmlns:a16="http://schemas.microsoft.com/office/drawing/2014/main" id="{F36C15C1-2367-4DD1-9073-936C0E40996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33" name="Oval 129">
                <a:extLst>
                  <a:ext uri="{FF2B5EF4-FFF2-40B4-BE49-F238E27FC236}">
                    <a16:creationId xmlns:a16="http://schemas.microsoft.com/office/drawing/2014/main" id="{54C03974-F001-49B4-9D6C-4EACC5C9719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34" name="Oval 130">
                <a:extLst>
                  <a:ext uri="{FF2B5EF4-FFF2-40B4-BE49-F238E27FC236}">
                    <a16:creationId xmlns:a16="http://schemas.microsoft.com/office/drawing/2014/main" id="{543DBB9D-B3A0-4D49-A07E-92270651062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835" name="Oval 131">
                <a:extLst>
                  <a:ext uri="{FF2B5EF4-FFF2-40B4-BE49-F238E27FC236}">
                    <a16:creationId xmlns:a16="http://schemas.microsoft.com/office/drawing/2014/main" id="{0A266DB5-61C9-4CFC-ADF1-1456240B690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72836" name="Text Box 132">
              <a:extLst>
                <a:ext uri="{FF2B5EF4-FFF2-40B4-BE49-F238E27FC236}">
                  <a16:creationId xmlns:a16="http://schemas.microsoft.com/office/drawing/2014/main" id="{C44101CD-1D12-46FC-B87B-3F53B67EDA9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400">
                  <a:solidFill>
                    <a:srgbClr val="000000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72837" name="Text Box 133">
              <a:extLst>
                <a:ext uri="{FF2B5EF4-FFF2-40B4-BE49-F238E27FC236}">
                  <a16:creationId xmlns:a16="http://schemas.microsoft.com/office/drawing/2014/main" id="{2DF55D59-80CA-476B-8D9F-B153102E1B2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Verdana" panose="020B0604030504040204" pitchFamily="34" charset="0"/>
                </a:rPr>
                <a:t>ThemeGallery is a Design Digital Content &amp; Contents mall developed by Guild Design Inc.</a:t>
              </a:r>
              <a:endParaRPr lang="en-US" altLang="en-US"/>
            </a:p>
          </p:txBody>
        </p:sp>
        <p:sp>
          <p:nvSpPr>
            <p:cNvPr id="72838" name="AutoShape 134">
              <a:extLst>
                <a:ext uri="{FF2B5EF4-FFF2-40B4-BE49-F238E27FC236}">
                  <a16:creationId xmlns:a16="http://schemas.microsoft.com/office/drawing/2014/main" id="{384CC76D-E37F-41B3-8A96-8F48FC7E22C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6F9DB7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9" name="AutoShape 135">
              <a:extLst>
                <a:ext uri="{FF2B5EF4-FFF2-40B4-BE49-F238E27FC236}">
                  <a16:creationId xmlns:a16="http://schemas.microsoft.com/office/drawing/2014/main" id="{516F8244-FE8C-42C4-870A-0BFAC0D94ED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98BAA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F11CFFEA-F1A6-400B-A024-568B9A623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C9059745-4B2A-482F-AC16-91E7589D0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73825" name="Group 97">
            <a:extLst>
              <a:ext uri="{FF2B5EF4-FFF2-40B4-BE49-F238E27FC236}">
                <a16:creationId xmlns:a16="http://schemas.microsoft.com/office/drawing/2014/main" id="{1C72AFB8-8C36-4CF1-B90E-8BAB634BDB59}"/>
              </a:ext>
            </a:extLst>
          </p:cNvPr>
          <p:cNvGrpSpPr>
            <a:grpSpLocks/>
          </p:cNvGrpSpPr>
          <p:nvPr/>
        </p:nvGrpSpPr>
        <p:grpSpPr bwMode="auto">
          <a:xfrm>
            <a:off x="241300" y="2032000"/>
            <a:ext cx="8664575" cy="3911600"/>
            <a:chOff x="152" y="1280"/>
            <a:chExt cx="5458" cy="2464"/>
          </a:xfrm>
        </p:grpSpPr>
        <p:grpSp>
          <p:nvGrpSpPr>
            <p:cNvPr id="73731" name="Group 3">
              <a:extLst>
                <a:ext uri="{FF2B5EF4-FFF2-40B4-BE49-F238E27FC236}">
                  <a16:creationId xmlns:a16="http://schemas.microsoft.com/office/drawing/2014/main" id="{A3F9D811-0FA8-4FD5-87CD-977CA39D12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2" y="2040"/>
              <a:ext cx="5458" cy="90"/>
              <a:chOff x="0" y="1896"/>
              <a:chExt cx="5760" cy="120"/>
            </a:xfrm>
          </p:grpSpPr>
          <p:sp>
            <p:nvSpPr>
              <p:cNvPr id="73732" name="Rectangle 4">
                <a:extLst>
                  <a:ext uri="{FF2B5EF4-FFF2-40B4-BE49-F238E27FC236}">
                    <a16:creationId xmlns:a16="http://schemas.microsoft.com/office/drawing/2014/main" id="{95764E58-6DEE-4F84-96BC-DB27757F042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808080">
                      <a:gamma/>
                      <a:tint val="15294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33" name="Rectangle 5">
                <a:extLst>
                  <a:ext uri="{FF2B5EF4-FFF2-40B4-BE49-F238E27FC236}">
                    <a16:creationId xmlns:a16="http://schemas.microsoft.com/office/drawing/2014/main" id="{BA0F6D1D-F389-44D5-9859-AEF5E9129C8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5F5F5F">
                      <a:gamma/>
                      <a:tint val="30196"/>
                      <a:invGamma/>
                    </a:srgbClr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821" name="Group 93">
              <a:extLst>
                <a:ext uri="{FF2B5EF4-FFF2-40B4-BE49-F238E27FC236}">
                  <a16:creationId xmlns:a16="http://schemas.microsoft.com/office/drawing/2014/main" id="{B77FE776-8BC3-4052-B08D-0CB873D6E6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692"/>
              <a:ext cx="1079" cy="2010"/>
              <a:chOff x="480" y="1692"/>
              <a:chExt cx="1079" cy="2010"/>
            </a:xfrm>
          </p:grpSpPr>
          <p:grpSp>
            <p:nvGrpSpPr>
              <p:cNvPr id="73787" name="Group 59">
                <a:extLst>
                  <a:ext uri="{FF2B5EF4-FFF2-40B4-BE49-F238E27FC236}">
                    <a16:creationId xmlns:a16="http://schemas.microsoft.com/office/drawing/2014/main" id="{A0A239AC-B30C-4A1B-8BBD-E839F1DE90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77067">
                <a:off x="573" y="2715"/>
                <a:ext cx="1432" cy="541"/>
                <a:chOff x="2290" y="2725"/>
                <a:chExt cx="1832" cy="713"/>
              </a:xfrm>
            </p:grpSpPr>
            <p:grpSp>
              <p:nvGrpSpPr>
                <p:cNvPr id="73788" name="Group 60">
                  <a:extLst>
                    <a:ext uri="{FF2B5EF4-FFF2-40B4-BE49-F238E27FC236}">
                      <a16:creationId xmlns:a16="http://schemas.microsoft.com/office/drawing/2014/main" id="{079AFE32-1327-4C67-B49A-41C5423E9B5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90" y="3030"/>
                  <a:ext cx="1832" cy="408"/>
                  <a:chOff x="2290" y="3030"/>
                  <a:chExt cx="1832" cy="408"/>
                </a:xfrm>
              </p:grpSpPr>
              <p:sp>
                <p:nvSpPr>
                  <p:cNvPr id="73789" name="Freeform 61">
                    <a:extLst>
                      <a:ext uri="{FF2B5EF4-FFF2-40B4-BE49-F238E27FC236}">
                        <a16:creationId xmlns:a16="http://schemas.microsoft.com/office/drawing/2014/main" id="{C9CE7072-3C9B-4B9D-96A3-0D49499C689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60878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90" name="Freeform 62">
                    <a:extLst>
                      <a:ext uri="{FF2B5EF4-FFF2-40B4-BE49-F238E27FC236}">
                        <a16:creationId xmlns:a16="http://schemas.microsoft.com/office/drawing/2014/main" id="{AD36A3A4-8BEE-42C6-B884-01EA30B5D74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791" name="Group 63">
                  <a:extLst>
                    <a:ext uri="{FF2B5EF4-FFF2-40B4-BE49-F238E27FC236}">
                      <a16:creationId xmlns:a16="http://schemas.microsoft.com/office/drawing/2014/main" id="{E75A0CED-F439-4456-8E4A-7627FADD8AE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V="1">
                  <a:off x="2290" y="2725"/>
                  <a:ext cx="1406" cy="313"/>
                  <a:chOff x="2290" y="3030"/>
                  <a:chExt cx="1832" cy="408"/>
                </a:xfrm>
              </p:grpSpPr>
              <p:sp>
                <p:nvSpPr>
                  <p:cNvPr id="73792" name="Freeform 64">
                    <a:extLst>
                      <a:ext uri="{FF2B5EF4-FFF2-40B4-BE49-F238E27FC236}">
                        <a16:creationId xmlns:a16="http://schemas.microsoft.com/office/drawing/2014/main" id="{8EB39D8D-6BF0-4CBD-8A7E-5B8E9F9CEF6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98B5B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93" name="Freeform 65">
                    <a:extLst>
                      <a:ext uri="{FF2B5EF4-FFF2-40B4-BE49-F238E27FC236}">
                        <a16:creationId xmlns:a16="http://schemas.microsoft.com/office/drawing/2014/main" id="{A308F461-9E20-433A-9FD2-F75D5B2C83B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3794" name="Group 66">
                <a:extLst>
                  <a:ext uri="{FF2B5EF4-FFF2-40B4-BE49-F238E27FC236}">
                    <a16:creationId xmlns:a16="http://schemas.microsoft.com/office/drawing/2014/main" id="{B2D127A7-913E-4E79-BCC2-E7B3FB227C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" y="1692"/>
                <a:ext cx="799" cy="824"/>
                <a:chOff x="2789" y="1625"/>
                <a:chExt cx="907" cy="907"/>
              </a:xfrm>
            </p:grpSpPr>
            <p:sp>
              <p:nvSpPr>
                <p:cNvPr id="73795" name="Oval 67">
                  <a:extLst>
                    <a:ext uri="{FF2B5EF4-FFF2-40B4-BE49-F238E27FC236}">
                      <a16:creationId xmlns:a16="http://schemas.microsoft.com/office/drawing/2014/main" id="{62C73471-C735-4A69-A527-0418073808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tint val="0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tint val="0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96" name="Oval 68">
                  <a:extLst>
                    <a:ext uri="{FF2B5EF4-FFF2-40B4-BE49-F238E27FC236}">
                      <a16:creationId xmlns:a16="http://schemas.microsoft.com/office/drawing/2014/main" id="{D547E3DA-0DC2-4B66-8B39-0BC29BE9E4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alpha val="32001"/>
                      </a:srgbClr>
                    </a:gs>
                    <a:gs pos="100000">
                      <a:srgbClr val="83A6A7">
                        <a:gamma/>
                        <a:shade val="0"/>
                        <a:invGamma/>
                        <a:alpha val="89999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97" name="Oval 69">
                  <a:extLst>
                    <a:ext uri="{FF2B5EF4-FFF2-40B4-BE49-F238E27FC236}">
                      <a16:creationId xmlns:a16="http://schemas.microsoft.com/office/drawing/2014/main" id="{9E525996-8EA3-46E7-8236-A0E4FF6118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4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54118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shade val="54118"/>
                        <a:invGamma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98" name="Oval 70">
                  <a:extLst>
                    <a:ext uri="{FF2B5EF4-FFF2-40B4-BE49-F238E27FC236}">
                      <a16:creationId xmlns:a16="http://schemas.microsoft.com/office/drawing/2014/main" id="{B3735BAA-86C1-446E-B49C-92D5A28E0B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6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63529"/>
                        <a:invGamma/>
                      </a:srgbClr>
                    </a:gs>
                    <a:gs pos="100000">
                      <a:srgbClr val="83A6A7">
                        <a:alpha val="0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99" name="Oval 71">
                  <a:extLst>
                    <a:ext uri="{FF2B5EF4-FFF2-40B4-BE49-F238E27FC236}">
                      <a16:creationId xmlns:a16="http://schemas.microsoft.com/office/drawing/2014/main" id="{04E3D44E-4074-48F2-9E8F-5D8510E446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88" y="1724"/>
                  <a:ext cx="709" cy="709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73800" name="Group 72">
                  <a:extLst>
                    <a:ext uri="{FF2B5EF4-FFF2-40B4-BE49-F238E27FC236}">
                      <a16:creationId xmlns:a16="http://schemas.microsoft.com/office/drawing/2014/main" id="{1F2D657E-6E2F-41C0-9DBD-735814C8D5A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99" y="1735"/>
                  <a:ext cx="687" cy="688"/>
                  <a:chOff x="4166" y="1706"/>
                  <a:chExt cx="1252" cy="1252"/>
                </a:xfrm>
              </p:grpSpPr>
              <p:sp>
                <p:nvSpPr>
                  <p:cNvPr id="73801" name="Oval 73">
                    <a:extLst>
                      <a:ext uri="{FF2B5EF4-FFF2-40B4-BE49-F238E27FC236}">
                        <a16:creationId xmlns:a16="http://schemas.microsoft.com/office/drawing/2014/main" id="{5CEAA130-B457-4EEF-B205-A9398017448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802" name="Oval 74">
                    <a:extLst>
                      <a:ext uri="{FF2B5EF4-FFF2-40B4-BE49-F238E27FC236}">
                        <a16:creationId xmlns:a16="http://schemas.microsoft.com/office/drawing/2014/main" id="{D9DFBCD3-53DE-43FD-984C-E3A66A49090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803" name="Oval 75">
                    <a:extLst>
                      <a:ext uri="{FF2B5EF4-FFF2-40B4-BE49-F238E27FC236}">
                        <a16:creationId xmlns:a16="http://schemas.microsoft.com/office/drawing/2014/main" id="{6F88F735-20BD-4CF4-847C-404D8BBCA7C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804" name="Oval 76">
                    <a:extLst>
                      <a:ext uri="{FF2B5EF4-FFF2-40B4-BE49-F238E27FC236}">
                        <a16:creationId xmlns:a16="http://schemas.microsoft.com/office/drawing/2014/main" id="{654A2840-161A-44C5-B843-70DD5A5F7F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3805" name="Text Box 77">
                <a:extLst>
                  <a:ext uri="{FF2B5EF4-FFF2-40B4-BE49-F238E27FC236}">
                    <a16:creationId xmlns:a16="http://schemas.microsoft.com/office/drawing/2014/main" id="{10B1D60C-D7FB-4C3D-B492-3A74076037F6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710" y="2836"/>
                <a:ext cx="85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2000" b="1">
                    <a:solidFill>
                      <a:schemeClr val="bg1"/>
                    </a:solidFill>
                  </a:rPr>
                  <a:t>Your Text</a:t>
                </a:r>
              </a:p>
            </p:txBody>
          </p:sp>
          <p:sp>
            <p:nvSpPr>
              <p:cNvPr id="73806" name="Text Box 78">
                <a:extLst>
                  <a:ext uri="{FF2B5EF4-FFF2-40B4-BE49-F238E27FC236}">
                    <a16:creationId xmlns:a16="http://schemas.microsoft.com/office/drawing/2014/main" id="{B16DE7B3-3E64-4977-9AFF-3CBB016FDA50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1003" y="2663"/>
                <a:ext cx="63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1400" b="1"/>
                  <a:t>Your Text</a:t>
                </a:r>
              </a:p>
            </p:txBody>
          </p:sp>
        </p:grpSp>
        <p:grpSp>
          <p:nvGrpSpPr>
            <p:cNvPr id="73822" name="Group 94">
              <a:extLst>
                <a:ext uri="{FF2B5EF4-FFF2-40B4-BE49-F238E27FC236}">
                  <a16:creationId xmlns:a16="http://schemas.microsoft.com/office/drawing/2014/main" id="{1318A0D7-4074-47C7-834C-6ED3D020E1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1" y="1692"/>
              <a:ext cx="1078" cy="2010"/>
              <a:chOff x="1581" y="1692"/>
              <a:chExt cx="1078" cy="2010"/>
            </a:xfrm>
          </p:grpSpPr>
          <p:grpSp>
            <p:nvGrpSpPr>
              <p:cNvPr id="73769" name="Group 41">
                <a:extLst>
                  <a:ext uri="{FF2B5EF4-FFF2-40B4-BE49-F238E27FC236}">
                    <a16:creationId xmlns:a16="http://schemas.microsoft.com/office/drawing/2014/main" id="{F7430DEF-886E-416E-895A-55CD108AE6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77067">
                <a:off x="1673" y="2715"/>
                <a:ext cx="1432" cy="541"/>
                <a:chOff x="2290" y="2725"/>
                <a:chExt cx="1832" cy="713"/>
              </a:xfrm>
            </p:grpSpPr>
            <p:grpSp>
              <p:nvGrpSpPr>
                <p:cNvPr id="73770" name="Group 42">
                  <a:extLst>
                    <a:ext uri="{FF2B5EF4-FFF2-40B4-BE49-F238E27FC236}">
                      <a16:creationId xmlns:a16="http://schemas.microsoft.com/office/drawing/2014/main" id="{6C4D518A-4366-48A7-81CC-031D778CB78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90" y="3030"/>
                  <a:ext cx="1832" cy="408"/>
                  <a:chOff x="2290" y="3030"/>
                  <a:chExt cx="1832" cy="408"/>
                </a:xfrm>
              </p:grpSpPr>
              <p:sp>
                <p:nvSpPr>
                  <p:cNvPr id="73771" name="Freeform 43">
                    <a:extLst>
                      <a:ext uri="{FF2B5EF4-FFF2-40B4-BE49-F238E27FC236}">
                        <a16:creationId xmlns:a16="http://schemas.microsoft.com/office/drawing/2014/main" id="{32ADE603-9711-4A81-8CF4-25049F3FA05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60878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72" name="Freeform 44">
                    <a:extLst>
                      <a:ext uri="{FF2B5EF4-FFF2-40B4-BE49-F238E27FC236}">
                        <a16:creationId xmlns:a16="http://schemas.microsoft.com/office/drawing/2014/main" id="{FC4CA58F-BC17-4634-B4BD-00212F16D4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773" name="Group 45">
                  <a:extLst>
                    <a:ext uri="{FF2B5EF4-FFF2-40B4-BE49-F238E27FC236}">
                      <a16:creationId xmlns:a16="http://schemas.microsoft.com/office/drawing/2014/main" id="{42999A77-A0A8-41D4-94B7-FC34A03E4CD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V="1">
                  <a:off x="2290" y="2725"/>
                  <a:ext cx="1406" cy="313"/>
                  <a:chOff x="2290" y="3030"/>
                  <a:chExt cx="1832" cy="408"/>
                </a:xfrm>
              </p:grpSpPr>
              <p:sp>
                <p:nvSpPr>
                  <p:cNvPr id="73774" name="Freeform 46">
                    <a:extLst>
                      <a:ext uri="{FF2B5EF4-FFF2-40B4-BE49-F238E27FC236}">
                        <a16:creationId xmlns:a16="http://schemas.microsoft.com/office/drawing/2014/main" id="{725DD5B5-C3D2-481A-8AA1-866617C4CA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98B5B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75" name="Freeform 47">
                    <a:extLst>
                      <a:ext uri="{FF2B5EF4-FFF2-40B4-BE49-F238E27FC236}">
                        <a16:creationId xmlns:a16="http://schemas.microsoft.com/office/drawing/2014/main" id="{9B93CCD9-B674-4569-8EBE-DE2F777C098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3776" name="Group 48">
                <a:extLst>
                  <a:ext uri="{FF2B5EF4-FFF2-40B4-BE49-F238E27FC236}">
                    <a16:creationId xmlns:a16="http://schemas.microsoft.com/office/drawing/2014/main" id="{4FEF3926-0653-4686-A1E1-4364C3FE0B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1" y="1692"/>
                <a:ext cx="799" cy="824"/>
                <a:chOff x="2789" y="1625"/>
                <a:chExt cx="907" cy="907"/>
              </a:xfrm>
            </p:grpSpPr>
            <p:sp>
              <p:nvSpPr>
                <p:cNvPr id="73777" name="Oval 49">
                  <a:extLst>
                    <a:ext uri="{FF2B5EF4-FFF2-40B4-BE49-F238E27FC236}">
                      <a16:creationId xmlns:a16="http://schemas.microsoft.com/office/drawing/2014/main" id="{7CC9D0D6-5B22-4D92-9DA6-D49A4271BF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tint val="0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tint val="0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78" name="Oval 50">
                  <a:extLst>
                    <a:ext uri="{FF2B5EF4-FFF2-40B4-BE49-F238E27FC236}">
                      <a16:creationId xmlns:a16="http://schemas.microsoft.com/office/drawing/2014/main" id="{5B5D0822-B40D-4EF7-9BA9-1B02A218C5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alpha val="32001"/>
                      </a:srgbClr>
                    </a:gs>
                    <a:gs pos="100000">
                      <a:srgbClr val="83A6A7">
                        <a:gamma/>
                        <a:shade val="0"/>
                        <a:invGamma/>
                        <a:alpha val="89999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79" name="Oval 51">
                  <a:extLst>
                    <a:ext uri="{FF2B5EF4-FFF2-40B4-BE49-F238E27FC236}">
                      <a16:creationId xmlns:a16="http://schemas.microsoft.com/office/drawing/2014/main" id="{9618D1F3-A93D-4DB3-8E68-F86B45BB0F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4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54118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shade val="54118"/>
                        <a:invGamma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80" name="Oval 52">
                  <a:extLst>
                    <a:ext uri="{FF2B5EF4-FFF2-40B4-BE49-F238E27FC236}">
                      <a16:creationId xmlns:a16="http://schemas.microsoft.com/office/drawing/2014/main" id="{C6689FD6-9073-4955-9E7F-7942F2A518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6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63529"/>
                        <a:invGamma/>
                      </a:srgbClr>
                    </a:gs>
                    <a:gs pos="100000">
                      <a:srgbClr val="83A6A7">
                        <a:alpha val="0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81" name="Oval 53">
                  <a:extLst>
                    <a:ext uri="{FF2B5EF4-FFF2-40B4-BE49-F238E27FC236}">
                      <a16:creationId xmlns:a16="http://schemas.microsoft.com/office/drawing/2014/main" id="{3F764F39-B504-4757-98E4-B2FA444597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88" y="1724"/>
                  <a:ext cx="709" cy="709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73782" name="Group 54">
                  <a:extLst>
                    <a:ext uri="{FF2B5EF4-FFF2-40B4-BE49-F238E27FC236}">
                      <a16:creationId xmlns:a16="http://schemas.microsoft.com/office/drawing/2014/main" id="{1FDB0FD9-9BF8-434E-B143-F5B9B7A7991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99" y="1735"/>
                  <a:ext cx="687" cy="688"/>
                  <a:chOff x="4166" y="1706"/>
                  <a:chExt cx="1252" cy="1252"/>
                </a:xfrm>
              </p:grpSpPr>
              <p:sp>
                <p:nvSpPr>
                  <p:cNvPr id="73783" name="Oval 55">
                    <a:extLst>
                      <a:ext uri="{FF2B5EF4-FFF2-40B4-BE49-F238E27FC236}">
                        <a16:creationId xmlns:a16="http://schemas.microsoft.com/office/drawing/2014/main" id="{4C3E997D-A876-4890-9A90-B3F724DD4EE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84" name="Oval 56">
                    <a:extLst>
                      <a:ext uri="{FF2B5EF4-FFF2-40B4-BE49-F238E27FC236}">
                        <a16:creationId xmlns:a16="http://schemas.microsoft.com/office/drawing/2014/main" id="{91710CE5-AE39-4AE2-BB6B-602791F3834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85" name="Oval 57">
                    <a:extLst>
                      <a:ext uri="{FF2B5EF4-FFF2-40B4-BE49-F238E27FC236}">
                        <a16:creationId xmlns:a16="http://schemas.microsoft.com/office/drawing/2014/main" id="{800A8729-5B83-4BC6-B413-95E1F1421AB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86" name="Oval 58">
                    <a:extLst>
                      <a:ext uri="{FF2B5EF4-FFF2-40B4-BE49-F238E27FC236}">
                        <a16:creationId xmlns:a16="http://schemas.microsoft.com/office/drawing/2014/main" id="{C0278569-BB27-469B-B774-4DE0AA0B00B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3807" name="Text Box 79">
                <a:extLst>
                  <a:ext uri="{FF2B5EF4-FFF2-40B4-BE49-F238E27FC236}">
                    <a16:creationId xmlns:a16="http://schemas.microsoft.com/office/drawing/2014/main" id="{99140E2C-4521-4785-9C1B-D76B94B73915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1807" y="2836"/>
                <a:ext cx="85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2000" b="1">
                    <a:solidFill>
                      <a:schemeClr val="bg1"/>
                    </a:solidFill>
                  </a:rPr>
                  <a:t>Your Text</a:t>
                </a:r>
              </a:p>
            </p:txBody>
          </p:sp>
          <p:sp>
            <p:nvSpPr>
              <p:cNvPr id="73808" name="Text Box 80">
                <a:extLst>
                  <a:ext uri="{FF2B5EF4-FFF2-40B4-BE49-F238E27FC236}">
                    <a16:creationId xmlns:a16="http://schemas.microsoft.com/office/drawing/2014/main" id="{1A06B797-099F-4A5F-A28E-0106CEA09197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2100" y="2663"/>
                <a:ext cx="63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1400" b="1"/>
                  <a:t>Your Text</a:t>
                </a:r>
              </a:p>
            </p:txBody>
          </p:sp>
        </p:grpSp>
        <p:grpSp>
          <p:nvGrpSpPr>
            <p:cNvPr id="73823" name="Group 95">
              <a:extLst>
                <a:ext uri="{FF2B5EF4-FFF2-40B4-BE49-F238E27FC236}">
                  <a16:creationId xmlns:a16="http://schemas.microsoft.com/office/drawing/2014/main" id="{AA930FEE-288D-4AA9-9739-2098255608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17" y="1692"/>
              <a:ext cx="1079" cy="2010"/>
              <a:chOff x="2717" y="1692"/>
              <a:chExt cx="1079" cy="2010"/>
            </a:xfrm>
          </p:grpSpPr>
          <p:grpSp>
            <p:nvGrpSpPr>
              <p:cNvPr id="73734" name="Group 6">
                <a:extLst>
                  <a:ext uri="{FF2B5EF4-FFF2-40B4-BE49-F238E27FC236}">
                    <a16:creationId xmlns:a16="http://schemas.microsoft.com/office/drawing/2014/main" id="{C11081A8-DDFB-42A0-9C61-FF862C088E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77067">
                <a:off x="2810" y="2715"/>
                <a:ext cx="1432" cy="541"/>
                <a:chOff x="2290" y="2725"/>
                <a:chExt cx="1832" cy="713"/>
              </a:xfrm>
            </p:grpSpPr>
            <p:grpSp>
              <p:nvGrpSpPr>
                <p:cNvPr id="73735" name="Group 7">
                  <a:extLst>
                    <a:ext uri="{FF2B5EF4-FFF2-40B4-BE49-F238E27FC236}">
                      <a16:creationId xmlns:a16="http://schemas.microsoft.com/office/drawing/2014/main" id="{209195E1-C219-4E1D-8DC0-57C5D90FF02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90" y="3030"/>
                  <a:ext cx="1832" cy="408"/>
                  <a:chOff x="2290" y="3030"/>
                  <a:chExt cx="1832" cy="408"/>
                </a:xfrm>
              </p:grpSpPr>
              <p:sp>
                <p:nvSpPr>
                  <p:cNvPr id="73736" name="Freeform 8">
                    <a:extLst>
                      <a:ext uri="{FF2B5EF4-FFF2-40B4-BE49-F238E27FC236}">
                        <a16:creationId xmlns:a16="http://schemas.microsoft.com/office/drawing/2014/main" id="{FCE9CDD6-3AEA-4D73-A624-583E7EAA1E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60878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37" name="Freeform 9">
                    <a:extLst>
                      <a:ext uri="{FF2B5EF4-FFF2-40B4-BE49-F238E27FC236}">
                        <a16:creationId xmlns:a16="http://schemas.microsoft.com/office/drawing/2014/main" id="{144EAA9F-7C10-4507-B1A2-E80EC883BDC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738" name="Group 10">
                  <a:extLst>
                    <a:ext uri="{FF2B5EF4-FFF2-40B4-BE49-F238E27FC236}">
                      <a16:creationId xmlns:a16="http://schemas.microsoft.com/office/drawing/2014/main" id="{DB10837C-9FD8-42A9-A048-487971D4EEC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V="1">
                  <a:off x="2290" y="2725"/>
                  <a:ext cx="1406" cy="313"/>
                  <a:chOff x="2290" y="3030"/>
                  <a:chExt cx="1832" cy="408"/>
                </a:xfrm>
              </p:grpSpPr>
              <p:sp>
                <p:nvSpPr>
                  <p:cNvPr id="73739" name="Freeform 11">
                    <a:extLst>
                      <a:ext uri="{FF2B5EF4-FFF2-40B4-BE49-F238E27FC236}">
                        <a16:creationId xmlns:a16="http://schemas.microsoft.com/office/drawing/2014/main" id="{33128E95-9D6B-44B5-8965-371110F74CE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98B5B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40" name="Freeform 12">
                    <a:extLst>
                      <a:ext uri="{FF2B5EF4-FFF2-40B4-BE49-F238E27FC236}">
                        <a16:creationId xmlns:a16="http://schemas.microsoft.com/office/drawing/2014/main" id="{7C239D7C-1028-4A2F-BD18-F3C77368D53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3741" name="Group 13">
                <a:extLst>
                  <a:ext uri="{FF2B5EF4-FFF2-40B4-BE49-F238E27FC236}">
                    <a16:creationId xmlns:a16="http://schemas.microsoft.com/office/drawing/2014/main" id="{C99175A2-3E12-48B2-8691-EB0AFD2358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17" y="1692"/>
                <a:ext cx="800" cy="824"/>
                <a:chOff x="2789" y="1625"/>
                <a:chExt cx="907" cy="907"/>
              </a:xfrm>
            </p:grpSpPr>
            <p:sp>
              <p:nvSpPr>
                <p:cNvPr id="73742" name="Oval 14">
                  <a:extLst>
                    <a:ext uri="{FF2B5EF4-FFF2-40B4-BE49-F238E27FC236}">
                      <a16:creationId xmlns:a16="http://schemas.microsoft.com/office/drawing/2014/main" id="{5C436A22-552E-49DE-9345-808EC7BEB7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tint val="0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tint val="0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43" name="Oval 15">
                  <a:extLst>
                    <a:ext uri="{FF2B5EF4-FFF2-40B4-BE49-F238E27FC236}">
                      <a16:creationId xmlns:a16="http://schemas.microsoft.com/office/drawing/2014/main" id="{54DF1DC7-A3BD-4C58-88F1-A892BC8561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789" y="1625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alpha val="32001"/>
                      </a:srgbClr>
                    </a:gs>
                    <a:gs pos="100000">
                      <a:srgbClr val="83A6A7">
                        <a:gamma/>
                        <a:shade val="0"/>
                        <a:invGamma/>
                        <a:alpha val="89999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44" name="Oval 16">
                  <a:extLst>
                    <a:ext uri="{FF2B5EF4-FFF2-40B4-BE49-F238E27FC236}">
                      <a16:creationId xmlns:a16="http://schemas.microsoft.com/office/drawing/2014/main" id="{032D5C02-D94D-47DE-9A0B-5156FA8911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4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54118"/>
                        <a:invGamma/>
                      </a:srgbClr>
                    </a:gs>
                    <a:gs pos="50000">
                      <a:srgbClr val="83A6A7"/>
                    </a:gs>
                    <a:gs pos="100000">
                      <a:srgbClr val="83A6A7">
                        <a:gamma/>
                        <a:shade val="54118"/>
                        <a:invGamma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45" name="Oval 17">
                  <a:extLst>
                    <a:ext uri="{FF2B5EF4-FFF2-40B4-BE49-F238E27FC236}">
                      <a16:creationId xmlns:a16="http://schemas.microsoft.com/office/drawing/2014/main" id="{F4665058-AA0E-4809-95FA-F65AD8060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49" y="1686"/>
                  <a:ext cx="787" cy="78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3A6A7">
                        <a:gamma/>
                        <a:shade val="63529"/>
                        <a:invGamma/>
                      </a:srgbClr>
                    </a:gs>
                    <a:gs pos="100000">
                      <a:srgbClr val="83A6A7">
                        <a:alpha val="0"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746" name="Oval 18">
                  <a:extLst>
                    <a:ext uri="{FF2B5EF4-FFF2-40B4-BE49-F238E27FC236}">
                      <a16:creationId xmlns:a16="http://schemas.microsoft.com/office/drawing/2014/main" id="{0BB3B4AA-48C1-4E1C-BD8F-ABD4FA3DEF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888" y="1724"/>
                  <a:ext cx="709" cy="709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73747" name="Group 19">
                  <a:extLst>
                    <a:ext uri="{FF2B5EF4-FFF2-40B4-BE49-F238E27FC236}">
                      <a16:creationId xmlns:a16="http://schemas.microsoft.com/office/drawing/2014/main" id="{05D2DEE4-25AB-4B0E-8E86-D0284016642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99" y="1735"/>
                  <a:ext cx="687" cy="688"/>
                  <a:chOff x="4166" y="1706"/>
                  <a:chExt cx="1252" cy="1252"/>
                </a:xfrm>
              </p:grpSpPr>
              <p:sp>
                <p:nvSpPr>
                  <p:cNvPr id="73748" name="Oval 20">
                    <a:extLst>
                      <a:ext uri="{FF2B5EF4-FFF2-40B4-BE49-F238E27FC236}">
                        <a16:creationId xmlns:a16="http://schemas.microsoft.com/office/drawing/2014/main" id="{620CEAAA-8CBE-44AF-9ABD-5F994D00F32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66" y="1706"/>
                    <a:ext cx="1252" cy="125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49" name="Oval 21">
                    <a:extLst>
                      <a:ext uri="{FF2B5EF4-FFF2-40B4-BE49-F238E27FC236}">
                        <a16:creationId xmlns:a16="http://schemas.microsoft.com/office/drawing/2014/main" id="{D5B4222C-C35A-4D4A-98E4-AD912138B2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82" y="1713"/>
                    <a:ext cx="1222" cy="12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50" name="Oval 22">
                    <a:extLst>
                      <a:ext uri="{FF2B5EF4-FFF2-40B4-BE49-F238E27FC236}">
                        <a16:creationId xmlns:a16="http://schemas.microsoft.com/office/drawing/2014/main" id="{4C065B74-31C3-4970-9E29-431A7843B14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195" y="1725"/>
                    <a:ext cx="1162" cy="114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751" name="Oval 23">
                    <a:extLst>
                      <a:ext uri="{FF2B5EF4-FFF2-40B4-BE49-F238E27FC236}">
                        <a16:creationId xmlns:a16="http://schemas.microsoft.com/office/drawing/2014/main" id="{F5C6D916-992E-47EC-B58A-AB0E9324288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4263" y="1757"/>
                    <a:ext cx="1033" cy="9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3809" name="Text Box 81">
                <a:extLst>
                  <a:ext uri="{FF2B5EF4-FFF2-40B4-BE49-F238E27FC236}">
                    <a16:creationId xmlns:a16="http://schemas.microsoft.com/office/drawing/2014/main" id="{648CF0F1-FB4B-4AF6-A02B-4786BAA11BE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2949" y="2836"/>
                <a:ext cx="85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2000" b="1">
                    <a:solidFill>
                      <a:schemeClr val="bg1"/>
                    </a:solidFill>
                  </a:rPr>
                  <a:t>Your Text</a:t>
                </a:r>
              </a:p>
            </p:txBody>
          </p:sp>
          <p:sp>
            <p:nvSpPr>
              <p:cNvPr id="73810" name="Text Box 82">
                <a:extLst>
                  <a:ext uri="{FF2B5EF4-FFF2-40B4-BE49-F238E27FC236}">
                    <a16:creationId xmlns:a16="http://schemas.microsoft.com/office/drawing/2014/main" id="{51C9D279-C748-4D10-9CD4-DEE3A18F0E58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3242" y="2663"/>
                <a:ext cx="63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1400" b="1"/>
                  <a:t>Your Text</a:t>
                </a:r>
              </a:p>
            </p:txBody>
          </p:sp>
        </p:grpSp>
        <p:grpSp>
          <p:nvGrpSpPr>
            <p:cNvPr id="73824" name="Group 96">
              <a:extLst>
                <a:ext uri="{FF2B5EF4-FFF2-40B4-BE49-F238E27FC236}">
                  <a16:creationId xmlns:a16="http://schemas.microsoft.com/office/drawing/2014/main" id="{3F7B37B9-3B62-47EA-9550-4B2195787D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6" y="1601"/>
              <a:ext cx="1199" cy="2143"/>
              <a:chOff x="3836" y="1601"/>
              <a:chExt cx="1199" cy="2143"/>
            </a:xfrm>
          </p:grpSpPr>
          <p:grpSp>
            <p:nvGrpSpPr>
              <p:cNvPr id="73752" name="Group 24">
                <a:extLst>
                  <a:ext uri="{FF2B5EF4-FFF2-40B4-BE49-F238E27FC236}">
                    <a16:creationId xmlns:a16="http://schemas.microsoft.com/office/drawing/2014/main" id="{7939EA20-65E9-4936-BD9B-18437D9FA9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77067">
                <a:off x="4049" y="2757"/>
                <a:ext cx="1432" cy="541"/>
                <a:chOff x="2290" y="2725"/>
                <a:chExt cx="1832" cy="713"/>
              </a:xfrm>
            </p:grpSpPr>
            <p:grpSp>
              <p:nvGrpSpPr>
                <p:cNvPr id="73753" name="Group 25">
                  <a:extLst>
                    <a:ext uri="{FF2B5EF4-FFF2-40B4-BE49-F238E27FC236}">
                      <a16:creationId xmlns:a16="http://schemas.microsoft.com/office/drawing/2014/main" id="{C26A1CFE-8E65-42BC-B262-3F28D2107B3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90" y="3030"/>
                  <a:ext cx="1832" cy="408"/>
                  <a:chOff x="2290" y="3030"/>
                  <a:chExt cx="1832" cy="408"/>
                </a:xfrm>
              </p:grpSpPr>
              <p:sp>
                <p:nvSpPr>
                  <p:cNvPr id="73754" name="Freeform 26">
                    <a:extLst>
                      <a:ext uri="{FF2B5EF4-FFF2-40B4-BE49-F238E27FC236}">
                        <a16:creationId xmlns:a16="http://schemas.microsoft.com/office/drawing/2014/main" id="{64FD733A-4116-48E9-9962-83F795C4A1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0066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55" name="Freeform 27">
                    <a:extLst>
                      <a:ext uri="{FF2B5EF4-FFF2-40B4-BE49-F238E27FC236}">
                        <a16:creationId xmlns:a16="http://schemas.microsoft.com/office/drawing/2014/main" id="{7400B694-5CCE-4EC2-809E-7B9F3D21835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3756" name="Group 28">
                  <a:extLst>
                    <a:ext uri="{FF2B5EF4-FFF2-40B4-BE49-F238E27FC236}">
                      <a16:creationId xmlns:a16="http://schemas.microsoft.com/office/drawing/2014/main" id="{944B4833-4243-4FF1-BF13-B95E5F0054C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V="1">
                  <a:off x="2290" y="2725"/>
                  <a:ext cx="1406" cy="313"/>
                  <a:chOff x="2290" y="3030"/>
                  <a:chExt cx="1832" cy="408"/>
                </a:xfrm>
              </p:grpSpPr>
              <p:sp>
                <p:nvSpPr>
                  <p:cNvPr id="73757" name="Freeform 29">
                    <a:extLst>
                      <a:ext uri="{FF2B5EF4-FFF2-40B4-BE49-F238E27FC236}">
                        <a16:creationId xmlns:a16="http://schemas.microsoft.com/office/drawing/2014/main" id="{6FC7B1EE-14D2-4D53-822D-9CE9D11E0AA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90" y="3030"/>
                    <a:ext cx="1832" cy="408"/>
                  </a:xfrm>
                  <a:custGeom>
                    <a:avLst/>
                    <a:gdLst>
                      <a:gd name="T0" fmla="*/ 1832 w 1832"/>
                      <a:gd name="T1" fmla="*/ 32 h 408"/>
                      <a:gd name="T2" fmla="*/ 1830 w 1832"/>
                      <a:gd name="T3" fmla="*/ 66 h 408"/>
                      <a:gd name="T4" fmla="*/ 1814 w 1832"/>
                      <a:gd name="T5" fmla="*/ 128 h 408"/>
                      <a:gd name="T6" fmla="*/ 1788 w 1832"/>
                      <a:gd name="T7" fmla="*/ 188 h 408"/>
                      <a:gd name="T8" fmla="*/ 1754 w 1832"/>
                      <a:gd name="T9" fmla="*/ 240 h 408"/>
                      <a:gd name="T10" fmla="*/ 1712 w 1832"/>
                      <a:gd name="T11" fmla="*/ 288 h 408"/>
                      <a:gd name="T12" fmla="*/ 1664 w 1832"/>
                      <a:gd name="T13" fmla="*/ 330 h 408"/>
                      <a:gd name="T14" fmla="*/ 1610 w 1832"/>
                      <a:gd name="T15" fmla="*/ 362 h 408"/>
                      <a:gd name="T16" fmla="*/ 1550 w 1832"/>
                      <a:gd name="T17" fmla="*/ 388 h 408"/>
                      <a:gd name="T18" fmla="*/ 1486 w 1832"/>
                      <a:gd name="T19" fmla="*/ 402 h 408"/>
                      <a:gd name="T20" fmla="*/ 1418 w 1832"/>
                      <a:gd name="T21" fmla="*/ 408 h 408"/>
                      <a:gd name="T22" fmla="*/ 0 w 1832"/>
                      <a:gd name="T23" fmla="*/ 408 h 408"/>
                      <a:gd name="T24" fmla="*/ 0 w 1832"/>
                      <a:gd name="T25" fmla="*/ 0 h 408"/>
                      <a:gd name="T26" fmla="*/ 1832 w 1832"/>
                      <a:gd name="T27" fmla="*/ 0 h 408"/>
                      <a:gd name="T28" fmla="*/ 1832 w 1832"/>
                      <a:gd name="T29" fmla="*/ 32 h 408"/>
                      <a:gd name="T30" fmla="*/ 1832 w 1832"/>
                      <a:gd name="T31" fmla="*/ 32 h 4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832" h="408">
                        <a:moveTo>
                          <a:pt x="1832" y="32"/>
                        </a:moveTo>
                        <a:lnTo>
                          <a:pt x="1830" y="66"/>
                        </a:lnTo>
                        <a:lnTo>
                          <a:pt x="1814" y="128"/>
                        </a:lnTo>
                        <a:lnTo>
                          <a:pt x="1788" y="188"/>
                        </a:lnTo>
                        <a:lnTo>
                          <a:pt x="1754" y="240"/>
                        </a:lnTo>
                        <a:lnTo>
                          <a:pt x="1712" y="288"/>
                        </a:lnTo>
                        <a:lnTo>
                          <a:pt x="1664" y="330"/>
                        </a:lnTo>
                        <a:lnTo>
                          <a:pt x="1610" y="362"/>
                        </a:lnTo>
                        <a:lnTo>
                          <a:pt x="1550" y="388"/>
                        </a:lnTo>
                        <a:lnTo>
                          <a:pt x="1486" y="402"/>
                        </a:lnTo>
                        <a:lnTo>
                          <a:pt x="1418" y="408"/>
                        </a:lnTo>
                        <a:lnTo>
                          <a:pt x="0" y="408"/>
                        </a:lnTo>
                        <a:lnTo>
                          <a:pt x="0" y="0"/>
                        </a:lnTo>
                        <a:lnTo>
                          <a:pt x="1832" y="0"/>
                        </a:lnTo>
                        <a:lnTo>
                          <a:pt x="1832" y="32"/>
                        </a:lnTo>
                        <a:lnTo>
                          <a:pt x="1832" y="32"/>
                        </a:lnTo>
                        <a:close/>
                      </a:path>
                    </a:pathLst>
                  </a:custGeom>
                  <a:solidFill>
                    <a:srgbClr val="6699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DF5908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58" name="Freeform 30">
                    <a:extLst>
                      <a:ext uri="{FF2B5EF4-FFF2-40B4-BE49-F238E27FC236}">
                        <a16:creationId xmlns:a16="http://schemas.microsoft.com/office/drawing/2014/main" id="{E49DAD12-D0EF-45B2-B2F2-A4B4640D740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3810" y="3058"/>
                    <a:ext cx="288" cy="334"/>
                  </a:xfrm>
                  <a:custGeom>
                    <a:avLst/>
                    <a:gdLst>
                      <a:gd name="T0" fmla="*/ 288 w 288"/>
                      <a:gd name="T1" fmla="*/ 0 h 334"/>
                      <a:gd name="T2" fmla="*/ 284 w 288"/>
                      <a:gd name="T3" fmla="*/ 52 h 334"/>
                      <a:gd name="T4" fmla="*/ 272 w 288"/>
                      <a:gd name="T5" fmla="*/ 98 h 334"/>
                      <a:gd name="T6" fmla="*/ 254 w 288"/>
                      <a:gd name="T7" fmla="*/ 140 h 334"/>
                      <a:gd name="T8" fmla="*/ 230 w 288"/>
                      <a:gd name="T9" fmla="*/ 176 h 334"/>
                      <a:gd name="T10" fmla="*/ 204 w 288"/>
                      <a:gd name="T11" fmla="*/ 208 h 334"/>
                      <a:gd name="T12" fmla="*/ 174 w 288"/>
                      <a:gd name="T13" fmla="*/ 238 h 334"/>
                      <a:gd name="T14" fmla="*/ 144 w 288"/>
                      <a:gd name="T15" fmla="*/ 262 h 334"/>
                      <a:gd name="T16" fmla="*/ 112 w 288"/>
                      <a:gd name="T17" fmla="*/ 282 h 334"/>
                      <a:gd name="T18" fmla="*/ 84 w 288"/>
                      <a:gd name="T19" fmla="*/ 298 h 334"/>
                      <a:gd name="T20" fmla="*/ 56 w 288"/>
                      <a:gd name="T21" fmla="*/ 312 h 334"/>
                      <a:gd name="T22" fmla="*/ 34 w 288"/>
                      <a:gd name="T23" fmla="*/ 322 h 334"/>
                      <a:gd name="T24" fmla="*/ 16 w 288"/>
                      <a:gd name="T25" fmla="*/ 328 h 334"/>
                      <a:gd name="T26" fmla="*/ 4 w 288"/>
                      <a:gd name="T27" fmla="*/ 332 h 334"/>
                      <a:gd name="T28" fmla="*/ 0 w 288"/>
                      <a:gd name="T29" fmla="*/ 334 h 334"/>
                      <a:gd name="T30" fmla="*/ 4 w 288"/>
                      <a:gd name="T31" fmla="*/ 332 h 334"/>
                      <a:gd name="T32" fmla="*/ 16 w 288"/>
                      <a:gd name="T33" fmla="*/ 326 h 334"/>
                      <a:gd name="T34" fmla="*/ 34 w 288"/>
                      <a:gd name="T35" fmla="*/ 318 h 334"/>
                      <a:gd name="T36" fmla="*/ 56 w 288"/>
                      <a:gd name="T37" fmla="*/ 304 h 334"/>
                      <a:gd name="T38" fmla="*/ 84 w 288"/>
                      <a:gd name="T39" fmla="*/ 288 h 334"/>
                      <a:gd name="T40" fmla="*/ 112 w 288"/>
                      <a:gd name="T41" fmla="*/ 266 h 334"/>
                      <a:gd name="T42" fmla="*/ 142 w 288"/>
                      <a:gd name="T43" fmla="*/ 242 h 334"/>
                      <a:gd name="T44" fmla="*/ 170 w 288"/>
                      <a:gd name="T45" fmla="*/ 212 h 334"/>
                      <a:gd name="T46" fmla="*/ 196 w 288"/>
                      <a:gd name="T47" fmla="*/ 180 h 334"/>
                      <a:gd name="T48" fmla="*/ 220 w 288"/>
                      <a:gd name="T49" fmla="*/ 142 h 334"/>
                      <a:gd name="T50" fmla="*/ 238 w 288"/>
                      <a:gd name="T51" fmla="*/ 100 h 334"/>
                      <a:gd name="T52" fmla="*/ 250 w 288"/>
                      <a:gd name="T53" fmla="*/ 54 h 334"/>
                      <a:gd name="T54" fmla="*/ 254 w 288"/>
                      <a:gd name="T55" fmla="*/ 2 h 334"/>
                      <a:gd name="T56" fmla="*/ 288 w 288"/>
                      <a:gd name="T57" fmla="*/ 0 h 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88" h="334">
                        <a:moveTo>
                          <a:pt x="288" y="0"/>
                        </a:moveTo>
                        <a:lnTo>
                          <a:pt x="284" y="52"/>
                        </a:lnTo>
                        <a:lnTo>
                          <a:pt x="272" y="98"/>
                        </a:lnTo>
                        <a:lnTo>
                          <a:pt x="254" y="140"/>
                        </a:lnTo>
                        <a:lnTo>
                          <a:pt x="230" y="176"/>
                        </a:lnTo>
                        <a:lnTo>
                          <a:pt x="204" y="208"/>
                        </a:lnTo>
                        <a:lnTo>
                          <a:pt x="174" y="238"/>
                        </a:lnTo>
                        <a:lnTo>
                          <a:pt x="144" y="262"/>
                        </a:lnTo>
                        <a:lnTo>
                          <a:pt x="112" y="282"/>
                        </a:lnTo>
                        <a:lnTo>
                          <a:pt x="84" y="298"/>
                        </a:lnTo>
                        <a:lnTo>
                          <a:pt x="56" y="312"/>
                        </a:lnTo>
                        <a:lnTo>
                          <a:pt x="34" y="322"/>
                        </a:lnTo>
                        <a:lnTo>
                          <a:pt x="16" y="328"/>
                        </a:lnTo>
                        <a:lnTo>
                          <a:pt x="4" y="332"/>
                        </a:lnTo>
                        <a:lnTo>
                          <a:pt x="0" y="334"/>
                        </a:lnTo>
                        <a:lnTo>
                          <a:pt x="4" y="332"/>
                        </a:lnTo>
                        <a:lnTo>
                          <a:pt x="16" y="326"/>
                        </a:lnTo>
                        <a:lnTo>
                          <a:pt x="34" y="318"/>
                        </a:lnTo>
                        <a:lnTo>
                          <a:pt x="56" y="304"/>
                        </a:lnTo>
                        <a:lnTo>
                          <a:pt x="84" y="288"/>
                        </a:lnTo>
                        <a:lnTo>
                          <a:pt x="112" y="266"/>
                        </a:lnTo>
                        <a:lnTo>
                          <a:pt x="142" y="242"/>
                        </a:lnTo>
                        <a:lnTo>
                          <a:pt x="170" y="212"/>
                        </a:lnTo>
                        <a:lnTo>
                          <a:pt x="196" y="180"/>
                        </a:lnTo>
                        <a:lnTo>
                          <a:pt x="220" y="142"/>
                        </a:lnTo>
                        <a:lnTo>
                          <a:pt x="238" y="100"/>
                        </a:lnTo>
                        <a:lnTo>
                          <a:pt x="250" y="54"/>
                        </a:lnTo>
                        <a:lnTo>
                          <a:pt x="254" y="2"/>
                        </a:lnTo>
                        <a:lnTo>
                          <a:pt x="288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4900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FFFFFF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3759" name="Oval 31">
                <a:extLst>
                  <a:ext uri="{FF2B5EF4-FFF2-40B4-BE49-F238E27FC236}">
                    <a16:creationId xmlns:a16="http://schemas.microsoft.com/office/drawing/2014/main" id="{60FDB2FC-7436-4192-BBA9-30BD05EECFA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36" y="1601"/>
                <a:ext cx="960" cy="988"/>
              </a:xfrm>
              <a:prstGeom prst="ellipse">
                <a:avLst/>
              </a:prstGeom>
              <a:gradFill rotWithShape="1">
                <a:gsLst>
                  <a:gs pos="0">
                    <a:srgbClr val="3399FF">
                      <a:gamma/>
                      <a:tint val="0"/>
                      <a:invGamma/>
                    </a:srgbClr>
                  </a:gs>
                  <a:gs pos="50000">
                    <a:srgbClr val="3399FF"/>
                  </a:gs>
                  <a:gs pos="100000">
                    <a:srgbClr val="3399FF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760" name="Oval 32">
                <a:extLst>
                  <a:ext uri="{FF2B5EF4-FFF2-40B4-BE49-F238E27FC236}">
                    <a16:creationId xmlns:a16="http://schemas.microsoft.com/office/drawing/2014/main" id="{735AEA5D-F75C-4CA9-BABE-33BE680C47A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836" y="1601"/>
                <a:ext cx="960" cy="988"/>
              </a:xfrm>
              <a:prstGeom prst="ellipse">
                <a:avLst/>
              </a:prstGeom>
              <a:gradFill rotWithShape="1">
                <a:gsLst>
                  <a:gs pos="0">
                    <a:srgbClr val="3399FF">
                      <a:alpha val="32001"/>
                    </a:srgbClr>
                  </a:gs>
                  <a:gs pos="100000">
                    <a:srgbClr val="3399FF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761" name="Oval 33">
                <a:extLst>
                  <a:ext uri="{FF2B5EF4-FFF2-40B4-BE49-F238E27FC236}">
                    <a16:creationId xmlns:a16="http://schemas.microsoft.com/office/drawing/2014/main" id="{DF556A1F-4451-4B76-91E8-B580B5B7C01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00" y="1666"/>
                <a:ext cx="834" cy="858"/>
              </a:xfrm>
              <a:prstGeom prst="ellipse">
                <a:avLst/>
              </a:prstGeom>
              <a:gradFill rotWithShape="1">
                <a:gsLst>
                  <a:gs pos="0">
                    <a:srgbClr val="3399FF">
                      <a:gamma/>
                      <a:shade val="54118"/>
                      <a:invGamma/>
                    </a:srgbClr>
                  </a:gs>
                  <a:gs pos="50000">
                    <a:srgbClr val="3399FF"/>
                  </a:gs>
                  <a:gs pos="100000">
                    <a:srgbClr val="3399FF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762" name="Oval 34">
                <a:extLst>
                  <a:ext uri="{FF2B5EF4-FFF2-40B4-BE49-F238E27FC236}">
                    <a16:creationId xmlns:a16="http://schemas.microsoft.com/office/drawing/2014/main" id="{39CAEB45-73C1-4558-918F-47069E393CF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01" y="1668"/>
                <a:ext cx="834" cy="858"/>
              </a:xfrm>
              <a:prstGeom prst="ellipse">
                <a:avLst/>
              </a:prstGeom>
              <a:gradFill rotWithShape="1">
                <a:gsLst>
                  <a:gs pos="0">
                    <a:srgbClr val="3399FF">
                      <a:gamma/>
                      <a:shade val="63529"/>
                      <a:invGamma/>
                    </a:srgbClr>
                  </a:gs>
                  <a:gs pos="100000">
                    <a:srgbClr val="3399FF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763" name="Oval 35">
                <a:extLst>
                  <a:ext uri="{FF2B5EF4-FFF2-40B4-BE49-F238E27FC236}">
                    <a16:creationId xmlns:a16="http://schemas.microsoft.com/office/drawing/2014/main" id="{E3B0688F-6B69-428F-A5B1-5F71337EE9E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41" y="1709"/>
                <a:ext cx="751" cy="77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73764" name="Group 36">
                <a:extLst>
                  <a:ext uri="{FF2B5EF4-FFF2-40B4-BE49-F238E27FC236}">
                    <a16:creationId xmlns:a16="http://schemas.microsoft.com/office/drawing/2014/main" id="{B9AE1542-C29B-4CF0-B44D-64BE8195A3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53" y="1721"/>
                <a:ext cx="728" cy="749"/>
                <a:chOff x="4166" y="1706"/>
                <a:chExt cx="1252" cy="1252"/>
              </a:xfrm>
            </p:grpSpPr>
            <p:sp>
              <p:nvSpPr>
                <p:cNvPr id="73765" name="Oval 37">
                  <a:extLst>
                    <a:ext uri="{FF2B5EF4-FFF2-40B4-BE49-F238E27FC236}">
                      <a16:creationId xmlns:a16="http://schemas.microsoft.com/office/drawing/2014/main" id="{B8F37BB2-0584-4CF9-B0C3-C09D7B782A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73766" name="Oval 38">
                  <a:extLst>
                    <a:ext uri="{FF2B5EF4-FFF2-40B4-BE49-F238E27FC236}">
                      <a16:creationId xmlns:a16="http://schemas.microsoft.com/office/drawing/2014/main" id="{A5BC0F51-EE5D-4A62-9BEB-A3E32FE292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73767" name="Oval 39">
                  <a:extLst>
                    <a:ext uri="{FF2B5EF4-FFF2-40B4-BE49-F238E27FC236}">
                      <a16:creationId xmlns:a16="http://schemas.microsoft.com/office/drawing/2014/main" id="{9646AFDB-B0C8-4EEC-A6EF-521D329BEA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73768" name="Oval 40">
                  <a:extLst>
                    <a:ext uri="{FF2B5EF4-FFF2-40B4-BE49-F238E27FC236}">
                      <a16:creationId xmlns:a16="http://schemas.microsoft.com/office/drawing/2014/main" id="{44A49936-BF95-43D8-B813-1FA891B27F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3811" name="Text Box 83">
                <a:extLst>
                  <a:ext uri="{FF2B5EF4-FFF2-40B4-BE49-F238E27FC236}">
                    <a16:creationId xmlns:a16="http://schemas.microsoft.com/office/drawing/2014/main" id="{386895C1-88E8-42C1-85EE-341A35824F1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4179" y="2926"/>
                <a:ext cx="85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2000" b="1">
                    <a:solidFill>
                      <a:schemeClr val="bg1"/>
                    </a:solidFill>
                  </a:rPr>
                  <a:t>Your Text</a:t>
                </a:r>
              </a:p>
            </p:txBody>
          </p:sp>
          <p:sp>
            <p:nvSpPr>
              <p:cNvPr id="73812" name="Text Box 84">
                <a:extLst>
                  <a:ext uri="{FF2B5EF4-FFF2-40B4-BE49-F238E27FC236}">
                    <a16:creationId xmlns:a16="http://schemas.microsoft.com/office/drawing/2014/main" id="{FA953D8D-FF2F-404D-8555-0FACAC69875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 rot="3925970">
                <a:off x="4471" y="2753"/>
                <a:ext cx="63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1400" b="1"/>
                  <a:t>Your Text</a:t>
                </a:r>
              </a:p>
            </p:txBody>
          </p:sp>
        </p:grpSp>
        <p:grpSp>
          <p:nvGrpSpPr>
            <p:cNvPr id="73813" name="Group 85">
              <a:extLst>
                <a:ext uri="{FF2B5EF4-FFF2-40B4-BE49-F238E27FC236}">
                  <a16:creationId xmlns:a16="http://schemas.microsoft.com/office/drawing/2014/main" id="{6D795CAA-5F4C-4092-8E0C-831EBE38C7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1280"/>
              <a:ext cx="3880" cy="256"/>
              <a:chOff x="967" y="1152"/>
              <a:chExt cx="3880" cy="256"/>
            </a:xfrm>
          </p:grpSpPr>
          <p:sp>
            <p:nvSpPr>
              <p:cNvPr id="73814" name="Text Box 86">
                <a:extLst>
                  <a:ext uri="{FF2B5EF4-FFF2-40B4-BE49-F238E27FC236}">
                    <a16:creationId xmlns:a16="http://schemas.microsoft.com/office/drawing/2014/main" id="{FB986FF6-08E6-4312-BA23-1576CE5773D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967" y="1177"/>
                <a:ext cx="4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>
                    <a:latin typeface="Verdana" panose="020B0604030504040204" pitchFamily="34" charset="0"/>
                  </a:rPr>
                  <a:t>2001</a:t>
                </a:r>
              </a:p>
            </p:txBody>
          </p:sp>
          <p:sp>
            <p:nvSpPr>
              <p:cNvPr id="73815" name="Text Box 87">
                <a:extLst>
                  <a:ext uri="{FF2B5EF4-FFF2-40B4-BE49-F238E27FC236}">
                    <a16:creationId xmlns:a16="http://schemas.microsoft.com/office/drawing/2014/main" id="{F860874E-18CE-48FD-B643-5DC20A6896E5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072" y="1177"/>
                <a:ext cx="4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>
                    <a:latin typeface="Verdana" panose="020B0604030504040204" pitchFamily="34" charset="0"/>
                  </a:rPr>
                  <a:t>2002</a:t>
                </a:r>
              </a:p>
            </p:txBody>
          </p:sp>
          <p:sp>
            <p:nvSpPr>
              <p:cNvPr id="73816" name="Text Box 88">
                <a:extLst>
                  <a:ext uri="{FF2B5EF4-FFF2-40B4-BE49-F238E27FC236}">
                    <a16:creationId xmlns:a16="http://schemas.microsoft.com/office/drawing/2014/main" id="{5685CAB3-8D95-4E58-9D3F-59052CC4D4BA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172" y="1177"/>
                <a:ext cx="4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>
                    <a:latin typeface="Verdana" panose="020B0604030504040204" pitchFamily="34" charset="0"/>
                  </a:rPr>
                  <a:t>2003</a:t>
                </a:r>
              </a:p>
            </p:txBody>
          </p:sp>
          <p:sp>
            <p:nvSpPr>
              <p:cNvPr id="73817" name="Text Box 89">
                <a:extLst>
                  <a:ext uri="{FF2B5EF4-FFF2-40B4-BE49-F238E27FC236}">
                    <a16:creationId xmlns:a16="http://schemas.microsoft.com/office/drawing/2014/main" id="{D33F2BB0-DDBA-4689-9B24-7CC2270139A4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4275" y="1152"/>
                <a:ext cx="57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en-US" sz="2000" b="1">
                    <a:latin typeface="Verdana" panose="020B0604030504040204" pitchFamily="34" charset="0"/>
                  </a:rPr>
                  <a:t>2004</a:t>
                </a:r>
              </a:p>
            </p:txBody>
          </p:sp>
          <p:cxnSp>
            <p:nvCxnSpPr>
              <p:cNvPr id="73818" name="AutoShape 90">
                <a:extLst>
                  <a:ext uri="{FF2B5EF4-FFF2-40B4-BE49-F238E27FC236}">
                    <a16:creationId xmlns:a16="http://schemas.microsoft.com/office/drawing/2014/main" id="{9F360A3C-15AE-48B4-9871-EF6E7D60D291}"/>
                  </a:ext>
                </a:extLst>
              </p:cNvPr>
              <p:cNvCxnSpPr>
                <a:cxnSpLocks noChangeShapeType="1"/>
                <a:stCxn id="73814" idx="3"/>
                <a:endCxn id="73815" idx="1"/>
              </p:cNvCxnSpPr>
              <p:nvPr/>
            </p:nvCxnSpPr>
            <p:spPr bwMode="gray">
              <a:xfrm>
                <a:off x="1451" y="1293"/>
                <a:ext cx="621" cy="0"/>
              </a:xfrm>
              <a:prstGeom prst="straightConnector1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3819" name="AutoShape 91">
                <a:extLst>
                  <a:ext uri="{FF2B5EF4-FFF2-40B4-BE49-F238E27FC236}">
                    <a16:creationId xmlns:a16="http://schemas.microsoft.com/office/drawing/2014/main" id="{0F561F44-8C7C-47A3-BF3B-2F3227AAD838}"/>
                  </a:ext>
                </a:extLst>
              </p:cNvPr>
              <p:cNvCxnSpPr>
                <a:cxnSpLocks noChangeShapeType="1"/>
                <a:stCxn id="73815" idx="3"/>
                <a:endCxn id="73816" idx="1"/>
              </p:cNvCxnSpPr>
              <p:nvPr/>
            </p:nvCxnSpPr>
            <p:spPr bwMode="gray">
              <a:xfrm>
                <a:off x="2556" y="1293"/>
                <a:ext cx="616" cy="0"/>
              </a:xfrm>
              <a:prstGeom prst="straightConnector1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3820" name="AutoShape 92">
                <a:extLst>
                  <a:ext uri="{FF2B5EF4-FFF2-40B4-BE49-F238E27FC236}">
                    <a16:creationId xmlns:a16="http://schemas.microsoft.com/office/drawing/2014/main" id="{4F801B77-B4C6-4CF8-9B3F-443F6B25728E}"/>
                  </a:ext>
                </a:extLst>
              </p:cNvPr>
              <p:cNvCxnSpPr>
                <a:cxnSpLocks noChangeShapeType="1"/>
              </p:cNvCxnSpPr>
              <p:nvPr/>
            </p:nvCxnSpPr>
            <p:spPr bwMode="gray">
              <a:xfrm>
                <a:off x="3656" y="1296"/>
                <a:ext cx="616" cy="0"/>
              </a:xfrm>
              <a:prstGeom prst="straightConnector1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516B8E87-EF72-4CF9-B92B-4E5E1EB92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91D60966-9BD0-4280-878D-263204F936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Diagram</a:t>
            </a:r>
          </a:p>
        </p:txBody>
      </p:sp>
      <p:grpSp>
        <p:nvGrpSpPr>
          <p:cNvPr id="74755" name="Group 3">
            <a:extLst>
              <a:ext uri="{FF2B5EF4-FFF2-40B4-BE49-F238E27FC236}">
                <a16:creationId xmlns:a16="http://schemas.microsoft.com/office/drawing/2014/main" id="{0596F582-1133-4095-B7C5-01BB878E4907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524000"/>
            <a:ext cx="5715000" cy="4191000"/>
            <a:chOff x="1056" y="960"/>
            <a:chExt cx="3696" cy="2754"/>
          </a:xfrm>
        </p:grpSpPr>
        <p:grpSp>
          <p:nvGrpSpPr>
            <p:cNvPr id="74756" name="Group 4">
              <a:extLst>
                <a:ext uri="{FF2B5EF4-FFF2-40B4-BE49-F238E27FC236}">
                  <a16:creationId xmlns:a16="http://schemas.microsoft.com/office/drawing/2014/main" id="{012FB3BB-0783-4644-9E48-511C834217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960"/>
              <a:ext cx="3696" cy="820"/>
              <a:chOff x="912" y="1008"/>
              <a:chExt cx="3984" cy="912"/>
            </a:xfrm>
          </p:grpSpPr>
          <p:sp>
            <p:nvSpPr>
              <p:cNvPr id="74757" name="AutoShape 5">
                <a:extLst>
                  <a:ext uri="{FF2B5EF4-FFF2-40B4-BE49-F238E27FC236}">
                    <a16:creationId xmlns:a16="http://schemas.microsoft.com/office/drawing/2014/main" id="{68B69529-7D3F-4339-8814-1A2855B8829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12" y="1008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4758" name="Group 6">
                <a:extLst>
                  <a:ext uri="{FF2B5EF4-FFF2-40B4-BE49-F238E27FC236}">
                    <a16:creationId xmlns:a16="http://schemas.microsoft.com/office/drawing/2014/main" id="{7A4E1571-8CA5-4244-80BC-15D544B907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99" y="1092"/>
                <a:ext cx="768" cy="746"/>
                <a:chOff x="999" y="1092"/>
                <a:chExt cx="768" cy="746"/>
              </a:xfrm>
            </p:grpSpPr>
            <p:sp>
              <p:nvSpPr>
                <p:cNvPr id="74759" name="AutoShape 7">
                  <a:extLst>
                    <a:ext uri="{FF2B5EF4-FFF2-40B4-BE49-F238E27FC236}">
                      <a16:creationId xmlns:a16="http://schemas.microsoft.com/office/drawing/2014/main" id="{165A6289-6DD1-4172-B7D5-2803BB013D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1092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60" name="Freeform 8">
                  <a:extLst>
                    <a:ext uri="{FF2B5EF4-FFF2-40B4-BE49-F238E27FC236}">
                      <a16:creationId xmlns:a16="http://schemas.microsoft.com/office/drawing/2014/main" id="{C02D76C1-6CA2-4FE9-B677-3377D726566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1140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1">
                        <a:gamma/>
                        <a:tint val="54510"/>
                        <a:invGamma/>
                      </a:schemeClr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accent1">
                        <a:gamma/>
                        <a:tint val="5451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61" name="Text Box 9">
                  <a:extLst>
                    <a:ext uri="{FF2B5EF4-FFF2-40B4-BE49-F238E27FC236}">
                      <a16:creationId xmlns:a16="http://schemas.microsoft.com/office/drawing/2014/main" id="{5D68A247-9DEB-46B1-B838-FD8630A1B8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076" y="1295"/>
                  <a:ext cx="598" cy="3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en-US" sz="28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Title</a:t>
                  </a:r>
                </a:p>
              </p:txBody>
            </p:sp>
          </p:grpSp>
          <p:sp>
            <p:nvSpPr>
              <p:cNvPr id="74762" name="Text Box 10">
                <a:extLst>
                  <a:ext uri="{FF2B5EF4-FFF2-40B4-BE49-F238E27FC236}">
                    <a16:creationId xmlns:a16="http://schemas.microsoft.com/office/drawing/2014/main" id="{FABE2D47-FC0C-4AAC-83EA-0A5DE028E55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71" y="1150"/>
                <a:ext cx="2929" cy="6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</a:rPr>
                  <a:t>ThemeGallery</a:t>
                </a:r>
                <a:r>
                  <a:rPr lang="en-US" altLang="en-US">
                    <a:solidFill>
                      <a:srgbClr val="000000"/>
                    </a:solidFill>
                  </a:rPr>
                  <a:t> is a Design Digital Content &amp; Contents mall developed by Guild Design Inc.</a:t>
                </a:r>
              </a:p>
            </p:txBody>
          </p:sp>
        </p:grpSp>
        <p:grpSp>
          <p:nvGrpSpPr>
            <p:cNvPr id="74763" name="Group 11">
              <a:extLst>
                <a:ext uri="{FF2B5EF4-FFF2-40B4-BE49-F238E27FC236}">
                  <a16:creationId xmlns:a16="http://schemas.microsoft.com/office/drawing/2014/main" id="{9072566B-7C26-4ACD-90D5-EB58FF941A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1924"/>
              <a:ext cx="3696" cy="820"/>
              <a:chOff x="912" y="2016"/>
              <a:chExt cx="3984" cy="912"/>
            </a:xfrm>
          </p:grpSpPr>
          <p:sp>
            <p:nvSpPr>
              <p:cNvPr id="74764" name="AutoShape 12">
                <a:extLst>
                  <a:ext uri="{FF2B5EF4-FFF2-40B4-BE49-F238E27FC236}">
                    <a16:creationId xmlns:a16="http://schemas.microsoft.com/office/drawing/2014/main" id="{2D4831B6-3EC4-4560-9515-254DE00F11E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12" y="2016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9216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4765" name="Group 13">
                <a:extLst>
                  <a:ext uri="{FF2B5EF4-FFF2-40B4-BE49-F238E27FC236}">
                    <a16:creationId xmlns:a16="http://schemas.microsoft.com/office/drawing/2014/main" id="{5E7F86F5-6E61-4E2A-BFC9-22E34A4D7E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99" y="2100"/>
                <a:ext cx="768" cy="746"/>
                <a:chOff x="999" y="2100"/>
                <a:chExt cx="768" cy="746"/>
              </a:xfrm>
            </p:grpSpPr>
            <p:sp>
              <p:nvSpPr>
                <p:cNvPr id="74766" name="AutoShape 14">
                  <a:extLst>
                    <a:ext uri="{FF2B5EF4-FFF2-40B4-BE49-F238E27FC236}">
                      <a16:creationId xmlns:a16="http://schemas.microsoft.com/office/drawing/2014/main" id="{1482D1FD-A7C8-4498-AA91-7B52F8A8BA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210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72549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67" name="Freeform 15">
                  <a:extLst>
                    <a:ext uri="{FF2B5EF4-FFF2-40B4-BE49-F238E27FC236}">
                      <a16:creationId xmlns:a16="http://schemas.microsoft.com/office/drawing/2014/main" id="{29CE8E71-CFF8-45FE-AD95-06826A411E9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214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4235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68" name="Text Box 16">
                  <a:extLst>
                    <a:ext uri="{FF2B5EF4-FFF2-40B4-BE49-F238E27FC236}">
                      <a16:creationId xmlns:a16="http://schemas.microsoft.com/office/drawing/2014/main" id="{EFAAD8E9-AB79-46C0-9222-0748749AE49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076" y="2304"/>
                  <a:ext cx="598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en-US" sz="28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Title</a:t>
                  </a:r>
                </a:p>
              </p:txBody>
            </p:sp>
          </p:grpSp>
          <p:sp>
            <p:nvSpPr>
              <p:cNvPr id="74769" name="Text Box 17">
                <a:extLst>
                  <a:ext uri="{FF2B5EF4-FFF2-40B4-BE49-F238E27FC236}">
                    <a16:creationId xmlns:a16="http://schemas.microsoft.com/office/drawing/2014/main" id="{574C2B29-C754-4DA1-A1E9-1485DB545909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71" y="2141"/>
                <a:ext cx="2929" cy="6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</a:rPr>
                  <a:t>ThemeGallery</a:t>
                </a:r>
                <a:r>
                  <a:rPr lang="en-US" altLang="en-US"/>
                  <a:t> </a:t>
                </a:r>
                <a:r>
                  <a:rPr lang="en-US" altLang="en-US">
                    <a:solidFill>
                      <a:srgbClr val="000000"/>
                    </a:solidFill>
                  </a:rPr>
                  <a:t>is a Design Digital Content &amp; Contents mall developed by Guild Design Inc.</a:t>
                </a:r>
              </a:p>
            </p:txBody>
          </p:sp>
        </p:grpSp>
        <p:grpSp>
          <p:nvGrpSpPr>
            <p:cNvPr id="74770" name="Group 18">
              <a:extLst>
                <a:ext uri="{FF2B5EF4-FFF2-40B4-BE49-F238E27FC236}">
                  <a16:creationId xmlns:a16="http://schemas.microsoft.com/office/drawing/2014/main" id="{6423910E-1F53-4CA8-BA40-829AF9759E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2894"/>
              <a:ext cx="3696" cy="820"/>
              <a:chOff x="912" y="3036"/>
              <a:chExt cx="3984" cy="912"/>
            </a:xfrm>
          </p:grpSpPr>
          <p:sp>
            <p:nvSpPr>
              <p:cNvPr id="74771" name="AutoShape 19">
                <a:extLst>
                  <a:ext uri="{FF2B5EF4-FFF2-40B4-BE49-F238E27FC236}">
                    <a16:creationId xmlns:a16="http://schemas.microsoft.com/office/drawing/2014/main" id="{4BEFD051-0704-4EBF-A88D-50A01E1BDF2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12" y="3036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48627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4772" name="Group 20">
                <a:extLst>
                  <a:ext uri="{FF2B5EF4-FFF2-40B4-BE49-F238E27FC236}">
                    <a16:creationId xmlns:a16="http://schemas.microsoft.com/office/drawing/2014/main" id="{B3DDD698-4BBE-4B0F-8E08-BBD13C2491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99" y="3120"/>
                <a:ext cx="768" cy="746"/>
                <a:chOff x="999" y="3120"/>
                <a:chExt cx="768" cy="746"/>
              </a:xfrm>
            </p:grpSpPr>
            <p:sp>
              <p:nvSpPr>
                <p:cNvPr id="74773" name="AutoShape 21">
                  <a:extLst>
                    <a:ext uri="{FF2B5EF4-FFF2-40B4-BE49-F238E27FC236}">
                      <a16:creationId xmlns:a16="http://schemas.microsoft.com/office/drawing/2014/main" id="{B73DD444-BD4A-4A64-96F2-5BED04F634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folHlink">
                        <a:gamma/>
                        <a:tint val="63529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774" name="Freeform 22">
                  <a:extLst>
                    <a:ext uri="{FF2B5EF4-FFF2-40B4-BE49-F238E27FC236}">
                      <a16:creationId xmlns:a16="http://schemas.microsoft.com/office/drawing/2014/main" id="{23CFF0B4-AC46-41BF-ACA7-02698662CC4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folHlink">
                        <a:gamma/>
                        <a:tint val="48627"/>
                        <a:invGamma/>
                      </a:schemeClr>
                    </a:gs>
                    <a:gs pos="100000">
                      <a:schemeClr val="folHlink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775" name="Text Box 23">
                  <a:extLst>
                    <a:ext uri="{FF2B5EF4-FFF2-40B4-BE49-F238E27FC236}">
                      <a16:creationId xmlns:a16="http://schemas.microsoft.com/office/drawing/2014/main" id="{7B3F5DC5-7830-4B26-B654-A74589EB456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1076" y="3324"/>
                  <a:ext cx="598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en-US" sz="28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Title</a:t>
                  </a:r>
                </a:p>
              </p:txBody>
            </p:sp>
          </p:grpSp>
          <p:sp>
            <p:nvSpPr>
              <p:cNvPr id="74776" name="Text Box 24">
                <a:extLst>
                  <a:ext uri="{FF2B5EF4-FFF2-40B4-BE49-F238E27FC236}">
                    <a16:creationId xmlns:a16="http://schemas.microsoft.com/office/drawing/2014/main" id="{3CEC0F41-E8AB-404C-99BE-2A2260969BF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71" y="3161"/>
                <a:ext cx="2929" cy="6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</a:rPr>
                  <a:t>ThemeGallery</a:t>
                </a:r>
                <a:r>
                  <a:rPr lang="en-US" altLang="en-US">
                    <a:solidFill>
                      <a:srgbClr val="000000"/>
                    </a:solidFill>
                  </a:rPr>
                  <a:t> is a Design Digital Content &amp; Contents mall developed by Guild Design Inc.</a:t>
                </a:r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3">
            <a:extLst>
              <a:ext uri="{FF2B5EF4-FFF2-40B4-BE49-F238E27FC236}">
                <a16:creationId xmlns:a16="http://schemas.microsoft.com/office/drawing/2014/main" id="{2A2F8B2E-9F66-4685-A83E-2D2B000BF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CB25136C-20F4-4FD5-A1EA-28C94B076B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Block Diagram</a:t>
            </a:r>
          </a:p>
        </p:txBody>
      </p:sp>
      <p:sp>
        <p:nvSpPr>
          <p:cNvPr id="75779" name="AutoShape 3">
            <a:extLst>
              <a:ext uri="{FF2B5EF4-FFF2-40B4-BE49-F238E27FC236}">
                <a16:creationId xmlns:a16="http://schemas.microsoft.com/office/drawing/2014/main" id="{5D551CDD-1758-4A22-8CB7-0AEA5AA4D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563" y="3433763"/>
            <a:ext cx="1620837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0" name="AutoShape 4">
            <a:extLst>
              <a:ext uri="{FF2B5EF4-FFF2-40B4-BE49-F238E27FC236}">
                <a16:creationId xmlns:a16="http://schemas.microsoft.com/office/drawing/2014/main" id="{3866463C-18A7-4BA1-BE40-EF148E6E7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3433763"/>
            <a:ext cx="1611312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1" name="AutoShape 5">
            <a:extLst>
              <a:ext uri="{FF2B5EF4-FFF2-40B4-BE49-F238E27FC236}">
                <a16:creationId xmlns:a16="http://schemas.microsoft.com/office/drawing/2014/main" id="{B2A55656-6160-4D7B-BCC5-EEA1F2473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3363" y="3433763"/>
            <a:ext cx="1563687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AutoShape 6">
            <a:extLst>
              <a:ext uri="{FF2B5EF4-FFF2-40B4-BE49-F238E27FC236}">
                <a16:creationId xmlns:a16="http://schemas.microsoft.com/office/drawing/2014/main" id="{CF37F195-B0A7-4BBF-9D59-1DAC174EB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33763"/>
            <a:ext cx="1620838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5783" name="Group 7">
            <a:extLst>
              <a:ext uri="{FF2B5EF4-FFF2-40B4-BE49-F238E27FC236}">
                <a16:creationId xmlns:a16="http://schemas.microsoft.com/office/drawing/2014/main" id="{66AEECD3-0B83-46A3-A434-5601BE5859E7}"/>
              </a:ext>
            </a:extLst>
          </p:cNvPr>
          <p:cNvGrpSpPr>
            <a:grpSpLocks/>
          </p:cNvGrpSpPr>
          <p:nvPr/>
        </p:nvGrpSpPr>
        <p:grpSpPr bwMode="auto">
          <a:xfrm>
            <a:off x="1287463" y="2057400"/>
            <a:ext cx="5895975" cy="936625"/>
            <a:chOff x="624" y="1152"/>
            <a:chExt cx="4080" cy="720"/>
          </a:xfrm>
        </p:grpSpPr>
        <p:sp>
          <p:nvSpPr>
            <p:cNvPr id="75784" name="Rectangle 8">
              <a:extLst>
                <a:ext uri="{FF2B5EF4-FFF2-40B4-BE49-F238E27FC236}">
                  <a16:creationId xmlns:a16="http://schemas.microsoft.com/office/drawing/2014/main" id="{C3FCE960-1E16-476C-A3D2-1F22855E7D74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  <a:contourClr>
                <a:schemeClr val="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5785" name="Group 9">
              <a:extLst>
                <a:ext uri="{FF2B5EF4-FFF2-40B4-BE49-F238E27FC236}">
                  <a16:creationId xmlns:a16="http://schemas.microsoft.com/office/drawing/2014/main" id="{1BE3946E-C153-41AB-A286-CADEC5D742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75786" name="Oval 10">
                <a:extLst>
                  <a:ext uri="{FF2B5EF4-FFF2-40B4-BE49-F238E27FC236}">
                    <a16:creationId xmlns:a16="http://schemas.microsoft.com/office/drawing/2014/main" id="{A3B0CF93-A7B6-4EBA-A275-D178B765641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87" name="Rectangle 11">
                <a:extLst>
                  <a:ext uri="{FF2B5EF4-FFF2-40B4-BE49-F238E27FC236}">
                    <a16:creationId xmlns:a16="http://schemas.microsoft.com/office/drawing/2014/main" id="{1A2EC6DF-9048-4084-8BDA-B5746A7311D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88" name="Oval 12">
                <a:extLst>
                  <a:ext uri="{FF2B5EF4-FFF2-40B4-BE49-F238E27FC236}">
                    <a16:creationId xmlns:a16="http://schemas.microsoft.com/office/drawing/2014/main" id="{EB9877D6-1D7B-4711-9851-56DB2E97545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89" name="Oval 13">
                <a:extLst>
                  <a:ext uri="{FF2B5EF4-FFF2-40B4-BE49-F238E27FC236}">
                    <a16:creationId xmlns:a16="http://schemas.microsoft.com/office/drawing/2014/main" id="{3485E3D7-601C-4D57-84DE-3BD4125E0E9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790" name="Rectangle 14">
              <a:extLst>
                <a:ext uri="{FF2B5EF4-FFF2-40B4-BE49-F238E27FC236}">
                  <a16:creationId xmlns:a16="http://schemas.microsoft.com/office/drawing/2014/main" id="{327164D6-44C6-4EBF-A1DD-9E2906884CE5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776" y="1152"/>
              <a:ext cx="672" cy="67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5791" name="Group 15">
              <a:extLst>
                <a:ext uri="{FF2B5EF4-FFF2-40B4-BE49-F238E27FC236}">
                  <a16:creationId xmlns:a16="http://schemas.microsoft.com/office/drawing/2014/main" id="{EC339ABD-DB3B-428E-9CB3-A7193E143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75792" name="Oval 16">
                <a:extLst>
                  <a:ext uri="{FF2B5EF4-FFF2-40B4-BE49-F238E27FC236}">
                    <a16:creationId xmlns:a16="http://schemas.microsoft.com/office/drawing/2014/main" id="{AF47A104-FA79-4BAD-8738-A83995A2478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3" name="Rectangle 17">
                <a:extLst>
                  <a:ext uri="{FF2B5EF4-FFF2-40B4-BE49-F238E27FC236}">
                    <a16:creationId xmlns:a16="http://schemas.microsoft.com/office/drawing/2014/main" id="{61BF1DD4-6CC7-475A-A16E-C45042EEB9B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4" name="Oval 18">
                <a:extLst>
                  <a:ext uri="{FF2B5EF4-FFF2-40B4-BE49-F238E27FC236}">
                    <a16:creationId xmlns:a16="http://schemas.microsoft.com/office/drawing/2014/main" id="{55CBFB30-657A-40EF-8649-911A5EF3AB0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5" name="Oval 19">
                <a:extLst>
                  <a:ext uri="{FF2B5EF4-FFF2-40B4-BE49-F238E27FC236}">
                    <a16:creationId xmlns:a16="http://schemas.microsoft.com/office/drawing/2014/main" id="{03658F74-D795-4419-9B53-1D6EE64789E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796" name="Rectangle 20">
              <a:extLst>
                <a:ext uri="{FF2B5EF4-FFF2-40B4-BE49-F238E27FC236}">
                  <a16:creationId xmlns:a16="http://schemas.microsoft.com/office/drawing/2014/main" id="{1A066538-B240-41BF-9C28-30BB10B72BF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2880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  <a:contourClr>
                <a:schemeClr val="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5797" name="Group 21">
              <a:extLst>
                <a:ext uri="{FF2B5EF4-FFF2-40B4-BE49-F238E27FC236}">
                  <a16:creationId xmlns:a16="http://schemas.microsoft.com/office/drawing/2014/main" id="{B1DBA635-4D86-4A50-B6F5-934724E5E9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75798" name="Oval 22">
                <a:extLst>
                  <a:ext uri="{FF2B5EF4-FFF2-40B4-BE49-F238E27FC236}">
                    <a16:creationId xmlns:a16="http://schemas.microsoft.com/office/drawing/2014/main" id="{0280012F-835C-4784-A2C5-A643A346165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9" name="Rectangle 23">
                <a:extLst>
                  <a:ext uri="{FF2B5EF4-FFF2-40B4-BE49-F238E27FC236}">
                    <a16:creationId xmlns:a16="http://schemas.microsoft.com/office/drawing/2014/main" id="{BD8715DA-D1AA-420E-A19C-5581A57D122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00" name="Oval 24">
                <a:extLst>
                  <a:ext uri="{FF2B5EF4-FFF2-40B4-BE49-F238E27FC236}">
                    <a16:creationId xmlns:a16="http://schemas.microsoft.com/office/drawing/2014/main" id="{58E9AF13-8E5A-4488-A6AF-7CB862BAFAF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01" name="Oval 25">
                <a:extLst>
                  <a:ext uri="{FF2B5EF4-FFF2-40B4-BE49-F238E27FC236}">
                    <a16:creationId xmlns:a16="http://schemas.microsoft.com/office/drawing/2014/main" id="{339561AC-7EED-4D72-B833-21665430AC6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802" name="Rectangle 26">
              <a:extLst>
                <a:ext uri="{FF2B5EF4-FFF2-40B4-BE49-F238E27FC236}">
                  <a16:creationId xmlns:a16="http://schemas.microsoft.com/office/drawing/2014/main" id="{A93D6E90-B8B2-423E-878B-21243ED673AD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</p:grpSp>
      <p:sp>
        <p:nvSpPr>
          <p:cNvPr id="75803" name="Rectangle 27">
            <a:extLst>
              <a:ext uri="{FF2B5EF4-FFF2-40B4-BE49-F238E27FC236}">
                <a16:creationId xmlns:a16="http://schemas.microsoft.com/office/drawing/2014/main" id="{E71944ED-2945-427A-A150-7F17352B15F4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41450" y="2359025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5804" name="Rectangle 28">
            <a:extLst>
              <a:ext uri="{FF2B5EF4-FFF2-40B4-BE49-F238E27FC236}">
                <a16:creationId xmlns:a16="http://schemas.microsoft.com/office/drawing/2014/main" id="{058E8A15-9122-4592-8F8F-7E981CF53DB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36900" y="2359025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5805" name="Rectangle 29">
            <a:extLst>
              <a:ext uri="{FF2B5EF4-FFF2-40B4-BE49-F238E27FC236}">
                <a16:creationId xmlns:a16="http://schemas.microsoft.com/office/drawing/2014/main" id="{9E081575-263C-4764-A201-2A2A562E4B6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83125" y="2359025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5806" name="Rectangle 30">
            <a:extLst>
              <a:ext uri="{FF2B5EF4-FFF2-40B4-BE49-F238E27FC236}">
                <a16:creationId xmlns:a16="http://schemas.microsoft.com/office/drawing/2014/main" id="{AE7D85DA-B288-450B-B553-56AA80E3CB91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78575" y="2359025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5807" name="Rectangle 31">
            <a:extLst>
              <a:ext uri="{FF2B5EF4-FFF2-40B4-BE49-F238E27FC236}">
                <a16:creationId xmlns:a16="http://schemas.microsoft.com/office/drawing/2014/main" id="{FC258A5C-00F8-4D1E-88C0-84C18B6F0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65125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TEXT</a:t>
            </a:r>
          </a:p>
        </p:txBody>
      </p:sp>
      <p:sp>
        <p:nvSpPr>
          <p:cNvPr id="75808" name="Rectangle 32">
            <a:extLst>
              <a:ext uri="{FF2B5EF4-FFF2-40B4-BE49-F238E27FC236}">
                <a16:creationId xmlns:a16="http://schemas.microsoft.com/office/drawing/2014/main" id="{96846295-7F6A-4FBB-8977-F06691242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663" y="365125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TEXT</a:t>
            </a:r>
          </a:p>
        </p:txBody>
      </p:sp>
      <p:sp>
        <p:nvSpPr>
          <p:cNvPr id="75809" name="Rectangle 33">
            <a:extLst>
              <a:ext uri="{FF2B5EF4-FFF2-40B4-BE49-F238E27FC236}">
                <a16:creationId xmlns:a16="http://schemas.microsoft.com/office/drawing/2014/main" id="{833F1A44-9540-4437-AEAA-FA775F0DD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7113" y="365125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TEXT</a:t>
            </a:r>
          </a:p>
        </p:txBody>
      </p:sp>
      <p:sp>
        <p:nvSpPr>
          <p:cNvPr id="75810" name="Rectangle 34">
            <a:extLst>
              <a:ext uri="{FF2B5EF4-FFF2-40B4-BE49-F238E27FC236}">
                <a16:creationId xmlns:a16="http://schemas.microsoft.com/office/drawing/2014/main" id="{45CA9918-2343-4218-A1AD-1A0AC5D42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2563" y="365125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TEXT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oter Placeholder 4">
            <a:extLst>
              <a:ext uri="{FF2B5EF4-FFF2-40B4-BE49-F238E27FC236}">
                <a16:creationId xmlns:a16="http://schemas.microsoft.com/office/drawing/2014/main" id="{5CD3E7C2-1E89-475F-9213-DACAC668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8AAB6C9A-2360-45CD-9A35-0CDB203BE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Table</a:t>
            </a:r>
          </a:p>
        </p:txBody>
      </p:sp>
      <p:graphicFrame>
        <p:nvGraphicFramePr>
          <p:cNvPr id="76803" name="Group 3">
            <a:extLst>
              <a:ext uri="{FF2B5EF4-FFF2-40B4-BE49-F238E27FC236}">
                <a16:creationId xmlns:a16="http://schemas.microsoft.com/office/drawing/2014/main" id="{2F79A9C4-B3AB-4946-BCE8-5EE99B7CD2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69950" y="2100263"/>
          <a:ext cx="7427913" cy="3228975"/>
        </p:xfrm>
        <a:graphic>
          <a:graphicData uri="http://schemas.openxmlformats.org/drawingml/2006/table">
            <a:tbl>
              <a:tblPr/>
              <a:tblGrid>
                <a:gridCol w="1674813">
                  <a:extLst>
                    <a:ext uri="{9D8B030D-6E8A-4147-A177-3AD203B41FA5}">
                      <a16:colId xmlns:a16="http://schemas.microsoft.com/office/drawing/2014/main" val="5880863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66239962"/>
                    </a:ext>
                  </a:extLst>
                </a:gridCol>
                <a:gridCol w="1147762">
                  <a:extLst>
                    <a:ext uri="{9D8B030D-6E8A-4147-A177-3AD203B41FA5}">
                      <a16:colId xmlns:a16="http://schemas.microsoft.com/office/drawing/2014/main" val="92916524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29749277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189119680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84079224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70349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25468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077199"/>
                  </a:ext>
                </a:extLst>
              </a:tr>
              <a:tr h="409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08311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4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968699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845449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2982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>
            <a:extLst>
              <a:ext uri="{FF2B5EF4-FFF2-40B4-BE49-F238E27FC236}">
                <a16:creationId xmlns:a16="http://schemas.microsoft.com/office/drawing/2014/main" id="{B9E007E2-F93E-498F-BB08-0E95CBDD1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grpSp>
        <p:nvGrpSpPr>
          <p:cNvPr id="77827" name="Group 3">
            <a:extLst>
              <a:ext uri="{FF2B5EF4-FFF2-40B4-BE49-F238E27FC236}">
                <a16:creationId xmlns:a16="http://schemas.microsoft.com/office/drawing/2014/main" id="{7B6D4BFE-ABB0-4068-880F-BEBA8294B82B}"/>
              </a:ext>
            </a:extLst>
          </p:cNvPr>
          <p:cNvGrpSpPr>
            <a:grpSpLocks/>
          </p:cNvGrpSpPr>
          <p:nvPr/>
        </p:nvGrpSpPr>
        <p:grpSpPr bwMode="auto">
          <a:xfrm>
            <a:off x="1592263" y="2133600"/>
            <a:ext cx="6332537" cy="3711575"/>
            <a:chOff x="1003" y="1344"/>
            <a:chExt cx="3989" cy="2338"/>
          </a:xfrm>
        </p:grpSpPr>
        <p:sp>
          <p:nvSpPr>
            <p:cNvPr id="77828" name="Oval 4">
              <a:extLst>
                <a:ext uri="{FF2B5EF4-FFF2-40B4-BE49-F238E27FC236}">
                  <a16:creationId xmlns:a16="http://schemas.microsoft.com/office/drawing/2014/main" id="{0E739C94-034A-475B-BD99-EF6C852888E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88" y="2847"/>
              <a:ext cx="3504" cy="835"/>
            </a:xfrm>
            <a:prstGeom prst="ellipse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292929">
                    <a:gamma/>
                    <a:tint val="0"/>
                    <a:invGamma/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77829" name="Oval 5">
              <a:extLst>
                <a:ext uri="{FF2B5EF4-FFF2-40B4-BE49-F238E27FC236}">
                  <a16:creationId xmlns:a16="http://schemas.microsoft.com/office/drawing/2014/main" id="{437A198E-E013-40C3-A6F5-14167A84988D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1054" y="1517"/>
              <a:ext cx="3582" cy="1900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shade val="39216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shade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0" name="Oval 6">
              <a:extLst>
                <a:ext uri="{FF2B5EF4-FFF2-40B4-BE49-F238E27FC236}">
                  <a16:creationId xmlns:a16="http://schemas.microsoft.com/office/drawing/2014/main" id="{4253A128-55C3-472A-9DFA-9F4BC3C7467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1066" y="1414"/>
              <a:ext cx="3505" cy="1841"/>
            </a:xfrm>
            <a:prstGeom prst="ellipse">
              <a:avLst/>
            </a:prstGeom>
            <a:gradFill rotWithShape="1">
              <a:gsLst>
                <a:gs pos="0">
                  <a:srgbClr val="2791BB"/>
                </a:gs>
                <a:gs pos="100000">
                  <a:srgbClr val="2791BB">
                    <a:gamma/>
                    <a:shade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1" name="Arc 7">
              <a:extLst>
                <a:ext uri="{FF2B5EF4-FFF2-40B4-BE49-F238E27FC236}">
                  <a16:creationId xmlns:a16="http://schemas.microsoft.com/office/drawing/2014/main" id="{42FA6996-3465-4A34-AF24-1688692A2277}"/>
                </a:ext>
              </a:extLst>
            </p:cNvPr>
            <p:cNvSpPr>
              <a:spLocks/>
            </p:cNvSpPr>
            <p:nvPr/>
          </p:nvSpPr>
          <p:spPr bwMode="gray">
            <a:xfrm rot="-998297">
              <a:off x="2740" y="1344"/>
              <a:ext cx="1795" cy="1239"/>
            </a:xfrm>
            <a:custGeom>
              <a:avLst/>
              <a:gdLst>
                <a:gd name="G0" fmla="+- 0 0 0"/>
                <a:gd name="G1" fmla="+- 17105 0 0"/>
                <a:gd name="G2" fmla="+- 21600 0 0"/>
                <a:gd name="T0" fmla="*/ 13190 w 21600"/>
                <a:gd name="T1" fmla="*/ 0 h 29046"/>
                <a:gd name="T2" fmla="*/ 17999 w 21600"/>
                <a:gd name="T3" fmla="*/ 29046 h 29046"/>
                <a:gd name="T4" fmla="*/ 0 w 21600"/>
                <a:gd name="T5" fmla="*/ 17105 h 29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046" fill="none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</a:path>
                <a:path w="21600" h="29046" stroke="0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  <a:lnTo>
                    <a:pt x="0" y="17105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2" name="Arc 8">
              <a:extLst>
                <a:ext uri="{FF2B5EF4-FFF2-40B4-BE49-F238E27FC236}">
                  <a16:creationId xmlns:a16="http://schemas.microsoft.com/office/drawing/2014/main" id="{9C129962-3B1A-46E3-94F4-5F1506CE3632}"/>
                </a:ext>
              </a:extLst>
            </p:cNvPr>
            <p:cNvSpPr>
              <a:spLocks/>
            </p:cNvSpPr>
            <p:nvPr/>
          </p:nvSpPr>
          <p:spPr bwMode="gray">
            <a:xfrm rot="20601703" flipH="1">
              <a:off x="1221" y="2525"/>
              <a:ext cx="2067" cy="930"/>
            </a:xfrm>
            <a:custGeom>
              <a:avLst/>
              <a:gdLst>
                <a:gd name="G0" fmla="+- 3659 0 0"/>
                <a:gd name="G1" fmla="+- 0 0 0"/>
                <a:gd name="G2" fmla="+- 21600 0 0"/>
                <a:gd name="T0" fmla="*/ 25114 w 25114"/>
                <a:gd name="T1" fmla="*/ 2497 h 21600"/>
                <a:gd name="T2" fmla="*/ 0 w 25114"/>
                <a:gd name="T3" fmla="*/ 21288 h 21600"/>
                <a:gd name="T4" fmla="*/ 3659 w 25114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14" h="21600" fill="none" extrusionOk="0">
                  <a:moveTo>
                    <a:pt x="25114" y="2497"/>
                  </a:moveTo>
                  <a:cubicBezTo>
                    <a:pt x="23846" y="13386"/>
                    <a:pt x="14622" y="21600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</a:path>
                <a:path w="25114" h="21600" stroke="0" extrusionOk="0">
                  <a:moveTo>
                    <a:pt x="25114" y="2497"/>
                  </a:moveTo>
                  <a:cubicBezTo>
                    <a:pt x="23846" y="13386"/>
                    <a:pt x="14622" y="21600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  <a:lnTo>
                    <a:pt x="3659" y="0"/>
                  </a:lnTo>
                  <a:close/>
                </a:path>
              </a:pathLst>
            </a:custGeom>
            <a:gradFill rotWithShape="1">
              <a:gsLst>
                <a:gs pos="0">
                  <a:srgbClr val="D4964A"/>
                </a:gs>
                <a:gs pos="100000">
                  <a:srgbClr val="D4964A">
                    <a:gamma/>
                    <a:shade val="60784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3" name="Arc 9">
              <a:extLst>
                <a:ext uri="{FF2B5EF4-FFF2-40B4-BE49-F238E27FC236}">
                  <a16:creationId xmlns:a16="http://schemas.microsoft.com/office/drawing/2014/main" id="{C248F2CA-82A8-4841-8CB6-A5048746EBCE}"/>
                </a:ext>
              </a:extLst>
            </p:cNvPr>
            <p:cNvSpPr>
              <a:spLocks/>
            </p:cNvSpPr>
            <p:nvPr/>
          </p:nvSpPr>
          <p:spPr bwMode="gray">
            <a:xfrm rot="-998297">
              <a:off x="1779" y="1401"/>
              <a:ext cx="2006" cy="892"/>
            </a:xfrm>
            <a:custGeom>
              <a:avLst/>
              <a:gdLst>
                <a:gd name="G0" fmla="+- 10427 0 0"/>
                <a:gd name="G1" fmla="+- 21600 0 0"/>
                <a:gd name="G2" fmla="+- 21600 0 0"/>
                <a:gd name="T0" fmla="*/ 0 w 23826"/>
                <a:gd name="T1" fmla="*/ 2683 h 21600"/>
                <a:gd name="T2" fmla="*/ 23826 w 23826"/>
                <a:gd name="T3" fmla="*/ 4658 h 21600"/>
                <a:gd name="T4" fmla="*/ 10427 w 238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826" h="21600" fill="none" extrusionOk="0">
                  <a:moveTo>
                    <a:pt x="0" y="2683"/>
                  </a:moveTo>
                  <a:cubicBezTo>
                    <a:pt x="3193" y="923"/>
                    <a:pt x="6780" y="0"/>
                    <a:pt x="10427" y="0"/>
                  </a:cubicBezTo>
                  <a:cubicBezTo>
                    <a:pt x="15290" y="0"/>
                    <a:pt x="20011" y="1641"/>
                    <a:pt x="23825" y="4658"/>
                  </a:cubicBezTo>
                </a:path>
                <a:path w="23826" h="21600" stroke="0" extrusionOk="0">
                  <a:moveTo>
                    <a:pt x="0" y="2683"/>
                  </a:moveTo>
                  <a:cubicBezTo>
                    <a:pt x="3193" y="923"/>
                    <a:pt x="6780" y="0"/>
                    <a:pt x="10427" y="0"/>
                  </a:cubicBezTo>
                  <a:cubicBezTo>
                    <a:pt x="15290" y="0"/>
                    <a:pt x="20011" y="1641"/>
                    <a:pt x="23825" y="4658"/>
                  </a:cubicBezTo>
                  <a:lnTo>
                    <a:pt x="10427" y="21600"/>
                  </a:lnTo>
                  <a:close/>
                </a:path>
              </a:pathLst>
            </a:cu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5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4" name="Arc 10">
              <a:extLst>
                <a:ext uri="{FF2B5EF4-FFF2-40B4-BE49-F238E27FC236}">
                  <a16:creationId xmlns:a16="http://schemas.microsoft.com/office/drawing/2014/main" id="{18DA9BFB-D187-4BB3-B3FF-3B257CBF292E}"/>
                </a:ext>
              </a:extLst>
            </p:cNvPr>
            <p:cNvSpPr>
              <a:spLocks/>
            </p:cNvSpPr>
            <p:nvPr/>
          </p:nvSpPr>
          <p:spPr bwMode="gray">
            <a:xfrm rot="20601703" flipH="1">
              <a:off x="1003" y="1728"/>
              <a:ext cx="1795" cy="1330"/>
            </a:xfrm>
            <a:custGeom>
              <a:avLst/>
              <a:gdLst>
                <a:gd name="G0" fmla="+- 0 0 0"/>
                <a:gd name="G1" fmla="+- 20162 0 0"/>
                <a:gd name="G2" fmla="+- 21600 0 0"/>
                <a:gd name="T0" fmla="*/ 7749 w 21600"/>
                <a:gd name="T1" fmla="*/ 0 h 30685"/>
                <a:gd name="T2" fmla="*/ 18863 w 21600"/>
                <a:gd name="T3" fmla="*/ 30685 h 30685"/>
                <a:gd name="T4" fmla="*/ 0 w 21600"/>
                <a:gd name="T5" fmla="*/ 20162 h 30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0685" fill="none" extrusionOk="0">
                  <a:moveTo>
                    <a:pt x="7749" y="-1"/>
                  </a:moveTo>
                  <a:cubicBezTo>
                    <a:pt x="16093" y="3206"/>
                    <a:pt x="21600" y="11222"/>
                    <a:pt x="21600" y="20162"/>
                  </a:cubicBezTo>
                  <a:cubicBezTo>
                    <a:pt x="21600" y="23845"/>
                    <a:pt x="20657" y="27468"/>
                    <a:pt x="18863" y="30685"/>
                  </a:cubicBezTo>
                </a:path>
                <a:path w="21600" h="30685" stroke="0" extrusionOk="0">
                  <a:moveTo>
                    <a:pt x="7749" y="-1"/>
                  </a:moveTo>
                  <a:cubicBezTo>
                    <a:pt x="16093" y="3206"/>
                    <a:pt x="21600" y="11222"/>
                    <a:pt x="21600" y="20162"/>
                  </a:cubicBezTo>
                  <a:cubicBezTo>
                    <a:pt x="21600" y="23845"/>
                    <a:pt x="20657" y="27468"/>
                    <a:pt x="18863" y="30685"/>
                  </a:cubicBezTo>
                  <a:lnTo>
                    <a:pt x="0" y="2016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5" name="Oval 11">
              <a:extLst>
                <a:ext uri="{FF2B5EF4-FFF2-40B4-BE49-F238E27FC236}">
                  <a16:creationId xmlns:a16="http://schemas.microsoft.com/office/drawing/2014/main" id="{686A8F71-C868-44F9-B907-2E8888032A4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1987" y="1864"/>
              <a:ext cx="1698" cy="84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tint val="2431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6" name="Text Box 12">
              <a:extLst>
                <a:ext uri="{FF2B5EF4-FFF2-40B4-BE49-F238E27FC236}">
                  <a16:creationId xmlns:a16="http://schemas.microsoft.com/office/drawing/2014/main" id="{51414DCF-AA72-4A08-8103-8590A20EA34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20" y="2292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FFFFFF"/>
                  </a:solidFill>
                  <a:latin typeface="Verdana" panose="020B0604030504040204" pitchFamily="34" charset="0"/>
                </a:rPr>
                <a:t>Text1</a:t>
              </a:r>
            </a:p>
          </p:txBody>
        </p:sp>
        <p:sp>
          <p:nvSpPr>
            <p:cNvPr id="77837" name="Text Box 13">
              <a:extLst>
                <a:ext uri="{FF2B5EF4-FFF2-40B4-BE49-F238E27FC236}">
                  <a16:creationId xmlns:a16="http://schemas.microsoft.com/office/drawing/2014/main" id="{05DDC800-1624-4BD4-8068-5C14A8C1A03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520" y="1524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FFFFFF"/>
                  </a:solidFill>
                  <a:latin typeface="Verdana" panose="020B0604030504040204" pitchFamily="34" charset="0"/>
                </a:rPr>
                <a:t>Text2</a:t>
              </a:r>
            </a:p>
          </p:txBody>
        </p:sp>
        <p:sp>
          <p:nvSpPr>
            <p:cNvPr id="77838" name="Text Box 14">
              <a:extLst>
                <a:ext uri="{FF2B5EF4-FFF2-40B4-BE49-F238E27FC236}">
                  <a16:creationId xmlns:a16="http://schemas.microsoft.com/office/drawing/2014/main" id="{EA23A102-FFF3-4B66-A60D-E6A9FA85CD0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672" y="1716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FFFFFF"/>
                  </a:solidFill>
                  <a:latin typeface="Verdana" panose="020B0604030504040204" pitchFamily="34" charset="0"/>
                </a:rPr>
                <a:t>Text3</a:t>
              </a:r>
            </a:p>
          </p:txBody>
        </p:sp>
        <p:grpSp>
          <p:nvGrpSpPr>
            <p:cNvPr id="77839" name="Group 15">
              <a:extLst>
                <a:ext uri="{FF2B5EF4-FFF2-40B4-BE49-F238E27FC236}">
                  <a16:creationId xmlns:a16="http://schemas.microsoft.com/office/drawing/2014/main" id="{7E382EDE-15E4-40AC-A7A6-6C2F04C267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81" y="1931"/>
              <a:ext cx="1719" cy="1511"/>
              <a:chOff x="2981" y="1931"/>
              <a:chExt cx="1719" cy="1511"/>
            </a:xfrm>
          </p:grpSpPr>
          <p:sp>
            <p:nvSpPr>
              <p:cNvPr id="77840" name="Freeform 16">
                <a:extLst>
                  <a:ext uri="{FF2B5EF4-FFF2-40B4-BE49-F238E27FC236}">
                    <a16:creationId xmlns:a16="http://schemas.microsoft.com/office/drawing/2014/main" id="{C19714FB-599C-4502-844C-E4C81DAF595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571" y="2316"/>
                <a:ext cx="1117" cy="1119"/>
              </a:xfrm>
              <a:custGeom>
                <a:avLst/>
                <a:gdLst>
                  <a:gd name="T0" fmla="*/ 21 w 1117"/>
                  <a:gd name="T1" fmla="*/ 888 h 1119"/>
                  <a:gd name="T2" fmla="*/ 1117 w 1117"/>
                  <a:gd name="T3" fmla="*/ 0 h 1119"/>
                  <a:gd name="T4" fmla="*/ 1093 w 1117"/>
                  <a:gd name="T5" fmla="*/ 256 h 1119"/>
                  <a:gd name="T6" fmla="*/ 717 w 1117"/>
                  <a:gd name="T7" fmla="*/ 704 h 1119"/>
                  <a:gd name="T8" fmla="*/ 17 w 1117"/>
                  <a:gd name="T9" fmla="*/ 1119 h 1119"/>
                  <a:gd name="T10" fmla="*/ 21 w 1117"/>
                  <a:gd name="T11" fmla="*/ 888 h 1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7" h="1119">
                    <a:moveTo>
                      <a:pt x="21" y="888"/>
                    </a:moveTo>
                    <a:lnTo>
                      <a:pt x="1117" y="0"/>
                    </a:lnTo>
                    <a:lnTo>
                      <a:pt x="1093" y="256"/>
                    </a:lnTo>
                    <a:cubicBezTo>
                      <a:pt x="1026" y="373"/>
                      <a:pt x="896" y="560"/>
                      <a:pt x="717" y="704"/>
                    </a:cubicBezTo>
                    <a:cubicBezTo>
                      <a:pt x="538" y="848"/>
                      <a:pt x="133" y="1088"/>
                      <a:pt x="17" y="1119"/>
                    </a:cubicBezTo>
                    <a:cubicBezTo>
                      <a:pt x="0" y="1037"/>
                      <a:pt x="21" y="888"/>
                      <a:pt x="21" y="88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60784"/>
                      <a:invGamma/>
                    </a:schemeClr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841" name="Arc 17">
                <a:extLst>
                  <a:ext uri="{FF2B5EF4-FFF2-40B4-BE49-F238E27FC236}">
                    <a16:creationId xmlns:a16="http://schemas.microsoft.com/office/drawing/2014/main" id="{27FD89A0-33CF-4014-A8E3-0DD0D0B63F0C}"/>
                  </a:ext>
                </a:extLst>
              </p:cNvPr>
              <p:cNvSpPr>
                <a:spLocks/>
              </p:cNvSpPr>
              <p:nvPr/>
            </p:nvSpPr>
            <p:spPr bwMode="gray">
              <a:xfrm rot="-1060795">
                <a:off x="2981" y="1931"/>
                <a:ext cx="1719" cy="1171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18016 w 18016"/>
                  <a:gd name="T1" fmla="*/ 11915 h 21282"/>
                  <a:gd name="T2" fmla="*/ 3695 w 18016"/>
                  <a:gd name="T3" fmla="*/ 21282 h 21282"/>
                  <a:gd name="T4" fmla="*/ 0 w 18016"/>
                  <a:gd name="T5" fmla="*/ 0 h 21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016" h="21282" fill="none" extrusionOk="0">
                    <a:moveTo>
                      <a:pt x="18016" y="11915"/>
                    </a:moveTo>
                    <a:cubicBezTo>
                      <a:pt x="14735" y="16875"/>
                      <a:pt x="9554" y="20264"/>
                      <a:pt x="3694" y="21281"/>
                    </a:cubicBezTo>
                  </a:path>
                  <a:path w="18016" h="21282" stroke="0" extrusionOk="0">
                    <a:moveTo>
                      <a:pt x="18016" y="11915"/>
                    </a:moveTo>
                    <a:cubicBezTo>
                      <a:pt x="14735" y="16875"/>
                      <a:pt x="9554" y="20264"/>
                      <a:pt x="3694" y="21281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2" name="Freeform 18">
                <a:extLst>
                  <a:ext uri="{FF2B5EF4-FFF2-40B4-BE49-F238E27FC236}">
                    <a16:creationId xmlns:a16="http://schemas.microsoft.com/office/drawing/2014/main" id="{0DB9E1B7-6823-47ED-9472-A6235E1D087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26" y="2616"/>
                <a:ext cx="582" cy="826"/>
              </a:xfrm>
              <a:custGeom>
                <a:avLst/>
                <a:gdLst>
                  <a:gd name="T0" fmla="*/ 582 w 582"/>
                  <a:gd name="T1" fmla="*/ 572 h 826"/>
                  <a:gd name="T2" fmla="*/ 562 w 582"/>
                  <a:gd name="T3" fmla="*/ 826 h 826"/>
                  <a:gd name="T4" fmla="*/ 0 w 582"/>
                  <a:gd name="T5" fmla="*/ 42 h 826"/>
                  <a:gd name="T6" fmla="*/ 90 w 582"/>
                  <a:gd name="T7" fmla="*/ 0 h 826"/>
                  <a:gd name="T8" fmla="*/ 582 w 582"/>
                  <a:gd name="T9" fmla="*/ 572 h 8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2" h="826">
                    <a:moveTo>
                      <a:pt x="582" y="572"/>
                    </a:moveTo>
                    <a:lnTo>
                      <a:pt x="562" y="826"/>
                    </a:lnTo>
                    <a:lnTo>
                      <a:pt x="0" y="42"/>
                    </a:lnTo>
                    <a:lnTo>
                      <a:pt x="90" y="0"/>
                    </a:lnTo>
                    <a:lnTo>
                      <a:pt x="582" y="57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843" name="Text Box 19">
                <a:extLst>
                  <a:ext uri="{FF2B5EF4-FFF2-40B4-BE49-F238E27FC236}">
                    <a16:creationId xmlns:a16="http://schemas.microsoft.com/office/drawing/2014/main" id="{533F2318-6C01-472A-AA14-5579AED0988F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3480" y="2484"/>
                <a:ext cx="57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b="1">
                    <a:solidFill>
                      <a:srgbClr val="FFFFFF"/>
                    </a:solidFill>
                    <a:latin typeface="Verdana" panose="020B0604030504040204" pitchFamily="34" charset="0"/>
                  </a:rPr>
                  <a:t>Text4</a:t>
                </a:r>
              </a:p>
            </p:txBody>
          </p:sp>
        </p:grpSp>
        <p:sp>
          <p:nvSpPr>
            <p:cNvPr id="77844" name="Text Box 20">
              <a:extLst>
                <a:ext uri="{FF2B5EF4-FFF2-40B4-BE49-F238E27FC236}">
                  <a16:creationId xmlns:a16="http://schemas.microsoft.com/office/drawing/2014/main" id="{490C7609-6941-4D97-AA78-3E265842B58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88" y="2916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FFFFFF"/>
                  </a:solidFill>
                  <a:latin typeface="Verdana" panose="020B0604030504040204" pitchFamily="34" charset="0"/>
                </a:rPr>
                <a:t>Text5</a:t>
              </a:r>
            </a:p>
          </p:txBody>
        </p:sp>
        <p:sp>
          <p:nvSpPr>
            <p:cNvPr id="77845" name="Freeform 21">
              <a:extLst>
                <a:ext uri="{FF2B5EF4-FFF2-40B4-BE49-F238E27FC236}">
                  <a16:creationId xmlns:a16="http://schemas.microsoft.com/office/drawing/2014/main" id="{5518CAA4-43F2-4657-8796-3AD53E5D8CE1}"/>
                </a:ext>
              </a:extLst>
            </p:cNvPr>
            <p:cNvSpPr>
              <a:spLocks/>
            </p:cNvSpPr>
            <p:nvPr/>
          </p:nvSpPr>
          <p:spPr bwMode="gray">
            <a:xfrm>
              <a:off x="2928" y="2658"/>
              <a:ext cx="528" cy="698"/>
            </a:xfrm>
            <a:custGeom>
              <a:avLst/>
              <a:gdLst>
                <a:gd name="T0" fmla="*/ 0 w 528"/>
                <a:gd name="T1" fmla="*/ 34 h 698"/>
                <a:gd name="T2" fmla="*/ 248 w 528"/>
                <a:gd name="T3" fmla="*/ 546 h 698"/>
                <a:gd name="T4" fmla="*/ 256 w 528"/>
                <a:gd name="T5" fmla="*/ 698 h 698"/>
                <a:gd name="T6" fmla="*/ 435 w 528"/>
                <a:gd name="T7" fmla="*/ 642 h 698"/>
                <a:gd name="T8" fmla="*/ 528 w 528"/>
                <a:gd name="T9" fmla="*/ 594 h 698"/>
                <a:gd name="T10" fmla="*/ 119 w 528"/>
                <a:gd name="T11" fmla="*/ 0 h 698"/>
                <a:gd name="T12" fmla="*/ 0 w 528"/>
                <a:gd name="T13" fmla="*/ 34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8" h="698">
                  <a:moveTo>
                    <a:pt x="0" y="34"/>
                  </a:moveTo>
                  <a:lnTo>
                    <a:pt x="248" y="546"/>
                  </a:lnTo>
                  <a:lnTo>
                    <a:pt x="256" y="698"/>
                  </a:lnTo>
                  <a:lnTo>
                    <a:pt x="435" y="642"/>
                  </a:lnTo>
                  <a:lnTo>
                    <a:pt x="528" y="594"/>
                  </a:lnTo>
                  <a:lnTo>
                    <a:pt x="119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676767">
                <a:alpha val="49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6" name="Oval 22">
              <a:extLst>
                <a:ext uri="{FF2B5EF4-FFF2-40B4-BE49-F238E27FC236}">
                  <a16:creationId xmlns:a16="http://schemas.microsoft.com/office/drawing/2014/main" id="{7466924A-A3C9-4301-AD39-BBF5D6C741E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-998297">
              <a:off x="2052" y="2022"/>
              <a:ext cx="1630" cy="70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7847" name="Rectangle 23">
            <a:extLst>
              <a:ext uri="{FF2B5EF4-FFF2-40B4-BE49-F238E27FC236}">
                <a16:creationId xmlns:a16="http://schemas.microsoft.com/office/drawing/2014/main" id="{6661D786-3A24-4436-A4C3-DE0E690B82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3-D Pie Chart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oter Placeholder 3">
            <a:extLst>
              <a:ext uri="{FF2B5EF4-FFF2-40B4-BE49-F238E27FC236}">
                <a16:creationId xmlns:a16="http://schemas.microsoft.com/office/drawing/2014/main" id="{F5CC0AFC-0229-4FA6-B0F6-9BA0C302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A2924F08-2246-430D-B597-E06DDA455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Block Diagram</a:t>
            </a:r>
          </a:p>
        </p:txBody>
      </p:sp>
      <p:grpSp>
        <p:nvGrpSpPr>
          <p:cNvPr id="78851" name="Group 3">
            <a:extLst>
              <a:ext uri="{FF2B5EF4-FFF2-40B4-BE49-F238E27FC236}">
                <a16:creationId xmlns:a16="http://schemas.microsoft.com/office/drawing/2014/main" id="{84A93B3E-EB82-4CFB-A3E5-74376F1262DD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752600"/>
            <a:ext cx="6781800" cy="4267200"/>
            <a:chOff x="576" y="1104"/>
            <a:chExt cx="4656" cy="2976"/>
          </a:xfrm>
        </p:grpSpPr>
        <p:sp>
          <p:nvSpPr>
            <p:cNvPr id="78852" name="AutoShape 4">
              <a:extLst>
                <a:ext uri="{FF2B5EF4-FFF2-40B4-BE49-F238E27FC236}">
                  <a16:creationId xmlns:a16="http://schemas.microsoft.com/office/drawing/2014/main" id="{86D2B502-DE3E-491B-AEAA-F4973C347A3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200" y="1584"/>
              <a:ext cx="3484" cy="1728"/>
            </a:xfrm>
            <a:prstGeom prst="upArrow">
              <a:avLst>
                <a:gd name="adj1" fmla="val 57824"/>
                <a:gd name="adj2" fmla="val 54398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3" name="AutoShape 5">
              <a:extLst>
                <a:ext uri="{FF2B5EF4-FFF2-40B4-BE49-F238E27FC236}">
                  <a16:creationId xmlns:a16="http://schemas.microsoft.com/office/drawing/2014/main" id="{FC25A859-462E-4B5C-BF6F-AF8B67A94D3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56" y="1104"/>
              <a:ext cx="3648" cy="3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64314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anose="020B0604030504040204" pitchFamily="34" charset="0"/>
                </a:rPr>
                <a:t>Add Your Text</a:t>
              </a:r>
            </a:p>
          </p:txBody>
        </p:sp>
        <p:sp>
          <p:nvSpPr>
            <p:cNvPr id="78854" name="Text Box 6">
              <a:extLst>
                <a:ext uri="{FF2B5EF4-FFF2-40B4-BE49-F238E27FC236}">
                  <a16:creationId xmlns:a16="http://schemas.microsoft.com/office/drawing/2014/main" id="{806765E8-77D3-4584-B5B6-397EF6ABF49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253" y="1968"/>
              <a:ext cx="12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000"/>
                <a:t>Add Your Text</a:t>
              </a:r>
            </a:p>
          </p:txBody>
        </p:sp>
        <p:grpSp>
          <p:nvGrpSpPr>
            <p:cNvPr id="78855" name="Group 7">
              <a:extLst>
                <a:ext uri="{FF2B5EF4-FFF2-40B4-BE49-F238E27FC236}">
                  <a16:creationId xmlns:a16="http://schemas.microsoft.com/office/drawing/2014/main" id="{FFE56C41-0669-4037-ADBE-8469794407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764"/>
              <a:ext cx="936" cy="1253"/>
              <a:chOff x="768" y="2736"/>
              <a:chExt cx="936" cy="1253"/>
            </a:xfrm>
          </p:grpSpPr>
          <p:grpSp>
            <p:nvGrpSpPr>
              <p:cNvPr id="78856" name="Group 8">
                <a:extLst>
                  <a:ext uri="{FF2B5EF4-FFF2-40B4-BE49-F238E27FC236}">
                    <a16:creationId xmlns:a16="http://schemas.microsoft.com/office/drawing/2014/main" id="{B85BBFE7-56A2-44B2-819D-EDC21FF0D0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8" y="2736"/>
                <a:ext cx="936" cy="954"/>
                <a:chOff x="624" y="1584"/>
                <a:chExt cx="1248" cy="1296"/>
              </a:xfrm>
            </p:grpSpPr>
            <p:grpSp>
              <p:nvGrpSpPr>
                <p:cNvPr id="78857" name="Group 9">
                  <a:extLst>
                    <a:ext uri="{FF2B5EF4-FFF2-40B4-BE49-F238E27FC236}">
                      <a16:creationId xmlns:a16="http://schemas.microsoft.com/office/drawing/2014/main" id="{36E4CD0E-F7BF-43EA-A5D7-5DEB86A8521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24" y="1584"/>
                  <a:ext cx="1248" cy="1296"/>
                  <a:chOff x="2016" y="1920"/>
                  <a:chExt cx="1680" cy="1680"/>
                </a:xfrm>
              </p:grpSpPr>
              <p:sp>
                <p:nvSpPr>
                  <p:cNvPr id="78858" name="Oval 10">
                    <a:extLst>
                      <a:ext uri="{FF2B5EF4-FFF2-40B4-BE49-F238E27FC236}">
                        <a16:creationId xmlns:a16="http://schemas.microsoft.com/office/drawing/2014/main" id="{F2C0C2AB-DF33-4E95-AA3F-150C2164B0B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2016" y="1920"/>
                    <a:ext cx="1680" cy="168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shade val="63529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8859" name="Freeform 11">
                    <a:extLst>
                      <a:ext uri="{FF2B5EF4-FFF2-40B4-BE49-F238E27FC236}">
                        <a16:creationId xmlns:a16="http://schemas.microsoft.com/office/drawing/2014/main" id="{E6424DAA-992A-4286-9310-C9EF5632CEE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08" y="1948"/>
                    <a:ext cx="1296" cy="634"/>
                  </a:xfrm>
                  <a:custGeom>
                    <a:avLst/>
                    <a:gdLst>
                      <a:gd name="T0" fmla="*/ 1301 w 1321"/>
                      <a:gd name="T1" fmla="*/ 401 h 712"/>
                      <a:gd name="T2" fmla="*/ 1317 w 1321"/>
                      <a:gd name="T3" fmla="*/ 442 h 712"/>
                      <a:gd name="T4" fmla="*/ 1321 w 1321"/>
                      <a:gd name="T5" fmla="*/ 481 h 712"/>
                      <a:gd name="T6" fmla="*/ 1315 w 1321"/>
                      <a:gd name="T7" fmla="*/ 516 h 712"/>
                      <a:gd name="T8" fmla="*/ 1298 w 1321"/>
                      <a:gd name="T9" fmla="*/ 550 h 712"/>
                      <a:gd name="T10" fmla="*/ 1272 w 1321"/>
                      <a:gd name="T11" fmla="*/ 579 h 712"/>
                      <a:gd name="T12" fmla="*/ 1239 w 1321"/>
                      <a:gd name="T13" fmla="*/ 604 h 712"/>
                      <a:gd name="T14" fmla="*/ 1196 w 1321"/>
                      <a:gd name="T15" fmla="*/ 628 h 712"/>
                      <a:gd name="T16" fmla="*/ 1147 w 1321"/>
                      <a:gd name="T17" fmla="*/ 649 h 712"/>
                      <a:gd name="T18" fmla="*/ 1092 w 1321"/>
                      <a:gd name="T19" fmla="*/ 667 h 712"/>
                      <a:gd name="T20" fmla="*/ 1031 w 1321"/>
                      <a:gd name="T21" fmla="*/ 683 h 712"/>
                      <a:gd name="T22" fmla="*/ 967 w 1321"/>
                      <a:gd name="T23" fmla="*/ 694 h 712"/>
                      <a:gd name="T24" fmla="*/ 896 w 1321"/>
                      <a:gd name="T25" fmla="*/ 704 h 712"/>
                      <a:gd name="T26" fmla="*/ 824 w 1321"/>
                      <a:gd name="T27" fmla="*/ 710 h 712"/>
                      <a:gd name="T28" fmla="*/ 795 w 1321"/>
                      <a:gd name="T29" fmla="*/ 712 h 712"/>
                      <a:gd name="T30" fmla="*/ 476 w 1321"/>
                      <a:gd name="T31" fmla="*/ 712 h 712"/>
                      <a:gd name="T32" fmla="*/ 472 w 1321"/>
                      <a:gd name="T33" fmla="*/ 712 h 712"/>
                      <a:gd name="T34" fmla="*/ 409 w 1321"/>
                      <a:gd name="T35" fmla="*/ 708 h 712"/>
                      <a:gd name="T36" fmla="*/ 348 w 1321"/>
                      <a:gd name="T37" fmla="*/ 704 h 712"/>
                      <a:gd name="T38" fmla="*/ 290 w 1321"/>
                      <a:gd name="T39" fmla="*/ 696 h 712"/>
                      <a:gd name="T40" fmla="*/ 235 w 1321"/>
                      <a:gd name="T41" fmla="*/ 689 h 712"/>
                      <a:gd name="T42" fmla="*/ 186 w 1321"/>
                      <a:gd name="T43" fmla="*/ 677 h 712"/>
                      <a:gd name="T44" fmla="*/ 141 w 1321"/>
                      <a:gd name="T45" fmla="*/ 663 h 712"/>
                      <a:gd name="T46" fmla="*/ 102 w 1321"/>
                      <a:gd name="T47" fmla="*/ 648 h 712"/>
                      <a:gd name="T48" fmla="*/ 67 w 1321"/>
                      <a:gd name="T49" fmla="*/ 630 h 712"/>
                      <a:gd name="T50" fmla="*/ 39 w 1321"/>
                      <a:gd name="T51" fmla="*/ 608 h 712"/>
                      <a:gd name="T52" fmla="*/ 18 w 1321"/>
                      <a:gd name="T53" fmla="*/ 583 h 712"/>
                      <a:gd name="T54" fmla="*/ 6 w 1321"/>
                      <a:gd name="T55" fmla="*/ 554 h 712"/>
                      <a:gd name="T56" fmla="*/ 0 w 1321"/>
                      <a:gd name="T57" fmla="*/ 524 h 712"/>
                      <a:gd name="T58" fmla="*/ 0 w 1321"/>
                      <a:gd name="T59" fmla="*/ 520 h 712"/>
                      <a:gd name="T60" fmla="*/ 4 w 1321"/>
                      <a:gd name="T61" fmla="*/ 487 h 712"/>
                      <a:gd name="T62" fmla="*/ 16 w 1321"/>
                      <a:gd name="T63" fmla="*/ 446 h 712"/>
                      <a:gd name="T64" fmla="*/ 51 w 1321"/>
                      <a:gd name="T65" fmla="*/ 370 h 712"/>
                      <a:gd name="T66" fmla="*/ 94 w 1321"/>
                      <a:gd name="T67" fmla="*/ 299 h 712"/>
                      <a:gd name="T68" fmla="*/ 147 w 1321"/>
                      <a:gd name="T69" fmla="*/ 235 h 712"/>
                      <a:gd name="T70" fmla="*/ 204 w 1321"/>
                      <a:gd name="T71" fmla="*/ 176 h 712"/>
                      <a:gd name="T72" fmla="*/ 270 w 1321"/>
                      <a:gd name="T73" fmla="*/ 125 h 712"/>
                      <a:gd name="T74" fmla="*/ 341 w 1321"/>
                      <a:gd name="T75" fmla="*/ 82 h 712"/>
                      <a:gd name="T76" fmla="*/ 415 w 1321"/>
                      <a:gd name="T77" fmla="*/ 47 h 712"/>
                      <a:gd name="T78" fmla="*/ 497 w 1321"/>
                      <a:gd name="T79" fmla="*/ 21 h 712"/>
                      <a:gd name="T80" fmla="*/ 581 w 1321"/>
                      <a:gd name="T81" fmla="*/ 6 h 712"/>
                      <a:gd name="T82" fmla="*/ 667 w 1321"/>
                      <a:gd name="T83" fmla="*/ 0 h 712"/>
                      <a:gd name="T84" fmla="*/ 667 w 1321"/>
                      <a:gd name="T85" fmla="*/ 0 h 712"/>
                      <a:gd name="T86" fmla="*/ 759 w 1321"/>
                      <a:gd name="T87" fmla="*/ 6 h 712"/>
                      <a:gd name="T88" fmla="*/ 847 w 1321"/>
                      <a:gd name="T89" fmla="*/ 23 h 712"/>
                      <a:gd name="T90" fmla="*/ 932 w 1321"/>
                      <a:gd name="T91" fmla="*/ 53 h 712"/>
                      <a:gd name="T92" fmla="*/ 1010 w 1321"/>
                      <a:gd name="T93" fmla="*/ 90 h 712"/>
                      <a:gd name="T94" fmla="*/ 1082 w 1321"/>
                      <a:gd name="T95" fmla="*/ 137 h 712"/>
                      <a:gd name="T96" fmla="*/ 1149 w 1321"/>
                      <a:gd name="T97" fmla="*/ 194 h 712"/>
                      <a:gd name="T98" fmla="*/ 1208 w 1321"/>
                      <a:gd name="T99" fmla="*/ 256 h 712"/>
                      <a:gd name="T100" fmla="*/ 1258 w 1321"/>
                      <a:gd name="T101" fmla="*/ 325 h 712"/>
                      <a:gd name="T102" fmla="*/ 1301 w 1321"/>
                      <a:gd name="T103" fmla="*/ 401 h 712"/>
                      <a:gd name="T104" fmla="*/ 1301 w 1321"/>
                      <a:gd name="T105" fmla="*/ 401 h 7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321" h="712">
                        <a:moveTo>
                          <a:pt x="1301" y="401"/>
                        </a:moveTo>
                        <a:lnTo>
                          <a:pt x="1317" y="442"/>
                        </a:lnTo>
                        <a:lnTo>
                          <a:pt x="1321" y="481"/>
                        </a:lnTo>
                        <a:lnTo>
                          <a:pt x="1315" y="516"/>
                        </a:lnTo>
                        <a:lnTo>
                          <a:pt x="1298" y="550"/>
                        </a:lnTo>
                        <a:lnTo>
                          <a:pt x="1272" y="579"/>
                        </a:lnTo>
                        <a:lnTo>
                          <a:pt x="1239" y="604"/>
                        </a:lnTo>
                        <a:lnTo>
                          <a:pt x="1196" y="628"/>
                        </a:lnTo>
                        <a:lnTo>
                          <a:pt x="1147" y="649"/>
                        </a:lnTo>
                        <a:lnTo>
                          <a:pt x="1092" y="667"/>
                        </a:lnTo>
                        <a:lnTo>
                          <a:pt x="1031" y="683"/>
                        </a:lnTo>
                        <a:lnTo>
                          <a:pt x="967" y="694"/>
                        </a:lnTo>
                        <a:lnTo>
                          <a:pt x="896" y="704"/>
                        </a:lnTo>
                        <a:lnTo>
                          <a:pt x="824" y="710"/>
                        </a:lnTo>
                        <a:lnTo>
                          <a:pt x="795" y="712"/>
                        </a:lnTo>
                        <a:lnTo>
                          <a:pt x="476" y="712"/>
                        </a:lnTo>
                        <a:lnTo>
                          <a:pt x="472" y="712"/>
                        </a:lnTo>
                        <a:lnTo>
                          <a:pt x="409" y="708"/>
                        </a:lnTo>
                        <a:lnTo>
                          <a:pt x="348" y="704"/>
                        </a:lnTo>
                        <a:lnTo>
                          <a:pt x="290" y="696"/>
                        </a:lnTo>
                        <a:lnTo>
                          <a:pt x="235" y="689"/>
                        </a:lnTo>
                        <a:lnTo>
                          <a:pt x="186" y="677"/>
                        </a:lnTo>
                        <a:lnTo>
                          <a:pt x="141" y="663"/>
                        </a:lnTo>
                        <a:lnTo>
                          <a:pt x="102" y="648"/>
                        </a:lnTo>
                        <a:lnTo>
                          <a:pt x="67" y="630"/>
                        </a:lnTo>
                        <a:lnTo>
                          <a:pt x="39" y="608"/>
                        </a:lnTo>
                        <a:lnTo>
                          <a:pt x="18" y="583"/>
                        </a:lnTo>
                        <a:lnTo>
                          <a:pt x="6" y="554"/>
                        </a:lnTo>
                        <a:lnTo>
                          <a:pt x="0" y="524"/>
                        </a:lnTo>
                        <a:lnTo>
                          <a:pt x="0" y="520"/>
                        </a:lnTo>
                        <a:lnTo>
                          <a:pt x="4" y="487"/>
                        </a:lnTo>
                        <a:lnTo>
                          <a:pt x="16" y="446"/>
                        </a:lnTo>
                        <a:lnTo>
                          <a:pt x="51" y="370"/>
                        </a:lnTo>
                        <a:lnTo>
                          <a:pt x="94" y="299"/>
                        </a:lnTo>
                        <a:lnTo>
                          <a:pt x="147" y="235"/>
                        </a:lnTo>
                        <a:lnTo>
                          <a:pt x="204" y="176"/>
                        </a:lnTo>
                        <a:lnTo>
                          <a:pt x="270" y="125"/>
                        </a:lnTo>
                        <a:lnTo>
                          <a:pt x="341" y="82"/>
                        </a:lnTo>
                        <a:lnTo>
                          <a:pt x="415" y="47"/>
                        </a:lnTo>
                        <a:lnTo>
                          <a:pt x="497" y="21"/>
                        </a:lnTo>
                        <a:lnTo>
                          <a:pt x="581" y="6"/>
                        </a:lnTo>
                        <a:lnTo>
                          <a:pt x="667" y="0"/>
                        </a:lnTo>
                        <a:lnTo>
                          <a:pt x="667" y="0"/>
                        </a:lnTo>
                        <a:lnTo>
                          <a:pt x="759" y="6"/>
                        </a:lnTo>
                        <a:lnTo>
                          <a:pt x="847" y="23"/>
                        </a:lnTo>
                        <a:lnTo>
                          <a:pt x="932" y="53"/>
                        </a:lnTo>
                        <a:lnTo>
                          <a:pt x="1010" y="90"/>
                        </a:lnTo>
                        <a:lnTo>
                          <a:pt x="1082" y="137"/>
                        </a:lnTo>
                        <a:lnTo>
                          <a:pt x="1149" y="194"/>
                        </a:lnTo>
                        <a:lnTo>
                          <a:pt x="1208" y="256"/>
                        </a:lnTo>
                        <a:lnTo>
                          <a:pt x="1258" y="325"/>
                        </a:lnTo>
                        <a:lnTo>
                          <a:pt x="1301" y="401"/>
                        </a:lnTo>
                        <a:lnTo>
                          <a:pt x="1301" y="401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FF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BBF6EE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8860" name="Text Box 12">
                  <a:extLst>
                    <a:ext uri="{FF2B5EF4-FFF2-40B4-BE49-F238E27FC236}">
                      <a16:creationId xmlns:a16="http://schemas.microsoft.com/office/drawing/2014/main" id="{90193FD3-C304-421F-B523-EC2678B2404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713" y="2243"/>
                  <a:ext cx="1060" cy="3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en-US" sz="2000" b="1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concept</a:t>
                  </a:r>
                </a:p>
              </p:txBody>
            </p:sp>
          </p:grpSp>
          <p:sp>
            <p:nvSpPr>
              <p:cNvPr id="78861" name="Oval 13">
                <a:extLst>
                  <a:ext uri="{FF2B5EF4-FFF2-40B4-BE49-F238E27FC236}">
                    <a16:creationId xmlns:a16="http://schemas.microsoft.com/office/drawing/2014/main" id="{D7322BF0-2970-441A-AE97-675A9AEFAC9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864" y="3744"/>
                <a:ext cx="760" cy="245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862" name="Group 14">
              <a:extLst>
                <a:ext uri="{FF2B5EF4-FFF2-40B4-BE49-F238E27FC236}">
                  <a16:creationId xmlns:a16="http://schemas.microsoft.com/office/drawing/2014/main" id="{B6520C6E-D19B-4AF9-AAC7-1F664FF2EB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2736"/>
              <a:ext cx="960" cy="1302"/>
              <a:chOff x="3120" y="2784"/>
              <a:chExt cx="960" cy="1302"/>
            </a:xfrm>
          </p:grpSpPr>
          <p:grpSp>
            <p:nvGrpSpPr>
              <p:cNvPr id="78863" name="Group 15">
                <a:extLst>
                  <a:ext uri="{FF2B5EF4-FFF2-40B4-BE49-F238E27FC236}">
                    <a16:creationId xmlns:a16="http://schemas.microsoft.com/office/drawing/2014/main" id="{7C14C3A1-A87A-4C16-8DF9-4656E73DF1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20" y="2784"/>
                <a:ext cx="960" cy="965"/>
                <a:chOff x="2400" y="1488"/>
                <a:chExt cx="1152" cy="1152"/>
              </a:xfrm>
            </p:grpSpPr>
            <p:grpSp>
              <p:nvGrpSpPr>
                <p:cNvPr id="78864" name="Group 16">
                  <a:extLst>
                    <a:ext uri="{FF2B5EF4-FFF2-40B4-BE49-F238E27FC236}">
                      <a16:creationId xmlns:a16="http://schemas.microsoft.com/office/drawing/2014/main" id="{838EC903-6476-4E8B-B886-42A2FB12C6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400" y="1488"/>
                  <a:ext cx="1152" cy="1152"/>
                  <a:chOff x="2016" y="1920"/>
                  <a:chExt cx="1680" cy="1680"/>
                </a:xfrm>
              </p:grpSpPr>
              <p:sp>
                <p:nvSpPr>
                  <p:cNvPr id="78865" name="Oval 17">
                    <a:extLst>
                      <a:ext uri="{FF2B5EF4-FFF2-40B4-BE49-F238E27FC236}">
                        <a16:creationId xmlns:a16="http://schemas.microsoft.com/office/drawing/2014/main" id="{CE250060-4491-48D2-A19A-A7F28590D76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>
                    <a:off x="2016" y="1920"/>
                    <a:ext cx="1680" cy="168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folHlink"/>
                      </a:gs>
                      <a:gs pos="100000">
                        <a:schemeClr val="folHlink">
                          <a:gamma/>
                          <a:shade val="24314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8866" name="Freeform 18">
                    <a:extLst>
                      <a:ext uri="{FF2B5EF4-FFF2-40B4-BE49-F238E27FC236}">
                        <a16:creationId xmlns:a16="http://schemas.microsoft.com/office/drawing/2014/main" id="{01BC344D-13E4-4959-8B25-602E71AB130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gray">
                  <a:xfrm>
                    <a:off x="2208" y="1948"/>
                    <a:ext cx="1296" cy="634"/>
                  </a:xfrm>
                  <a:custGeom>
                    <a:avLst/>
                    <a:gdLst>
                      <a:gd name="T0" fmla="*/ 1301 w 1321"/>
                      <a:gd name="T1" fmla="*/ 401 h 712"/>
                      <a:gd name="T2" fmla="*/ 1317 w 1321"/>
                      <a:gd name="T3" fmla="*/ 442 h 712"/>
                      <a:gd name="T4" fmla="*/ 1321 w 1321"/>
                      <a:gd name="T5" fmla="*/ 481 h 712"/>
                      <a:gd name="T6" fmla="*/ 1315 w 1321"/>
                      <a:gd name="T7" fmla="*/ 516 h 712"/>
                      <a:gd name="T8" fmla="*/ 1298 w 1321"/>
                      <a:gd name="T9" fmla="*/ 550 h 712"/>
                      <a:gd name="T10" fmla="*/ 1272 w 1321"/>
                      <a:gd name="T11" fmla="*/ 579 h 712"/>
                      <a:gd name="T12" fmla="*/ 1239 w 1321"/>
                      <a:gd name="T13" fmla="*/ 604 h 712"/>
                      <a:gd name="T14" fmla="*/ 1196 w 1321"/>
                      <a:gd name="T15" fmla="*/ 628 h 712"/>
                      <a:gd name="T16" fmla="*/ 1147 w 1321"/>
                      <a:gd name="T17" fmla="*/ 649 h 712"/>
                      <a:gd name="T18" fmla="*/ 1092 w 1321"/>
                      <a:gd name="T19" fmla="*/ 667 h 712"/>
                      <a:gd name="T20" fmla="*/ 1031 w 1321"/>
                      <a:gd name="T21" fmla="*/ 683 h 712"/>
                      <a:gd name="T22" fmla="*/ 967 w 1321"/>
                      <a:gd name="T23" fmla="*/ 694 h 712"/>
                      <a:gd name="T24" fmla="*/ 896 w 1321"/>
                      <a:gd name="T25" fmla="*/ 704 h 712"/>
                      <a:gd name="T26" fmla="*/ 824 w 1321"/>
                      <a:gd name="T27" fmla="*/ 710 h 712"/>
                      <a:gd name="T28" fmla="*/ 795 w 1321"/>
                      <a:gd name="T29" fmla="*/ 712 h 712"/>
                      <a:gd name="T30" fmla="*/ 476 w 1321"/>
                      <a:gd name="T31" fmla="*/ 712 h 712"/>
                      <a:gd name="T32" fmla="*/ 472 w 1321"/>
                      <a:gd name="T33" fmla="*/ 712 h 712"/>
                      <a:gd name="T34" fmla="*/ 409 w 1321"/>
                      <a:gd name="T35" fmla="*/ 708 h 712"/>
                      <a:gd name="T36" fmla="*/ 348 w 1321"/>
                      <a:gd name="T37" fmla="*/ 704 h 712"/>
                      <a:gd name="T38" fmla="*/ 290 w 1321"/>
                      <a:gd name="T39" fmla="*/ 696 h 712"/>
                      <a:gd name="T40" fmla="*/ 235 w 1321"/>
                      <a:gd name="T41" fmla="*/ 689 h 712"/>
                      <a:gd name="T42" fmla="*/ 186 w 1321"/>
                      <a:gd name="T43" fmla="*/ 677 h 712"/>
                      <a:gd name="T44" fmla="*/ 141 w 1321"/>
                      <a:gd name="T45" fmla="*/ 663 h 712"/>
                      <a:gd name="T46" fmla="*/ 102 w 1321"/>
                      <a:gd name="T47" fmla="*/ 648 h 712"/>
                      <a:gd name="T48" fmla="*/ 67 w 1321"/>
                      <a:gd name="T49" fmla="*/ 630 h 712"/>
                      <a:gd name="T50" fmla="*/ 39 w 1321"/>
                      <a:gd name="T51" fmla="*/ 608 h 712"/>
                      <a:gd name="T52" fmla="*/ 18 w 1321"/>
                      <a:gd name="T53" fmla="*/ 583 h 712"/>
                      <a:gd name="T54" fmla="*/ 6 w 1321"/>
                      <a:gd name="T55" fmla="*/ 554 h 712"/>
                      <a:gd name="T56" fmla="*/ 0 w 1321"/>
                      <a:gd name="T57" fmla="*/ 524 h 712"/>
                      <a:gd name="T58" fmla="*/ 0 w 1321"/>
                      <a:gd name="T59" fmla="*/ 520 h 712"/>
                      <a:gd name="T60" fmla="*/ 4 w 1321"/>
                      <a:gd name="T61" fmla="*/ 487 h 712"/>
                      <a:gd name="T62" fmla="*/ 16 w 1321"/>
                      <a:gd name="T63" fmla="*/ 446 h 712"/>
                      <a:gd name="T64" fmla="*/ 51 w 1321"/>
                      <a:gd name="T65" fmla="*/ 370 h 712"/>
                      <a:gd name="T66" fmla="*/ 94 w 1321"/>
                      <a:gd name="T67" fmla="*/ 299 h 712"/>
                      <a:gd name="T68" fmla="*/ 147 w 1321"/>
                      <a:gd name="T69" fmla="*/ 235 h 712"/>
                      <a:gd name="T70" fmla="*/ 204 w 1321"/>
                      <a:gd name="T71" fmla="*/ 176 h 712"/>
                      <a:gd name="T72" fmla="*/ 270 w 1321"/>
                      <a:gd name="T73" fmla="*/ 125 h 712"/>
                      <a:gd name="T74" fmla="*/ 341 w 1321"/>
                      <a:gd name="T75" fmla="*/ 82 h 712"/>
                      <a:gd name="T76" fmla="*/ 415 w 1321"/>
                      <a:gd name="T77" fmla="*/ 47 h 712"/>
                      <a:gd name="T78" fmla="*/ 497 w 1321"/>
                      <a:gd name="T79" fmla="*/ 21 h 712"/>
                      <a:gd name="T80" fmla="*/ 581 w 1321"/>
                      <a:gd name="T81" fmla="*/ 6 h 712"/>
                      <a:gd name="T82" fmla="*/ 667 w 1321"/>
                      <a:gd name="T83" fmla="*/ 0 h 712"/>
                      <a:gd name="T84" fmla="*/ 667 w 1321"/>
                      <a:gd name="T85" fmla="*/ 0 h 712"/>
                      <a:gd name="T86" fmla="*/ 759 w 1321"/>
                      <a:gd name="T87" fmla="*/ 6 h 712"/>
                      <a:gd name="T88" fmla="*/ 847 w 1321"/>
                      <a:gd name="T89" fmla="*/ 23 h 712"/>
                      <a:gd name="T90" fmla="*/ 932 w 1321"/>
                      <a:gd name="T91" fmla="*/ 53 h 712"/>
                      <a:gd name="T92" fmla="*/ 1010 w 1321"/>
                      <a:gd name="T93" fmla="*/ 90 h 712"/>
                      <a:gd name="T94" fmla="*/ 1082 w 1321"/>
                      <a:gd name="T95" fmla="*/ 137 h 712"/>
                      <a:gd name="T96" fmla="*/ 1149 w 1321"/>
                      <a:gd name="T97" fmla="*/ 194 h 712"/>
                      <a:gd name="T98" fmla="*/ 1208 w 1321"/>
                      <a:gd name="T99" fmla="*/ 256 h 712"/>
                      <a:gd name="T100" fmla="*/ 1258 w 1321"/>
                      <a:gd name="T101" fmla="*/ 325 h 712"/>
                      <a:gd name="T102" fmla="*/ 1301 w 1321"/>
                      <a:gd name="T103" fmla="*/ 401 h 712"/>
                      <a:gd name="T104" fmla="*/ 1301 w 1321"/>
                      <a:gd name="T105" fmla="*/ 401 h 7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321" h="712">
                        <a:moveTo>
                          <a:pt x="1301" y="401"/>
                        </a:moveTo>
                        <a:lnTo>
                          <a:pt x="1317" y="442"/>
                        </a:lnTo>
                        <a:lnTo>
                          <a:pt x="1321" y="481"/>
                        </a:lnTo>
                        <a:lnTo>
                          <a:pt x="1315" y="516"/>
                        </a:lnTo>
                        <a:lnTo>
                          <a:pt x="1298" y="550"/>
                        </a:lnTo>
                        <a:lnTo>
                          <a:pt x="1272" y="579"/>
                        </a:lnTo>
                        <a:lnTo>
                          <a:pt x="1239" y="604"/>
                        </a:lnTo>
                        <a:lnTo>
                          <a:pt x="1196" y="628"/>
                        </a:lnTo>
                        <a:lnTo>
                          <a:pt x="1147" y="649"/>
                        </a:lnTo>
                        <a:lnTo>
                          <a:pt x="1092" y="667"/>
                        </a:lnTo>
                        <a:lnTo>
                          <a:pt x="1031" y="683"/>
                        </a:lnTo>
                        <a:lnTo>
                          <a:pt x="967" y="694"/>
                        </a:lnTo>
                        <a:lnTo>
                          <a:pt x="896" y="704"/>
                        </a:lnTo>
                        <a:lnTo>
                          <a:pt x="824" y="710"/>
                        </a:lnTo>
                        <a:lnTo>
                          <a:pt x="795" y="712"/>
                        </a:lnTo>
                        <a:lnTo>
                          <a:pt x="476" y="712"/>
                        </a:lnTo>
                        <a:lnTo>
                          <a:pt x="472" y="712"/>
                        </a:lnTo>
                        <a:lnTo>
                          <a:pt x="409" y="708"/>
                        </a:lnTo>
                        <a:lnTo>
                          <a:pt x="348" y="704"/>
                        </a:lnTo>
                        <a:lnTo>
                          <a:pt x="290" y="696"/>
                        </a:lnTo>
                        <a:lnTo>
                          <a:pt x="235" y="689"/>
                        </a:lnTo>
                        <a:lnTo>
                          <a:pt x="186" y="677"/>
                        </a:lnTo>
                        <a:lnTo>
                          <a:pt x="141" y="663"/>
                        </a:lnTo>
                        <a:lnTo>
                          <a:pt x="102" y="648"/>
                        </a:lnTo>
                        <a:lnTo>
                          <a:pt x="67" y="630"/>
                        </a:lnTo>
                        <a:lnTo>
                          <a:pt x="39" y="608"/>
                        </a:lnTo>
                        <a:lnTo>
                          <a:pt x="18" y="583"/>
                        </a:lnTo>
                        <a:lnTo>
                          <a:pt x="6" y="554"/>
                        </a:lnTo>
                        <a:lnTo>
                          <a:pt x="0" y="524"/>
                        </a:lnTo>
                        <a:lnTo>
                          <a:pt x="0" y="520"/>
                        </a:lnTo>
                        <a:lnTo>
                          <a:pt x="4" y="487"/>
                        </a:lnTo>
                        <a:lnTo>
                          <a:pt x="16" y="446"/>
                        </a:lnTo>
                        <a:lnTo>
                          <a:pt x="51" y="370"/>
                        </a:lnTo>
                        <a:lnTo>
                          <a:pt x="94" y="299"/>
                        </a:lnTo>
                        <a:lnTo>
                          <a:pt x="147" y="235"/>
                        </a:lnTo>
                        <a:lnTo>
                          <a:pt x="204" y="176"/>
                        </a:lnTo>
                        <a:lnTo>
                          <a:pt x="270" y="125"/>
                        </a:lnTo>
                        <a:lnTo>
                          <a:pt x="341" y="82"/>
                        </a:lnTo>
                        <a:lnTo>
                          <a:pt x="415" y="47"/>
                        </a:lnTo>
                        <a:lnTo>
                          <a:pt x="497" y="21"/>
                        </a:lnTo>
                        <a:lnTo>
                          <a:pt x="581" y="6"/>
                        </a:lnTo>
                        <a:lnTo>
                          <a:pt x="667" y="0"/>
                        </a:lnTo>
                        <a:lnTo>
                          <a:pt x="667" y="0"/>
                        </a:lnTo>
                        <a:lnTo>
                          <a:pt x="759" y="6"/>
                        </a:lnTo>
                        <a:lnTo>
                          <a:pt x="847" y="23"/>
                        </a:lnTo>
                        <a:lnTo>
                          <a:pt x="932" y="53"/>
                        </a:lnTo>
                        <a:lnTo>
                          <a:pt x="1010" y="90"/>
                        </a:lnTo>
                        <a:lnTo>
                          <a:pt x="1082" y="137"/>
                        </a:lnTo>
                        <a:lnTo>
                          <a:pt x="1149" y="194"/>
                        </a:lnTo>
                        <a:lnTo>
                          <a:pt x="1208" y="256"/>
                        </a:lnTo>
                        <a:lnTo>
                          <a:pt x="1258" y="325"/>
                        </a:lnTo>
                        <a:lnTo>
                          <a:pt x="1301" y="401"/>
                        </a:lnTo>
                        <a:lnTo>
                          <a:pt x="1301" y="401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FFFF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0">
                        <a:solidFill>
                          <a:srgbClr val="BBF6EE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8867" name="Text Box 19">
                  <a:extLst>
                    <a:ext uri="{FF2B5EF4-FFF2-40B4-BE49-F238E27FC236}">
                      <a16:creationId xmlns:a16="http://schemas.microsoft.com/office/drawing/2014/main" id="{B53924E1-1363-4754-8C5F-67EF4789CC3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gray">
                <a:xfrm>
                  <a:off x="2467" y="2024"/>
                  <a:ext cx="990" cy="3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en-US" sz="2000" b="1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Concept</a:t>
                  </a:r>
                </a:p>
              </p:txBody>
            </p:sp>
          </p:grpSp>
          <p:sp>
            <p:nvSpPr>
              <p:cNvPr id="78868" name="Oval 20">
                <a:extLst>
                  <a:ext uri="{FF2B5EF4-FFF2-40B4-BE49-F238E27FC236}">
                    <a16:creationId xmlns:a16="http://schemas.microsoft.com/office/drawing/2014/main" id="{E9A03A37-4B6B-4636-956E-B4998270A75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47" y="3779"/>
                <a:ext cx="917" cy="307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869" name="Group 21">
              <a:extLst>
                <a:ext uri="{FF2B5EF4-FFF2-40B4-BE49-F238E27FC236}">
                  <a16:creationId xmlns:a16="http://schemas.microsoft.com/office/drawing/2014/main" id="{27DD0573-A215-46D4-A209-90934C7E24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2764"/>
              <a:ext cx="960" cy="1316"/>
              <a:chOff x="1968" y="2784"/>
              <a:chExt cx="960" cy="1316"/>
            </a:xfrm>
          </p:grpSpPr>
          <p:grpSp>
            <p:nvGrpSpPr>
              <p:cNvPr id="78870" name="Group 22">
                <a:extLst>
                  <a:ext uri="{FF2B5EF4-FFF2-40B4-BE49-F238E27FC236}">
                    <a16:creationId xmlns:a16="http://schemas.microsoft.com/office/drawing/2014/main" id="{721B50AC-53AC-4C03-9891-B937671A5C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2784"/>
                <a:ext cx="960" cy="958"/>
                <a:chOff x="2016" y="1920"/>
                <a:chExt cx="1680" cy="1680"/>
              </a:xfrm>
            </p:grpSpPr>
            <p:sp>
              <p:nvSpPr>
                <p:cNvPr id="78871" name="Oval 23">
                  <a:extLst>
                    <a:ext uri="{FF2B5EF4-FFF2-40B4-BE49-F238E27FC236}">
                      <a16:creationId xmlns:a16="http://schemas.microsoft.com/office/drawing/2014/main" id="{FE63C826-A0D0-49B1-BCA8-0EEA393852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5137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kx="-2453608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72" name="Freeform 24">
                  <a:extLst>
                    <a:ext uri="{FF2B5EF4-FFF2-40B4-BE49-F238E27FC236}">
                      <a16:creationId xmlns:a16="http://schemas.microsoft.com/office/drawing/2014/main" id="{20BEF1C0-3155-4057-81BC-9D73BDD7187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873" name="Text Box 25">
                <a:extLst>
                  <a:ext uri="{FF2B5EF4-FFF2-40B4-BE49-F238E27FC236}">
                    <a16:creationId xmlns:a16="http://schemas.microsoft.com/office/drawing/2014/main" id="{7FA55527-3C8F-4ED6-9FE7-4D03DCC3FF2F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016" y="3244"/>
                <a:ext cx="864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altLang="en-US" sz="20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  <p:sp>
            <p:nvSpPr>
              <p:cNvPr id="78874" name="Oval 26">
                <a:extLst>
                  <a:ext uri="{FF2B5EF4-FFF2-40B4-BE49-F238E27FC236}">
                    <a16:creationId xmlns:a16="http://schemas.microsoft.com/office/drawing/2014/main" id="{C1A93D53-E364-4B54-BB69-7F7D022F02F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68" y="3792"/>
                <a:ext cx="916" cy="308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8875" name="Group 27">
              <a:extLst>
                <a:ext uri="{FF2B5EF4-FFF2-40B4-BE49-F238E27FC236}">
                  <a16:creationId xmlns:a16="http://schemas.microsoft.com/office/drawing/2014/main" id="{27811AD1-CD8D-47C4-B5DC-4FF57CF9D0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2736"/>
              <a:ext cx="960" cy="1316"/>
              <a:chOff x="1968" y="2784"/>
              <a:chExt cx="960" cy="1316"/>
            </a:xfrm>
          </p:grpSpPr>
          <p:grpSp>
            <p:nvGrpSpPr>
              <p:cNvPr id="78876" name="Group 28">
                <a:extLst>
                  <a:ext uri="{FF2B5EF4-FFF2-40B4-BE49-F238E27FC236}">
                    <a16:creationId xmlns:a16="http://schemas.microsoft.com/office/drawing/2014/main" id="{44388200-E5B3-40CA-AB0A-4D020FBCDA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2784"/>
                <a:ext cx="960" cy="958"/>
                <a:chOff x="2016" y="1920"/>
                <a:chExt cx="1680" cy="1680"/>
              </a:xfrm>
            </p:grpSpPr>
            <p:sp>
              <p:nvSpPr>
                <p:cNvPr id="78877" name="Oval 29">
                  <a:extLst>
                    <a:ext uri="{FF2B5EF4-FFF2-40B4-BE49-F238E27FC236}">
                      <a16:creationId xmlns:a16="http://schemas.microsoft.com/office/drawing/2014/main" id="{E5FFB5A8-F99E-46CB-92EC-0E77297FFB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5137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kx="-2453608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878" name="Freeform 30">
                  <a:extLst>
                    <a:ext uri="{FF2B5EF4-FFF2-40B4-BE49-F238E27FC236}">
                      <a16:creationId xmlns:a16="http://schemas.microsoft.com/office/drawing/2014/main" id="{3D110361-548B-4485-B333-F0E7518DC0C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8879" name="Text Box 31">
                <a:extLst>
                  <a:ext uri="{FF2B5EF4-FFF2-40B4-BE49-F238E27FC236}">
                    <a16:creationId xmlns:a16="http://schemas.microsoft.com/office/drawing/2014/main" id="{E9A55F12-5B36-4107-BD3B-F8BE4B4B8CA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2016" y="3244"/>
                <a:ext cx="864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altLang="en-US" sz="20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  <p:sp>
            <p:nvSpPr>
              <p:cNvPr id="78880" name="Oval 32">
                <a:extLst>
                  <a:ext uri="{FF2B5EF4-FFF2-40B4-BE49-F238E27FC236}">
                    <a16:creationId xmlns:a16="http://schemas.microsoft.com/office/drawing/2014/main" id="{17A66000-4D5A-4984-A470-D24CAEFFCBE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68" y="3792"/>
                <a:ext cx="916" cy="308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4">
            <a:extLst>
              <a:ext uri="{FF2B5EF4-FFF2-40B4-BE49-F238E27FC236}">
                <a16:creationId xmlns:a16="http://schemas.microsoft.com/office/drawing/2014/main" id="{850F6B36-6E4D-4EC9-B591-FCAA42CE5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41A5A021-940D-481C-BDD6-13529A1B5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Contents</a:t>
            </a:r>
            <a:endParaRPr lang="en-US" altLang="en-US" sz="2000">
              <a:solidFill>
                <a:schemeClr val="accent1"/>
              </a:solidFill>
            </a:endParaRPr>
          </a:p>
        </p:txBody>
      </p:sp>
      <p:grpSp>
        <p:nvGrpSpPr>
          <p:cNvPr id="62495" name="Group 31">
            <a:extLst>
              <a:ext uri="{FF2B5EF4-FFF2-40B4-BE49-F238E27FC236}">
                <a16:creationId xmlns:a16="http://schemas.microsoft.com/office/drawing/2014/main" id="{03A07FB4-0880-4D89-9C4C-EB0B42343810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752600"/>
            <a:ext cx="5410200" cy="665163"/>
            <a:chOff x="1152" y="1104"/>
            <a:chExt cx="3408" cy="419"/>
          </a:xfrm>
        </p:grpSpPr>
        <p:grpSp>
          <p:nvGrpSpPr>
            <p:cNvPr id="62467" name="Group 3">
              <a:extLst>
                <a:ext uri="{FF2B5EF4-FFF2-40B4-BE49-F238E27FC236}">
                  <a16:creationId xmlns:a16="http://schemas.microsoft.com/office/drawing/2014/main" id="{F2E3A780-1C86-4AB7-8475-10F5B4C64F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104"/>
              <a:ext cx="480" cy="419"/>
              <a:chOff x="1110" y="2656"/>
              <a:chExt cx="1549" cy="1351"/>
            </a:xfrm>
          </p:grpSpPr>
          <p:sp>
            <p:nvSpPr>
              <p:cNvPr id="62468" name="AutoShape 4">
                <a:extLst>
                  <a:ext uri="{FF2B5EF4-FFF2-40B4-BE49-F238E27FC236}">
                    <a16:creationId xmlns:a16="http://schemas.microsoft.com/office/drawing/2014/main" id="{DDEC2513-B001-480E-9863-FB2B73BFCF6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69" name="AutoShape 5">
                <a:extLst>
                  <a:ext uri="{FF2B5EF4-FFF2-40B4-BE49-F238E27FC236}">
                    <a16:creationId xmlns:a16="http://schemas.microsoft.com/office/drawing/2014/main" id="{00E786DB-6516-4D83-B4E1-41853D256CD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0" name="AutoShape 6">
                <a:extLst>
                  <a:ext uri="{FF2B5EF4-FFF2-40B4-BE49-F238E27FC236}">
                    <a16:creationId xmlns:a16="http://schemas.microsoft.com/office/drawing/2014/main" id="{9F7CED61-6B18-42D5-8153-87735EA7262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75" name="Line 11">
              <a:extLst>
                <a:ext uri="{FF2B5EF4-FFF2-40B4-BE49-F238E27FC236}">
                  <a16:creationId xmlns:a16="http://schemas.microsoft.com/office/drawing/2014/main" id="{3B07D8D4-051D-4AC5-B1AA-659B6D025F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488"/>
              <a:ext cx="3024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6" name="Text Box 12">
              <a:extLst>
                <a:ext uri="{FF2B5EF4-FFF2-40B4-BE49-F238E27FC236}">
                  <a16:creationId xmlns:a16="http://schemas.microsoft.com/office/drawing/2014/main" id="{7A3C201D-53E3-49BA-BEB3-E4417CE8C3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152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/>
                <a:t>Click to add Title</a:t>
              </a:r>
            </a:p>
          </p:txBody>
        </p:sp>
        <p:sp>
          <p:nvSpPr>
            <p:cNvPr id="62477" name="Text Box 13">
              <a:extLst>
                <a:ext uri="{FF2B5EF4-FFF2-40B4-BE49-F238E27FC236}">
                  <a16:creationId xmlns:a16="http://schemas.microsoft.com/office/drawing/2014/main" id="{13FA55F4-44E7-4642-B003-94F89B4328B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11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62496" name="Group 32">
            <a:extLst>
              <a:ext uri="{FF2B5EF4-FFF2-40B4-BE49-F238E27FC236}">
                <a16:creationId xmlns:a16="http://schemas.microsoft.com/office/drawing/2014/main" id="{FEFD56AC-D4F6-4548-858B-65EAB12C3D88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667000"/>
            <a:ext cx="5410200" cy="665163"/>
            <a:chOff x="1152" y="1680"/>
            <a:chExt cx="3408" cy="419"/>
          </a:xfrm>
        </p:grpSpPr>
        <p:grpSp>
          <p:nvGrpSpPr>
            <p:cNvPr id="62471" name="Group 7">
              <a:extLst>
                <a:ext uri="{FF2B5EF4-FFF2-40B4-BE49-F238E27FC236}">
                  <a16:creationId xmlns:a16="http://schemas.microsoft.com/office/drawing/2014/main" id="{3C03274B-B108-4A7D-BD5D-4C6FF21EC5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680"/>
              <a:ext cx="480" cy="419"/>
              <a:chOff x="3174" y="2656"/>
              <a:chExt cx="1549" cy="1351"/>
            </a:xfrm>
          </p:grpSpPr>
          <p:sp>
            <p:nvSpPr>
              <p:cNvPr id="62472" name="AutoShape 8">
                <a:extLst>
                  <a:ext uri="{FF2B5EF4-FFF2-40B4-BE49-F238E27FC236}">
                    <a16:creationId xmlns:a16="http://schemas.microsoft.com/office/drawing/2014/main" id="{9BA65D58-1684-4F5D-80E6-E934BA3ED40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3" name="AutoShape 9">
                <a:extLst>
                  <a:ext uri="{FF2B5EF4-FFF2-40B4-BE49-F238E27FC236}">
                    <a16:creationId xmlns:a16="http://schemas.microsoft.com/office/drawing/2014/main" id="{A8AE7FB6-886C-4094-A3BD-EF9573D8E35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4" name="AutoShape 10">
                <a:extLst>
                  <a:ext uri="{FF2B5EF4-FFF2-40B4-BE49-F238E27FC236}">
                    <a16:creationId xmlns:a16="http://schemas.microsoft.com/office/drawing/2014/main" id="{61A65ED0-D765-4C83-978D-288546AEBDC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78" name="Line 14">
              <a:extLst>
                <a:ext uri="{FF2B5EF4-FFF2-40B4-BE49-F238E27FC236}">
                  <a16:creationId xmlns:a16="http://schemas.microsoft.com/office/drawing/2014/main" id="{9030B310-DDC7-44ED-BF34-DD8CC1D2C6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064"/>
              <a:ext cx="3024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9" name="Text Box 15">
              <a:extLst>
                <a:ext uri="{FF2B5EF4-FFF2-40B4-BE49-F238E27FC236}">
                  <a16:creationId xmlns:a16="http://schemas.microsoft.com/office/drawing/2014/main" id="{558F03A9-1448-4B75-807E-43663BF73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728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/>
                <a:t>Click to add Title</a:t>
              </a:r>
            </a:p>
          </p:txBody>
        </p:sp>
        <p:sp>
          <p:nvSpPr>
            <p:cNvPr id="62480" name="Text Box 16">
              <a:extLst>
                <a:ext uri="{FF2B5EF4-FFF2-40B4-BE49-F238E27FC236}">
                  <a16:creationId xmlns:a16="http://schemas.microsoft.com/office/drawing/2014/main" id="{DE26205F-28B2-4F74-BBFB-193D8A145A6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174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62497" name="Group 33">
            <a:extLst>
              <a:ext uri="{FF2B5EF4-FFF2-40B4-BE49-F238E27FC236}">
                <a16:creationId xmlns:a16="http://schemas.microsoft.com/office/drawing/2014/main" id="{2AD22F47-E7D3-40B4-840C-C54D46FF4C40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559175"/>
            <a:ext cx="5410200" cy="665163"/>
            <a:chOff x="1152" y="2242"/>
            <a:chExt cx="3408" cy="419"/>
          </a:xfrm>
        </p:grpSpPr>
        <p:grpSp>
          <p:nvGrpSpPr>
            <p:cNvPr id="62481" name="Group 17">
              <a:extLst>
                <a:ext uri="{FF2B5EF4-FFF2-40B4-BE49-F238E27FC236}">
                  <a16:creationId xmlns:a16="http://schemas.microsoft.com/office/drawing/2014/main" id="{9E0128FB-865A-4B0C-B69D-3C1BA72752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2242"/>
              <a:ext cx="480" cy="419"/>
              <a:chOff x="1110" y="2656"/>
              <a:chExt cx="1549" cy="1351"/>
            </a:xfrm>
          </p:grpSpPr>
          <p:sp>
            <p:nvSpPr>
              <p:cNvPr id="62482" name="AutoShape 18">
                <a:extLst>
                  <a:ext uri="{FF2B5EF4-FFF2-40B4-BE49-F238E27FC236}">
                    <a16:creationId xmlns:a16="http://schemas.microsoft.com/office/drawing/2014/main" id="{031C3684-37C1-4419-801F-993443EE60F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3" name="AutoShape 19">
                <a:extLst>
                  <a:ext uri="{FF2B5EF4-FFF2-40B4-BE49-F238E27FC236}">
                    <a16:creationId xmlns:a16="http://schemas.microsoft.com/office/drawing/2014/main" id="{7530D734-EB16-44C6-869E-5E7F94085F3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4" name="AutoShape 20">
                <a:extLst>
                  <a:ext uri="{FF2B5EF4-FFF2-40B4-BE49-F238E27FC236}">
                    <a16:creationId xmlns:a16="http://schemas.microsoft.com/office/drawing/2014/main" id="{7D429D73-1431-413D-9F87-5E1B53D673C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89" name="Line 25">
              <a:extLst>
                <a:ext uri="{FF2B5EF4-FFF2-40B4-BE49-F238E27FC236}">
                  <a16:creationId xmlns:a16="http://schemas.microsoft.com/office/drawing/2014/main" id="{783187FE-7931-4233-83DA-91C598D7D2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626"/>
              <a:ext cx="3024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0" name="Text Box 26">
              <a:extLst>
                <a:ext uri="{FF2B5EF4-FFF2-40B4-BE49-F238E27FC236}">
                  <a16:creationId xmlns:a16="http://schemas.microsoft.com/office/drawing/2014/main" id="{D897E2A8-2D55-4941-AD73-6987DE8734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290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/>
                <a:t>Click to add Title</a:t>
              </a:r>
            </a:p>
          </p:txBody>
        </p:sp>
        <p:sp>
          <p:nvSpPr>
            <p:cNvPr id="62491" name="Text Box 27">
              <a:extLst>
                <a:ext uri="{FF2B5EF4-FFF2-40B4-BE49-F238E27FC236}">
                  <a16:creationId xmlns:a16="http://schemas.microsoft.com/office/drawing/2014/main" id="{36AD1B19-E9BA-4D89-B8AF-E04D78F988E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230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62498" name="Group 34">
            <a:extLst>
              <a:ext uri="{FF2B5EF4-FFF2-40B4-BE49-F238E27FC236}">
                <a16:creationId xmlns:a16="http://schemas.microsoft.com/office/drawing/2014/main" id="{F0CED96B-F965-4FA6-8723-61F071ABAF18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473575"/>
            <a:ext cx="5410200" cy="665163"/>
            <a:chOff x="1152" y="2818"/>
            <a:chExt cx="3408" cy="419"/>
          </a:xfrm>
        </p:grpSpPr>
        <p:grpSp>
          <p:nvGrpSpPr>
            <p:cNvPr id="62485" name="Group 21">
              <a:extLst>
                <a:ext uri="{FF2B5EF4-FFF2-40B4-BE49-F238E27FC236}">
                  <a16:creationId xmlns:a16="http://schemas.microsoft.com/office/drawing/2014/main" id="{B0384F94-7A03-4EB7-8AE4-319777AD09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2818"/>
              <a:ext cx="480" cy="419"/>
              <a:chOff x="3174" y="2656"/>
              <a:chExt cx="1549" cy="1351"/>
            </a:xfrm>
          </p:grpSpPr>
          <p:sp>
            <p:nvSpPr>
              <p:cNvPr id="62486" name="AutoShape 22">
                <a:extLst>
                  <a:ext uri="{FF2B5EF4-FFF2-40B4-BE49-F238E27FC236}">
                    <a16:creationId xmlns:a16="http://schemas.microsoft.com/office/drawing/2014/main" id="{E94E9D95-DF56-45F1-A2DF-58810F5AE54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7" name="AutoShape 23">
                <a:extLst>
                  <a:ext uri="{FF2B5EF4-FFF2-40B4-BE49-F238E27FC236}">
                    <a16:creationId xmlns:a16="http://schemas.microsoft.com/office/drawing/2014/main" id="{D8F4894D-1537-4FB8-B995-14DB2BD9046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8" name="AutoShape 24">
                <a:extLst>
                  <a:ext uri="{FF2B5EF4-FFF2-40B4-BE49-F238E27FC236}">
                    <a16:creationId xmlns:a16="http://schemas.microsoft.com/office/drawing/2014/main" id="{2A7CFA5F-F6B2-4AB7-B7F0-8F0C54A5FF9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92" name="Line 28">
              <a:extLst>
                <a:ext uri="{FF2B5EF4-FFF2-40B4-BE49-F238E27FC236}">
                  <a16:creationId xmlns:a16="http://schemas.microsoft.com/office/drawing/2014/main" id="{9BC5E829-9CBD-41B7-BCF1-85FF11E7A6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3202"/>
              <a:ext cx="3024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3" name="Text Box 29">
              <a:extLst>
                <a:ext uri="{FF2B5EF4-FFF2-40B4-BE49-F238E27FC236}">
                  <a16:creationId xmlns:a16="http://schemas.microsoft.com/office/drawing/2014/main" id="{89AF4224-B312-4B30-BD18-A4C8F6804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66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400"/>
                <a:t>Click to add Title</a:t>
              </a:r>
            </a:p>
          </p:txBody>
        </p:sp>
        <p:sp>
          <p:nvSpPr>
            <p:cNvPr id="62494" name="Text Box 30">
              <a:extLst>
                <a:ext uri="{FF2B5EF4-FFF2-40B4-BE49-F238E27FC236}">
                  <a16:creationId xmlns:a16="http://schemas.microsoft.com/office/drawing/2014/main" id="{B496A389-8A5D-4E78-820E-1A7F0492B4C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76" y="2880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WordArt 2">
            <a:extLst>
              <a:ext uri="{FF2B5EF4-FFF2-40B4-BE49-F238E27FC236}">
                <a16:creationId xmlns:a16="http://schemas.microsoft.com/office/drawing/2014/main" id="{63396DC0-10BB-4157-AA62-3E54223E32F8}"/>
              </a:ext>
            </a:extLst>
          </p:cNvPr>
          <p:cNvSpPr>
            <a:spLocks noChangeArrowheads="1" noChangeShapeType="1" noTextEdit="1"/>
          </p:cNvSpPr>
          <p:nvPr/>
        </p:nvSpPr>
        <p:spPr bwMode="gray">
          <a:xfrm>
            <a:off x="2819400" y="4800600"/>
            <a:ext cx="4343400" cy="533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cs typeface="Arial" panose="020B0604020202020204" pitchFamily="34" charset="0"/>
              </a:rPr>
              <a:t>Thank You !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09949C2-AA3B-498B-A48E-472C203E9D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819400" y="5486400"/>
            <a:ext cx="4319588" cy="285750"/>
          </a:xfrm>
          <a:noFill/>
          <a:ln/>
        </p:spPr>
        <p:txBody>
          <a:bodyPr/>
          <a:lstStyle/>
          <a:p>
            <a:r>
              <a:rPr lang="en-US" altLang="en-US" b="1"/>
              <a:t>www.themegallery.com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E0AB02-ED68-414C-AEB8-347B075C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07731FA1-05AC-40D4-9007-BA66499A6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Hot Tip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F145253-8117-4241-A86A-47AE1A8E8E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69250" cy="4257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 b="0">
                <a:solidFill>
                  <a:schemeClr val="tx1"/>
                </a:solidFill>
              </a:rPr>
              <a:t>How do I incorporate my logo to a slide that will apply to all the other slides?</a:t>
            </a:r>
            <a:r>
              <a:rPr lang="en-US" altLang="en-US" sz="3600" b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en-US" altLang="en-US" sz="3600" b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900">
                <a:solidFill>
                  <a:schemeClr val="tx2"/>
                </a:solidFill>
              </a:rPr>
              <a:t>On the </a:t>
            </a:r>
            <a:r>
              <a:rPr lang="en-US" altLang="en-US" sz="2900">
                <a:solidFill>
                  <a:schemeClr val="accent1"/>
                </a:solidFill>
              </a:rPr>
              <a:t>[View]</a:t>
            </a:r>
            <a:r>
              <a:rPr lang="en-US" altLang="en-US" sz="2900">
                <a:solidFill>
                  <a:schemeClr val="tx2"/>
                </a:solidFill>
              </a:rPr>
              <a:t> menu, point to </a:t>
            </a:r>
            <a:r>
              <a:rPr lang="en-US" altLang="en-US" sz="2900">
                <a:solidFill>
                  <a:schemeClr val="accent1"/>
                </a:solidFill>
              </a:rPr>
              <a:t>[Master],</a:t>
            </a:r>
            <a:r>
              <a:rPr lang="en-US" altLang="en-US" sz="2900">
                <a:solidFill>
                  <a:schemeClr val="tx2"/>
                </a:solidFill>
              </a:rPr>
              <a:t> and then click </a:t>
            </a:r>
            <a:r>
              <a:rPr lang="en-US" altLang="en-US" sz="2900">
                <a:solidFill>
                  <a:schemeClr val="accent1"/>
                </a:solidFill>
              </a:rPr>
              <a:t>[Slide Master]</a:t>
            </a:r>
            <a:r>
              <a:rPr lang="en-US" altLang="en-US" sz="2900">
                <a:solidFill>
                  <a:schemeClr val="tx2"/>
                </a:solidFill>
              </a:rPr>
              <a:t> or </a:t>
            </a:r>
            <a:r>
              <a:rPr lang="en-US" altLang="en-US" sz="2900">
                <a:solidFill>
                  <a:schemeClr val="accent1"/>
                </a:solidFill>
              </a:rPr>
              <a:t>[Notes Master].</a:t>
            </a:r>
            <a:r>
              <a:rPr lang="en-US" altLang="en-US" sz="2900">
                <a:solidFill>
                  <a:schemeClr val="tx2"/>
                </a:solidFill>
              </a:rPr>
              <a:t> Change images to the one you like, then it will apply to all the other slides.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br>
              <a:rPr lang="en-US" altLang="en-US" sz="2800">
                <a:solidFill>
                  <a:schemeClr val="tx2"/>
                </a:solidFill>
              </a:rPr>
            </a:b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EF70519D-2055-461E-BF87-B471FD92B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562600"/>
            <a:ext cx="52578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900" b="1"/>
              <a:t>[Image information in product]</a:t>
            </a:r>
            <a:br>
              <a:rPr lang="en-US" altLang="en-US" sz="900" b="1"/>
            </a:br>
            <a:r>
              <a:rPr lang="en-US" altLang="en-US" sz="900"/>
              <a:t>● Title Master- www.iclickart.co.kr  - Image licensed by affiliates</a:t>
            </a:r>
            <a:br>
              <a:rPr lang="en-US" altLang="en-US" sz="900"/>
            </a:br>
            <a:r>
              <a:rPr lang="en-US" altLang="en-US" sz="900"/>
              <a:t>● Slide Master –www.iclickart.co.kr - Image licensed by affiliates</a:t>
            </a:r>
            <a:br>
              <a:rPr lang="en-US" altLang="en-US" sz="900"/>
            </a:br>
            <a:r>
              <a:rPr lang="en-US" altLang="en-US" sz="900"/>
              <a:t>● Note to customers: This image has been licensed to be used within this PowerPoint template only. </a:t>
            </a:r>
          </a:p>
          <a:p>
            <a:r>
              <a:rPr lang="en-US" altLang="en-US" sz="900"/>
              <a:t>   You may not extract the image for any other use.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53ABA76E-AA2A-4E01-8A28-274156839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E872C84B-89D1-45CC-9530-A9B448878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63507" name="Group 19">
            <a:extLst>
              <a:ext uri="{FF2B5EF4-FFF2-40B4-BE49-F238E27FC236}">
                <a16:creationId xmlns:a16="http://schemas.microsoft.com/office/drawing/2014/main" id="{33319123-EF4D-491E-A048-88618D2C3776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171825"/>
            <a:ext cx="2286000" cy="2667000"/>
            <a:chOff x="720" y="1998"/>
            <a:chExt cx="1440" cy="1680"/>
          </a:xfrm>
        </p:grpSpPr>
        <p:sp>
          <p:nvSpPr>
            <p:cNvPr id="63492" name="AutoShape 4">
              <a:extLst>
                <a:ext uri="{FF2B5EF4-FFF2-40B4-BE49-F238E27FC236}">
                  <a16:creationId xmlns:a16="http://schemas.microsoft.com/office/drawing/2014/main" id="{71B1A1DC-FE2E-4A9B-AF15-24C4F05B0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998"/>
              <a:ext cx="1440" cy="16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9CCFF"/>
                      </a:gs>
                      <a:gs pos="100000">
                        <a:srgbClr val="99CCFF">
                          <a:gamma/>
                          <a:tint val="27451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>
                <a:latin typeface="Verdana" panose="020B0604030504040204" pitchFamily="34" charset="0"/>
              </a:endParaRPr>
            </a:p>
          </p:txBody>
        </p:sp>
        <p:sp>
          <p:nvSpPr>
            <p:cNvPr id="63493" name="Text Box 5">
              <a:extLst>
                <a:ext uri="{FF2B5EF4-FFF2-40B4-BE49-F238E27FC236}">
                  <a16:creationId xmlns:a16="http://schemas.microsoft.com/office/drawing/2014/main" id="{8DEB19D1-63CC-4861-9CBA-4DDA0E62C8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0" y="2124"/>
              <a:ext cx="1284" cy="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rgbClr val="000000"/>
                  </a:solidFill>
                </a:rPr>
                <a:t>ThemeGallery</a:t>
              </a:r>
              <a:r>
                <a:rPr lang="en-US" altLang="en-US">
                  <a:solidFill>
                    <a:srgbClr val="000000"/>
                  </a:solidFill>
                </a:rPr>
                <a:t> </a:t>
              </a:r>
              <a:r>
                <a:rPr lang="en-US" altLang="en-US" sz="1400">
                  <a:solidFill>
                    <a:srgbClr val="000000"/>
                  </a:solidFill>
                </a:rPr>
                <a:t>is a Design Digital Content &amp; Contents mall developed by Guild Design Inc.</a:t>
              </a:r>
            </a:p>
          </p:txBody>
        </p:sp>
      </p:grpSp>
      <p:sp>
        <p:nvSpPr>
          <p:cNvPr id="63494" name="Freeform 6">
            <a:extLst>
              <a:ext uri="{FF2B5EF4-FFF2-40B4-BE49-F238E27FC236}">
                <a16:creationId xmlns:a16="http://schemas.microsoft.com/office/drawing/2014/main" id="{5F06B660-8308-4ABD-B2A3-7C128CAC36B8}"/>
              </a:ext>
            </a:extLst>
          </p:cNvPr>
          <p:cNvSpPr>
            <a:spLocks/>
          </p:cNvSpPr>
          <p:nvPr/>
        </p:nvSpPr>
        <p:spPr bwMode="gray">
          <a:xfrm>
            <a:off x="3222625" y="3074988"/>
            <a:ext cx="90328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5" name="AutoShape 7">
            <a:extLst>
              <a:ext uri="{FF2B5EF4-FFF2-40B4-BE49-F238E27FC236}">
                <a16:creationId xmlns:a16="http://schemas.microsoft.com/office/drawing/2014/main" id="{3BBDBE35-12A1-40B5-B469-301F5E8D6665}"/>
              </a:ext>
            </a:extLst>
          </p:cNvPr>
          <p:cNvSpPr>
            <a:spLocks noChangeAspect="1" noChangeArrowheads="1" noTextEdit="1"/>
          </p:cNvSpPr>
          <p:nvPr/>
        </p:nvSpPr>
        <p:spPr bwMode="gray">
          <a:xfrm flipH="1">
            <a:off x="4868863" y="3071813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3509" name="Group 21">
            <a:extLst>
              <a:ext uri="{FF2B5EF4-FFF2-40B4-BE49-F238E27FC236}">
                <a16:creationId xmlns:a16="http://schemas.microsoft.com/office/drawing/2014/main" id="{DCD98E6A-B627-46AD-B14F-AF52EAA5D32B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1447800"/>
            <a:ext cx="2998788" cy="1601788"/>
            <a:chOff x="1920" y="912"/>
            <a:chExt cx="1889" cy="1009"/>
          </a:xfrm>
        </p:grpSpPr>
        <p:grpSp>
          <p:nvGrpSpPr>
            <p:cNvPr id="63497" name="Group 9">
              <a:extLst>
                <a:ext uri="{FF2B5EF4-FFF2-40B4-BE49-F238E27FC236}">
                  <a16:creationId xmlns:a16="http://schemas.microsoft.com/office/drawing/2014/main" id="{F06FA474-5660-43E7-8308-106AA59979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0" y="912"/>
              <a:ext cx="1889" cy="1009"/>
              <a:chOff x="1997" y="1314"/>
              <a:chExt cx="1889" cy="1009"/>
            </a:xfrm>
          </p:grpSpPr>
          <p:grpSp>
            <p:nvGrpSpPr>
              <p:cNvPr id="63498" name="Group 10">
                <a:extLst>
                  <a:ext uri="{FF2B5EF4-FFF2-40B4-BE49-F238E27FC236}">
                    <a16:creationId xmlns:a16="http://schemas.microsoft.com/office/drawing/2014/main" id="{9DFFCE3B-5179-4289-9EBE-EEA7CD55A4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63499" name="Oval 11">
                  <a:extLst>
                    <a:ext uri="{FF2B5EF4-FFF2-40B4-BE49-F238E27FC236}">
                      <a16:creationId xmlns:a16="http://schemas.microsoft.com/office/drawing/2014/main" id="{4AB37528-81D2-469B-B215-772BC2586C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00" name="Oval 12">
                  <a:extLst>
                    <a:ext uri="{FF2B5EF4-FFF2-40B4-BE49-F238E27FC236}">
                      <a16:creationId xmlns:a16="http://schemas.microsoft.com/office/drawing/2014/main" id="{E740D3CF-24A4-47C0-9E76-6DE4AB4CCD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44314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501" name="Oval 13">
                <a:extLst>
                  <a:ext uri="{FF2B5EF4-FFF2-40B4-BE49-F238E27FC236}">
                    <a16:creationId xmlns:a16="http://schemas.microsoft.com/office/drawing/2014/main" id="{EFACC502-A335-4589-A402-0AC54904B2F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3502" name="Oval 14">
                <a:extLst>
                  <a:ext uri="{FF2B5EF4-FFF2-40B4-BE49-F238E27FC236}">
                    <a16:creationId xmlns:a16="http://schemas.microsoft.com/office/drawing/2014/main" id="{65330436-5DA2-418E-943C-944F8CEE998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3503" name="Oval 15">
                <a:extLst>
                  <a:ext uri="{FF2B5EF4-FFF2-40B4-BE49-F238E27FC236}">
                    <a16:creationId xmlns:a16="http://schemas.microsoft.com/office/drawing/2014/main" id="{B5196C4A-8B1F-4EDF-AEEA-009BB36FAEF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79216"/>
                      <a:invGamma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3504" name="Oval 16">
                <a:extLst>
                  <a:ext uri="{FF2B5EF4-FFF2-40B4-BE49-F238E27FC236}">
                    <a16:creationId xmlns:a16="http://schemas.microsoft.com/office/drawing/2014/main" id="{4B07D72F-053C-4F14-BEC8-E897A91FE92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63505" name="Text Box 17">
              <a:extLst>
                <a:ext uri="{FF2B5EF4-FFF2-40B4-BE49-F238E27FC236}">
                  <a16:creationId xmlns:a16="http://schemas.microsoft.com/office/drawing/2014/main" id="{3B75CE2E-4420-4433-8525-E476081F38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038"/>
              <a:ext cx="77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rgbClr val="000000"/>
                  </a:solidFill>
                </a:rPr>
                <a:t>Title</a:t>
              </a:r>
            </a:p>
            <a:p>
              <a:pPr algn="ctr" eaLnBrk="0" hangingPunct="0"/>
              <a:r>
                <a:rPr lang="en-US" altLang="en-US" sz="1400">
                  <a:solidFill>
                    <a:srgbClr val="000000"/>
                  </a:solidFill>
                </a:rPr>
                <a:t>Add your text</a:t>
              </a:r>
            </a:p>
          </p:txBody>
        </p:sp>
      </p:grpSp>
      <p:grpSp>
        <p:nvGrpSpPr>
          <p:cNvPr id="63508" name="Group 20">
            <a:extLst>
              <a:ext uri="{FF2B5EF4-FFF2-40B4-BE49-F238E27FC236}">
                <a16:creationId xmlns:a16="http://schemas.microsoft.com/office/drawing/2014/main" id="{BD1628DC-2991-49BF-9764-26FC78687740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171825"/>
            <a:ext cx="2286000" cy="2667000"/>
            <a:chOff x="3504" y="1998"/>
            <a:chExt cx="1440" cy="1680"/>
          </a:xfrm>
        </p:grpSpPr>
        <p:sp>
          <p:nvSpPr>
            <p:cNvPr id="63491" name="AutoShape 3">
              <a:extLst>
                <a:ext uri="{FF2B5EF4-FFF2-40B4-BE49-F238E27FC236}">
                  <a16:creationId xmlns:a16="http://schemas.microsoft.com/office/drawing/2014/main" id="{82670291-2B0B-42AA-B192-AAF28641C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998"/>
              <a:ext cx="1440" cy="16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9CCFF"/>
                      </a:gs>
                      <a:gs pos="100000">
                        <a:srgbClr val="99CCFF">
                          <a:gamma/>
                          <a:tint val="27451"/>
                          <a:invGamma/>
                        </a:srgb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>
                <a:latin typeface="Verdana" panose="020B0604030504040204" pitchFamily="34" charset="0"/>
              </a:endParaRPr>
            </a:p>
          </p:txBody>
        </p:sp>
        <p:sp>
          <p:nvSpPr>
            <p:cNvPr id="63506" name="Text Box 18">
              <a:extLst>
                <a:ext uri="{FF2B5EF4-FFF2-40B4-BE49-F238E27FC236}">
                  <a16:creationId xmlns:a16="http://schemas.microsoft.com/office/drawing/2014/main" id="{5D70851E-56B4-4A7C-8C1A-128398FF26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124"/>
              <a:ext cx="1284" cy="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2000" b="1">
                  <a:solidFill>
                    <a:srgbClr val="000000"/>
                  </a:solidFill>
                </a:rPr>
                <a:t>ThemeGallery</a:t>
              </a:r>
              <a:r>
                <a:rPr lang="en-US" altLang="en-US">
                  <a:solidFill>
                    <a:srgbClr val="000000"/>
                  </a:solidFill>
                </a:rPr>
                <a:t> </a:t>
              </a:r>
              <a:r>
                <a:rPr lang="en-US" altLang="en-US" sz="1400">
                  <a:solidFill>
                    <a:srgbClr val="000000"/>
                  </a:solidFill>
                </a:rPr>
                <a:t>is a Design Digital Content &amp; Contents mall developed by Guild Design Inc.</a:t>
              </a:r>
            </a:p>
          </p:txBody>
        </p:sp>
      </p:grpSp>
      <p:sp>
        <p:nvSpPr>
          <p:cNvPr id="63496" name="Freeform 8">
            <a:extLst>
              <a:ext uri="{FF2B5EF4-FFF2-40B4-BE49-F238E27FC236}">
                <a16:creationId xmlns:a16="http://schemas.microsoft.com/office/drawing/2014/main" id="{E531D7DE-4A39-4BFF-926A-3AE7696907DE}"/>
              </a:ext>
            </a:extLst>
          </p:cNvPr>
          <p:cNvSpPr>
            <a:spLocks/>
          </p:cNvSpPr>
          <p:nvPr/>
        </p:nvSpPr>
        <p:spPr bwMode="gray">
          <a:xfrm flipH="1">
            <a:off x="4875213" y="3074988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B2E5F42A-3B20-473B-B56C-6D37E763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E2E9F080-8FE2-4BCE-AE1C-0F799C2AC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 Cycle Diagram</a:t>
            </a:r>
          </a:p>
        </p:txBody>
      </p:sp>
      <p:grpSp>
        <p:nvGrpSpPr>
          <p:cNvPr id="64515" name="Group 3">
            <a:extLst>
              <a:ext uri="{FF2B5EF4-FFF2-40B4-BE49-F238E27FC236}">
                <a16:creationId xmlns:a16="http://schemas.microsoft.com/office/drawing/2014/main" id="{9AAC4F0A-34B6-416B-906A-AC3808512351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057400"/>
            <a:ext cx="6781800" cy="3886200"/>
            <a:chOff x="480" y="1296"/>
            <a:chExt cx="4272" cy="2448"/>
          </a:xfrm>
        </p:grpSpPr>
        <p:sp>
          <p:nvSpPr>
            <p:cNvPr id="64516" name="Freeform 4">
              <a:extLst>
                <a:ext uri="{FF2B5EF4-FFF2-40B4-BE49-F238E27FC236}">
                  <a16:creationId xmlns:a16="http://schemas.microsoft.com/office/drawing/2014/main" id="{1DAD8627-D9F8-484B-90BF-5858AD5DAE1E}"/>
                </a:ext>
              </a:extLst>
            </p:cNvPr>
            <p:cNvSpPr>
              <a:spLocks noEditPoints="1"/>
            </p:cNvSpPr>
            <p:nvPr/>
          </p:nvSpPr>
          <p:spPr bwMode="gray">
            <a:xfrm rot="-1358056">
              <a:off x="877" y="1765"/>
              <a:ext cx="3839" cy="1527"/>
            </a:xfrm>
            <a:custGeom>
              <a:avLst/>
              <a:gdLst>
                <a:gd name="T0" fmla="*/ 1692 w 4040"/>
                <a:gd name="T1" fmla="*/ 12 h 1888"/>
                <a:gd name="T2" fmla="*/ 1234 w 4040"/>
                <a:gd name="T3" fmla="*/ 74 h 1888"/>
                <a:gd name="T4" fmla="*/ 828 w 4040"/>
                <a:gd name="T5" fmla="*/ 182 h 1888"/>
                <a:gd name="T6" fmla="*/ 486 w 4040"/>
                <a:gd name="T7" fmla="*/ 330 h 1888"/>
                <a:gd name="T8" fmla="*/ 226 w 4040"/>
                <a:gd name="T9" fmla="*/ 510 h 1888"/>
                <a:gd name="T10" fmla="*/ 58 w 4040"/>
                <a:gd name="T11" fmla="*/ 718 h 1888"/>
                <a:gd name="T12" fmla="*/ 0 w 4040"/>
                <a:gd name="T13" fmla="*/ 944 h 1888"/>
                <a:gd name="T14" fmla="*/ 58 w 4040"/>
                <a:gd name="T15" fmla="*/ 1170 h 1888"/>
                <a:gd name="T16" fmla="*/ 226 w 4040"/>
                <a:gd name="T17" fmla="*/ 1378 h 1888"/>
                <a:gd name="T18" fmla="*/ 486 w 4040"/>
                <a:gd name="T19" fmla="*/ 1558 h 1888"/>
                <a:gd name="T20" fmla="*/ 828 w 4040"/>
                <a:gd name="T21" fmla="*/ 1706 h 1888"/>
                <a:gd name="T22" fmla="*/ 1234 w 4040"/>
                <a:gd name="T23" fmla="*/ 1814 h 1888"/>
                <a:gd name="T24" fmla="*/ 1692 w 4040"/>
                <a:gd name="T25" fmla="*/ 1876 h 1888"/>
                <a:gd name="T26" fmla="*/ 2186 w 4040"/>
                <a:gd name="T27" fmla="*/ 1884 h 1888"/>
                <a:gd name="T28" fmla="*/ 2658 w 4040"/>
                <a:gd name="T29" fmla="*/ 1840 h 1888"/>
                <a:gd name="T30" fmla="*/ 3084 w 4040"/>
                <a:gd name="T31" fmla="*/ 1746 h 1888"/>
                <a:gd name="T32" fmla="*/ 3448 w 4040"/>
                <a:gd name="T33" fmla="*/ 1612 h 1888"/>
                <a:gd name="T34" fmla="*/ 3738 w 4040"/>
                <a:gd name="T35" fmla="*/ 1442 h 1888"/>
                <a:gd name="T36" fmla="*/ 3938 w 4040"/>
                <a:gd name="T37" fmla="*/ 1242 h 1888"/>
                <a:gd name="T38" fmla="*/ 4034 w 4040"/>
                <a:gd name="T39" fmla="*/ 1022 h 1888"/>
                <a:gd name="T40" fmla="*/ 4014 w 4040"/>
                <a:gd name="T41" fmla="*/ 790 h 1888"/>
                <a:gd name="T42" fmla="*/ 3882 w 4040"/>
                <a:gd name="T43" fmla="*/ 576 h 1888"/>
                <a:gd name="T44" fmla="*/ 3650 w 4040"/>
                <a:gd name="T45" fmla="*/ 386 h 1888"/>
                <a:gd name="T46" fmla="*/ 3334 w 4040"/>
                <a:gd name="T47" fmla="*/ 228 h 1888"/>
                <a:gd name="T48" fmla="*/ 2948 w 4040"/>
                <a:gd name="T49" fmla="*/ 106 h 1888"/>
                <a:gd name="T50" fmla="*/ 2506 w 4040"/>
                <a:gd name="T51" fmla="*/ 28 h 1888"/>
                <a:gd name="T52" fmla="*/ 2020 w 4040"/>
                <a:gd name="T53" fmla="*/ 0 h 1888"/>
                <a:gd name="T54" fmla="*/ 1606 w 4040"/>
                <a:gd name="T55" fmla="*/ 1736 h 1888"/>
                <a:gd name="T56" fmla="*/ 1164 w 4040"/>
                <a:gd name="T57" fmla="*/ 1678 h 1888"/>
                <a:gd name="T58" fmla="*/ 776 w 4040"/>
                <a:gd name="T59" fmla="*/ 1576 h 1888"/>
                <a:gd name="T60" fmla="*/ 458 w 4040"/>
                <a:gd name="T61" fmla="*/ 1436 h 1888"/>
                <a:gd name="T62" fmla="*/ 224 w 4040"/>
                <a:gd name="T63" fmla="*/ 1266 h 1888"/>
                <a:gd name="T64" fmla="*/ 88 w 4040"/>
                <a:gd name="T65" fmla="*/ 1074 h 1888"/>
                <a:gd name="T66" fmla="*/ 68 w 4040"/>
                <a:gd name="T67" fmla="*/ 864 h 1888"/>
                <a:gd name="T68" fmla="*/ 166 w 4040"/>
                <a:gd name="T69" fmla="*/ 664 h 1888"/>
                <a:gd name="T70" fmla="*/ 370 w 4040"/>
                <a:gd name="T71" fmla="*/ 486 h 1888"/>
                <a:gd name="T72" fmla="*/ 662 w 4040"/>
                <a:gd name="T73" fmla="*/ 336 h 1888"/>
                <a:gd name="T74" fmla="*/ 1028 w 4040"/>
                <a:gd name="T75" fmla="*/ 222 h 1888"/>
                <a:gd name="T76" fmla="*/ 1454 w 4040"/>
                <a:gd name="T77" fmla="*/ 148 h 1888"/>
                <a:gd name="T78" fmla="*/ 1922 w 4040"/>
                <a:gd name="T79" fmla="*/ 120 h 1888"/>
                <a:gd name="T80" fmla="*/ 2392 w 4040"/>
                <a:gd name="T81" fmla="*/ 148 h 1888"/>
                <a:gd name="T82" fmla="*/ 2818 w 4040"/>
                <a:gd name="T83" fmla="*/ 222 h 1888"/>
                <a:gd name="T84" fmla="*/ 3184 w 4040"/>
                <a:gd name="T85" fmla="*/ 336 h 1888"/>
                <a:gd name="T86" fmla="*/ 3476 w 4040"/>
                <a:gd name="T87" fmla="*/ 486 h 1888"/>
                <a:gd name="T88" fmla="*/ 3680 w 4040"/>
                <a:gd name="T89" fmla="*/ 664 h 1888"/>
                <a:gd name="T90" fmla="*/ 3778 w 4040"/>
                <a:gd name="T91" fmla="*/ 864 h 1888"/>
                <a:gd name="T92" fmla="*/ 3758 w 4040"/>
                <a:gd name="T93" fmla="*/ 1074 h 1888"/>
                <a:gd name="T94" fmla="*/ 3622 w 4040"/>
                <a:gd name="T95" fmla="*/ 1266 h 1888"/>
                <a:gd name="T96" fmla="*/ 3388 w 4040"/>
                <a:gd name="T97" fmla="*/ 1436 h 1888"/>
                <a:gd name="T98" fmla="*/ 3070 w 4040"/>
                <a:gd name="T99" fmla="*/ 1576 h 1888"/>
                <a:gd name="T100" fmla="*/ 2682 w 4040"/>
                <a:gd name="T101" fmla="*/ 1678 h 1888"/>
                <a:gd name="T102" fmla="*/ 2240 w 4040"/>
                <a:gd name="T103" fmla="*/ 1736 h 1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30196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7C16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17" name="Oval 5">
              <a:extLst>
                <a:ext uri="{FF2B5EF4-FFF2-40B4-BE49-F238E27FC236}">
                  <a16:creationId xmlns:a16="http://schemas.microsoft.com/office/drawing/2014/main" id="{7685D1AE-2699-4E27-B5A5-B09886659C1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07" y="1296"/>
              <a:ext cx="720" cy="694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4518" name="Oval 6">
              <a:extLst>
                <a:ext uri="{FF2B5EF4-FFF2-40B4-BE49-F238E27FC236}">
                  <a16:creationId xmlns:a16="http://schemas.microsoft.com/office/drawing/2014/main" id="{B8FE8DBF-BE29-46C2-B7AE-B5E89CDCF2B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99" y="2126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4519" name="Oval 7">
              <a:extLst>
                <a:ext uri="{FF2B5EF4-FFF2-40B4-BE49-F238E27FC236}">
                  <a16:creationId xmlns:a16="http://schemas.microsoft.com/office/drawing/2014/main" id="{56111997-BB0A-4325-9BC1-FAAD3367A37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93" y="3050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4520" name="Oval 8">
              <a:extLst>
                <a:ext uri="{FF2B5EF4-FFF2-40B4-BE49-F238E27FC236}">
                  <a16:creationId xmlns:a16="http://schemas.microsoft.com/office/drawing/2014/main" id="{294612C8-82D8-4DBB-8A3C-D64B97D12CD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048" y="2707"/>
              <a:ext cx="719" cy="694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4521" name="Oval 9">
              <a:extLst>
                <a:ext uri="{FF2B5EF4-FFF2-40B4-BE49-F238E27FC236}">
                  <a16:creationId xmlns:a16="http://schemas.microsoft.com/office/drawing/2014/main" id="{8EA87C99-6FA4-4C97-A97C-8DC4704F8B8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072" y="1420"/>
              <a:ext cx="680" cy="695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4522" name="Text Box 10">
              <a:extLst>
                <a:ext uri="{FF2B5EF4-FFF2-40B4-BE49-F238E27FC236}">
                  <a16:creationId xmlns:a16="http://schemas.microsoft.com/office/drawing/2014/main" id="{970D46C3-1F0B-437C-A384-C7B5DBD8DFC2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1091" y="2357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  <a:latin typeface="Verdana" panose="020B0604030504040204" pitchFamily="34" charset="0"/>
                </a:rPr>
                <a:t>Text</a:t>
              </a:r>
            </a:p>
          </p:txBody>
        </p:sp>
        <p:sp>
          <p:nvSpPr>
            <p:cNvPr id="64523" name="Text Box 11">
              <a:extLst>
                <a:ext uri="{FF2B5EF4-FFF2-40B4-BE49-F238E27FC236}">
                  <a16:creationId xmlns:a16="http://schemas.microsoft.com/office/drawing/2014/main" id="{4E30D4A0-739A-4A93-AA3C-11A1B84E9A96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2542" y="1527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  <a:latin typeface="Verdana" panose="020B0604030504040204" pitchFamily="34" charset="0"/>
                </a:rPr>
                <a:t>Text</a:t>
              </a:r>
            </a:p>
          </p:txBody>
        </p:sp>
        <p:sp>
          <p:nvSpPr>
            <p:cNvPr id="64524" name="Text Box 12">
              <a:extLst>
                <a:ext uri="{FF2B5EF4-FFF2-40B4-BE49-F238E27FC236}">
                  <a16:creationId xmlns:a16="http://schemas.microsoft.com/office/drawing/2014/main" id="{0F1E85E6-C791-4424-B776-AD09B6F827DB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4186" y="1678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  <a:latin typeface="Verdana" panose="020B0604030504040204" pitchFamily="34" charset="0"/>
                </a:rPr>
                <a:t>Text</a:t>
              </a:r>
            </a:p>
          </p:txBody>
        </p:sp>
        <p:sp>
          <p:nvSpPr>
            <p:cNvPr id="64525" name="Text Box 13">
              <a:extLst>
                <a:ext uri="{FF2B5EF4-FFF2-40B4-BE49-F238E27FC236}">
                  <a16:creationId xmlns:a16="http://schemas.microsoft.com/office/drawing/2014/main" id="{6A735C18-167E-46A2-8237-00B92BF48D9C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3183" y="2938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  <a:latin typeface="Verdana" panose="020B0604030504040204" pitchFamily="34" charset="0"/>
                </a:rPr>
                <a:t>Text</a:t>
              </a:r>
            </a:p>
          </p:txBody>
        </p:sp>
        <p:sp>
          <p:nvSpPr>
            <p:cNvPr id="64526" name="Text Box 14">
              <a:extLst>
                <a:ext uri="{FF2B5EF4-FFF2-40B4-BE49-F238E27FC236}">
                  <a16:creationId xmlns:a16="http://schemas.microsoft.com/office/drawing/2014/main" id="{DF186E30-40B5-4CDD-B13F-B12D0B0AE7B1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1602" y="3277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chemeClr val="bg1"/>
                  </a:solidFill>
                  <a:latin typeface="Verdana" panose="020B0604030504040204" pitchFamily="34" charset="0"/>
                </a:rPr>
                <a:t>Text</a:t>
              </a:r>
            </a:p>
          </p:txBody>
        </p:sp>
        <p:sp>
          <p:nvSpPr>
            <p:cNvPr id="64527" name="Text Box 15">
              <a:extLst>
                <a:ext uri="{FF2B5EF4-FFF2-40B4-BE49-F238E27FC236}">
                  <a16:creationId xmlns:a16="http://schemas.microsoft.com/office/drawing/2014/main" id="{501D4C56-86D5-4665-B76F-147D05A5D4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304"/>
              <a:ext cx="145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sz="2800" b="1"/>
                <a:t>Cycle name</a:t>
              </a:r>
            </a:p>
          </p:txBody>
        </p:sp>
        <p:sp>
          <p:nvSpPr>
            <p:cNvPr id="64528" name="Line 16">
              <a:extLst>
                <a:ext uri="{FF2B5EF4-FFF2-40B4-BE49-F238E27FC236}">
                  <a16:creationId xmlns:a16="http://schemas.microsoft.com/office/drawing/2014/main" id="{1254952A-F479-45D4-9406-D1C15D975952}"/>
                </a:ext>
              </a:extLst>
            </p:cNvPr>
            <p:cNvSpPr>
              <a:spLocks noChangeShapeType="1"/>
            </p:cNvSpPr>
            <p:nvPr/>
          </p:nvSpPr>
          <p:spPr bwMode="black">
            <a:xfrm>
              <a:off x="1639" y="1545"/>
              <a:ext cx="1025" cy="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4529" name="AutoShape 17">
              <a:extLst>
                <a:ext uri="{FF2B5EF4-FFF2-40B4-BE49-F238E27FC236}">
                  <a16:creationId xmlns:a16="http://schemas.microsoft.com/office/drawing/2014/main" id="{ACEEB32E-8E52-45EB-98B5-8CB4BE462285}"/>
                </a:ext>
              </a:extLst>
            </p:cNvPr>
            <p:cNvCxnSpPr>
              <a:cxnSpLocks noChangeShapeType="1"/>
            </p:cNvCxnSpPr>
            <p:nvPr/>
          </p:nvCxnSpPr>
          <p:spPr bwMode="black">
            <a:xfrm flipH="1">
              <a:off x="559" y="1545"/>
              <a:ext cx="10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4530" name="Text Box 18">
              <a:extLst>
                <a:ext uri="{FF2B5EF4-FFF2-40B4-BE49-F238E27FC236}">
                  <a16:creationId xmlns:a16="http://schemas.microsoft.com/office/drawing/2014/main" id="{200437A0-EB9F-4A99-A628-D5F3FD7931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296"/>
              <a:ext cx="1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sz="1600" b="1">
                  <a:latin typeface="Verdana" panose="020B0604030504040204" pitchFamily="34" charset="0"/>
                </a:rPr>
                <a:t>Add Your Text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78626A43-6F9B-4921-8DFC-3A489EC0B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017D8B6C-3EF0-4383-B492-4B6BBF069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Diagram</a:t>
            </a:r>
            <a:endParaRPr lang="en-US" altLang="en-US" sz="1800"/>
          </a:p>
        </p:txBody>
      </p:sp>
      <p:grpSp>
        <p:nvGrpSpPr>
          <p:cNvPr id="65539" name="Group 3">
            <a:extLst>
              <a:ext uri="{FF2B5EF4-FFF2-40B4-BE49-F238E27FC236}">
                <a16:creationId xmlns:a16="http://schemas.microsoft.com/office/drawing/2014/main" id="{2C205972-D534-4D9D-A403-DBBF86D9C93A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1752600"/>
            <a:ext cx="6477000" cy="4124325"/>
            <a:chOff x="624" y="967"/>
            <a:chExt cx="4416" cy="2735"/>
          </a:xfrm>
        </p:grpSpPr>
        <p:sp>
          <p:nvSpPr>
            <p:cNvPr id="65540" name="AutoShape 4">
              <a:extLst>
                <a:ext uri="{FF2B5EF4-FFF2-40B4-BE49-F238E27FC236}">
                  <a16:creationId xmlns:a16="http://schemas.microsoft.com/office/drawing/2014/main" id="{3CE47332-45AD-43E1-A8FE-F8043C3CCE5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4" y="2496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1" name="AutoShape 5">
              <a:extLst>
                <a:ext uri="{FF2B5EF4-FFF2-40B4-BE49-F238E27FC236}">
                  <a16:creationId xmlns:a16="http://schemas.microsoft.com/office/drawing/2014/main" id="{90F13387-1A54-4304-807E-984AAF0416A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4" y="2160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2" name="AutoShape 6">
              <a:extLst>
                <a:ext uri="{FF2B5EF4-FFF2-40B4-BE49-F238E27FC236}">
                  <a16:creationId xmlns:a16="http://schemas.microsoft.com/office/drawing/2014/main" id="{F891361B-CA90-40BA-AD7B-B511E91FF9E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4" y="1824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3" name="Text Box 7">
              <a:extLst>
                <a:ext uri="{FF2B5EF4-FFF2-40B4-BE49-F238E27FC236}">
                  <a16:creationId xmlns:a16="http://schemas.microsoft.com/office/drawing/2014/main" id="{E3AE5D8A-F8AC-4F01-918E-A06B5D11B44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19" y="1969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5544" name="Text Box 8">
              <a:extLst>
                <a:ext uri="{FF2B5EF4-FFF2-40B4-BE49-F238E27FC236}">
                  <a16:creationId xmlns:a16="http://schemas.microsoft.com/office/drawing/2014/main" id="{8BBBEF96-6170-4CAA-A13B-53DA5DBC5FA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19" y="2305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5545" name="Text Box 9">
              <a:extLst>
                <a:ext uri="{FF2B5EF4-FFF2-40B4-BE49-F238E27FC236}">
                  <a16:creationId xmlns:a16="http://schemas.microsoft.com/office/drawing/2014/main" id="{D294B8B6-9456-4480-8E1B-15B04D6C73F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19" y="2641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5546" name="AutoShape 10">
              <a:extLst>
                <a:ext uri="{FF2B5EF4-FFF2-40B4-BE49-F238E27FC236}">
                  <a16:creationId xmlns:a16="http://schemas.microsoft.com/office/drawing/2014/main" id="{2567AFEE-8718-4305-A7F6-2FB9A8CD09B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72" y="1680"/>
              <a:ext cx="336" cy="1296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7" name="AutoShape 11">
              <a:extLst>
                <a:ext uri="{FF2B5EF4-FFF2-40B4-BE49-F238E27FC236}">
                  <a16:creationId xmlns:a16="http://schemas.microsoft.com/office/drawing/2014/main" id="{2E8B2B97-56FF-4D3F-8337-607804BF3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>
                <a:latin typeface="Verdana" panose="020B0604030504040204" pitchFamily="34" charset="0"/>
              </a:endParaRPr>
            </a:p>
          </p:txBody>
        </p:sp>
        <p:sp>
          <p:nvSpPr>
            <p:cNvPr id="65548" name="Text Box 12">
              <a:extLst>
                <a:ext uri="{FF2B5EF4-FFF2-40B4-BE49-F238E27FC236}">
                  <a16:creationId xmlns:a16="http://schemas.microsoft.com/office/drawing/2014/main" id="{686E63BE-4086-4125-9B28-C41E7012CB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1488"/>
              <a:ext cx="1056" cy="1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001D3A"/>
                  </a:solidFill>
                  <a:latin typeface="Verdana" panose="020B0604030504040204" pitchFamily="34" charset="0"/>
                </a:rPr>
                <a:t>Add Your</a:t>
              </a:r>
            </a:p>
            <a:p>
              <a:pPr algn="ctr" eaLnBrk="0" hangingPunct="0"/>
              <a:r>
                <a:rPr lang="en-US" altLang="en-US" b="1">
                  <a:solidFill>
                    <a:srgbClr val="001D3A"/>
                  </a:solidFill>
                  <a:latin typeface="Verdana" panose="020B0604030504040204" pitchFamily="34" charset="0"/>
                </a:rPr>
                <a:t>Title Text</a:t>
              </a:r>
            </a:p>
            <a:p>
              <a:pPr algn="ctr" eaLnBrk="0" hangingPunct="0"/>
              <a:endParaRPr lang="en-US" altLang="en-US">
                <a:solidFill>
                  <a:srgbClr val="001D3A"/>
                </a:solidFill>
                <a:latin typeface="Verdana" panose="020B0604030504040204" pitchFamily="34" charset="0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5</a:t>
              </a:r>
            </a:p>
          </p:txBody>
        </p:sp>
        <p:sp>
          <p:nvSpPr>
            <p:cNvPr id="65549" name="AutoShape 13">
              <a:extLst>
                <a:ext uri="{FF2B5EF4-FFF2-40B4-BE49-F238E27FC236}">
                  <a16:creationId xmlns:a16="http://schemas.microsoft.com/office/drawing/2014/main" id="{2F8693DB-38A5-42E6-BB0B-CF4B43C79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>
                <a:latin typeface="Verdana" panose="020B0604030504040204" pitchFamily="34" charset="0"/>
              </a:endParaRPr>
            </a:p>
          </p:txBody>
        </p:sp>
        <p:sp>
          <p:nvSpPr>
            <p:cNvPr id="65550" name="Text Box 14">
              <a:extLst>
                <a:ext uri="{FF2B5EF4-FFF2-40B4-BE49-F238E27FC236}">
                  <a16:creationId xmlns:a16="http://schemas.microsoft.com/office/drawing/2014/main" id="{BF153411-1C22-4C80-9D22-D66E0CD0EF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488"/>
              <a:ext cx="1056" cy="1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rgbClr val="001D3A"/>
                  </a:solidFill>
                  <a:latin typeface="Verdana" panose="020B0604030504040204" pitchFamily="34" charset="0"/>
                </a:rPr>
                <a:t>Add Your</a:t>
              </a:r>
            </a:p>
            <a:p>
              <a:pPr algn="ctr" eaLnBrk="0" hangingPunct="0"/>
              <a:r>
                <a:rPr lang="en-US" altLang="en-US" b="1">
                  <a:solidFill>
                    <a:srgbClr val="001D3A"/>
                  </a:solidFill>
                  <a:latin typeface="Verdana" panose="020B0604030504040204" pitchFamily="34" charset="0"/>
                </a:rPr>
                <a:t>Title Text</a:t>
              </a:r>
            </a:p>
            <a:p>
              <a:pPr algn="ctr" eaLnBrk="0" hangingPunct="0"/>
              <a:endParaRPr lang="en-US" altLang="en-US">
                <a:solidFill>
                  <a:srgbClr val="001D3A"/>
                </a:solidFill>
                <a:latin typeface="Verdana" panose="020B0604030504040204" pitchFamily="34" charset="0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altLang="en-US" sz="1400">
                  <a:solidFill>
                    <a:srgbClr val="001D3A"/>
                  </a:solidFill>
                  <a:latin typeface="Verdana" panose="020B0604030504040204" pitchFamily="34" charset="0"/>
                </a:rPr>
                <a:t>Text 5</a:t>
              </a:r>
            </a:p>
          </p:txBody>
        </p:sp>
        <p:sp>
          <p:nvSpPr>
            <p:cNvPr id="65551" name="AutoShape 15">
              <a:extLst>
                <a:ext uri="{FF2B5EF4-FFF2-40B4-BE49-F238E27FC236}">
                  <a16:creationId xmlns:a16="http://schemas.microsoft.com/office/drawing/2014/main" id="{23AA22F7-AC24-4EA4-8FF6-4996DE9416E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AutoShape 16">
              <a:extLst>
                <a:ext uri="{FF2B5EF4-FFF2-40B4-BE49-F238E27FC236}">
                  <a16:creationId xmlns:a16="http://schemas.microsoft.com/office/drawing/2014/main" id="{57495577-1F00-40BB-940A-6CF803CB4AF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AutoShape 17">
              <a:extLst>
                <a:ext uri="{FF2B5EF4-FFF2-40B4-BE49-F238E27FC236}">
                  <a16:creationId xmlns:a16="http://schemas.microsoft.com/office/drawing/2014/main" id="{9BEDED60-BF4E-4117-A69B-204E5722174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83" y="1440"/>
              <a:ext cx="1104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4" name="Text Box 18">
              <a:extLst>
                <a:ext uri="{FF2B5EF4-FFF2-40B4-BE49-F238E27FC236}">
                  <a16:creationId xmlns:a16="http://schemas.microsoft.com/office/drawing/2014/main" id="{CC314F73-9E2F-41EE-8FFA-26ABB9FEB79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04" y="1107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5555" name="AutoShape 19">
              <a:extLst>
                <a:ext uri="{FF2B5EF4-FFF2-40B4-BE49-F238E27FC236}">
                  <a16:creationId xmlns:a16="http://schemas.microsoft.com/office/drawing/2014/main" id="{0C5AF57C-607B-4754-99F4-5B4A58AF685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72" y="3312"/>
              <a:ext cx="1920" cy="384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6" name="Text Box 20">
              <a:extLst>
                <a:ext uri="{FF2B5EF4-FFF2-40B4-BE49-F238E27FC236}">
                  <a16:creationId xmlns:a16="http://schemas.microsoft.com/office/drawing/2014/main" id="{635D6F72-BAB9-49D8-B4ED-2486DE8D066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604" y="3459"/>
              <a:ext cx="446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5557" name="AutoShape 21">
              <a:extLst>
                <a:ext uri="{FF2B5EF4-FFF2-40B4-BE49-F238E27FC236}">
                  <a16:creationId xmlns:a16="http://schemas.microsoft.com/office/drawing/2014/main" id="{2A4AA3B9-A1FA-440B-9703-1E84811EFDB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69" y="2928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79D22D44-1B1B-4E83-8922-6499BACA3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3F927319-5833-44D1-91D2-F604EBFBE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Diagram</a:t>
            </a:r>
            <a:endParaRPr lang="en-US" altLang="en-US" sz="1800"/>
          </a:p>
        </p:txBody>
      </p:sp>
      <p:grpSp>
        <p:nvGrpSpPr>
          <p:cNvPr id="66563" name="Group 3">
            <a:extLst>
              <a:ext uri="{FF2B5EF4-FFF2-40B4-BE49-F238E27FC236}">
                <a16:creationId xmlns:a16="http://schemas.microsoft.com/office/drawing/2014/main" id="{2848FAF8-9C99-4BBE-9487-61B4AA4F9D2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209800"/>
            <a:ext cx="6705600" cy="3352800"/>
            <a:chOff x="528" y="1248"/>
            <a:chExt cx="4656" cy="2256"/>
          </a:xfrm>
        </p:grpSpPr>
        <p:grpSp>
          <p:nvGrpSpPr>
            <p:cNvPr id="66564" name="Group 4">
              <a:extLst>
                <a:ext uri="{FF2B5EF4-FFF2-40B4-BE49-F238E27FC236}">
                  <a16:creationId xmlns:a16="http://schemas.microsoft.com/office/drawing/2014/main" id="{4B8A73BA-7710-419F-A07E-156C13B855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1248"/>
              <a:ext cx="2014" cy="1821"/>
              <a:chOff x="1872" y="1824"/>
              <a:chExt cx="2014" cy="1821"/>
            </a:xfrm>
          </p:grpSpPr>
          <p:sp>
            <p:nvSpPr>
              <p:cNvPr id="66565" name="AutoShape 5">
                <a:extLst>
                  <a:ext uri="{FF2B5EF4-FFF2-40B4-BE49-F238E27FC236}">
                    <a16:creationId xmlns:a16="http://schemas.microsoft.com/office/drawing/2014/main" id="{479B44CB-3919-4CD4-83F8-7403D5036DD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6" name="AutoShape 6">
                <a:extLst>
                  <a:ext uri="{FF2B5EF4-FFF2-40B4-BE49-F238E27FC236}">
                    <a16:creationId xmlns:a16="http://schemas.microsoft.com/office/drawing/2014/main" id="{20B5DE4B-775B-44C2-B505-45D90A2A1FE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7" name="AutoShape 7">
                <a:extLst>
                  <a:ext uri="{FF2B5EF4-FFF2-40B4-BE49-F238E27FC236}">
                    <a16:creationId xmlns:a16="http://schemas.microsoft.com/office/drawing/2014/main" id="{10557D0F-3273-4622-BE00-84715B3AD6B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8" name="Oval 8">
                <a:extLst>
                  <a:ext uri="{FF2B5EF4-FFF2-40B4-BE49-F238E27FC236}">
                    <a16:creationId xmlns:a16="http://schemas.microsoft.com/office/drawing/2014/main" id="{65CC3BE7-7654-4D4C-B6F7-36B3BD280E6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69" name="Oval 9">
                <a:extLst>
                  <a:ext uri="{FF2B5EF4-FFF2-40B4-BE49-F238E27FC236}">
                    <a16:creationId xmlns:a16="http://schemas.microsoft.com/office/drawing/2014/main" id="{ACAD24B7-A3A1-49F2-8DF7-C97FAF4DB31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70" name="Oval 10">
                <a:extLst>
                  <a:ext uri="{FF2B5EF4-FFF2-40B4-BE49-F238E27FC236}">
                    <a16:creationId xmlns:a16="http://schemas.microsoft.com/office/drawing/2014/main" id="{9CE43BDF-F213-4F84-B427-181FBE7C5DC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571" name="Oval 11">
                <a:extLst>
                  <a:ext uri="{FF2B5EF4-FFF2-40B4-BE49-F238E27FC236}">
                    <a16:creationId xmlns:a16="http://schemas.microsoft.com/office/drawing/2014/main" id="{4F5BCDEC-8A36-4B79-9876-8520BCF1883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572" name="Oval 12">
                <a:extLst>
                  <a:ext uri="{FF2B5EF4-FFF2-40B4-BE49-F238E27FC236}">
                    <a16:creationId xmlns:a16="http://schemas.microsoft.com/office/drawing/2014/main" id="{46A5ABE2-8B9E-42D1-B2F6-152DC0FE14B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573" name="Oval 13">
                <a:extLst>
                  <a:ext uri="{FF2B5EF4-FFF2-40B4-BE49-F238E27FC236}">
                    <a16:creationId xmlns:a16="http://schemas.microsoft.com/office/drawing/2014/main" id="{F1F0E515-5C4C-4243-8327-227CDB207E2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6574" name="AutoShape 14">
              <a:extLst>
                <a:ext uri="{FF2B5EF4-FFF2-40B4-BE49-F238E27FC236}">
                  <a16:creationId xmlns:a16="http://schemas.microsoft.com/office/drawing/2014/main" id="{45E87DA6-31C5-4816-AE1D-AA129939F12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8" y="2256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AutoShape 15">
              <a:extLst>
                <a:ext uri="{FF2B5EF4-FFF2-40B4-BE49-F238E27FC236}">
                  <a16:creationId xmlns:a16="http://schemas.microsoft.com/office/drawing/2014/main" id="{32AFEC6A-D06F-453F-83A7-F19F90199C6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8" y="1920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AutoShape 16">
              <a:extLst>
                <a:ext uri="{FF2B5EF4-FFF2-40B4-BE49-F238E27FC236}">
                  <a16:creationId xmlns:a16="http://schemas.microsoft.com/office/drawing/2014/main" id="{B1D61384-5C1C-4620-BAB2-619E5E79B35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8" y="1584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7" name="AutoShape 17">
              <a:extLst>
                <a:ext uri="{FF2B5EF4-FFF2-40B4-BE49-F238E27FC236}">
                  <a16:creationId xmlns:a16="http://schemas.microsoft.com/office/drawing/2014/main" id="{CE6605DB-9A19-48A8-973D-40163AE3812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4" y="2256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8" name="AutoShape 18">
              <a:extLst>
                <a:ext uri="{FF2B5EF4-FFF2-40B4-BE49-F238E27FC236}">
                  <a16:creationId xmlns:a16="http://schemas.microsoft.com/office/drawing/2014/main" id="{A6924CB2-77E4-4BF3-A396-32578CB3874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4" y="1920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9" name="AutoShape 19">
              <a:extLst>
                <a:ext uri="{FF2B5EF4-FFF2-40B4-BE49-F238E27FC236}">
                  <a16:creationId xmlns:a16="http://schemas.microsoft.com/office/drawing/2014/main" id="{D5FB28F8-304E-45EA-8B81-17F223AC767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84" y="1584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0" name="Text Box 20">
              <a:extLst>
                <a:ext uri="{FF2B5EF4-FFF2-40B4-BE49-F238E27FC236}">
                  <a16:creationId xmlns:a16="http://schemas.microsoft.com/office/drawing/2014/main" id="{F019C24C-2EB1-480E-AC3D-C433F2FBC6E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354" y="1920"/>
              <a:ext cx="975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400" b="1">
                  <a:solidFill>
                    <a:schemeClr val="bg1"/>
                  </a:solidFill>
                </a:rPr>
                <a:t>Concept</a:t>
              </a:r>
            </a:p>
          </p:txBody>
        </p:sp>
        <p:sp>
          <p:nvSpPr>
            <p:cNvPr id="66581" name="AutoShape 21">
              <a:extLst>
                <a:ext uri="{FF2B5EF4-FFF2-40B4-BE49-F238E27FC236}">
                  <a16:creationId xmlns:a16="http://schemas.microsoft.com/office/drawing/2014/main" id="{38AED5C0-7841-42E4-BEE3-AD0E3AD49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" y="3168"/>
              <a:ext cx="2448" cy="33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>
                  <a:latin typeface="Verdana" panose="020B0604030504040204" pitchFamily="34" charset="0"/>
                </a:rPr>
                <a:t>Add Your Text</a:t>
              </a:r>
            </a:p>
          </p:txBody>
        </p:sp>
        <p:sp>
          <p:nvSpPr>
            <p:cNvPr id="66582" name="Text Box 22">
              <a:extLst>
                <a:ext uri="{FF2B5EF4-FFF2-40B4-BE49-F238E27FC236}">
                  <a16:creationId xmlns:a16="http://schemas.microsoft.com/office/drawing/2014/main" id="{C902B0A4-7388-4785-B71D-3105657BE5F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36" y="1683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6583" name="Text Box 23">
              <a:extLst>
                <a:ext uri="{FF2B5EF4-FFF2-40B4-BE49-F238E27FC236}">
                  <a16:creationId xmlns:a16="http://schemas.microsoft.com/office/drawing/2014/main" id="{EC6DCEC4-27D2-4BBC-B52C-243EE079179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36" y="2019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6584" name="Text Box 24">
              <a:extLst>
                <a:ext uri="{FF2B5EF4-FFF2-40B4-BE49-F238E27FC236}">
                  <a16:creationId xmlns:a16="http://schemas.microsoft.com/office/drawing/2014/main" id="{F7DC8EB9-12D9-40CB-9F76-2CA40AA5239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836" y="2355"/>
              <a:ext cx="454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6585" name="Text Box 25">
              <a:extLst>
                <a:ext uri="{FF2B5EF4-FFF2-40B4-BE49-F238E27FC236}">
                  <a16:creationId xmlns:a16="http://schemas.microsoft.com/office/drawing/2014/main" id="{4E231856-2994-40CF-8E1D-15D268F708B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75" y="1683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6586" name="Text Box 26">
              <a:extLst>
                <a:ext uri="{FF2B5EF4-FFF2-40B4-BE49-F238E27FC236}">
                  <a16:creationId xmlns:a16="http://schemas.microsoft.com/office/drawing/2014/main" id="{674574F3-C2BC-4AD3-8E58-6502E05352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75" y="2019"/>
              <a:ext cx="454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6587" name="Text Box 27">
              <a:extLst>
                <a:ext uri="{FF2B5EF4-FFF2-40B4-BE49-F238E27FC236}">
                  <a16:creationId xmlns:a16="http://schemas.microsoft.com/office/drawing/2014/main" id="{F94BA89D-ABB0-4108-B14D-817EB7DD740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75" y="2355"/>
              <a:ext cx="454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b="1">
                  <a:solidFill>
                    <a:schemeClr val="bg1"/>
                  </a:solidFill>
                </a:rPr>
                <a:t>Text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>
            <a:extLst>
              <a:ext uri="{FF2B5EF4-FFF2-40B4-BE49-F238E27FC236}">
                <a16:creationId xmlns:a16="http://schemas.microsoft.com/office/drawing/2014/main" id="{7903740D-7C4C-49D2-93FB-8E9944BAF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58FB7E8A-4498-40AD-86D3-4B7439211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67614" name="Group 30">
            <a:extLst>
              <a:ext uri="{FF2B5EF4-FFF2-40B4-BE49-F238E27FC236}">
                <a16:creationId xmlns:a16="http://schemas.microsoft.com/office/drawing/2014/main" id="{EC1C1EF1-0CFC-488C-A9BA-360C81D93A26}"/>
              </a:ext>
            </a:extLst>
          </p:cNvPr>
          <p:cNvGrpSpPr>
            <a:grpSpLocks/>
          </p:cNvGrpSpPr>
          <p:nvPr/>
        </p:nvGrpSpPr>
        <p:grpSpPr bwMode="auto">
          <a:xfrm>
            <a:off x="873125" y="2276475"/>
            <a:ext cx="7543800" cy="3352800"/>
            <a:chOff x="550" y="1434"/>
            <a:chExt cx="4752" cy="2112"/>
          </a:xfrm>
        </p:grpSpPr>
        <p:sp>
          <p:nvSpPr>
            <p:cNvPr id="67587" name="Line 3">
              <a:extLst>
                <a:ext uri="{FF2B5EF4-FFF2-40B4-BE49-F238E27FC236}">
                  <a16:creationId xmlns:a16="http://schemas.microsoft.com/office/drawing/2014/main" id="{76DD012B-AEA5-43EA-8DC0-DCFBA617F974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550" y="3541"/>
              <a:ext cx="104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88" name="Line 4">
              <a:extLst>
                <a:ext uri="{FF2B5EF4-FFF2-40B4-BE49-F238E27FC236}">
                  <a16:creationId xmlns:a16="http://schemas.microsoft.com/office/drawing/2014/main" id="{9A64A705-B32F-41E6-A073-A804ED6429F0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550" y="3013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89" name="Line 5">
              <a:extLst>
                <a:ext uri="{FF2B5EF4-FFF2-40B4-BE49-F238E27FC236}">
                  <a16:creationId xmlns:a16="http://schemas.microsoft.com/office/drawing/2014/main" id="{D3CB0A34-3737-45A2-BF48-5A00B82D28FB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550" y="2490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0" name="Line 6">
              <a:extLst>
                <a:ext uri="{FF2B5EF4-FFF2-40B4-BE49-F238E27FC236}">
                  <a16:creationId xmlns:a16="http://schemas.microsoft.com/office/drawing/2014/main" id="{DDAD45C8-07DB-40E2-A71C-8ECC00A09836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550" y="1968"/>
              <a:ext cx="2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1" name="Line 7">
              <a:extLst>
                <a:ext uri="{FF2B5EF4-FFF2-40B4-BE49-F238E27FC236}">
                  <a16:creationId xmlns:a16="http://schemas.microsoft.com/office/drawing/2014/main" id="{C4EDF468-041C-4D32-8D67-81361E93A148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 flipV="1">
              <a:off x="550" y="1438"/>
              <a:ext cx="31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2" name="Line 8">
              <a:extLst>
                <a:ext uri="{FF2B5EF4-FFF2-40B4-BE49-F238E27FC236}">
                  <a16:creationId xmlns:a16="http://schemas.microsoft.com/office/drawing/2014/main" id="{64E44F53-B4E4-4412-8728-05429DE5B41B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46" y="1434"/>
              <a:ext cx="0" cy="5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3" name="Line 9">
              <a:extLst>
                <a:ext uri="{FF2B5EF4-FFF2-40B4-BE49-F238E27FC236}">
                  <a16:creationId xmlns:a16="http://schemas.microsoft.com/office/drawing/2014/main" id="{B3A8BC2E-7207-492C-B8F8-2BB3434E3A2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46" y="1983"/>
              <a:ext cx="0" cy="5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4" name="Line 10">
              <a:extLst>
                <a:ext uri="{FF2B5EF4-FFF2-40B4-BE49-F238E27FC236}">
                  <a16:creationId xmlns:a16="http://schemas.microsoft.com/office/drawing/2014/main" id="{D6939CAF-2FC5-45CD-BC54-207AB81A7A7B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46" y="2498"/>
              <a:ext cx="0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5" name="Line 11">
              <a:extLst>
                <a:ext uri="{FF2B5EF4-FFF2-40B4-BE49-F238E27FC236}">
                  <a16:creationId xmlns:a16="http://schemas.microsoft.com/office/drawing/2014/main" id="{4FCEB29A-5079-4170-AF1A-C30DB24FC771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46" y="3013"/>
              <a:ext cx="0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Text Box 12">
              <a:extLst>
                <a:ext uri="{FF2B5EF4-FFF2-40B4-BE49-F238E27FC236}">
                  <a16:creationId xmlns:a16="http://schemas.microsoft.com/office/drawing/2014/main" id="{C02D08B2-824F-4BAD-8FC5-D1103DA5C1C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42" y="1638"/>
              <a:ext cx="9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Add Your Text</a:t>
              </a:r>
            </a:p>
          </p:txBody>
        </p:sp>
        <p:sp>
          <p:nvSpPr>
            <p:cNvPr id="67597" name="Text Box 13">
              <a:extLst>
                <a:ext uri="{FF2B5EF4-FFF2-40B4-BE49-F238E27FC236}">
                  <a16:creationId xmlns:a16="http://schemas.microsoft.com/office/drawing/2014/main" id="{9AC6ECFF-0F79-434F-B78D-470A179DD80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42" y="2159"/>
              <a:ext cx="9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Add Your Text</a:t>
              </a:r>
            </a:p>
          </p:txBody>
        </p:sp>
        <p:sp>
          <p:nvSpPr>
            <p:cNvPr id="67598" name="Text Box 14">
              <a:extLst>
                <a:ext uri="{FF2B5EF4-FFF2-40B4-BE49-F238E27FC236}">
                  <a16:creationId xmlns:a16="http://schemas.microsoft.com/office/drawing/2014/main" id="{9293C2C3-ED25-475B-92AB-6295B782F59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42" y="2703"/>
              <a:ext cx="9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Add Your Text</a:t>
              </a:r>
            </a:p>
          </p:txBody>
        </p:sp>
        <p:sp>
          <p:nvSpPr>
            <p:cNvPr id="67599" name="Text Box 15">
              <a:extLst>
                <a:ext uri="{FF2B5EF4-FFF2-40B4-BE49-F238E27FC236}">
                  <a16:creationId xmlns:a16="http://schemas.microsoft.com/office/drawing/2014/main" id="{E08AE9E6-EF2A-4DA0-8820-D25C440D92D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42" y="3211"/>
              <a:ext cx="9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>
                  <a:latin typeface="Verdana" panose="020B0604030504040204" pitchFamily="34" charset="0"/>
                </a:rPr>
                <a:t>Add Your Text</a:t>
              </a:r>
            </a:p>
          </p:txBody>
        </p:sp>
        <p:grpSp>
          <p:nvGrpSpPr>
            <p:cNvPr id="67600" name="Group 16">
              <a:extLst>
                <a:ext uri="{FF2B5EF4-FFF2-40B4-BE49-F238E27FC236}">
                  <a16:creationId xmlns:a16="http://schemas.microsoft.com/office/drawing/2014/main" id="{D55E6F5B-DEA7-4DDA-8FBC-9386296EE4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1440"/>
              <a:ext cx="3670" cy="2106"/>
              <a:chOff x="1514" y="1446"/>
              <a:chExt cx="3670" cy="2106"/>
            </a:xfrm>
          </p:grpSpPr>
          <p:sp>
            <p:nvSpPr>
              <p:cNvPr id="67601" name="Freeform 17">
                <a:extLst>
                  <a:ext uri="{FF2B5EF4-FFF2-40B4-BE49-F238E27FC236}">
                    <a16:creationId xmlns:a16="http://schemas.microsoft.com/office/drawing/2014/main" id="{576C597C-B205-4A23-BD26-F3B1DA43305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7" y="1446"/>
                <a:ext cx="363" cy="533"/>
              </a:xfrm>
              <a:custGeom>
                <a:avLst/>
                <a:gdLst>
                  <a:gd name="T0" fmla="*/ 308 w 308"/>
                  <a:gd name="T1" fmla="*/ 120 h 444"/>
                  <a:gd name="T2" fmla="*/ 0 w 308"/>
                  <a:gd name="T3" fmla="*/ 444 h 444"/>
                  <a:gd name="T4" fmla="*/ 0 w 308"/>
                  <a:gd name="T5" fmla="*/ 286 h 444"/>
                  <a:gd name="T6" fmla="*/ 308 w 308"/>
                  <a:gd name="T7" fmla="*/ 0 h 444"/>
                  <a:gd name="T8" fmla="*/ 308 w 308"/>
                  <a:gd name="T9" fmla="*/ 120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8" h="444">
                    <a:moveTo>
                      <a:pt x="308" y="120"/>
                    </a:moveTo>
                    <a:lnTo>
                      <a:pt x="0" y="444"/>
                    </a:lnTo>
                    <a:lnTo>
                      <a:pt x="0" y="286"/>
                    </a:lnTo>
                    <a:lnTo>
                      <a:pt x="308" y="0"/>
                    </a:lnTo>
                    <a:lnTo>
                      <a:pt x="308" y="1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shade val="46275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1D1D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2" name="Freeform 18">
                <a:extLst>
                  <a:ext uri="{FF2B5EF4-FFF2-40B4-BE49-F238E27FC236}">
                    <a16:creationId xmlns:a16="http://schemas.microsoft.com/office/drawing/2014/main" id="{52709BBE-1E32-4CEE-8477-BCC99062539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78" y="1446"/>
                <a:ext cx="2106" cy="341"/>
              </a:xfrm>
              <a:custGeom>
                <a:avLst/>
                <a:gdLst>
                  <a:gd name="T0" fmla="*/ 1478 w 1786"/>
                  <a:gd name="T1" fmla="*/ 284 h 284"/>
                  <a:gd name="T2" fmla="*/ 0 w 1786"/>
                  <a:gd name="T3" fmla="*/ 284 h 284"/>
                  <a:gd name="T4" fmla="*/ 446 w 1786"/>
                  <a:gd name="T5" fmla="*/ 0 h 284"/>
                  <a:gd name="T6" fmla="*/ 1786 w 1786"/>
                  <a:gd name="T7" fmla="*/ 0 h 284"/>
                  <a:gd name="T8" fmla="*/ 1478 w 1786"/>
                  <a:gd name="T9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86" h="284">
                    <a:moveTo>
                      <a:pt x="1478" y="284"/>
                    </a:moveTo>
                    <a:lnTo>
                      <a:pt x="0" y="284"/>
                    </a:lnTo>
                    <a:lnTo>
                      <a:pt x="446" y="0"/>
                    </a:lnTo>
                    <a:lnTo>
                      <a:pt x="1786" y="0"/>
                    </a:lnTo>
                    <a:lnTo>
                      <a:pt x="1478" y="28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3" name="Freeform 19">
                <a:extLst>
                  <a:ext uri="{FF2B5EF4-FFF2-40B4-BE49-F238E27FC236}">
                    <a16:creationId xmlns:a16="http://schemas.microsoft.com/office/drawing/2014/main" id="{EB6CC0AF-AA4A-4327-AC88-9F6DB00E256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452" y="1970"/>
                <a:ext cx="363" cy="530"/>
              </a:xfrm>
              <a:custGeom>
                <a:avLst/>
                <a:gdLst>
                  <a:gd name="T0" fmla="*/ 308 w 308"/>
                  <a:gd name="T1" fmla="*/ 120 h 442"/>
                  <a:gd name="T2" fmla="*/ 0 w 308"/>
                  <a:gd name="T3" fmla="*/ 442 h 442"/>
                  <a:gd name="T4" fmla="*/ 0 w 308"/>
                  <a:gd name="T5" fmla="*/ 286 h 442"/>
                  <a:gd name="T6" fmla="*/ 308 w 308"/>
                  <a:gd name="T7" fmla="*/ 0 h 442"/>
                  <a:gd name="T8" fmla="*/ 308 w 308"/>
                  <a:gd name="T9" fmla="*/ 12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8" h="442">
                    <a:moveTo>
                      <a:pt x="308" y="120"/>
                    </a:moveTo>
                    <a:lnTo>
                      <a:pt x="0" y="442"/>
                    </a:lnTo>
                    <a:lnTo>
                      <a:pt x="0" y="286"/>
                    </a:lnTo>
                    <a:lnTo>
                      <a:pt x="308" y="0"/>
                    </a:lnTo>
                    <a:lnTo>
                      <a:pt x="308" y="1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1D1D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4" name="Freeform 20">
                <a:extLst>
                  <a:ext uri="{FF2B5EF4-FFF2-40B4-BE49-F238E27FC236}">
                    <a16:creationId xmlns:a16="http://schemas.microsoft.com/office/drawing/2014/main" id="{2F87817A-5E16-48CF-9403-62C02B41687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555" y="1970"/>
                <a:ext cx="2264" cy="340"/>
              </a:xfrm>
              <a:custGeom>
                <a:avLst/>
                <a:gdLst>
                  <a:gd name="T0" fmla="*/ 1612 w 1920"/>
                  <a:gd name="T1" fmla="*/ 284 h 284"/>
                  <a:gd name="T2" fmla="*/ 0 w 1920"/>
                  <a:gd name="T3" fmla="*/ 284 h 284"/>
                  <a:gd name="T4" fmla="*/ 446 w 1920"/>
                  <a:gd name="T5" fmla="*/ 0 h 284"/>
                  <a:gd name="T6" fmla="*/ 1920 w 1920"/>
                  <a:gd name="T7" fmla="*/ 0 h 284"/>
                  <a:gd name="T8" fmla="*/ 1612 w 1920"/>
                  <a:gd name="T9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20" h="284">
                    <a:moveTo>
                      <a:pt x="1612" y="284"/>
                    </a:moveTo>
                    <a:lnTo>
                      <a:pt x="0" y="284"/>
                    </a:lnTo>
                    <a:lnTo>
                      <a:pt x="446" y="0"/>
                    </a:lnTo>
                    <a:lnTo>
                      <a:pt x="1920" y="0"/>
                    </a:lnTo>
                    <a:lnTo>
                      <a:pt x="1612" y="28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5" name="Freeform 21">
                <a:extLst>
                  <a:ext uri="{FF2B5EF4-FFF2-40B4-BE49-F238E27FC236}">
                    <a16:creationId xmlns:a16="http://schemas.microsoft.com/office/drawing/2014/main" id="{16887D92-D8F7-4165-8C68-60DBD1057A3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086" y="2494"/>
                <a:ext cx="361" cy="532"/>
              </a:xfrm>
              <a:custGeom>
                <a:avLst/>
                <a:gdLst>
                  <a:gd name="T0" fmla="*/ 306 w 306"/>
                  <a:gd name="T1" fmla="*/ 122 h 444"/>
                  <a:gd name="T2" fmla="*/ 0 w 306"/>
                  <a:gd name="T3" fmla="*/ 444 h 444"/>
                  <a:gd name="T4" fmla="*/ 0 w 306"/>
                  <a:gd name="T5" fmla="*/ 286 h 444"/>
                  <a:gd name="T6" fmla="*/ 306 w 306"/>
                  <a:gd name="T7" fmla="*/ 0 h 444"/>
                  <a:gd name="T8" fmla="*/ 306 w 306"/>
                  <a:gd name="T9" fmla="*/ 122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444">
                    <a:moveTo>
                      <a:pt x="306" y="122"/>
                    </a:moveTo>
                    <a:lnTo>
                      <a:pt x="0" y="444"/>
                    </a:lnTo>
                    <a:lnTo>
                      <a:pt x="0" y="286"/>
                    </a:lnTo>
                    <a:lnTo>
                      <a:pt x="306" y="0"/>
                    </a:lnTo>
                    <a:lnTo>
                      <a:pt x="306" y="12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shade val="4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1D1D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6" name="Freeform 22">
                <a:extLst>
                  <a:ext uri="{FF2B5EF4-FFF2-40B4-BE49-F238E27FC236}">
                    <a16:creationId xmlns:a16="http://schemas.microsoft.com/office/drawing/2014/main" id="{9AAC87E7-3067-449D-81CD-53D5964CB3F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22" y="3019"/>
                <a:ext cx="364" cy="533"/>
              </a:xfrm>
              <a:custGeom>
                <a:avLst/>
                <a:gdLst>
                  <a:gd name="T0" fmla="*/ 308 w 308"/>
                  <a:gd name="T1" fmla="*/ 122 h 444"/>
                  <a:gd name="T2" fmla="*/ 0 w 308"/>
                  <a:gd name="T3" fmla="*/ 444 h 444"/>
                  <a:gd name="T4" fmla="*/ 0 w 308"/>
                  <a:gd name="T5" fmla="*/ 286 h 444"/>
                  <a:gd name="T6" fmla="*/ 308 w 308"/>
                  <a:gd name="T7" fmla="*/ 0 h 444"/>
                  <a:gd name="T8" fmla="*/ 308 w 308"/>
                  <a:gd name="T9" fmla="*/ 122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8" h="444">
                    <a:moveTo>
                      <a:pt x="308" y="122"/>
                    </a:moveTo>
                    <a:lnTo>
                      <a:pt x="0" y="444"/>
                    </a:lnTo>
                    <a:lnTo>
                      <a:pt x="0" y="286"/>
                    </a:lnTo>
                    <a:lnTo>
                      <a:pt x="308" y="0"/>
                    </a:lnTo>
                    <a:lnTo>
                      <a:pt x="308" y="12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1D1D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7" name="Freeform 23">
                <a:extLst>
                  <a:ext uri="{FF2B5EF4-FFF2-40B4-BE49-F238E27FC236}">
                    <a16:creationId xmlns:a16="http://schemas.microsoft.com/office/drawing/2014/main" id="{8DECB654-9128-497F-A972-4EF1188539D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15" y="3022"/>
                <a:ext cx="2571" cy="340"/>
              </a:xfrm>
              <a:custGeom>
                <a:avLst/>
                <a:gdLst>
                  <a:gd name="T0" fmla="*/ 1872 w 2180"/>
                  <a:gd name="T1" fmla="*/ 284 h 284"/>
                  <a:gd name="T2" fmla="*/ 0 w 2180"/>
                  <a:gd name="T3" fmla="*/ 284 h 284"/>
                  <a:gd name="T4" fmla="*/ 446 w 2180"/>
                  <a:gd name="T5" fmla="*/ 0 h 284"/>
                  <a:gd name="T6" fmla="*/ 2180 w 2180"/>
                  <a:gd name="T7" fmla="*/ 0 h 284"/>
                  <a:gd name="T8" fmla="*/ 1872 w 2180"/>
                  <a:gd name="T9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80" h="284">
                    <a:moveTo>
                      <a:pt x="1872" y="284"/>
                    </a:moveTo>
                    <a:lnTo>
                      <a:pt x="0" y="284"/>
                    </a:lnTo>
                    <a:lnTo>
                      <a:pt x="446" y="0"/>
                    </a:lnTo>
                    <a:lnTo>
                      <a:pt x="2180" y="0"/>
                    </a:lnTo>
                    <a:lnTo>
                      <a:pt x="1872" y="28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8" name="Freeform 24">
                <a:extLst>
                  <a:ext uri="{FF2B5EF4-FFF2-40B4-BE49-F238E27FC236}">
                    <a16:creationId xmlns:a16="http://schemas.microsoft.com/office/drawing/2014/main" id="{B01DCD12-2A50-4115-AA70-ACAC73265D9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888" y="1543"/>
                <a:ext cx="1158" cy="1715"/>
              </a:xfrm>
              <a:custGeom>
                <a:avLst/>
                <a:gdLst>
                  <a:gd name="T0" fmla="*/ 12 w 1824"/>
                  <a:gd name="T1" fmla="*/ 2464 h 2648"/>
                  <a:gd name="T2" fmla="*/ 56 w 1824"/>
                  <a:gd name="T3" fmla="*/ 2120 h 2648"/>
                  <a:gd name="T4" fmla="*/ 124 w 1824"/>
                  <a:gd name="T5" fmla="*/ 1808 h 2648"/>
                  <a:gd name="T6" fmla="*/ 212 w 1824"/>
                  <a:gd name="T7" fmla="*/ 1524 h 2648"/>
                  <a:gd name="T8" fmla="*/ 316 w 1824"/>
                  <a:gd name="T9" fmla="*/ 1270 h 2648"/>
                  <a:gd name="T10" fmla="*/ 430 w 1824"/>
                  <a:gd name="T11" fmla="*/ 1044 h 2648"/>
                  <a:gd name="T12" fmla="*/ 550 w 1824"/>
                  <a:gd name="T13" fmla="*/ 846 h 2648"/>
                  <a:gd name="T14" fmla="*/ 672 w 1824"/>
                  <a:gd name="T15" fmla="*/ 674 h 2648"/>
                  <a:gd name="T16" fmla="*/ 792 w 1824"/>
                  <a:gd name="T17" fmla="*/ 528 h 2648"/>
                  <a:gd name="T18" fmla="*/ 906 w 1824"/>
                  <a:gd name="T19" fmla="*/ 408 h 2648"/>
                  <a:gd name="T20" fmla="*/ 1010 w 1824"/>
                  <a:gd name="T21" fmla="*/ 310 h 2648"/>
                  <a:gd name="T22" fmla="*/ 1096 w 1824"/>
                  <a:gd name="T23" fmla="*/ 236 h 2648"/>
                  <a:gd name="T24" fmla="*/ 1164 w 1824"/>
                  <a:gd name="T25" fmla="*/ 184 h 2648"/>
                  <a:gd name="T26" fmla="*/ 1208 w 1824"/>
                  <a:gd name="T27" fmla="*/ 154 h 2648"/>
                  <a:gd name="T28" fmla="*/ 1224 w 1824"/>
                  <a:gd name="T29" fmla="*/ 144 h 2648"/>
                  <a:gd name="T30" fmla="*/ 1728 w 1824"/>
                  <a:gd name="T31" fmla="*/ 56 h 2648"/>
                  <a:gd name="T32" fmla="*/ 1568 w 1824"/>
                  <a:gd name="T33" fmla="*/ 328 h 2648"/>
                  <a:gd name="T34" fmla="*/ 1554 w 1824"/>
                  <a:gd name="T35" fmla="*/ 332 h 2648"/>
                  <a:gd name="T36" fmla="*/ 1514 w 1824"/>
                  <a:gd name="T37" fmla="*/ 346 h 2648"/>
                  <a:gd name="T38" fmla="*/ 1452 w 1824"/>
                  <a:gd name="T39" fmla="*/ 370 h 2648"/>
                  <a:gd name="T40" fmla="*/ 1370 w 1824"/>
                  <a:gd name="T41" fmla="*/ 410 h 2648"/>
                  <a:gd name="T42" fmla="*/ 1270 w 1824"/>
                  <a:gd name="T43" fmla="*/ 466 h 2648"/>
                  <a:gd name="T44" fmla="*/ 1158 w 1824"/>
                  <a:gd name="T45" fmla="*/ 540 h 2648"/>
                  <a:gd name="T46" fmla="*/ 1034 w 1824"/>
                  <a:gd name="T47" fmla="*/ 636 h 2648"/>
                  <a:gd name="T48" fmla="*/ 904 w 1824"/>
                  <a:gd name="T49" fmla="*/ 756 h 2648"/>
                  <a:gd name="T50" fmla="*/ 770 w 1824"/>
                  <a:gd name="T51" fmla="*/ 900 h 2648"/>
                  <a:gd name="T52" fmla="*/ 632 w 1824"/>
                  <a:gd name="T53" fmla="*/ 1076 h 2648"/>
                  <a:gd name="T54" fmla="*/ 498 w 1824"/>
                  <a:gd name="T55" fmla="*/ 1280 h 2648"/>
                  <a:gd name="T56" fmla="*/ 370 w 1824"/>
                  <a:gd name="T57" fmla="*/ 1518 h 2648"/>
                  <a:gd name="T58" fmla="*/ 248 w 1824"/>
                  <a:gd name="T59" fmla="*/ 1792 h 2648"/>
                  <a:gd name="T60" fmla="*/ 138 w 1824"/>
                  <a:gd name="T61" fmla="*/ 2104 h 2648"/>
                  <a:gd name="T62" fmla="*/ 42 w 1824"/>
                  <a:gd name="T63" fmla="*/ 2456 h 2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824" h="2648">
                    <a:moveTo>
                      <a:pt x="0" y="2648"/>
                    </a:moveTo>
                    <a:lnTo>
                      <a:pt x="12" y="2464"/>
                    </a:lnTo>
                    <a:lnTo>
                      <a:pt x="32" y="2288"/>
                    </a:lnTo>
                    <a:lnTo>
                      <a:pt x="56" y="2120"/>
                    </a:lnTo>
                    <a:lnTo>
                      <a:pt x="88" y="1960"/>
                    </a:lnTo>
                    <a:lnTo>
                      <a:pt x="124" y="1808"/>
                    </a:lnTo>
                    <a:lnTo>
                      <a:pt x="166" y="1662"/>
                    </a:lnTo>
                    <a:lnTo>
                      <a:pt x="212" y="1524"/>
                    </a:lnTo>
                    <a:lnTo>
                      <a:pt x="262" y="1394"/>
                    </a:lnTo>
                    <a:lnTo>
                      <a:pt x="316" y="1270"/>
                    </a:lnTo>
                    <a:lnTo>
                      <a:pt x="372" y="1154"/>
                    </a:lnTo>
                    <a:lnTo>
                      <a:pt x="430" y="1044"/>
                    </a:lnTo>
                    <a:lnTo>
                      <a:pt x="490" y="942"/>
                    </a:lnTo>
                    <a:lnTo>
                      <a:pt x="550" y="846"/>
                    </a:lnTo>
                    <a:lnTo>
                      <a:pt x="612" y="758"/>
                    </a:lnTo>
                    <a:lnTo>
                      <a:pt x="672" y="674"/>
                    </a:lnTo>
                    <a:lnTo>
                      <a:pt x="734" y="598"/>
                    </a:lnTo>
                    <a:lnTo>
                      <a:pt x="792" y="528"/>
                    </a:lnTo>
                    <a:lnTo>
                      <a:pt x="850" y="464"/>
                    </a:lnTo>
                    <a:lnTo>
                      <a:pt x="906" y="408"/>
                    </a:lnTo>
                    <a:lnTo>
                      <a:pt x="960" y="356"/>
                    </a:lnTo>
                    <a:lnTo>
                      <a:pt x="1010" y="310"/>
                    </a:lnTo>
                    <a:lnTo>
                      <a:pt x="1056" y="270"/>
                    </a:lnTo>
                    <a:lnTo>
                      <a:pt x="1096" y="236"/>
                    </a:lnTo>
                    <a:lnTo>
                      <a:pt x="1134" y="208"/>
                    </a:lnTo>
                    <a:lnTo>
                      <a:pt x="1164" y="184"/>
                    </a:lnTo>
                    <a:lnTo>
                      <a:pt x="1190" y="166"/>
                    </a:lnTo>
                    <a:lnTo>
                      <a:pt x="1208" y="154"/>
                    </a:lnTo>
                    <a:lnTo>
                      <a:pt x="1220" y="146"/>
                    </a:lnTo>
                    <a:lnTo>
                      <a:pt x="1224" y="144"/>
                    </a:lnTo>
                    <a:lnTo>
                      <a:pt x="848" y="0"/>
                    </a:lnTo>
                    <a:lnTo>
                      <a:pt x="1728" y="56"/>
                    </a:lnTo>
                    <a:lnTo>
                      <a:pt x="1824" y="480"/>
                    </a:lnTo>
                    <a:lnTo>
                      <a:pt x="1568" y="328"/>
                    </a:lnTo>
                    <a:lnTo>
                      <a:pt x="1564" y="328"/>
                    </a:lnTo>
                    <a:lnTo>
                      <a:pt x="1554" y="332"/>
                    </a:lnTo>
                    <a:lnTo>
                      <a:pt x="1538" y="338"/>
                    </a:lnTo>
                    <a:lnTo>
                      <a:pt x="1514" y="346"/>
                    </a:lnTo>
                    <a:lnTo>
                      <a:pt x="1486" y="356"/>
                    </a:lnTo>
                    <a:lnTo>
                      <a:pt x="1452" y="370"/>
                    </a:lnTo>
                    <a:lnTo>
                      <a:pt x="1412" y="388"/>
                    </a:lnTo>
                    <a:lnTo>
                      <a:pt x="1370" y="410"/>
                    </a:lnTo>
                    <a:lnTo>
                      <a:pt x="1322" y="436"/>
                    </a:lnTo>
                    <a:lnTo>
                      <a:pt x="1270" y="466"/>
                    </a:lnTo>
                    <a:lnTo>
                      <a:pt x="1216" y="500"/>
                    </a:lnTo>
                    <a:lnTo>
                      <a:pt x="1158" y="540"/>
                    </a:lnTo>
                    <a:lnTo>
                      <a:pt x="1098" y="584"/>
                    </a:lnTo>
                    <a:lnTo>
                      <a:pt x="1034" y="636"/>
                    </a:lnTo>
                    <a:lnTo>
                      <a:pt x="970" y="692"/>
                    </a:lnTo>
                    <a:lnTo>
                      <a:pt x="904" y="756"/>
                    </a:lnTo>
                    <a:lnTo>
                      <a:pt x="836" y="824"/>
                    </a:lnTo>
                    <a:lnTo>
                      <a:pt x="770" y="900"/>
                    </a:lnTo>
                    <a:lnTo>
                      <a:pt x="700" y="984"/>
                    </a:lnTo>
                    <a:lnTo>
                      <a:pt x="632" y="1076"/>
                    </a:lnTo>
                    <a:lnTo>
                      <a:pt x="566" y="1174"/>
                    </a:lnTo>
                    <a:lnTo>
                      <a:pt x="498" y="1280"/>
                    </a:lnTo>
                    <a:lnTo>
                      <a:pt x="434" y="1394"/>
                    </a:lnTo>
                    <a:lnTo>
                      <a:pt x="370" y="1518"/>
                    </a:lnTo>
                    <a:lnTo>
                      <a:pt x="308" y="1650"/>
                    </a:lnTo>
                    <a:lnTo>
                      <a:pt x="248" y="1792"/>
                    </a:lnTo>
                    <a:lnTo>
                      <a:pt x="192" y="1944"/>
                    </a:lnTo>
                    <a:lnTo>
                      <a:pt x="138" y="2104"/>
                    </a:lnTo>
                    <a:lnTo>
                      <a:pt x="88" y="2274"/>
                    </a:lnTo>
                    <a:lnTo>
                      <a:pt x="42" y="2456"/>
                    </a:lnTo>
                    <a:lnTo>
                      <a:pt x="0" y="264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11364"/>
                  </a:gs>
                  <a:gs pos="100000">
                    <a:srgbClr val="D11364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ACD69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9" name="Rectangle 25">
                <a:extLst>
                  <a:ext uri="{FF2B5EF4-FFF2-40B4-BE49-F238E27FC236}">
                    <a16:creationId xmlns:a16="http://schemas.microsoft.com/office/drawing/2014/main" id="{24074696-9E5F-4363-9CE7-6F6A92AF285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082" y="1787"/>
                <a:ext cx="1743" cy="192"/>
              </a:xfrm>
              <a:prstGeom prst="rect">
                <a:avLst/>
              </a:prstGeom>
              <a:gradFill rotWithShape="1">
                <a:gsLst>
                  <a:gs pos="0">
                    <a:schemeClr val="accent2">
                      <a:gamma/>
                      <a:shade val="72549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en-US" sz="1600" b="1">
                    <a:solidFill>
                      <a:srgbClr val="FFFFFF"/>
                    </a:solidFill>
                    <a:latin typeface="Verdana" panose="020B0604030504040204" pitchFamily="34" charset="0"/>
                  </a:rPr>
                  <a:t>Add Your Text</a:t>
                </a:r>
              </a:p>
            </p:txBody>
          </p:sp>
          <p:sp>
            <p:nvSpPr>
              <p:cNvPr id="67610" name="Rectangle 26">
                <a:extLst>
                  <a:ext uri="{FF2B5EF4-FFF2-40B4-BE49-F238E27FC236}">
                    <a16:creationId xmlns:a16="http://schemas.microsoft.com/office/drawing/2014/main" id="{DCF0A11B-E11A-4697-91A8-81D78E933A6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556" y="2310"/>
                <a:ext cx="1900" cy="18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72549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en-US" sz="1600" b="1">
                    <a:solidFill>
                      <a:srgbClr val="FFFFFF"/>
                    </a:solidFill>
                    <a:latin typeface="Verdana" panose="020B0604030504040204" pitchFamily="34" charset="0"/>
                  </a:rPr>
                  <a:t>Add Your Text</a:t>
                </a:r>
              </a:p>
            </p:txBody>
          </p:sp>
          <p:sp>
            <p:nvSpPr>
              <p:cNvPr id="67611" name="Freeform 27">
                <a:extLst>
                  <a:ext uri="{FF2B5EF4-FFF2-40B4-BE49-F238E27FC236}">
                    <a16:creationId xmlns:a16="http://schemas.microsoft.com/office/drawing/2014/main" id="{02BEE6BF-D647-4E75-A495-CCC963413F9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36" y="2494"/>
                <a:ext cx="2415" cy="343"/>
              </a:xfrm>
              <a:custGeom>
                <a:avLst/>
                <a:gdLst>
                  <a:gd name="T0" fmla="*/ 1742 w 2048"/>
                  <a:gd name="T1" fmla="*/ 286 h 286"/>
                  <a:gd name="T2" fmla="*/ 0 w 2048"/>
                  <a:gd name="T3" fmla="*/ 286 h 286"/>
                  <a:gd name="T4" fmla="*/ 446 w 2048"/>
                  <a:gd name="T5" fmla="*/ 0 h 286"/>
                  <a:gd name="T6" fmla="*/ 2048 w 2048"/>
                  <a:gd name="T7" fmla="*/ 0 h 286"/>
                  <a:gd name="T8" fmla="*/ 1742 w 2048"/>
                  <a:gd name="T9" fmla="*/ 28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8" h="286">
                    <a:moveTo>
                      <a:pt x="1742" y="286"/>
                    </a:moveTo>
                    <a:lnTo>
                      <a:pt x="0" y="286"/>
                    </a:lnTo>
                    <a:lnTo>
                      <a:pt x="446" y="0"/>
                    </a:lnTo>
                    <a:lnTo>
                      <a:pt x="2048" y="0"/>
                    </a:lnTo>
                    <a:lnTo>
                      <a:pt x="1742" y="286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12" name="Rectangle 28">
                <a:extLst>
                  <a:ext uri="{FF2B5EF4-FFF2-40B4-BE49-F238E27FC236}">
                    <a16:creationId xmlns:a16="http://schemas.microsoft.com/office/drawing/2014/main" id="{D974D26A-CCD5-43FE-A402-CA0B18D7F70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38" y="2836"/>
                <a:ext cx="2056" cy="188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shade val="72549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en-US" sz="1600" b="1">
                    <a:solidFill>
                      <a:srgbClr val="FFFFFF"/>
                    </a:solidFill>
                    <a:latin typeface="Verdana" panose="020B0604030504040204" pitchFamily="34" charset="0"/>
                  </a:rPr>
                  <a:t>Add Your Text</a:t>
                </a:r>
              </a:p>
            </p:txBody>
          </p:sp>
          <p:sp>
            <p:nvSpPr>
              <p:cNvPr id="67613" name="Rectangle 29">
                <a:extLst>
                  <a:ext uri="{FF2B5EF4-FFF2-40B4-BE49-F238E27FC236}">
                    <a16:creationId xmlns:a16="http://schemas.microsoft.com/office/drawing/2014/main" id="{A92650A2-B834-4E69-BD5B-B3A26D1B571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514" y="3363"/>
                <a:ext cx="2213" cy="187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gamma/>
                      <a:shade val="72549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7254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en-US" sz="1600" b="1">
                    <a:solidFill>
                      <a:srgbClr val="FFFFFF"/>
                    </a:solidFill>
                    <a:latin typeface="Verdana" panose="020B0604030504040204" pitchFamily="34" charset="0"/>
                  </a:rPr>
                  <a:t>Add Your Text</a:t>
                </a: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CEFFEBC1-5B53-4EF8-B263-1EE6D0C48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Company Logo</a:t>
            </a:r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B268267B-F60D-41AA-9CEC-F1BDB8387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</a:p>
        </p:txBody>
      </p:sp>
      <p:grpSp>
        <p:nvGrpSpPr>
          <p:cNvPr id="68611" name="Group 3">
            <a:extLst>
              <a:ext uri="{FF2B5EF4-FFF2-40B4-BE49-F238E27FC236}">
                <a16:creationId xmlns:a16="http://schemas.microsoft.com/office/drawing/2014/main" id="{F8D9A8ED-C006-4C80-8A89-33AAB9B2BEB2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371600"/>
            <a:ext cx="7162800" cy="4572000"/>
            <a:chOff x="528" y="864"/>
            <a:chExt cx="4512" cy="2880"/>
          </a:xfrm>
        </p:grpSpPr>
        <p:sp>
          <p:nvSpPr>
            <p:cNvPr id="68612" name="Freeform 4">
              <a:extLst>
                <a:ext uri="{FF2B5EF4-FFF2-40B4-BE49-F238E27FC236}">
                  <a16:creationId xmlns:a16="http://schemas.microsoft.com/office/drawing/2014/main" id="{7A67DDF7-5234-47EA-A04F-5B16FB7ACEAE}"/>
                </a:ext>
              </a:extLst>
            </p:cNvPr>
            <p:cNvSpPr>
              <a:spLocks/>
            </p:cNvSpPr>
            <p:nvPr/>
          </p:nvSpPr>
          <p:spPr bwMode="gray">
            <a:xfrm>
              <a:off x="3093" y="864"/>
              <a:ext cx="905" cy="705"/>
            </a:xfrm>
            <a:custGeom>
              <a:avLst/>
              <a:gdLst>
                <a:gd name="T0" fmla="*/ 0 w 982"/>
                <a:gd name="T1" fmla="*/ 774 h 774"/>
                <a:gd name="T2" fmla="*/ 2 w 982"/>
                <a:gd name="T3" fmla="*/ 770 h 774"/>
                <a:gd name="T4" fmla="*/ 8 w 982"/>
                <a:gd name="T5" fmla="*/ 754 h 774"/>
                <a:gd name="T6" fmla="*/ 16 w 982"/>
                <a:gd name="T7" fmla="*/ 730 h 774"/>
                <a:gd name="T8" fmla="*/ 32 w 982"/>
                <a:gd name="T9" fmla="*/ 698 h 774"/>
                <a:gd name="T10" fmla="*/ 50 w 982"/>
                <a:gd name="T11" fmla="*/ 660 h 774"/>
                <a:gd name="T12" fmla="*/ 76 w 982"/>
                <a:gd name="T13" fmla="*/ 618 h 774"/>
                <a:gd name="T14" fmla="*/ 106 w 982"/>
                <a:gd name="T15" fmla="*/ 574 h 774"/>
                <a:gd name="T16" fmla="*/ 142 w 982"/>
                <a:gd name="T17" fmla="*/ 528 h 774"/>
                <a:gd name="T18" fmla="*/ 186 w 982"/>
                <a:gd name="T19" fmla="*/ 482 h 774"/>
                <a:gd name="T20" fmla="*/ 236 w 982"/>
                <a:gd name="T21" fmla="*/ 438 h 774"/>
                <a:gd name="T22" fmla="*/ 294 w 982"/>
                <a:gd name="T23" fmla="*/ 398 h 774"/>
                <a:gd name="T24" fmla="*/ 360 w 982"/>
                <a:gd name="T25" fmla="*/ 360 h 774"/>
                <a:gd name="T26" fmla="*/ 426 w 982"/>
                <a:gd name="T27" fmla="*/ 332 h 774"/>
                <a:gd name="T28" fmla="*/ 488 w 982"/>
                <a:gd name="T29" fmla="*/ 314 h 774"/>
                <a:gd name="T30" fmla="*/ 544 w 982"/>
                <a:gd name="T31" fmla="*/ 304 h 774"/>
                <a:gd name="T32" fmla="*/ 594 w 982"/>
                <a:gd name="T33" fmla="*/ 300 h 774"/>
                <a:gd name="T34" fmla="*/ 638 w 982"/>
                <a:gd name="T35" fmla="*/ 300 h 774"/>
                <a:gd name="T36" fmla="*/ 678 w 982"/>
                <a:gd name="T37" fmla="*/ 304 h 774"/>
                <a:gd name="T38" fmla="*/ 710 w 982"/>
                <a:gd name="T39" fmla="*/ 312 h 774"/>
                <a:gd name="T40" fmla="*/ 736 w 982"/>
                <a:gd name="T41" fmla="*/ 320 h 774"/>
                <a:gd name="T42" fmla="*/ 754 w 982"/>
                <a:gd name="T43" fmla="*/ 326 h 774"/>
                <a:gd name="T44" fmla="*/ 766 w 982"/>
                <a:gd name="T45" fmla="*/ 332 h 774"/>
                <a:gd name="T46" fmla="*/ 770 w 982"/>
                <a:gd name="T47" fmla="*/ 334 h 774"/>
                <a:gd name="T48" fmla="*/ 680 w 982"/>
                <a:gd name="T49" fmla="*/ 476 h 774"/>
                <a:gd name="T50" fmla="*/ 982 w 982"/>
                <a:gd name="T51" fmla="*/ 370 h 774"/>
                <a:gd name="T52" fmla="*/ 912 w 982"/>
                <a:gd name="T53" fmla="*/ 0 h 774"/>
                <a:gd name="T54" fmla="*/ 854 w 982"/>
                <a:gd name="T55" fmla="*/ 150 h 774"/>
                <a:gd name="T56" fmla="*/ 850 w 982"/>
                <a:gd name="T57" fmla="*/ 148 h 774"/>
                <a:gd name="T58" fmla="*/ 838 w 982"/>
                <a:gd name="T59" fmla="*/ 142 h 774"/>
                <a:gd name="T60" fmla="*/ 822 w 982"/>
                <a:gd name="T61" fmla="*/ 134 h 774"/>
                <a:gd name="T62" fmla="*/ 798 w 982"/>
                <a:gd name="T63" fmla="*/ 126 h 774"/>
                <a:gd name="T64" fmla="*/ 768 w 982"/>
                <a:gd name="T65" fmla="*/ 120 h 774"/>
                <a:gd name="T66" fmla="*/ 732 w 982"/>
                <a:gd name="T67" fmla="*/ 114 h 774"/>
                <a:gd name="T68" fmla="*/ 692 w 982"/>
                <a:gd name="T69" fmla="*/ 110 h 774"/>
                <a:gd name="T70" fmla="*/ 646 w 982"/>
                <a:gd name="T71" fmla="*/ 110 h 774"/>
                <a:gd name="T72" fmla="*/ 596 w 982"/>
                <a:gd name="T73" fmla="*/ 116 h 774"/>
                <a:gd name="T74" fmla="*/ 540 w 982"/>
                <a:gd name="T75" fmla="*/ 126 h 774"/>
                <a:gd name="T76" fmla="*/ 482 w 982"/>
                <a:gd name="T77" fmla="*/ 146 h 774"/>
                <a:gd name="T78" fmla="*/ 422 w 982"/>
                <a:gd name="T79" fmla="*/ 172 h 774"/>
                <a:gd name="T80" fmla="*/ 356 w 982"/>
                <a:gd name="T81" fmla="*/ 210 h 774"/>
                <a:gd name="T82" fmla="*/ 290 w 982"/>
                <a:gd name="T83" fmla="*/ 258 h 774"/>
                <a:gd name="T84" fmla="*/ 230 w 982"/>
                <a:gd name="T85" fmla="*/ 310 h 774"/>
                <a:gd name="T86" fmla="*/ 178 w 982"/>
                <a:gd name="T87" fmla="*/ 364 h 774"/>
                <a:gd name="T88" fmla="*/ 136 w 982"/>
                <a:gd name="T89" fmla="*/ 422 h 774"/>
                <a:gd name="T90" fmla="*/ 100 w 982"/>
                <a:gd name="T91" fmla="*/ 480 h 774"/>
                <a:gd name="T92" fmla="*/ 72 w 982"/>
                <a:gd name="T93" fmla="*/ 536 h 774"/>
                <a:gd name="T94" fmla="*/ 48 w 982"/>
                <a:gd name="T95" fmla="*/ 590 h 774"/>
                <a:gd name="T96" fmla="*/ 30 w 982"/>
                <a:gd name="T97" fmla="*/ 640 h 774"/>
                <a:gd name="T98" fmla="*/ 18 w 982"/>
                <a:gd name="T99" fmla="*/ 684 h 774"/>
                <a:gd name="T100" fmla="*/ 8 w 982"/>
                <a:gd name="T101" fmla="*/ 722 h 774"/>
                <a:gd name="T102" fmla="*/ 4 w 982"/>
                <a:gd name="T103" fmla="*/ 750 h 774"/>
                <a:gd name="T104" fmla="*/ 0 w 982"/>
                <a:gd name="T105" fmla="*/ 768 h 774"/>
                <a:gd name="T106" fmla="*/ 0 w 982"/>
                <a:gd name="T107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2" h="774">
                  <a:moveTo>
                    <a:pt x="0" y="774"/>
                  </a:moveTo>
                  <a:lnTo>
                    <a:pt x="2" y="770"/>
                  </a:lnTo>
                  <a:lnTo>
                    <a:pt x="8" y="754"/>
                  </a:lnTo>
                  <a:lnTo>
                    <a:pt x="16" y="730"/>
                  </a:lnTo>
                  <a:lnTo>
                    <a:pt x="32" y="698"/>
                  </a:lnTo>
                  <a:lnTo>
                    <a:pt x="50" y="660"/>
                  </a:lnTo>
                  <a:lnTo>
                    <a:pt x="76" y="618"/>
                  </a:lnTo>
                  <a:lnTo>
                    <a:pt x="106" y="574"/>
                  </a:lnTo>
                  <a:lnTo>
                    <a:pt x="142" y="528"/>
                  </a:lnTo>
                  <a:lnTo>
                    <a:pt x="186" y="482"/>
                  </a:lnTo>
                  <a:lnTo>
                    <a:pt x="236" y="438"/>
                  </a:lnTo>
                  <a:lnTo>
                    <a:pt x="294" y="398"/>
                  </a:lnTo>
                  <a:lnTo>
                    <a:pt x="360" y="360"/>
                  </a:lnTo>
                  <a:lnTo>
                    <a:pt x="426" y="332"/>
                  </a:lnTo>
                  <a:lnTo>
                    <a:pt x="488" y="314"/>
                  </a:lnTo>
                  <a:lnTo>
                    <a:pt x="544" y="304"/>
                  </a:lnTo>
                  <a:lnTo>
                    <a:pt x="594" y="300"/>
                  </a:lnTo>
                  <a:lnTo>
                    <a:pt x="638" y="300"/>
                  </a:lnTo>
                  <a:lnTo>
                    <a:pt x="678" y="304"/>
                  </a:lnTo>
                  <a:lnTo>
                    <a:pt x="710" y="312"/>
                  </a:lnTo>
                  <a:lnTo>
                    <a:pt x="736" y="320"/>
                  </a:lnTo>
                  <a:lnTo>
                    <a:pt x="754" y="326"/>
                  </a:lnTo>
                  <a:lnTo>
                    <a:pt x="766" y="332"/>
                  </a:lnTo>
                  <a:lnTo>
                    <a:pt x="770" y="334"/>
                  </a:lnTo>
                  <a:lnTo>
                    <a:pt x="680" y="476"/>
                  </a:lnTo>
                  <a:lnTo>
                    <a:pt x="982" y="370"/>
                  </a:lnTo>
                  <a:lnTo>
                    <a:pt x="912" y="0"/>
                  </a:lnTo>
                  <a:lnTo>
                    <a:pt x="854" y="150"/>
                  </a:lnTo>
                  <a:lnTo>
                    <a:pt x="850" y="148"/>
                  </a:lnTo>
                  <a:lnTo>
                    <a:pt x="838" y="142"/>
                  </a:lnTo>
                  <a:lnTo>
                    <a:pt x="822" y="134"/>
                  </a:lnTo>
                  <a:lnTo>
                    <a:pt x="798" y="126"/>
                  </a:lnTo>
                  <a:lnTo>
                    <a:pt x="768" y="120"/>
                  </a:lnTo>
                  <a:lnTo>
                    <a:pt x="732" y="114"/>
                  </a:lnTo>
                  <a:lnTo>
                    <a:pt x="692" y="110"/>
                  </a:lnTo>
                  <a:lnTo>
                    <a:pt x="646" y="110"/>
                  </a:lnTo>
                  <a:lnTo>
                    <a:pt x="596" y="116"/>
                  </a:lnTo>
                  <a:lnTo>
                    <a:pt x="540" y="126"/>
                  </a:lnTo>
                  <a:lnTo>
                    <a:pt x="482" y="146"/>
                  </a:lnTo>
                  <a:lnTo>
                    <a:pt x="422" y="172"/>
                  </a:lnTo>
                  <a:lnTo>
                    <a:pt x="356" y="210"/>
                  </a:lnTo>
                  <a:lnTo>
                    <a:pt x="290" y="258"/>
                  </a:lnTo>
                  <a:lnTo>
                    <a:pt x="230" y="310"/>
                  </a:lnTo>
                  <a:lnTo>
                    <a:pt x="178" y="364"/>
                  </a:lnTo>
                  <a:lnTo>
                    <a:pt x="136" y="422"/>
                  </a:lnTo>
                  <a:lnTo>
                    <a:pt x="100" y="480"/>
                  </a:lnTo>
                  <a:lnTo>
                    <a:pt x="72" y="536"/>
                  </a:lnTo>
                  <a:lnTo>
                    <a:pt x="48" y="590"/>
                  </a:lnTo>
                  <a:lnTo>
                    <a:pt x="30" y="640"/>
                  </a:lnTo>
                  <a:lnTo>
                    <a:pt x="18" y="684"/>
                  </a:lnTo>
                  <a:lnTo>
                    <a:pt x="8" y="722"/>
                  </a:lnTo>
                  <a:lnTo>
                    <a:pt x="4" y="750"/>
                  </a:lnTo>
                  <a:lnTo>
                    <a:pt x="0" y="768"/>
                  </a:lnTo>
                  <a:lnTo>
                    <a:pt x="0" y="774"/>
                  </a:lnTo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90980"/>
                    <a:invGamma/>
                    <a:alpha val="32001"/>
                  </a:schemeClr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13" name="AutoShape 5">
              <a:extLst>
                <a:ext uri="{FF2B5EF4-FFF2-40B4-BE49-F238E27FC236}">
                  <a16:creationId xmlns:a16="http://schemas.microsoft.com/office/drawing/2014/main" id="{9EC2891C-0102-485F-9F06-AD5D67B96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" y="1738"/>
              <a:ext cx="1416" cy="1766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1D08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4" name="AutoShape 6">
              <a:extLst>
                <a:ext uri="{FF2B5EF4-FFF2-40B4-BE49-F238E27FC236}">
                  <a16:creationId xmlns:a16="http://schemas.microsoft.com/office/drawing/2014/main" id="{A0EF1F3F-7EFE-4E25-B337-463556667D7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20" y="1654"/>
              <a:ext cx="1150" cy="17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5" name="AutoShape 7">
              <a:extLst>
                <a:ext uri="{FF2B5EF4-FFF2-40B4-BE49-F238E27FC236}">
                  <a16:creationId xmlns:a16="http://schemas.microsoft.com/office/drawing/2014/main" id="{FFF5929C-73D9-4A69-A313-2C91901707E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254" y="1700"/>
              <a:ext cx="45" cy="88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6" name="AutoShape 8">
              <a:extLst>
                <a:ext uri="{FF2B5EF4-FFF2-40B4-BE49-F238E27FC236}">
                  <a16:creationId xmlns:a16="http://schemas.microsoft.com/office/drawing/2014/main" id="{1295391F-FE27-42C4-B3CD-A0362C43C02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73" y="1694"/>
              <a:ext cx="44" cy="88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7" name="AutoShape 9">
              <a:extLst>
                <a:ext uri="{FF2B5EF4-FFF2-40B4-BE49-F238E27FC236}">
                  <a16:creationId xmlns:a16="http://schemas.microsoft.com/office/drawing/2014/main" id="{055AD188-C6E0-4ADF-869A-FAB8B8CCE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4" y="1432"/>
              <a:ext cx="1416" cy="1801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FC5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8" name="AutoShape 10">
              <a:extLst>
                <a:ext uri="{FF2B5EF4-FFF2-40B4-BE49-F238E27FC236}">
                  <a16:creationId xmlns:a16="http://schemas.microsoft.com/office/drawing/2014/main" id="{7BBBA39E-616D-44BF-8628-AD602CF06AF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57" y="1345"/>
              <a:ext cx="1150" cy="17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9" name="AutoShape 11">
              <a:extLst>
                <a:ext uri="{FF2B5EF4-FFF2-40B4-BE49-F238E27FC236}">
                  <a16:creationId xmlns:a16="http://schemas.microsoft.com/office/drawing/2014/main" id="{9396A46A-5700-4E9B-AABF-28E7D6FD383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797" y="1389"/>
              <a:ext cx="44" cy="87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0" name="AutoShape 12">
              <a:extLst>
                <a:ext uri="{FF2B5EF4-FFF2-40B4-BE49-F238E27FC236}">
                  <a16:creationId xmlns:a16="http://schemas.microsoft.com/office/drawing/2014/main" id="{E8822600-6E0A-4D5B-A459-EF5ECE4DB9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21" y="1389"/>
              <a:ext cx="44" cy="87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1" name="Freeform 13">
              <a:extLst>
                <a:ext uri="{FF2B5EF4-FFF2-40B4-BE49-F238E27FC236}">
                  <a16:creationId xmlns:a16="http://schemas.microsoft.com/office/drawing/2014/main" id="{BA945291-0E94-47B4-84D1-9056EC3E8914}"/>
                </a:ext>
              </a:extLst>
            </p:cNvPr>
            <p:cNvSpPr>
              <a:spLocks/>
            </p:cNvSpPr>
            <p:nvPr/>
          </p:nvSpPr>
          <p:spPr bwMode="gray">
            <a:xfrm>
              <a:off x="1501" y="1170"/>
              <a:ext cx="905" cy="705"/>
            </a:xfrm>
            <a:custGeom>
              <a:avLst/>
              <a:gdLst>
                <a:gd name="T0" fmla="*/ 0 w 982"/>
                <a:gd name="T1" fmla="*/ 774 h 774"/>
                <a:gd name="T2" fmla="*/ 2 w 982"/>
                <a:gd name="T3" fmla="*/ 770 h 774"/>
                <a:gd name="T4" fmla="*/ 8 w 982"/>
                <a:gd name="T5" fmla="*/ 754 h 774"/>
                <a:gd name="T6" fmla="*/ 16 w 982"/>
                <a:gd name="T7" fmla="*/ 730 h 774"/>
                <a:gd name="T8" fmla="*/ 32 w 982"/>
                <a:gd name="T9" fmla="*/ 698 h 774"/>
                <a:gd name="T10" fmla="*/ 50 w 982"/>
                <a:gd name="T11" fmla="*/ 660 h 774"/>
                <a:gd name="T12" fmla="*/ 76 w 982"/>
                <a:gd name="T13" fmla="*/ 618 h 774"/>
                <a:gd name="T14" fmla="*/ 106 w 982"/>
                <a:gd name="T15" fmla="*/ 574 h 774"/>
                <a:gd name="T16" fmla="*/ 142 w 982"/>
                <a:gd name="T17" fmla="*/ 528 h 774"/>
                <a:gd name="T18" fmla="*/ 186 w 982"/>
                <a:gd name="T19" fmla="*/ 482 h 774"/>
                <a:gd name="T20" fmla="*/ 236 w 982"/>
                <a:gd name="T21" fmla="*/ 438 h 774"/>
                <a:gd name="T22" fmla="*/ 294 w 982"/>
                <a:gd name="T23" fmla="*/ 398 h 774"/>
                <a:gd name="T24" fmla="*/ 360 w 982"/>
                <a:gd name="T25" fmla="*/ 360 h 774"/>
                <a:gd name="T26" fmla="*/ 426 w 982"/>
                <a:gd name="T27" fmla="*/ 332 h 774"/>
                <a:gd name="T28" fmla="*/ 488 w 982"/>
                <a:gd name="T29" fmla="*/ 314 h 774"/>
                <a:gd name="T30" fmla="*/ 544 w 982"/>
                <a:gd name="T31" fmla="*/ 304 h 774"/>
                <a:gd name="T32" fmla="*/ 594 w 982"/>
                <a:gd name="T33" fmla="*/ 300 h 774"/>
                <a:gd name="T34" fmla="*/ 638 w 982"/>
                <a:gd name="T35" fmla="*/ 300 h 774"/>
                <a:gd name="T36" fmla="*/ 678 w 982"/>
                <a:gd name="T37" fmla="*/ 304 h 774"/>
                <a:gd name="T38" fmla="*/ 710 w 982"/>
                <a:gd name="T39" fmla="*/ 312 h 774"/>
                <a:gd name="T40" fmla="*/ 736 w 982"/>
                <a:gd name="T41" fmla="*/ 320 h 774"/>
                <a:gd name="T42" fmla="*/ 754 w 982"/>
                <a:gd name="T43" fmla="*/ 326 h 774"/>
                <a:gd name="T44" fmla="*/ 766 w 982"/>
                <a:gd name="T45" fmla="*/ 332 h 774"/>
                <a:gd name="T46" fmla="*/ 770 w 982"/>
                <a:gd name="T47" fmla="*/ 334 h 774"/>
                <a:gd name="T48" fmla="*/ 680 w 982"/>
                <a:gd name="T49" fmla="*/ 476 h 774"/>
                <a:gd name="T50" fmla="*/ 982 w 982"/>
                <a:gd name="T51" fmla="*/ 370 h 774"/>
                <a:gd name="T52" fmla="*/ 912 w 982"/>
                <a:gd name="T53" fmla="*/ 0 h 774"/>
                <a:gd name="T54" fmla="*/ 854 w 982"/>
                <a:gd name="T55" fmla="*/ 150 h 774"/>
                <a:gd name="T56" fmla="*/ 850 w 982"/>
                <a:gd name="T57" fmla="*/ 148 h 774"/>
                <a:gd name="T58" fmla="*/ 838 w 982"/>
                <a:gd name="T59" fmla="*/ 142 h 774"/>
                <a:gd name="T60" fmla="*/ 822 w 982"/>
                <a:gd name="T61" fmla="*/ 134 h 774"/>
                <a:gd name="T62" fmla="*/ 798 w 982"/>
                <a:gd name="T63" fmla="*/ 126 h 774"/>
                <a:gd name="T64" fmla="*/ 768 w 982"/>
                <a:gd name="T65" fmla="*/ 120 h 774"/>
                <a:gd name="T66" fmla="*/ 732 w 982"/>
                <a:gd name="T67" fmla="*/ 114 h 774"/>
                <a:gd name="T68" fmla="*/ 692 w 982"/>
                <a:gd name="T69" fmla="*/ 110 h 774"/>
                <a:gd name="T70" fmla="*/ 646 w 982"/>
                <a:gd name="T71" fmla="*/ 110 h 774"/>
                <a:gd name="T72" fmla="*/ 596 w 982"/>
                <a:gd name="T73" fmla="*/ 116 h 774"/>
                <a:gd name="T74" fmla="*/ 540 w 982"/>
                <a:gd name="T75" fmla="*/ 126 h 774"/>
                <a:gd name="T76" fmla="*/ 482 w 982"/>
                <a:gd name="T77" fmla="*/ 146 h 774"/>
                <a:gd name="T78" fmla="*/ 422 w 982"/>
                <a:gd name="T79" fmla="*/ 172 h 774"/>
                <a:gd name="T80" fmla="*/ 356 w 982"/>
                <a:gd name="T81" fmla="*/ 210 h 774"/>
                <a:gd name="T82" fmla="*/ 290 w 982"/>
                <a:gd name="T83" fmla="*/ 258 h 774"/>
                <a:gd name="T84" fmla="*/ 230 w 982"/>
                <a:gd name="T85" fmla="*/ 310 h 774"/>
                <a:gd name="T86" fmla="*/ 178 w 982"/>
                <a:gd name="T87" fmla="*/ 364 h 774"/>
                <a:gd name="T88" fmla="*/ 136 w 982"/>
                <a:gd name="T89" fmla="*/ 422 h 774"/>
                <a:gd name="T90" fmla="*/ 100 w 982"/>
                <a:gd name="T91" fmla="*/ 480 h 774"/>
                <a:gd name="T92" fmla="*/ 72 w 982"/>
                <a:gd name="T93" fmla="*/ 536 h 774"/>
                <a:gd name="T94" fmla="*/ 48 w 982"/>
                <a:gd name="T95" fmla="*/ 590 h 774"/>
                <a:gd name="T96" fmla="*/ 30 w 982"/>
                <a:gd name="T97" fmla="*/ 640 h 774"/>
                <a:gd name="T98" fmla="*/ 18 w 982"/>
                <a:gd name="T99" fmla="*/ 684 h 774"/>
                <a:gd name="T100" fmla="*/ 8 w 982"/>
                <a:gd name="T101" fmla="*/ 722 h 774"/>
                <a:gd name="T102" fmla="*/ 4 w 982"/>
                <a:gd name="T103" fmla="*/ 750 h 774"/>
                <a:gd name="T104" fmla="*/ 0 w 982"/>
                <a:gd name="T105" fmla="*/ 768 h 774"/>
                <a:gd name="T106" fmla="*/ 0 w 982"/>
                <a:gd name="T107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2" h="774">
                  <a:moveTo>
                    <a:pt x="0" y="774"/>
                  </a:moveTo>
                  <a:lnTo>
                    <a:pt x="2" y="770"/>
                  </a:lnTo>
                  <a:lnTo>
                    <a:pt x="8" y="754"/>
                  </a:lnTo>
                  <a:lnTo>
                    <a:pt x="16" y="730"/>
                  </a:lnTo>
                  <a:lnTo>
                    <a:pt x="32" y="698"/>
                  </a:lnTo>
                  <a:lnTo>
                    <a:pt x="50" y="660"/>
                  </a:lnTo>
                  <a:lnTo>
                    <a:pt x="76" y="618"/>
                  </a:lnTo>
                  <a:lnTo>
                    <a:pt x="106" y="574"/>
                  </a:lnTo>
                  <a:lnTo>
                    <a:pt x="142" y="528"/>
                  </a:lnTo>
                  <a:lnTo>
                    <a:pt x="186" y="482"/>
                  </a:lnTo>
                  <a:lnTo>
                    <a:pt x="236" y="438"/>
                  </a:lnTo>
                  <a:lnTo>
                    <a:pt x="294" y="398"/>
                  </a:lnTo>
                  <a:lnTo>
                    <a:pt x="360" y="360"/>
                  </a:lnTo>
                  <a:lnTo>
                    <a:pt x="426" y="332"/>
                  </a:lnTo>
                  <a:lnTo>
                    <a:pt x="488" y="314"/>
                  </a:lnTo>
                  <a:lnTo>
                    <a:pt x="544" y="304"/>
                  </a:lnTo>
                  <a:lnTo>
                    <a:pt x="594" y="300"/>
                  </a:lnTo>
                  <a:lnTo>
                    <a:pt x="638" y="300"/>
                  </a:lnTo>
                  <a:lnTo>
                    <a:pt x="678" y="304"/>
                  </a:lnTo>
                  <a:lnTo>
                    <a:pt x="710" y="312"/>
                  </a:lnTo>
                  <a:lnTo>
                    <a:pt x="736" y="320"/>
                  </a:lnTo>
                  <a:lnTo>
                    <a:pt x="754" y="326"/>
                  </a:lnTo>
                  <a:lnTo>
                    <a:pt x="766" y="332"/>
                  </a:lnTo>
                  <a:lnTo>
                    <a:pt x="770" y="334"/>
                  </a:lnTo>
                  <a:lnTo>
                    <a:pt x="680" y="476"/>
                  </a:lnTo>
                  <a:lnTo>
                    <a:pt x="982" y="370"/>
                  </a:lnTo>
                  <a:lnTo>
                    <a:pt x="912" y="0"/>
                  </a:lnTo>
                  <a:lnTo>
                    <a:pt x="854" y="150"/>
                  </a:lnTo>
                  <a:lnTo>
                    <a:pt x="850" y="148"/>
                  </a:lnTo>
                  <a:lnTo>
                    <a:pt x="838" y="142"/>
                  </a:lnTo>
                  <a:lnTo>
                    <a:pt x="822" y="134"/>
                  </a:lnTo>
                  <a:lnTo>
                    <a:pt x="798" y="126"/>
                  </a:lnTo>
                  <a:lnTo>
                    <a:pt x="768" y="120"/>
                  </a:lnTo>
                  <a:lnTo>
                    <a:pt x="732" y="114"/>
                  </a:lnTo>
                  <a:lnTo>
                    <a:pt x="692" y="110"/>
                  </a:lnTo>
                  <a:lnTo>
                    <a:pt x="646" y="110"/>
                  </a:lnTo>
                  <a:lnTo>
                    <a:pt x="596" y="116"/>
                  </a:lnTo>
                  <a:lnTo>
                    <a:pt x="540" y="126"/>
                  </a:lnTo>
                  <a:lnTo>
                    <a:pt x="482" y="146"/>
                  </a:lnTo>
                  <a:lnTo>
                    <a:pt x="422" y="172"/>
                  </a:lnTo>
                  <a:lnTo>
                    <a:pt x="356" y="210"/>
                  </a:lnTo>
                  <a:lnTo>
                    <a:pt x="290" y="258"/>
                  </a:lnTo>
                  <a:lnTo>
                    <a:pt x="230" y="310"/>
                  </a:lnTo>
                  <a:lnTo>
                    <a:pt x="178" y="364"/>
                  </a:lnTo>
                  <a:lnTo>
                    <a:pt x="136" y="422"/>
                  </a:lnTo>
                  <a:lnTo>
                    <a:pt x="100" y="480"/>
                  </a:lnTo>
                  <a:lnTo>
                    <a:pt x="72" y="536"/>
                  </a:lnTo>
                  <a:lnTo>
                    <a:pt x="48" y="590"/>
                  </a:lnTo>
                  <a:lnTo>
                    <a:pt x="30" y="640"/>
                  </a:lnTo>
                  <a:lnTo>
                    <a:pt x="18" y="684"/>
                  </a:lnTo>
                  <a:lnTo>
                    <a:pt x="8" y="722"/>
                  </a:lnTo>
                  <a:lnTo>
                    <a:pt x="4" y="750"/>
                  </a:lnTo>
                  <a:lnTo>
                    <a:pt x="0" y="768"/>
                  </a:lnTo>
                  <a:lnTo>
                    <a:pt x="0" y="774"/>
                  </a:lnTo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57647"/>
                    <a:invGamma/>
                    <a:alpha val="32001"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2" name="Text Box 14">
              <a:extLst>
                <a:ext uri="{FF2B5EF4-FFF2-40B4-BE49-F238E27FC236}">
                  <a16:creationId xmlns:a16="http://schemas.microsoft.com/office/drawing/2014/main" id="{FA0DD2A6-8824-4F89-AAD1-14293EC22A9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370" y="1636"/>
              <a:ext cx="8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1400">
                  <a:solidFill>
                    <a:schemeClr val="bg1"/>
                  </a:solidFill>
                </a:rPr>
                <a:t>Add Your Title</a:t>
              </a:r>
            </a:p>
          </p:txBody>
        </p:sp>
        <p:sp>
          <p:nvSpPr>
            <p:cNvPr id="68623" name="Text Box 15">
              <a:extLst>
                <a:ext uri="{FF2B5EF4-FFF2-40B4-BE49-F238E27FC236}">
                  <a16:creationId xmlns:a16="http://schemas.microsoft.com/office/drawing/2014/main" id="{869FF92C-C98A-46BF-815A-E1142521D8E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921" y="1334"/>
              <a:ext cx="8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1400">
                  <a:solidFill>
                    <a:srgbClr val="FFFFFF"/>
                  </a:solidFill>
                </a:rPr>
                <a:t>Add Your Title</a:t>
              </a:r>
            </a:p>
          </p:txBody>
        </p:sp>
        <p:grpSp>
          <p:nvGrpSpPr>
            <p:cNvPr id="68624" name="Group 16">
              <a:extLst>
                <a:ext uri="{FF2B5EF4-FFF2-40B4-BE49-F238E27FC236}">
                  <a16:creationId xmlns:a16="http://schemas.microsoft.com/office/drawing/2014/main" id="{AA49C228-B3C2-4985-B009-B56D464B87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1886"/>
              <a:ext cx="1416" cy="1858"/>
              <a:chOff x="576" y="1836"/>
              <a:chExt cx="1446" cy="2094"/>
            </a:xfrm>
          </p:grpSpPr>
          <p:sp>
            <p:nvSpPr>
              <p:cNvPr id="68625" name="AutoShape 17">
                <a:extLst>
                  <a:ext uri="{FF2B5EF4-FFF2-40B4-BE49-F238E27FC236}">
                    <a16:creationId xmlns:a16="http://schemas.microsoft.com/office/drawing/2014/main" id="{120A076B-8E25-4C2C-920E-426EAF0B1D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942"/>
                <a:ext cx="1446" cy="1988"/>
              </a:xfrm>
              <a:prstGeom prst="roundRect">
                <a:avLst>
                  <a:gd name="adj" fmla="val 4690"/>
                </a:avLst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2D8A8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6" name="AutoShape 18">
                <a:extLst>
                  <a:ext uri="{FF2B5EF4-FFF2-40B4-BE49-F238E27FC236}">
                    <a16:creationId xmlns:a16="http://schemas.microsoft.com/office/drawing/2014/main" id="{C10C1E7D-F8B8-4D50-8EFE-B9196C3A7E3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712" y="1852"/>
                <a:ext cx="1174" cy="1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gamma/>
                      <a:shade val="38824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38824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7" name="AutoShape 19">
                <a:extLst>
                  <a:ext uri="{FF2B5EF4-FFF2-40B4-BE49-F238E27FC236}">
                    <a16:creationId xmlns:a16="http://schemas.microsoft.com/office/drawing/2014/main" id="{88C5AD47-6CFD-4EE6-944C-689B8287F0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773" y="1897"/>
                <a:ext cx="45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8" name="AutoShape 20">
                <a:extLst>
                  <a:ext uri="{FF2B5EF4-FFF2-40B4-BE49-F238E27FC236}">
                    <a16:creationId xmlns:a16="http://schemas.microsoft.com/office/drawing/2014/main" id="{40E494C1-8E29-4214-85C7-6264E00235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776" y="1897"/>
                <a:ext cx="46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29" name="Text Box 21">
                <a:extLst>
                  <a:ext uri="{FF2B5EF4-FFF2-40B4-BE49-F238E27FC236}">
                    <a16:creationId xmlns:a16="http://schemas.microsoft.com/office/drawing/2014/main" id="{7F27D395-AA08-4418-8D7E-E813F9A9C48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874" y="1836"/>
                <a:ext cx="842" cy="2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1400">
                    <a:solidFill>
                      <a:schemeClr val="bg1"/>
                    </a:solidFill>
                  </a:rPr>
                  <a:t>Add Your Title</a:t>
                </a:r>
              </a:p>
            </p:txBody>
          </p:sp>
          <p:sp>
            <p:nvSpPr>
              <p:cNvPr id="68630" name="Text Box 22">
                <a:extLst>
                  <a:ext uri="{FF2B5EF4-FFF2-40B4-BE49-F238E27FC236}">
                    <a16:creationId xmlns:a16="http://schemas.microsoft.com/office/drawing/2014/main" id="{7A78CAF1-77D4-4D06-ACA7-DD65EDEF8A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2106"/>
                <a:ext cx="1344" cy="1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en-US" b="1">
                    <a:solidFill>
                      <a:srgbClr val="000000"/>
                    </a:solidFill>
                  </a:rPr>
                  <a:t>ThemeGallery</a:t>
                </a:r>
                <a:r>
                  <a:rPr lang="en-US" altLang="en-US">
                    <a:solidFill>
                      <a:srgbClr val="000000"/>
                    </a:solidFill>
                  </a:rPr>
                  <a:t> is a Design Digital Content &amp; Contents mall developed by Guild Design Inc.</a:t>
                </a:r>
              </a:p>
            </p:txBody>
          </p:sp>
        </p:grpSp>
        <p:sp>
          <p:nvSpPr>
            <p:cNvPr id="68631" name="Text Box 23">
              <a:extLst>
                <a:ext uri="{FF2B5EF4-FFF2-40B4-BE49-F238E27FC236}">
                  <a16:creationId xmlns:a16="http://schemas.microsoft.com/office/drawing/2014/main" id="{30A52F54-4A0A-40A7-92B8-D27CE9E38B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6" y="1880"/>
              <a:ext cx="1316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</a:rPr>
                <a:t>ThemeGallery</a:t>
              </a:r>
              <a:r>
                <a:rPr lang="en-US" altLang="en-US">
                  <a:solidFill>
                    <a:srgbClr val="000000"/>
                  </a:solidFill>
                </a:rPr>
                <a:t> is a Design Digital Content &amp; Contents mall developed by Guild Design Inc.</a:t>
              </a:r>
            </a:p>
          </p:txBody>
        </p:sp>
        <p:sp>
          <p:nvSpPr>
            <p:cNvPr id="68632" name="Text Box 24">
              <a:extLst>
                <a:ext uri="{FF2B5EF4-FFF2-40B4-BE49-F238E27FC236}">
                  <a16:creationId xmlns:a16="http://schemas.microsoft.com/office/drawing/2014/main" id="{E0638F1C-6144-47EE-909C-4DBF0B5B48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7" y="1555"/>
              <a:ext cx="1316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en-US" b="1">
                  <a:solidFill>
                    <a:srgbClr val="000000"/>
                  </a:solidFill>
                </a:rPr>
                <a:t>ThemeGallery</a:t>
              </a:r>
              <a:r>
                <a:rPr lang="en-US" altLang="en-US">
                  <a:solidFill>
                    <a:srgbClr val="000000"/>
                  </a:solidFill>
                </a:rPr>
                <a:t> is a Design Digital Content &amp; Contents mall developed by Guild Design Inc.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3">
      <a:dk1>
        <a:srgbClr val="000000"/>
      </a:dk1>
      <a:lt1>
        <a:srgbClr val="FFFFFF"/>
      </a:lt1>
      <a:dk2>
        <a:srgbClr val="0D466D"/>
      </a:dk2>
      <a:lt2>
        <a:srgbClr val="B2B2B2"/>
      </a:lt2>
      <a:accent1>
        <a:srgbClr val="5BAE4A"/>
      </a:accent1>
      <a:accent2>
        <a:srgbClr val="CDB331"/>
      </a:accent2>
      <a:accent3>
        <a:srgbClr val="FFFFFF"/>
      </a:accent3>
      <a:accent4>
        <a:srgbClr val="000000"/>
      </a:accent4>
      <a:accent5>
        <a:srgbClr val="B5D3B1"/>
      </a:accent5>
      <a:accent6>
        <a:srgbClr val="BAA22B"/>
      </a:accent6>
      <a:hlink>
        <a:srgbClr val="268CD2"/>
      </a:hlink>
      <a:folHlink>
        <a:srgbClr val="D38259"/>
      </a:folHlink>
    </a:clrScheme>
    <a:fontScheme name="Office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C42CA"/>
        </a:dk2>
        <a:lt2>
          <a:srgbClr val="B2B2B2"/>
        </a:lt2>
        <a:accent1>
          <a:srgbClr val="3C77EC"/>
        </a:accent1>
        <a:accent2>
          <a:srgbClr val="09B9E3"/>
        </a:accent2>
        <a:accent3>
          <a:srgbClr val="FFFFFF"/>
        </a:accent3>
        <a:accent4>
          <a:srgbClr val="000000"/>
        </a:accent4>
        <a:accent5>
          <a:srgbClr val="AFBDF4"/>
        </a:accent5>
        <a:accent6>
          <a:srgbClr val="07A7CE"/>
        </a:accent6>
        <a:hlink>
          <a:srgbClr val="69B58F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EF9E2"/>
        </a:lt1>
        <a:dk2>
          <a:srgbClr val="853F0F"/>
        </a:dk2>
        <a:lt2>
          <a:srgbClr val="808080"/>
        </a:lt2>
        <a:accent1>
          <a:srgbClr val="CC9636"/>
        </a:accent1>
        <a:accent2>
          <a:srgbClr val="DF713F"/>
        </a:accent2>
        <a:accent3>
          <a:srgbClr val="FEFBEE"/>
        </a:accent3>
        <a:accent4>
          <a:srgbClr val="000000"/>
        </a:accent4>
        <a:accent5>
          <a:srgbClr val="E2C9AE"/>
        </a:accent5>
        <a:accent6>
          <a:srgbClr val="CA6638"/>
        </a:accent6>
        <a:hlink>
          <a:srgbClr val="9B9D53"/>
        </a:hlink>
        <a:folHlink>
          <a:srgbClr val="6D9DB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D466D"/>
        </a:dk2>
        <a:lt2>
          <a:srgbClr val="B2B2B2"/>
        </a:lt2>
        <a:accent1>
          <a:srgbClr val="5BAE4A"/>
        </a:accent1>
        <a:accent2>
          <a:srgbClr val="CDB331"/>
        </a:accent2>
        <a:accent3>
          <a:srgbClr val="FFFFFF"/>
        </a:accent3>
        <a:accent4>
          <a:srgbClr val="000000"/>
        </a:accent4>
        <a:accent5>
          <a:srgbClr val="B5D3B1"/>
        </a:accent5>
        <a:accent6>
          <a:srgbClr val="BAA22B"/>
        </a:accent6>
        <a:hlink>
          <a:srgbClr val="268CD2"/>
        </a:hlink>
        <a:folHlink>
          <a:srgbClr val="D3825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c023TGp_natural_diagram_v2</Template>
  <TotalTime>0</TotalTime>
  <Words>574</Words>
  <Application>Microsoft Office PowerPoint</Application>
  <PresentationFormat>On-screen Show (4:3)</PresentationFormat>
  <Paragraphs>207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Verdana</vt:lpstr>
      <vt:lpstr>Wingdings</vt:lpstr>
      <vt:lpstr>Office Theme</vt:lpstr>
      <vt:lpstr>Adobe Photoshop Image</vt:lpstr>
      <vt:lpstr>PowerPoint Template</vt:lpstr>
      <vt:lpstr>Contents</vt:lpstr>
      <vt:lpstr>Hot Tip</vt:lpstr>
      <vt:lpstr>Diagram</vt:lpstr>
      <vt:lpstr> Cycle Diagram</vt:lpstr>
      <vt:lpstr>Diagram</vt:lpstr>
      <vt:lpstr>Diagram</vt:lpstr>
      <vt:lpstr>Diagram</vt:lpstr>
      <vt:lpstr>Diagram</vt:lpstr>
      <vt:lpstr>Diagram</vt:lpstr>
      <vt:lpstr>Marketing Diagram</vt:lpstr>
      <vt:lpstr>Diagram</vt:lpstr>
      <vt:lpstr>Diagram</vt:lpstr>
      <vt:lpstr>Diagram</vt:lpstr>
      <vt:lpstr>Diagram</vt:lpstr>
      <vt:lpstr>Block Diagram</vt:lpstr>
      <vt:lpstr>Table</vt:lpstr>
      <vt:lpstr>3-D Pie Chart</vt:lpstr>
      <vt:lpstr>Block Diagram</vt:lpstr>
      <vt:lpstr>PowerPoint Presentation</vt:lpstr>
    </vt:vector>
  </TitlesOfParts>
  <Company>GuildDesign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Nga</dc:creator>
  <cp:lastModifiedBy>Nga</cp:lastModifiedBy>
  <cp:revision>1</cp:revision>
  <dcterms:created xsi:type="dcterms:W3CDTF">2017-09-15T08:53:37Z</dcterms:created>
  <dcterms:modified xsi:type="dcterms:W3CDTF">2017-09-15T08:54:12Z</dcterms:modified>
</cp:coreProperties>
</file>