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60"/>
  </p:normalViewPr>
  <p:slideViewPr>
    <p:cSldViewPr>
      <p:cViewPr>
        <p:scale>
          <a:sx n="51" d="100"/>
          <a:sy n="51" d="100"/>
        </p:scale>
        <p:origin x="-2532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909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382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956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150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817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956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362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336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31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693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119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AC7FD-DC29-4599-9005-574209F0DAC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9B27-43E7-4840-8C85-955E2AF83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44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96312247200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Picture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614365"/>
            <a:ext cx="75438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0" y="1161633"/>
            <a:ext cx="9144000" cy="28007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</a:rPr>
              <a:t>English </a:t>
            </a:r>
            <a:r>
              <a:rPr lang="en-US" sz="3200" b="1" dirty="0" smtClean="0">
                <a:latin typeface="Times New Roman" pitchFamily="18" charset="0"/>
              </a:rPr>
              <a:t>8</a:t>
            </a:r>
            <a:endParaRPr lang="en-US" sz="3200" b="1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</a:rPr>
              <a:t>UNIT </a:t>
            </a:r>
            <a:r>
              <a:rPr lang="en-US" sz="3200" b="1" dirty="0" smtClean="0">
                <a:latin typeface="Times New Roman" pitchFamily="18" charset="0"/>
              </a:rPr>
              <a:t>7 </a:t>
            </a:r>
            <a:r>
              <a:rPr lang="en-US" sz="3200" b="1" dirty="0">
                <a:latin typeface="Times New Roman" pitchFamily="18" charset="0"/>
              </a:rPr>
              <a:t>.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</a:rPr>
              <a:t>POLLUTION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latin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Times New Roman" pitchFamily="18" charset="0"/>
              </a:rPr>
              <a:t>PERIOD  56: A CLOSER LOOK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latin typeface="Times New Roman" pitchFamily="18" charset="0"/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905000" y="4419600"/>
            <a:ext cx="5105400" cy="1676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463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Welcome to our class</a:t>
            </a: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2057400" y="4572002"/>
            <a:ext cx="42830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7239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42" y="2133600"/>
            <a:ext cx="7620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42" y="3976254"/>
            <a:ext cx="8317058" cy="62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97" y="3054927"/>
            <a:ext cx="700780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97" y="4864924"/>
            <a:ext cx="760614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33" y="5850082"/>
            <a:ext cx="757150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7873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" y="1"/>
            <a:ext cx="5257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19" y="4267200"/>
            <a:ext cx="35909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766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0" y="838200"/>
            <a:ext cx="2281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4881" y="1859281"/>
            <a:ext cx="78943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 by heart the grammar</a:t>
            </a:r>
          </a:p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the exercises B5,6- 5 (Workbook)</a:t>
            </a:r>
          </a:p>
          <a:p>
            <a:pPr marL="342900" indent="-342900">
              <a:buFontTx/>
              <a:buChar char="-"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B3,4- 4,5 (Exercise notebook)</a:t>
            </a:r>
          </a:p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Prepare: Unit 7 (Communication)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3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76200"/>
            <a:ext cx="2819400" cy="7159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GRAMMAR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we (cycle)…………………….. more, we (help) …………………….. the Earth.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Factories (not dump) …………………….. waste into rivers if the government (fine)……………... ..them heavily.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If people (travel) …………………..  to work by bus, there (be) ……………………. fewer car fumes.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We (save) ……………….…. thousands of trees if we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(not waste) ………………………… paper.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If we (use)…………………… water carefully, more people (have) ……………………. fresh water.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81000"/>
            <a:ext cx="8153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Conditional sentences type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1: review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762000" y="838200"/>
            <a:ext cx="102108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Put the verbs in brackets into the correct form.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1524000"/>
            <a:ext cx="163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recycle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1981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help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252478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not/won’t dump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91025" y="29819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fines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3429000"/>
            <a:ext cx="1433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travel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3886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be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4343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save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800" y="487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on’t waste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5334000"/>
            <a:ext cx="97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6400" y="5877580"/>
            <a:ext cx="1666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have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Combine each pair of sentences to make a conditional sentences type 1.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839200" cy="4953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Students are more aware of protecting the  environment. Teachers teach  environmental issues at school.</a:t>
            </a:r>
          </a:p>
          <a:p>
            <a:pPr marL="514350" indent="-514350"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Light pollution happens. Animals change their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patterns.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  <a:p>
            <a:pPr marL="514350" indent="-51435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38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Students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be more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aware of protecting the environment </a:t>
            </a:r>
          </a:p>
          <a:p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if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teachers teach environmental issues at school.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303693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/ When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light pollution happens, animals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change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their behavior patterns.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4637"/>
            <a:ext cx="9144000" cy="6126163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levels of radioactive pollution decrease. We switch from nuclear power to renewable energy sources.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The water temperature increases. Some aquatic creatures are unable to reproduce.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People get more diseases. The water is contaminated.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1179493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levels of radioactive pollution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decrease , if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switch from nuclear power to renewable energy sources.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0480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water temperature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increase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some aquatic creatures 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be unable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reproduce.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4958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get more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diseases 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water is contaminated.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CONDITIONAL SENTENCES TYPE 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-The conditional sentence type 2 describes a thing which is not true or is unlikely to happen in the present or future.</a:t>
            </a:r>
          </a:p>
          <a:p>
            <a:pPr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 + S + V (past simple)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+ would / could / might + inf.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    If clause                                    main clause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it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wasn’t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noisy here,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could hear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you clearly. (But it’s very noisy in here)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The  conditional sentence type 2 can be used to give advice.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you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would see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doctor immediately.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 can use both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 / He / She / 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 If clause.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Match an If clause in A with a suitable main clause in B.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610600" cy="602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were you,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What would happen?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wasn’t ill,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I’d look for a new place to live.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there were fewer cars on the roads,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She would join our tree planting activity.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people really cared about the environment,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There would be less pollution.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there was no fresh water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 the world, they wouldn’t dump waste into  the lake.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They wouldn’t dump waste into the lake.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743200" y="1828800"/>
            <a:ext cx="1828800" cy="685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048000" y="2590800"/>
            <a:ext cx="1600200" cy="914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286000" y="3886200"/>
            <a:ext cx="2362200" cy="609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657600" y="4953000"/>
            <a:ext cx="99060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V="1">
            <a:off x="3810000" y="1828800"/>
            <a:ext cx="762000" cy="4038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Put the verbs in brackets into the correct form.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56388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If you (be) …………… the president, what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(do) …………………… to help the environment?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2. They get sick so often. If they (exercise) ……………. more, they (be) ………………..  healthier.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3. If I (have) …………… one million US dollars, I (build) ……………….. more parks in our city.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4. Ngoc’s mother is unhappy. If Ngoc (tidy) …………….. her room every day, her mother (not be) ……………… so upset. </a:t>
            </a:r>
          </a:p>
          <a:p>
            <a:pPr marL="514350" indent="-51435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5. There isn’t a garden at our  house. If there (be) …………, we (grow) ………………… vegetables.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990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371600"/>
            <a:ext cx="2590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  you  do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6600" y="1915180"/>
            <a:ext cx="1752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exercised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372380"/>
            <a:ext cx="19050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would be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2819400"/>
            <a:ext cx="1066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3352800"/>
            <a:ext cx="23622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 build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8375" y="4343400"/>
            <a:ext cx="133002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tidied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4810780"/>
            <a:ext cx="216822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wouldn’t  be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1" y="5791200"/>
            <a:ext cx="2590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 / were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5877580"/>
            <a:ext cx="2590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would grow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Write a conditional sentence type 2 for each situation, as in the example.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People throw rubbish in the street. The street doesn’t look attractive.</a:t>
            </a:r>
          </a:p>
          <a:p>
            <a:pPr marL="514350" indent="-514350">
              <a:buNone/>
            </a:pPr>
            <a:endParaRPr lang="en-US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There are so many billboards in our city. People can not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enjoy the view.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There is so much light in the city at night. We can not see the stars clearly.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If p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eople didn’t throw rubbish in the street, It would look attractive.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58674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We turn on the heater all the time. We have to pay three million dong for electricity a month.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5. The karaoke bar makes so much noise almost every night. The residents complain to its owner.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6. She has a headache after work every day. She works in a noisy office.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898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GRAMMAR</vt:lpstr>
      <vt:lpstr>2. Combine each pair of sentences to make a conditional sentences type 1.</vt:lpstr>
      <vt:lpstr>Slide 4</vt:lpstr>
      <vt:lpstr>CONDITIONAL SENTENCES TYPE 2</vt:lpstr>
      <vt:lpstr>3. Match an If clause in A with a suitable main clause in B.</vt:lpstr>
      <vt:lpstr>4. Put the verbs in brackets into the correct form.</vt:lpstr>
      <vt:lpstr>5. Write a conditional sentence type 2 for each situation, as in the example.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7: Pollution Period 57: A Closer Look 2</dc:title>
  <dc:creator>AIC</dc:creator>
  <cp:lastModifiedBy>AD</cp:lastModifiedBy>
  <cp:revision>50</cp:revision>
  <dcterms:created xsi:type="dcterms:W3CDTF">2017-01-13T13:15:35Z</dcterms:created>
  <dcterms:modified xsi:type="dcterms:W3CDTF">2020-02-03T13:41:56Z</dcterms:modified>
</cp:coreProperties>
</file>