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0" r:id="rId2"/>
  </p:sldMasterIdLst>
  <p:notesMasterIdLst>
    <p:notesMasterId r:id="rId30"/>
  </p:notesMasterIdLst>
  <p:handoutMasterIdLst>
    <p:handoutMasterId r:id="rId31"/>
  </p:handoutMasterIdLst>
  <p:sldIdLst>
    <p:sldId id="377" r:id="rId3"/>
    <p:sldId id="378" r:id="rId4"/>
    <p:sldId id="410" r:id="rId5"/>
    <p:sldId id="390" r:id="rId6"/>
    <p:sldId id="380" r:id="rId7"/>
    <p:sldId id="383" r:id="rId8"/>
    <p:sldId id="400" r:id="rId9"/>
    <p:sldId id="389" r:id="rId10"/>
    <p:sldId id="415" r:id="rId11"/>
    <p:sldId id="386" r:id="rId12"/>
    <p:sldId id="398" r:id="rId13"/>
    <p:sldId id="391" r:id="rId14"/>
    <p:sldId id="411" r:id="rId15"/>
    <p:sldId id="384" r:id="rId16"/>
    <p:sldId id="414" r:id="rId17"/>
    <p:sldId id="392" r:id="rId18"/>
    <p:sldId id="393" r:id="rId19"/>
    <p:sldId id="404" r:id="rId20"/>
    <p:sldId id="396" r:id="rId21"/>
    <p:sldId id="406" r:id="rId22"/>
    <p:sldId id="413" r:id="rId23"/>
    <p:sldId id="401" r:id="rId24"/>
    <p:sldId id="403" r:id="rId25"/>
    <p:sldId id="395" r:id="rId26"/>
    <p:sldId id="407" r:id="rId27"/>
    <p:sldId id="416" r:id="rId28"/>
    <p:sldId id="425" r:id="rId29"/>
  </p:sldIdLst>
  <p:sldSz cx="9144000" cy="5715000" type="screen16x10"/>
  <p:notesSz cx="6858000" cy="9144000"/>
  <p:custDataLst>
    <p:tags r:id="rId32"/>
  </p:custDataLst>
  <p:defaultTextStyle>
    <a:defPPr>
      <a:defRPr lang="en-US"/>
    </a:defPPr>
    <a:lvl1pPr marL="0" algn="l" defTabSz="405037" rtl="0" eaLnBrk="1" latinLnBrk="0" hangingPunct="1">
      <a:defRPr sz="1600" kern="1200">
        <a:solidFill>
          <a:schemeClr val="tx1"/>
        </a:solidFill>
        <a:latin typeface="+mn-lt"/>
        <a:ea typeface="+mn-ea"/>
        <a:cs typeface="+mn-cs"/>
      </a:defRPr>
    </a:lvl1pPr>
    <a:lvl2pPr marL="405037" algn="l" defTabSz="405037" rtl="0" eaLnBrk="1" latinLnBrk="0" hangingPunct="1">
      <a:defRPr sz="1600" kern="1200">
        <a:solidFill>
          <a:schemeClr val="tx1"/>
        </a:solidFill>
        <a:latin typeface="+mn-lt"/>
        <a:ea typeface="+mn-ea"/>
        <a:cs typeface="+mn-cs"/>
      </a:defRPr>
    </a:lvl2pPr>
    <a:lvl3pPr marL="810073" algn="l" defTabSz="405037" rtl="0" eaLnBrk="1" latinLnBrk="0" hangingPunct="1">
      <a:defRPr sz="1600" kern="1200">
        <a:solidFill>
          <a:schemeClr val="tx1"/>
        </a:solidFill>
        <a:latin typeface="+mn-lt"/>
        <a:ea typeface="+mn-ea"/>
        <a:cs typeface="+mn-cs"/>
      </a:defRPr>
    </a:lvl3pPr>
    <a:lvl4pPr marL="1215109" algn="l" defTabSz="405037" rtl="0" eaLnBrk="1" latinLnBrk="0" hangingPunct="1">
      <a:defRPr sz="1600" kern="1200">
        <a:solidFill>
          <a:schemeClr val="tx1"/>
        </a:solidFill>
        <a:latin typeface="+mn-lt"/>
        <a:ea typeface="+mn-ea"/>
        <a:cs typeface="+mn-cs"/>
      </a:defRPr>
    </a:lvl4pPr>
    <a:lvl5pPr marL="1620144" algn="l" defTabSz="405037" rtl="0" eaLnBrk="1" latinLnBrk="0" hangingPunct="1">
      <a:defRPr sz="1600" kern="1200">
        <a:solidFill>
          <a:schemeClr val="tx1"/>
        </a:solidFill>
        <a:latin typeface="+mn-lt"/>
        <a:ea typeface="+mn-ea"/>
        <a:cs typeface="+mn-cs"/>
      </a:defRPr>
    </a:lvl5pPr>
    <a:lvl6pPr marL="2025180" algn="l" defTabSz="405037" rtl="0" eaLnBrk="1" latinLnBrk="0" hangingPunct="1">
      <a:defRPr sz="1600" kern="1200">
        <a:solidFill>
          <a:schemeClr val="tx1"/>
        </a:solidFill>
        <a:latin typeface="+mn-lt"/>
        <a:ea typeface="+mn-ea"/>
        <a:cs typeface="+mn-cs"/>
      </a:defRPr>
    </a:lvl6pPr>
    <a:lvl7pPr marL="2430216" algn="l" defTabSz="405037" rtl="0" eaLnBrk="1" latinLnBrk="0" hangingPunct="1">
      <a:defRPr sz="1600" kern="1200">
        <a:solidFill>
          <a:schemeClr val="tx1"/>
        </a:solidFill>
        <a:latin typeface="+mn-lt"/>
        <a:ea typeface="+mn-ea"/>
        <a:cs typeface="+mn-cs"/>
      </a:defRPr>
    </a:lvl7pPr>
    <a:lvl8pPr marL="2835253" algn="l" defTabSz="405037" rtl="0" eaLnBrk="1" latinLnBrk="0" hangingPunct="1">
      <a:defRPr sz="1600" kern="1200">
        <a:solidFill>
          <a:schemeClr val="tx1"/>
        </a:solidFill>
        <a:latin typeface="+mn-lt"/>
        <a:ea typeface="+mn-ea"/>
        <a:cs typeface="+mn-cs"/>
      </a:defRPr>
    </a:lvl8pPr>
    <a:lvl9pPr marL="3240289" algn="l" defTabSz="405037"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
          <p15:clr>
            <a:srgbClr val="A4A3A4"/>
          </p15:clr>
        </p15:guide>
        <p15:guide id="2" pos="269">
          <p15:clr>
            <a:srgbClr val="A4A3A4"/>
          </p15:clr>
        </p15:guide>
        <p15:guide id="3" pos="54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84E"/>
    <a:srgbClr val="3EBF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autoAdjust="0"/>
    <p:restoredTop sz="98896" autoAdjust="0"/>
  </p:normalViewPr>
  <p:slideViewPr>
    <p:cSldViewPr snapToGrid="0" snapToObjects="1">
      <p:cViewPr varScale="1">
        <p:scale>
          <a:sx n="90" d="100"/>
          <a:sy n="90" d="100"/>
        </p:scale>
        <p:origin x="44" y="44"/>
      </p:cViewPr>
      <p:guideLst>
        <p:guide orient="horz" pos="171"/>
        <p:guide pos="269"/>
        <p:guide pos="5459"/>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8AD1F4-EB9B-8D4C-8330-A7FD24F71DA8}" type="datetimeFigureOut">
              <a:rPr lang="en-US" smtClean="0"/>
              <a:t>16-Sep-23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3FAAED-601C-2E42-A5D2-7D875446EB6B}" type="slidenum">
              <a:rPr lang="en-US" smtClean="0"/>
              <a:t>‹#›</a:t>
            </a:fld>
            <a:endParaRPr lang="en-US" dirty="0"/>
          </a:p>
        </p:txBody>
      </p:sp>
    </p:spTree>
    <p:extLst>
      <p:ext uri="{BB962C8B-B14F-4D97-AF65-F5344CB8AC3E}">
        <p14:creationId xmlns:p14="http://schemas.microsoft.com/office/powerpoint/2010/main" val="9887862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5DB0-7631-C740-8B9A-54252701A623}" type="datetimeFigureOut">
              <a:rPr lang="en-US" smtClean="0"/>
              <a:t>16-Sep-23</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955A8-62FB-E247-BFB6-6D96B50CB5D7}" type="slidenum">
              <a:rPr lang="en-US" smtClean="0"/>
              <a:t>‹#›</a:t>
            </a:fld>
            <a:endParaRPr lang="en-US" dirty="0"/>
          </a:p>
        </p:txBody>
      </p:sp>
    </p:spTree>
    <p:extLst>
      <p:ext uri="{BB962C8B-B14F-4D97-AF65-F5344CB8AC3E}">
        <p14:creationId xmlns:p14="http://schemas.microsoft.com/office/powerpoint/2010/main" val="632040959"/>
      </p:ext>
    </p:extLst>
  </p:cSld>
  <p:clrMap bg1="lt1" tx1="dk1" bg2="lt2" tx2="dk2" accent1="accent1" accent2="accent2" accent3="accent3" accent4="accent4" accent5="accent5" accent6="accent6" hlink="hlink" folHlink="folHlink"/>
  <p:hf hdr="0" ftr="0" dt="0"/>
  <p:notesStyle>
    <a:lvl1pPr marL="0" algn="l" defTabSz="405037" rtl="0" eaLnBrk="1" latinLnBrk="0" hangingPunct="1">
      <a:defRPr sz="1100" kern="1200">
        <a:solidFill>
          <a:schemeClr val="tx1"/>
        </a:solidFill>
        <a:latin typeface="+mn-lt"/>
        <a:ea typeface="+mn-ea"/>
        <a:cs typeface="+mn-cs"/>
      </a:defRPr>
    </a:lvl1pPr>
    <a:lvl2pPr marL="405037" algn="l" defTabSz="405037" rtl="0" eaLnBrk="1" latinLnBrk="0" hangingPunct="1">
      <a:defRPr sz="1100" kern="1200">
        <a:solidFill>
          <a:schemeClr val="tx1"/>
        </a:solidFill>
        <a:latin typeface="+mn-lt"/>
        <a:ea typeface="+mn-ea"/>
        <a:cs typeface="+mn-cs"/>
      </a:defRPr>
    </a:lvl2pPr>
    <a:lvl3pPr marL="810073" algn="l" defTabSz="405037" rtl="0" eaLnBrk="1" latinLnBrk="0" hangingPunct="1">
      <a:defRPr sz="1100" kern="1200">
        <a:solidFill>
          <a:schemeClr val="tx1"/>
        </a:solidFill>
        <a:latin typeface="+mn-lt"/>
        <a:ea typeface="+mn-ea"/>
        <a:cs typeface="+mn-cs"/>
      </a:defRPr>
    </a:lvl3pPr>
    <a:lvl4pPr marL="1215109" algn="l" defTabSz="405037" rtl="0" eaLnBrk="1" latinLnBrk="0" hangingPunct="1">
      <a:defRPr sz="1100" kern="1200">
        <a:solidFill>
          <a:schemeClr val="tx1"/>
        </a:solidFill>
        <a:latin typeface="+mn-lt"/>
        <a:ea typeface="+mn-ea"/>
        <a:cs typeface="+mn-cs"/>
      </a:defRPr>
    </a:lvl4pPr>
    <a:lvl5pPr marL="1620144" algn="l" defTabSz="405037" rtl="0" eaLnBrk="1" latinLnBrk="0" hangingPunct="1">
      <a:defRPr sz="1100" kern="1200">
        <a:solidFill>
          <a:schemeClr val="tx1"/>
        </a:solidFill>
        <a:latin typeface="+mn-lt"/>
        <a:ea typeface="+mn-ea"/>
        <a:cs typeface="+mn-cs"/>
      </a:defRPr>
    </a:lvl5pPr>
    <a:lvl6pPr marL="2025180" algn="l" defTabSz="405037" rtl="0" eaLnBrk="1" latinLnBrk="0" hangingPunct="1">
      <a:defRPr sz="1100" kern="1200">
        <a:solidFill>
          <a:schemeClr val="tx1"/>
        </a:solidFill>
        <a:latin typeface="+mn-lt"/>
        <a:ea typeface="+mn-ea"/>
        <a:cs typeface="+mn-cs"/>
      </a:defRPr>
    </a:lvl6pPr>
    <a:lvl7pPr marL="2430216" algn="l" defTabSz="405037" rtl="0" eaLnBrk="1" latinLnBrk="0" hangingPunct="1">
      <a:defRPr sz="1100" kern="1200">
        <a:solidFill>
          <a:schemeClr val="tx1"/>
        </a:solidFill>
        <a:latin typeface="+mn-lt"/>
        <a:ea typeface="+mn-ea"/>
        <a:cs typeface="+mn-cs"/>
      </a:defRPr>
    </a:lvl7pPr>
    <a:lvl8pPr marL="2835253" algn="l" defTabSz="405037" rtl="0" eaLnBrk="1" latinLnBrk="0" hangingPunct="1">
      <a:defRPr sz="1100" kern="1200">
        <a:solidFill>
          <a:schemeClr val="tx1"/>
        </a:solidFill>
        <a:latin typeface="+mn-lt"/>
        <a:ea typeface="+mn-ea"/>
        <a:cs typeface="+mn-cs"/>
      </a:defRPr>
    </a:lvl8pPr>
    <a:lvl9pPr marL="3240289" algn="l" defTabSz="40503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770D393E-42E0-4732-BB5D-7C26C018EBB2}" type="datetime1">
              <a:rPr lang="zh-CN" altLang="en-US" smtClean="0"/>
              <a:pPr/>
              <a:t>2023/9/16</a:t>
            </a:fld>
            <a:endParaRPr lang="zh-CN" altLang="en-US" sz="1200"/>
          </a:p>
        </p:txBody>
      </p:sp>
      <p:sp>
        <p:nvSpPr>
          <p:cNvPr id="5" name="灯片编号占位符 4"/>
          <p:cNvSpPr>
            <a:spLocks noGrp="1"/>
          </p:cNvSpPr>
          <p:nvPr>
            <p:ph type="sldNum" sz="quarter" idx="11"/>
          </p:nvPr>
        </p:nvSpPr>
        <p:spPr/>
        <p:txBody>
          <a:bodyPr/>
          <a:lstStyle/>
          <a:p>
            <a:fld id="{63B3F2A2-F1C3-461B-89B8-8B7DEA0A3800}" type="slidenum">
              <a:rPr lang="zh-CN" altLang="en-US" smtClean="0"/>
              <a:pPr/>
              <a:t>1</a:t>
            </a:fld>
            <a:endParaRPr lang="zh-CN" altLang="en-US" sz="1200"/>
          </a:p>
        </p:txBody>
      </p:sp>
    </p:spTree>
    <p:extLst>
      <p:ext uri="{BB962C8B-B14F-4D97-AF65-F5344CB8AC3E}">
        <p14:creationId xmlns:p14="http://schemas.microsoft.com/office/powerpoint/2010/main" val="266028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10</a:t>
            </a:fld>
            <a:endParaRPr lang="zh-CN" altLang="en-US"/>
          </a:p>
        </p:txBody>
      </p:sp>
    </p:spTree>
    <p:extLst>
      <p:ext uri="{BB962C8B-B14F-4D97-AF65-F5344CB8AC3E}">
        <p14:creationId xmlns:p14="http://schemas.microsoft.com/office/powerpoint/2010/main" val="380781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11</a:t>
            </a:fld>
            <a:endParaRPr lang="zh-CN" altLang="en-US"/>
          </a:p>
        </p:txBody>
      </p:sp>
    </p:spTree>
    <p:extLst>
      <p:ext uri="{BB962C8B-B14F-4D97-AF65-F5344CB8AC3E}">
        <p14:creationId xmlns:p14="http://schemas.microsoft.com/office/powerpoint/2010/main" val="327160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12</a:t>
            </a:fld>
            <a:endParaRPr lang="zh-CN" altLang="en-US"/>
          </a:p>
        </p:txBody>
      </p:sp>
    </p:spTree>
    <p:extLst>
      <p:ext uri="{BB962C8B-B14F-4D97-AF65-F5344CB8AC3E}">
        <p14:creationId xmlns:p14="http://schemas.microsoft.com/office/powerpoint/2010/main" val="36156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13</a:t>
            </a:fld>
            <a:endParaRPr lang="zh-CN" altLang="en-US"/>
          </a:p>
        </p:txBody>
      </p:sp>
    </p:spTree>
    <p:extLst>
      <p:ext uri="{BB962C8B-B14F-4D97-AF65-F5344CB8AC3E}">
        <p14:creationId xmlns:p14="http://schemas.microsoft.com/office/powerpoint/2010/main" val="223883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14</a:t>
            </a:fld>
            <a:endParaRPr lang="zh-CN" altLang="en-US"/>
          </a:p>
        </p:txBody>
      </p:sp>
    </p:spTree>
    <p:extLst>
      <p:ext uri="{BB962C8B-B14F-4D97-AF65-F5344CB8AC3E}">
        <p14:creationId xmlns:p14="http://schemas.microsoft.com/office/powerpoint/2010/main" val="3809204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15</a:t>
            </a:fld>
            <a:endParaRPr lang="zh-CN" altLang="en-US"/>
          </a:p>
        </p:txBody>
      </p:sp>
    </p:spTree>
    <p:extLst>
      <p:ext uri="{BB962C8B-B14F-4D97-AF65-F5344CB8AC3E}">
        <p14:creationId xmlns:p14="http://schemas.microsoft.com/office/powerpoint/2010/main" val="200904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16</a:t>
            </a:fld>
            <a:endParaRPr lang="zh-CN" altLang="en-US"/>
          </a:p>
        </p:txBody>
      </p:sp>
    </p:spTree>
    <p:extLst>
      <p:ext uri="{BB962C8B-B14F-4D97-AF65-F5344CB8AC3E}">
        <p14:creationId xmlns:p14="http://schemas.microsoft.com/office/powerpoint/2010/main" val="352322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17</a:t>
            </a:fld>
            <a:endParaRPr lang="zh-CN" altLang="en-US"/>
          </a:p>
        </p:txBody>
      </p:sp>
    </p:spTree>
    <p:extLst>
      <p:ext uri="{BB962C8B-B14F-4D97-AF65-F5344CB8AC3E}">
        <p14:creationId xmlns:p14="http://schemas.microsoft.com/office/powerpoint/2010/main" val="8195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18</a:t>
            </a:fld>
            <a:endParaRPr lang="zh-CN" altLang="en-US"/>
          </a:p>
        </p:txBody>
      </p:sp>
    </p:spTree>
    <p:extLst>
      <p:ext uri="{BB962C8B-B14F-4D97-AF65-F5344CB8AC3E}">
        <p14:creationId xmlns:p14="http://schemas.microsoft.com/office/powerpoint/2010/main" val="250427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11977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a:t>
            </a:fld>
            <a:endParaRPr lang="zh-CN" altLang="en-US"/>
          </a:p>
        </p:txBody>
      </p:sp>
    </p:spTree>
    <p:extLst>
      <p:ext uri="{BB962C8B-B14F-4D97-AF65-F5344CB8AC3E}">
        <p14:creationId xmlns:p14="http://schemas.microsoft.com/office/powerpoint/2010/main" val="257206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A1EFD-8A81-4A57-9A62-07AD39394475}" type="slidenum">
              <a:rPr lang="zh-CN" altLang="en-US" smtClean="0"/>
              <a:t>20</a:t>
            </a:fld>
            <a:endParaRPr lang="zh-CN" altLang="en-US"/>
          </a:p>
        </p:txBody>
      </p:sp>
    </p:spTree>
    <p:extLst>
      <p:ext uri="{BB962C8B-B14F-4D97-AF65-F5344CB8AC3E}">
        <p14:creationId xmlns:p14="http://schemas.microsoft.com/office/powerpoint/2010/main" val="928799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21</a:t>
            </a:fld>
            <a:endParaRPr lang="zh-CN" altLang="en-US"/>
          </a:p>
        </p:txBody>
      </p:sp>
    </p:spTree>
    <p:extLst>
      <p:ext uri="{BB962C8B-B14F-4D97-AF65-F5344CB8AC3E}">
        <p14:creationId xmlns:p14="http://schemas.microsoft.com/office/powerpoint/2010/main" val="1780597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22</a:t>
            </a:fld>
            <a:endParaRPr lang="zh-CN" altLang="en-US"/>
          </a:p>
        </p:txBody>
      </p:sp>
    </p:spTree>
    <p:extLst>
      <p:ext uri="{BB962C8B-B14F-4D97-AF65-F5344CB8AC3E}">
        <p14:creationId xmlns:p14="http://schemas.microsoft.com/office/powerpoint/2010/main" val="991732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8831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24</a:t>
            </a:fld>
            <a:endParaRPr lang="zh-CN" altLang="en-US"/>
          </a:p>
        </p:txBody>
      </p:sp>
    </p:spTree>
    <p:extLst>
      <p:ext uri="{BB962C8B-B14F-4D97-AF65-F5344CB8AC3E}">
        <p14:creationId xmlns:p14="http://schemas.microsoft.com/office/powerpoint/2010/main" val="3057173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25</a:t>
            </a:fld>
            <a:endParaRPr lang="zh-CN" altLang="en-US"/>
          </a:p>
        </p:txBody>
      </p:sp>
    </p:spTree>
    <p:extLst>
      <p:ext uri="{BB962C8B-B14F-4D97-AF65-F5344CB8AC3E}">
        <p14:creationId xmlns:p14="http://schemas.microsoft.com/office/powerpoint/2010/main" val="587727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770D393E-42E0-4732-BB5D-7C26C018EBB2}" type="datetime1">
              <a:rPr lang="zh-CN" altLang="en-US" smtClean="0"/>
              <a:pPr/>
              <a:t>2023/9/16</a:t>
            </a:fld>
            <a:endParaRPr lang="zh-CN" altLang="en-US" sz="1200"/>
          </a:p>
        </p:txBody>
      </p:sp>
      <p:sp>
        <p:nvSpPr>
          <p:cNvPr id="5" name="灯片编号占位符 4"/>
          <p:cNvSpPr>
            <a:spLocks noGrp="1"/>
          </p:cNvSpPr>
          <p:nvPr>
            <p:ph type="sldNum" sz="quarter" idx="11"/>
          </p:nvPr>
        </p:nvSpPr>
        <p:spPr/>
        <p:txBody>
          <a:bodyPr/>
          <a:lstStyle/>
          <a:p>
            <a:fld id="{63B3F2A2-F1C3-461B-89B8-8B7DEA0A3800}" type="slidenum">
              <a:rPr lang="zh-CN" altLang="en-US" smtClean="0"/>
              <a:pPr/>
              <a:t>26</a:t>
            </a:fld>
            <a:endParaRPr lang="zh-CN" altLang="en-US" sz="1200"/>
          </a:p>
        </p:txBody>
      </p:sp>
    </p:spTree>
    <p:extLst>
      <p:ext uri="{BB962C8B-B14F-4D97-AF65-F5344CB8AC3E}">
        <p14:creationId xmlns:p14="http://schemas.microsoft.com/office/powerpoint/2010/main" val="409173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a:t>
            </a:fld>
            <a:endParaRPr lang="zh-CN" altLang="en-US"/>
          </a:p>
        </p:txBody>
      </p:sp>
    </p:spTree>
    <p:extLst>
      <p:ext uri="{BB962C8B-B14F-4D97-AF65-F5344CB8AC3E}">
        <p14:creationId xmlns:p14="http://schemas.microsoft.com/office/powerpoint/2010/main" val="300844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25958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5</a:t>
            </a:fld>
            <a:endParaRPr lang="zh-CN" altLang="en-US"/>
          </a:p>
        </p:txBody>
      </p:sp>
    </p:spTree>
    <p:extLst>
      <p:ext uri="{BB962C8B-B14F-4D97-AF65-F5344CB8AC3E}">
        <p14:creationId xmlns:p14="http://schemas.microsoft.com/office/powerpoint/2010/main" val="366024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6</a:t>
            </a:fld>
            <a:endParaRPr lang="zh-CN" altLang="en-US"/>
          </a:p>
        </p:txBody>
      </p:sp>
    </p:spTree>
    <p:extLst>
      <p:ext uri="{BB962C8B-B14F-4D97-AF65-F5344CB8AC3E}">
        <p14:creationId xmlns:p14="http://schemas.microsoft.com/office/powerpoint/2010/main" val="206607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7</a:t>
            </a:fld>
            <a:endParaRPr lang="zh-CN" altLang="en-US"/>
          </a:p>
        </p:txBody>
      </p:sp>
    </p:spTree>
    <p:extLst>
      <p:ext uri="{BB962C8B-B14F-4D97-AF65-F5344CB8AC3E}">
        <p14:creationId xmlns:p14="http://schemas.microsoft.com/office/powerpoint/2010/main" val="232047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8</a:t>
            </a:fld>
            <a:endParaRPr lang="zh-CN" altLang="en-US"/>
          </a:p>
        </p:txBody>
      </p:sp>
    </p:spTree>
    <p:extLst>
      <p:ext uri="{BB962C8B-B14F-4D97-AF65-F5344CB8AC3E}">
        <p14:creationId xmlns:p14="http://schemas.microsoft.com/office/powerpoint/2010/main" val="146239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9</a:t>
            </a:fld>
            <a:endParaRPr lang="zh-CN" altLang="en-US"/>
          </a:p>
        </p:txBody>
      </p:sp>
    </p:spTree>
    <p:extLst>
      <p:ext uri="{BB962C8B-B14F-4D97-AF65-F5344CB8AC3E}">
        <p14:creationId xmlns:p14="http://schemas.microsoft.com/office/powerpoint/2010/main" val="287011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883958" y="2156436"/>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tx1">
                    <a:lumMod val="75000"/>
                    <a:lumOff val="25000"/>
                  </a:schemeClr>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2883958" y="2642936"/>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grpSp>
        <p:nvGrpSpPr>
          <p:cNvPr id="3" name="Group 2"/>
          <p:cNvGrpSpPr/>
          <p:nvPr userDrawn="1"/>
        </p:nvGrpSpPr>
        <p:grpSpPr>
          <a:xfrm>
            <a:off x="2883961" y="1967249"/>
            <a:ext cx="3381371" cy="36000"/>
            <a:chOff x="428625" y="3767667"/>
            <a:chExt cx="3263900" cy="69400"/>
          </a:xfrm>
        </p:grpSpPr>
        <p:sp>
          <p:nvSpPr>
            <p:cNvPr id="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 Placeholder 2"/>
          <p:cNvSpPr>
            <a:spLocks noGrp="1"/>
          </p:cNvSpPr>
          <p:nvPr>
            <p:ph type="body" sz="quarter" idx="16" hasCustomPrompt="1"/>
          </p:nvPr>
        </p:nvSpPr>
        <p:spPr>
          <a:xfrm>
            <a:off x="2899304" y="3003414"/>
            <a:ext cx="3366029" cy="1280723"/>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3353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conic list 4">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8" y="1556062"/>
            <a:ext cx="652462" cy="6524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513294"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206500"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52439"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3401486" y="1556062"/>
            <a:ext cx="652462" cy="65246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Placeholder 7"/>
          <p:cNvSpPr>
            <a:spLocks noGrp="1"/>
          </p:cNvSpPr>
          <p:nvPr>
            <p:ph type="body" sz="quarter" idx="40" hasCustomPrompt="1"/>
          </p:nvPr>
        </p:nvSpPr>
        <p:spPr>
          <a:xfrm>
            <a:off x="3462342"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4165600"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3411539"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6378577" y="1556062"/>
            <a:ext cx="652462" cy="65246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 Placeholder 7"/>
          <p:cNvSpPr>
            <a:spLocks noGrp="1"/>
          </p:cNvSpPr>
          <p:nvPr>
            <p:ph type="body" sz="quarter" idx="43" hasCustomPrompt="1"/>
          </p:nvPr>
        </p:nvSpPr>
        <p:spPr>
          <a:xfrm>
            <a:off x="6439433"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7132638"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6378577"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0" name="Rounded Rectangle 79"/>
          <p:cNvSpPr/>
          <p:nvPr userDrawn="1"/>
        </p:nvSpPr>
        <p:spPr>
          <a:xfrm>
            <a:off x="452438" y="3219762"/>
            <a:ext cx="652462" cy="652462"/>
          </a:xfrm>
          <a:prstGeom prst="roundRect">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 Placeholder 7"/>
          <p:cNvSpPr>
            <a:spLocks noGrp="1"/>
          </p:cNvSpPr>
          <p:nvPr>
            <p:ph type="body" sz="quarter" idx="46" hasCustomPrompt="1"/>
          </p:nvPr>
        </p:nvSpPr>
        <p:spPr>
          <a:xfrm>
            <a:off x="513294"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82" name="Text Placeholder 7"/>
          <p:cNvSpPr>
            <a:spLocks noGrp="1"/>
          </p:cNvSpPr>
          <p:nvPr>
            <p:ph type="body" sz="quarter" idx="47" hasCustomPrompt="1"/>
          </p:nvPr>
        </p:nvSpPr>
        <p:spPr>
          <a:xfrm>
            <a:off x="1206500"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3" name="Text Placeholder 2"/>
          <p:cNvSpPr>
            <a:spLocks noGrp="1"/>
          </p:cNvSpPr>
          <p:nvPr>
            <p:ph type="body" sz="quarter" idx="48" hasCustomPrompt="1"/>
          </p:nvPr>
        </p:nvSpPr>
        <p:spPr>
          <a:xfrm>
            <a:off x="452439"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4" name="Rounded Rectangle 83"/>
          <p:cNvSpPr/>
          <p:nvPr userDrawn="1"/>
        </p:nvSpPr>
        <p:spPr>
          <a:xfrm>
            <a:off x="3416833" y="3219762"/>
            <a:ext cx="652462" cy="652462"/>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 Placeholder 7"/>
          <p:cNvSpPr>
            <a:spLocks noGrp="1"/>
          </p:cNvSpPr>
          <p:nvPr>
            <p:ph type="body" sz="quarter" idx="49" hasCustomPrompt="1"/>
          </p:nvPr>
        </p:nvSpPr>
        <p:spPr>
          <a:xfrm>
            <a:off x="3477689"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86" name="Text Placeholder 7"/>
          <p:cNvSpPr>
            <a:spLocks noGrp="1"/>
          </p:cNvSpPr>
          <p:nvPr>
            <p:ph type="body" sz="quarter" idx="50" hasCustomPrompt="1"/>
          </p:nvPr>
        </p:nvSpPr>
        <p:spPr>
          <a:xfrm>
            <a:off x="4165600"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7" name="Text Placeholder 2"/>
          <p:cNvSpPr>
            <a:spLocks noGrp="1"/>
          </p:cNvSpPr>
          <p:nvPr>
            <p:ph type="body" sz="quarter" idx="51" hasCustomPrompt="1"/>
          </p:nvPr>
        </p:nvSpPr>
        <p:spPr>
          <a:xfrm>
            <a:off x="3411539"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8" name="Rounded Rectangle 87"/>
          <p:cNvSpPr/>
          <p:nvPr userDrawn="1"/>
        </p:nvSpPr>
        <p:spPr>
          <a:xfrm>
            <a:off x="6378576" y="3219762"/>
            <a:ext cx="652462" cy="652462"/>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 Placeholder 7"/>
          <p:cNvSpPr>
            <a:spLocks noGrp="1"/>
          </p:cNvSpPr>
          <p:nvPr>
            <p:ph type="body" sz="quarter" idx="52" hasCustomPrompt="1"/>
          </p:nvPr>
        </p:nvSpPr>
        <p:spPr>
          <a:xfrm>
            <a:off x="6439432"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90" name="Text Placeholder 7"/>
          <p:cNvSpPr>
            <a:spLocks noGrp="1"/>
          </p:cNvSpPr>
          <p:nvPr>
            <p:ph type="body" sz="quarter" idx="53" hasCustomPrompt="1"/>
          </p:nvPr>
        </p:nvSpPr>
        <p:spPr>
          <a:xfrm>
            <a:off x="7132638"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91" name="Text Placeholder 2"/>
          <p:cNvSpPr>
            <a:spLocks noGrp="1"/>
          </p:cNvSpPr>
          <p:nvPr>
            <p:ph type="body" sz="quarter" idx="54" hasCustomPrompt="1"/>
          </p:nvPr>
        </p:nvSpPr>
        <p:spPr>
          <a:xfrm>
            <a:off x="6378577"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206500"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1"/>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4165600"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7132638"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3"/>
                </a:solidFill>
                <a:latin typeface="Lato Light"/>
                <a:cs typeface="Lato Light"/>
              </a:defRPr>
            </a:lvl1pPr>
          </a:lstStyle>
          <a:p>
            <a:pPr lvl="0"/>
            <a:r>
              <a:rPr lang="es-ES_tradnl" dirty="0"/>
              <a:t>80%</a:t>
            </a:r>
          </a:p>
        </p:txBody>
      </p:sp>
      <p:sp>
        <p:nvSpPr>
          <p:cNvPr id="31" name="Text Placeholder 7"/>
          <p:cNvSpPr>
            <a:spLocks noGrp="1"/>
          </p:cNvSpPr>
          <p:nvPr>
            <p:ph type="body" sz="quarter" idx="58" hasCustomPrompt="1"/>
          </p:nvPr>
        </p:nvSpPr>
        <p:spPr>
          <a:xfrm>
            <a:off x="1206500"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4"/>
                </a:solidFill>
                <a:latin typeface="Lato Light"/>
                <a:cs typeface="Lato Light"/>
              </a:defRPr>
            </a:lvl1pPr>
          </a:lstStyle>
          <a:p>
            <a:pPr lvl="0"/>
            <a:r>
              <a:rPr lang="es-ES_tradnl" dirty="0"/>
              <a:t>80%</a:t>
            </a:r>
          </a:p>
        </p:txBody>
      </p:sp>
      <p:sp>
        <p:nvSpPr>
          <p:cNvPr id="32" name="Text Placeholder 7"/>
          <p:cNvSpPr>
            <a:spLocks noGrp="1"/>
          </p:cNvSpPr>
          <p:nvPr>
            <p:ph type="body" sz="quarter" idx="59" hasCustomPrompt="1"/>
          </p:nvPr>
        </p:nvSpPr>
        <p:spPr>
          <a:xfrm>
            <a:off x="4165600"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5"/>
                </a:solidFill>
                <a:latin typeface="Lato Light"/>
                <a:cs typeface="Lato Light"/>
              </a:defRPr>
            </a:lvl1pPr>
          </a:lstStyle>
          <a:p>
            <a:pPr lvl="0"/>
            <a:r>
              <a:rPr lang="es-ES_tradnl" dirty="0"/>
              <a:t>80%</a:t>
            </a:r>
          </a:p>
        </p:txBody>
      </p:sp>
      <p:sp>
        <p:nvSpPr>
          <p:cNvPr id="33" name="Text Placeholder 7"/>
          <p:cNvSpPr>
            <a:spLocks noGrp="1"/>
          </p:cNvSpPr>
          <p:nvPr>
            <p:ph type="body" sz="quarter" idx="60" hasCustomPrompt="1"/>
          </p:nvPr>
        </p:nvSpPr>
        <p:spPr>
          <a:xfrm>
            <a:off x="7132638"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6"/>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30249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p:cTn id="78" dur="400" fill="hold"/>
                                        <p:tgtEl>
                                          <p:spTgt spid="80"/>
                                        </p:tgtEl>
                                        <p:attrNameLst>
                                          <p:attrName>ppt_w</p:attrName>
                                        </p:attrNameLst>
                                      </p:cBhvr>
                                      <p:tavLst>
                                        <p:tav tm="0">
                                          <p:val>
                                            <p:fltVal val="0"/>
                                          </p:val>
                                        </p:tav>
                                        <p:tav tm="100000">
                                          <p:val>
                                            <p:strVal val="#ppt_w"/>
                                          </p:val>
                                        </p:tav>
                                      </p:tavLst>
                                    </p:anim>
                                    <p:anim calcmode="lin" valueType="num">
                                      <p:cBhvr>
                                        <p:cTn id="79" dur="400" fill="hold"/>
                                        <p:tgtEl>
                                          <p:spTgt spid="80"/>
                                        </p:tgtEl>
                                        <p:attrNameLst>
                                          <p:attrName>ppt_h</p:attrName>
                                        </p:attrNameLst>
                                      </p:cBhvr>
                                      <p:tavLst>
                                        <p:tav tm="0">
                                          <p:val>
                                            <p:fltVal val="0"/>
                                          </p:val>
                                        </p:tav>
                                        <p:tav tm="100000">
                                          <p:val>
                                            <p:strVal val="#ppt_h"/>
                                          </p:val>
                                        </p:tav>
                                      </p:tavLst>
                                    </p:anim>
                                    <p:animEffect transition="in" filter="fade">
                                      <p:cBhvr>
                                        <p:cTn id="80" dur="400"/>
                                        <p:tgtEl>
                                          <p:spTgt spid="80"/>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81">
                                            <p:txEl>
                                              <p:pRg st="0" end="0"/>
                                            </p:txEl>
                                          </p:spTgt>
                                        </p:tgtEl>
                                        <p:attrNameLst>
                                          <p:attrName>style.visibility</p:attrName>
                                        </p:attrNameLst>
                                      </p:cBhvr>
                                      <p:to>
                                        <p:strVal val="visible"/>
                                      </p:to>
                                    </p:set>
                                    <p:anim calcmode="lin" valueType="num">
                                      <p:cBhvr>
                                        <p:cTn id="84" dur="3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81">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fade">
                                      <p:cBhvr>
                                        <p:cTn id="89" dur="500"/>
                                        <p:tgtEl>
                                          <p:spTgt spid="82">
                                            <p:txEl>
                                              <p:pRg st="0" end="0"/>
                                            </p:txEl>
                                          </p:spTgt>
                                        </p:tgtEl>
                                      </p:cBhvr>
                                    </p:animEffect>
                                    <p:anim calcmode="lin" valueType="num">
                                      <p:cBhvr>
                                        <p:cTn id="90"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82">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83">
                                            <p:txEl>
                                              <p:pRg st="0" end="0"/>
                                            </p:txEl>
                                          </p:spTgt>
                                        </p:tgtEl>
                                        <p:attrNameLst>
                                          <p:attrName>style.visibility</p:attrName>
                                        </p:attrNameLst>
                                      </p:cBhvr>
                                      <p:to>
                                        <p:strVal val="visible"/>
                                      </p:to>
                                    </p:set>
                                    <p:animEffect transition="in" filter="fade">
                                      <p:cBhvr>
                                        <p:cTn id="94" dur="500"/>
                                        <p:tgtEl>
                                          <p:spTgt spid="83">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400" fill="hold"/>
                                        <p:tgtEl>
                                          <p:spTgt spid="84"/>
                                        </p:tgtEl>
                                        <p:attrNameLst>
                                          <p:attrName>ppt_w</p:attrName>
                                        </p:attrNameLst>
                                      </p:cBhvr>
                                      <p:tavLst>
                                        <p:tav tm="0">
                                          <p:val>
                                            <p:fltVal val="0"/>
                                          </p:val>
                                        </p:tav>
                                        <p:tav tm="100000">
                                          <p:val>
                                            <p:strVal val="#ppt_w"/>
                                          </p:val>
                                        </p:tav>
                                      </p:tavLst>
                                    </p:anim>
                                    <p:anim calcmode="lin" valueType="num">
                                      <p:cBhvr>
                                        <p:cTn id="99" dur="400" fill="hold"/>
                                        <p:tgtEl>
                                          <p:spTgt spid="84"/>
                                        </p:tgtEl>
                                        <p:attrNameLst>
                                          <p:attrName>ppt_h</p:attrName>
                                        </p:attrNameLst>
                                      </p:cBhvr>
                                      <p:tavLst>
                                        <p:tav tm="0">
                                          <p:val>
                                            <p:fltVal val="0"/>
                                          </p:val>
                                        </p:tav>
                                        <p:tav tm="100000">
                                          <p:val>
                                            <p:strVal val="#ppt_h"/>
                                          </p:val>
                                        </p:tav>
                                      </p:tavLst>
                                    </p:anim>
                                    <p:animEffect transition="in" filter="fade">
                                      <p:cBhvr>
                                        <p:cTn id="100" dur="400"/>
                                        <p:tgtEl>
                                          <p:spTgt spid="84"/>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85">
                                            <p:txEl>
                                              <p:pRg st="0" end="0"/>
                                            </p:txEl>
                                          </p:spTgt>
                                        </p:tgtEl>
                                        <p:attrNameLst>
                                          <p:attrName>style.visibility</p:attrName>
                                        </p:attrNameLst>
                                      </p:cBhvr>
                                      <p:to>
                                        <p:strVal val="visible"/>
                                      </p:to>
                                    </p:set>
                                    <p:anim calcmode="lin" valueType="num">
                                      <p:cBhvr>
                                        <p:cTn id="104" dur="300" fill="hold"/>
                                        <p:tgtEl>
                                          <p:spTgt spid="85">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85">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85">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86">
                                            <p:txEl>
                                              <p:pRg st="0" end="0"/>
                                            </p:txEl>
                                          </p:spTgt>
                                        </p:tgtEl>
                                        <p:attrNameLst>
                                          <p:attrName>style.visibility</p:attrName>
                                        </p:attrNameLst>
                                      </p:cBhvr>
                                      <p:to>
                                        <p:strVal val="visible"/>
                                      </p:to>
                                    </p:set>
                                    <p:animEffect transition="in" filter="fade">
                                      <p:cBhvr>
                                        <p:cTn id="109" dur="500"/>
                                        <p:tgtEl>
                                          <p:spTgt spid="86">
                                            <p:txEl>
                                              <p:pRg st="0" end="0"/>
                                            </p:txEl>
                                          </p:spTgt>
                                        </p:tgtEl>
                                      </p:cBhvr>
                                    </p:animEffect>
                                    <p:anim calcmode="lin" valueType="num">
                                      <p:cBhvr>
                                        <p:cTn id="110"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86">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p:cTn id="118" dur="400" fill="hold"/>
                                        <p:tgtEl>
                                          <p:spTgt spid="88"/>
                                        </p:tgtEl>
                                        <p:attrNameLst>
                                          <p:attrName>ppt_w</p:attrName>
                                        </p:attrNameLst>
                                      </p:cBhvr>
                                      <p:tavLst>
                                        <p:tav tm="0">
                                          <p:val>
                                            <p:fltVal val="0"/>
                                          </p:val>
                                        </p:tav>
                                        <p:tav tm="100000">
                                          <p:val>
                                            <p:strVal val="#ppt_w"/>
                                          </p:val>
                                        </p:tav>
                                      </p:tavLst>
                                    </p:anim>
                                    <p:anim calcmode="lin" valueType="num">
                                      <p:cBhvr>
                                        <p:cTn id="119" dur="400" fill="hold"/>
                                        <p:tgtEl>
                                          <p:spTgt spid="88"/>
                                        </p:tgtEl>
                                        <p:attrNameLst>
                                          <p:attrName>ppt_h</p:attrName>
                                        </p:attrNameLst>
                                      </p:cBhvr>
                                      <p:tavLst>
                                        <p:tav tm="0">
                                          <p:val>
                                            <p:fltVal val="0"/>
                                          </p:val>
                                        </p:tav>
                                        <p:tav tm="100000">
                                          <p:val>
                                            <p:strVal val="#ppt_h"/>
                                          </p:val>
                                        </p:tav>
                                      </p:tavLst>
                                    </p:anim>
                                    <p:animEffect transition="in" filter="fade">
                                      <p:cBhvr>
                                        <p:cTn id="120" dur="400"/>
                                        <p:tgtEl>
                                          <p:spTgt spid="88"/>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89">
                                            <p:txEl>
                                              <p:pRg st="0" end="0"/>
                                            </p:txEl>
                                          </p:spTgt>
                                        </p:tgtEl>
                                        <p:attrNameLst>
                                          <p:attrName>style.visibility</p:attrName>
                                        </p:attrNameLst>
                                      </p:cBhvr>
                                      <p:to>
                                        <p:strVal val="visible"/>
                                      </p:to>
                                    </p:set>
                                    <p:anim calcmode="lin" valueType="num">
                                      <p:cBhvr>
                                        <p:cTn id="124" dur="300" fill="hold"/>
                                        <p:tgtEl>
                                          <p:spTgt spid="89">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89">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89">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90">
                                            <p:txEl>
                                              <p:pRg st="0" end="0"/>
                                            </p:txEl>
                                          </p:spTgt>
                                        </p:tgtEl>
                                        <p:attrNameLst>
                                          <p:attrName>style.visibility</p:attrName>
                                        </p:attrNameLst>
                                      </p:cBhvr>
                                      <p:to>
                                        <p:strVal val="visible"/>
                                      </p:to>
                                    </p:set>
                                    <p:animEffect transition="in" filter="fade">
                                      <p:cBhvr>
                                        <p:cTn id="129" dur="500"/>
                                        <p:tgtEl>
                                          <p:spTgt spid="90">
                                            <p:txEl>
                                              <p:pRg st="0" end="0"/>
                                            </p:txEl>
                                          </p:spTgt>
                                        </p:tgtEl>
                                      </p:cBhvr>
                                    </p:animEffect>
                                    <p:anim calcmode="lin" valueType="num">
                                      <p:cBhvr>
                                        <p:cTn id="13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90">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91">
                                            <p:txEl>
                                              <p:pRg st="0" end="0"/>
                                            </p:txEl>
                                          </p:spTgt>
                                        </p:tgtEl>
                                        <p:attrNameLst>
                                          <p:attrName>style.visibility</p:attrName>
                                        </p:attrNameLst>
                                      </p:cBhvr>
                                      <p:to>
                                        <p:strVal val="visible"/>
                                      </p:to>
                                    </p:set>
                                    <p:animEffect transition="in" filter="fade">
                                      <p:cBhvr>
                                        <p:cTn id="134" dur="500"/>
                                        <p:tgtEl>
                                          <p:spTgt spid="91">
                                            <p:txEl>
                                              <p:pRg st="0" end="0"/>
                                            </p:txEl>
                                          </p:spTgt>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28">
                                            <p:txEl>
                                              <p:pRg st="0" end="0"/>
                                            </p:txEl>
                                          </p:spTgt>
                                        </p:tgtEl>
                                        <p:attrNameLst>
                                          <p:attrName>style.visibility</p:attrName>
                                        </p:attrNameLst>
                                      </p:cBhvr>
                                      <p:to>
                                        <p:strVal val="visible"/>
                                      </p:to>
                                    </p:set>
                                    <p:animEffect transition="in" filter="fade">
                                      <p:cBhvr>
                                        <p:cTn id="137" dur="400"/>
                                        <p:tgtEl>
                                          <p:spTgt spid="28">
                                            <p:txEl>
                                              <p:pRg st="0" end="0"/>
                                            </p:txEl>
                                          </p:spTgt>
                                        </p:tgtEl>
                                      </p:cBhvr>
                                    </p:animEffect>
                                    <p:anim calcmode="lin" valueType="num">
                                      <p:cBhvr>
                                        <p:cTn id="138"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28">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29">
                                            <p:txEl>
                                              <p:pRg st="0" end="0"/>
                                            </p:txEl>
                                          </p:spTgt>
                                        </p:tgtEl>
                                        <p:attrNameLst>
                                          <p:attrName>style.visibility</p:attrName>
                                        </p:attrNameLst>
                                      </p:cBhvr>
                                      <p:to>
                                        <p:strVal val="visible"/>
                                      </p:to>
                                    </p:set>
                                    <p:animEffect transition="in" filter="fade">
                                      <p:cBhvr>
                                        <p:cTn id="142" dur="400"/>
                                        <p:tgtEl>
                                          <p:spTgt spid="29">
                                            <p:txEl>
                                              <p:pRg st="0" end="0"/>
                                            </p:txEl>
                                          </p:spTgt>
                                        </p:tgtEl>
                                      </p:cBhvr>
                                    </p:animEffect>
                                    <p:anim calcmode="lin" valueType="num">
                                      <p:cBhvr>
                                        <p:cTn id="143"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44" dur="400" fill="hold"/>
                                        <p:tgtEl>
                                          <p:spTgt spid="29">
                                            <p:txEl>
                                              <p:pRg st="0" end="0"/>
                                            </p:txEl>
                                          </p:spTgt>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20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fade">
                                      <p:cBhvr>
                                        <p:cTn id="147" dur="400"/>
                                        <p:tgtEl>
                                          <p:spTgt spid="30">
                                            <p:txEl>
                                              <p:pRg st="0" end="0"/>
                                            </p:txEl>
                                          </p:spTgt>
                                        </p:tgtEl>
                                      </p:cBhvr>
                                    </p:animEffect>
                                    <p:anim calcmode="lin" valueType="num">
                                      <p:cBhvr>
                                        <p:cTn id="148"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9" dur="400" fill="hold"/>
                                        <p:tgtEl>
                                          <p:spTgt spid="30">
                                            <p:txEl>
                                              <p:pRg st="0" end="0"/>
                                            </p:txEl>
                                          </p:spTgt>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200"/>
                                  </p:stCondLst>
                                  <p:childTnLst>
                                    <p:set>
                                      <p:cBhvr>
                                        <p:cTn id="151" dur="1" fill="hold">
                                          <p:stCondLst>
                                            <p:cond delay="0"/>
                                          </p:stCondLst>
                                        </p:cTn>
                                        <p:tgtEl>
                                          <p:spTgt spid="31">
                                            <p:txEl>
                                              <p:pRg st="0" end="0"/>
                                            </p:txEl>
                                          </p:spTgt>
                                        </p:tgtEl>
                                        <p:attrNameLst>
                                          <p:attrName>style.visibility</p:attrName>
                                        </p:attrNameLst>
                                      </p:cBhvr>
                                      <p:to>
                                        <p:strVal val="visible"/>
                                      </p:to>
                                    </p:set>
                                    <p:animEffect transition="in" filter="fade">
                                      <p:cBhvr>
                                        <p:cTn id="152" dur="400"/>
                                        <p:tgtEl>
                                          <p:spTgt spid="31">
                                            <p:txEl>
                                              <p:pRg st="0" end="0"/>
                                            </p:txEl>
                                          </p:spTgt>
                                        </p:tgtEl>
                                      </p:cBhvr>
                                    </p:animEffect>
                                    <p:anim calcmode="lin" valueType="num">
                                      <p:cBhvr>
                                        <p:cTn id="153"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54" dur="400" fill="hold"/>
                                        <p:tgtEl>
                                          <p:spTgt spid="31">
                                            <p:txEl>
                                              <p:pRg st="0" end="0"/>
                                            </p:txEl>
                                          </p:spTgt>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200"/>
                                  </p:stCondLst>
                                  <p:childTnLst>
                                    <p:set>
                                      <p:cBhvr>
                                        <p:cTn id="156" dur="1" fill="hold">
                                          <p:stCondLst>
                                            <p:cond delay="0"/>
                                          </p:stCondLst>
                                        </p:cTn>
                                        <p:tgtEl>
                                          <p:spTgt spid="32">
                                            <p:txEl>
                                              <p:pRg st="0" end="0"/>
                                            </p:txEl>
                                          </p:spTgt>
                                        </p:tgtEl>
                                        <p:attrNameLst>
                                          <p:attrName>style.visibility</p:attrName>
                                        </p:attrNameLst>
                                      </p:cBhvr>
                                      <p:to>
                                        <p:strVal val="visible"/>
                                      </p:to>
                                    </p:set>
                                    <p:animEffect transition="in" filter="fade">
                                      <p:cBhvr>
                                        <p:cTn id="157" dur="400"/>
                                        <p:tgtEl>
                                          <p:spTgt spid="32">
                                            <p:txEl>
                                              <p:pRg st="0" end="0"/>
                                            </p:txEl>
                                          </p:spTgt>
                                        </p:tgtEl>
                                      </p:cBhvr>
                                    </p:animEffect>
                                    <p:anim calcmode="lin" valueType="num">
                                      <p:cBhvr>
                                        <p:cTn id="15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32">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33">
                                            <p:txEl>
                                              <p:pRg st="0" end="0"/>
                                            </p:txEl>
                                          </p:spTgt>
                                        </p:tgtEl>
                                        <p:attrNameLst>
                                          <p:attrName>style.visibility</p:attrName>
                                        </p:attrNameLst>
                                      </p:cBhvr>
                                      <p:to>
                                        <p:strVal val="visible"/>
                                      </p:to>
                                    </p:set>
                                    <p:animEffect transition="in" filter="fade">
                                      <p:cBhvr>
                                        <p:cTn id="162" dur="400"/>
                                        <p:tgtEl>
                                          <p:spTgt spid="33">
                                            <p:txEl>
                                              <p:pRg st="0" end="0"/>
                                            </p:txEl>
                                          </p:spTgt>
                                        </p:tgtEl>
                                      </p:cBhvr>
                                    </p:animEffect>
                                    <p:anim calcmode="lin" valueType="num">
                                      <p:cBhvr>
                                        <p:cTn id="163" dur="4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64" dur="4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bldP spid="81" grpId="0" build="p">
        <p:tmplLst>
          <p:tmpl lvl="1">
            <p:tnLst>
              <p:par>
                <p:cTn presetID="53" presetClass="entr" presetSubtype="16"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p:cTn dur="300" fill="hold"/>
                        <p:tgtEl>
                          <p:spTgt spid="81"/>
                        </p:tgtEl>
                        <p:attrNameLst>
                          <p:attrName>ppt_w</p:attrName>
                        </p:attrNameLst>
                      </p:cBhvr>
                      <p:tavLst>
                        <p:tav tm="0">
                          <p:val>
                            <p:fltVal val="0"/>
                          </p:val>
                        </p:tav>
                        <p:tav tm="100000">
                          <p:val>
                            <p:strVal val="#ppt_w"/>
                          </p:val>
                        </p:tav>
                      </p:tavLst>
                    </p:anim>
                    <p:anim calcmode="lin" valueType="num">
                      <p:cBhvr>
                        <p:cTn dur="300" fill="hold"/>
                        <p:tgtEl>
                          <p:spTgt spid="81"/>
                        </p:tgtEl>
                        <p:attrNameLst>
                          <p:attrName>ppt_h</p:attrName>
                        </p:attrNameLst>
                      </p:cBhvr>
                      <p:tavLst>
                        <p:tav tm="0">
                          <p:val>
                            <p:fltVal val="0"/>
                          </p:val>
                        </p:tav>
                        <p:tav tm="100000">
                          <p:val>
                            <p:strVal val="#ppt_h"/>
                          </p:val>
                        </p:tav>
                      </p:tavLst>
                    </p:anim>
                    <p:animEffect transition="in" filter="fade">
                      <p:cBhvr>
                        <p:cTn dur="300"/>
                        <p:tgtEl>
                          <p:spTgt spid="81"/>
                        </p:tgtEl>
                      </p:cBhvr>
                    </p:animEffect>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10" presetClass="entr" presetSubtype="0" fill="hold" nodeType="withEffect">
                  <p:stCondLst>
                    <p:cond delay="8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animBg="1"/>
      <p:bldP spid="85" grpId="0" build="p">
        <p:tmplLst>
          <p:tmpl lvl="1">
            <p:tnLst>
              <p:par>
                <p:cTn presetID="53" presetClass="entr" presetSubtype="16"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p:cTn dur="300" fill="hold"/>
                        <p:tgtEl>
                          <p:spTgt spid="85"/>
                        </p:tgtEl>
                        <p:attrNameLst>
                          <p:attrName>ppt_w</p:attrName>
                        </p:attrNameLst>
                      </p:cBhvr>
                      <p:tavLst>
                        <p:tav tm="0">
                          <p:val>
                            <p:fltVal val="0"/>
                          </p:val>
                        </p:tav>
                        <p:tav tm="100000">
                          <p:val>
                            <p:strVal val="#ppt_w"/>
                          </p:val>
                        </p:tav>
                      </p:tavLst>
                    </p:anim>
                    <p:anim calcmode="lin" valueType="num">
                      <p:cBhvr>
                        <p:cTn dur="300" fill="hold"/>
                        <p:tgtEl>
                          <p:spTgt spid="85"/>
                        </p:tgtEl>
                        <p:attrNameLst>
                          <p:attrName>ppt_h</p:attrName>
                        </p:attrNameLst>
                      </p:cBhvr>
                      <p:tavLst>
                        <p:tav tm="0">
                          <p:val>
                            <p:fltVal val="0"/>
                          </p:val>
                        </p:tav>
                        <p:tav tm="100000">
                          <p:val>
                            <p:strVal val="#ppt_h"/>
                          </p:val>
                        </p:tav>
                      </p:tavLst>
                    </p:anim>
                    <p:animEffect transition="in" filter="fade">
                      <p:cBhvr>
                        <p:cTn dur="3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10" presetClass="entr" presetSubtype="0" fill="hold" nodeType="withEffect">
                  <p:stCondLst>
                    <p:cond delay="8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animBg="1"/>
      <p:bldP spid="89" grpId="0" build="p">
        <p:tmplLst>
          <p:tmpl lvl="1">
            <p:tnLst>
              <p:par>
                <p:cTn presetID="53" presetClass="entr" presetSubtype="16"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p:cTn dur="300" fill="hold"/>
                        <p:tgtEl>
                          <p:spTgt spid="89"/>
                        </p:tgtEl>
                        <p:attrNameLst>
                          <p:attrName>ppt_w</p:attrName>
                        </p:attrNameLst>
                      </p:cBhvr>
                      <p:tavLst>
                        <p:tav tm="0">
                          <p:val>
                            <p:fltVal val="0"/>
                          </p:val>
                        </p:tav>
                        <p:tav tm="100000">
                          <p:val>
                            <p:strVal val="#ppt_w"/>
                          </p:val>
                        </p:tav>
                      </p:tavLst>
                    </p:anim>
                    <p:anim calcmode="lin" valueType="num">
                      <p:cBhvr>
                        <p:cTn dur="300" fill="hold"/>
                        <p:tgtEl>
                          <p:spTgt spid="89"/>
                        </p:tgtEl>
                        <p:attrNameLst>
                          <p:attrName>ppt_h</p:attrName>
                        </p:attrNameLst>
                      </p:cBhvr>
                      <p:tavLst>
                        <p:tav tm="0">
                          <p:val>
                            <p:fltVal val="0"/>
                          </p:val>
                        </p:tav>
                        <p:tav tm="100000">
                          <p:val>
                            <p:strVal val="#ppt_h"/>
                          </p:val>
                        </p:tav>
                      </p:tavLst>
                    </p:anim>
                    <p:animEffect transition="in" filter="fade">
                      <p:cBhvr>
                        <p:cTn dur="300"/>
                        <p:tgtEl>
                          <p:spTgt spid="89"/>
                        </p:tgtEl>
                      </p:cBhvr>
                    </p:animEffect>
                  </p:childTnLst>
                </p:cTn>
              </p:par>
            </p:tnLst>
          </p:tmpl>
        </p:tmplLst>
      </p:bldP>
      <p:bldP spid="90" grpId="0" build="p">
        <p:tmplLst>
          <p:tmpl lvl="1">
            <p:tnLst>
              <p:par>
                <p:cTn presetID="42" presetClass="entr" presetSubtype="0" fill="hold" nodeType="withEffect">
                  <p:stCondLst>
                    <p:cond delay="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build="p">
        <p:tmplLst>
          <p:tmpl lvl="1">
            <p:tnLst>
              <p:par>
                <p:cTn presetID="10" presetClass="entr" presetSubtype="0" fill="hold" nodeType="withEffect">
                  <p:stCondLst>
                    <p:cond delay="8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Effect transition="in" filter="fade">
                      <p:cBhvr>
                        <p:cTn dur="400"/>
                        <p:tgtEl>
                          <p:spTgt spid="33"/>
                        </p:tgtEl>
                      </p:cBhvr>
                    </p:animEffect>
                    <p:anim calcmode="lin" valueType="num">
                      <p:cBhvr>
                        <p:cTn dur="400" fill="hold"/>
                        <p:tgtEl>
                          <p:spTgt spid="33"/>
                        </p:tgtEl>
                        <p:attrNameLst>
                          <p:attrName>ppt_x</p:attrName>
                        </p:attrNameLst>
                      </p:cBhvr>
                      <p:tavLst>
                        <p:tav tm="0">
                          <p:val>
                            <p:strVal val="#ppt_x"/>
                          </p:val>
                        </p:tav>
                        <p:tav tm="100000">
                          <p:val>
                            <p:strVal val="#ppt_x"/>
                          </p:val>
                        </p:tav>
                      </p:tavLst>
                    </p:anim>
                    <p:anim calcmode="lin" valueType="num">
                      <p:cBhvr>
                        <p:cTn dur="4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conic list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7"/>
          <p:cNvSpPr>
            <a:spLocks noGrp="1"/>
          </p:cNvSpPr>
          <p:nvPr>
            <p:ph type="body" sz="quarter" idx="39" hasCustomPrompt="1"/>
          </p:nvPr>
        </p:nvSpPr>
        <p:spPr>
          <a:xfrm>
            <a:off x="467786"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1"/>
                </a:solidFill>
                <a:latin typeface="FontAwesome"/>
                <a:cs typeface="FontAwesome"/>
              </a:defRPr>
            </a:lvl1pPr>
          </a:lstStyle>
          <a:p>
            <a:pPr lvl="0"/>
            <a:r>
              <a:rPr lang="es-ES_tradnl" dirty="0" err="1"/>
              <a:t>ico</a:t>
            </a:r>
            <a:endParaRPr lang="es-ES_tradnl" dirty="0"/>
          </a:p>
        </p:txBody>
      </p:sp>
      <p:sp>
        <p:nvSpPr>
          <p:cNvPr id="36" name="Text Placeholder 7"/>
          <p:cNvSpPr>
            <a:spLocks noGrp="1"/>
          </p:cNvSpPr>
          <p:nvPr>
            <p:ph type="body" sz="quarter" idx="19" hasCustomPrompt="1"/>
          </p:nvPr>
        </p:nvSpPr>
        <p:spPr>
          <a:xfrm>
            <a:off x="995892"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16" hasCustomPrompt="1"/>
          </p:nvPr>
        </p:nvSpPr>
        <p:spPr>
          <a:xfrm>
            <a:off x="452439"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39" name="Text Placeholder 7"/>
          <p:cNvSpPr>
            <a:spLocks noGrp="1"/>
          </p:cNvSpPr>
          <p:nvPr>
            <p:ph type="body" sz="quarter" idx="55" hasCustomPrompt="1"/>
          </p:nvPr>
        </p:nvSpPr>
        <p:spPr>
          <a:xfrm>
            <a:off x="995892"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0" name="Text Placeholder 7"/>
          <p:cNvSpPr>
            <a:spLocks noGrp="1"/>
          </p:cNvSpPr>
          <p:nvPr>
            <p:ph type="body" sz="quarter" idx="56" hasCustomPrompt="1"/>
          </p:nvPr>
        </p:nvSpPr>
        <p:spPr>
          <a:xfrm>
            <a:off x="3401486"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2"/>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57" hasCustomPrompt="1"/>
          </p:nvPr>
        </p:nvSpPr>
        <p:spPr>
          <a:xfrm>
            <a:off x="3929592"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58" hasCustomPrompt="1"/>
          </p:nvPr>
        </p:nvSpPr>
        <p:spPr>
          <a:xfrm>
            <a:off x="3386139"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3" name="Text Placeholder 7"/>
          <p:cNvSpPr>
            <a:spLocks noGrp="1"/>
          </p:cNvSpPr>
          <p:nvPr>
            <p:ph type="body" sz="quarter" idx="59" hasCustomPrompt="1"/>
          </p:nvPr>
        </p:nvSpPr>
        <p:spPr>
          <a:xfrm>
            <a:off x="3929592"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4" name="Text Placeholder 7"/>
          <p:cNvSpPr>
            <a:spLocks noGrp="1"/>
          </p:cNvSpPr>
          <p:nvPr>
            <p:ph type="body" sz="quarter" idx="60" hasCustomPrompt="1"/>
          </p:nvPr>
        </p:nvSpPr>
        <p:spPr>
          <a:xfrm>
            <a:off x="6381224"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1"/>
                </a:solidFill>
                <a:latin typeface="FontAwesome"/>
                <a:cs typeface="FontAwesome"/>
              </a:defRPr>
            </a:lvl1pPr>
          </a:lstStyle>
          <a:p>
            <a:pPr lvl="0"/>
            <a:r>
              <a:rPr lang="es-ES_tradnl" dirty="0" err="1"/>
              <a:t>ico</a:t>
            </a:r>
            <a:endParaRPr lang="es-ES_tradnl" dirty="0"/>
          </a:p>
        </p:txBody>
      </p:sp>
      <p:sp>
        <p:nvSpPr>
          <p:cNvPr id="45" name="Text Placeholder 7"/>
          <p:cNvSpPr>
            <a:spLocks noGrp="1"/>
          </p:cNvSpPr>
          <p:nvPr>
            <p:ph type="body" sz="quarter" idx="61" hasCustomPrompt="1"/>
          </p:nvPr>
        </p:nvSpPr>
        <p:spPr>
          <a:xfrm>
            <a:off x="6909330"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6" name="Text Placeholder 2"/>
          <p:cNvSpPr>
            <a:spLocks noGrp="1"/>
          </p:cNvSpPr>
          <p:nvPr>
            <p:ph type="body" sz="quarter" idx="62" hasCustomPrompt="1"/>
          </p:nvPr>
        </p:nvSpPr>
        <p:spPr>
          <a:xfrm>
            <a:off x="6365877"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7" name="Text Placeholder 7"/>
          <p:cNvSpPr>
            <a:spLocks noGrp="1"/>
          </p:cNvSpPr>
          <p:nvPr>
            <p:ph type="body" sz="quarter" idx="63" hasCustomPrompt="1"/>
          </p:nvPr>
        </p:nvSpPr>
        <p:spPr>
          <a:xfrm>
            <a:off x="6909330"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8"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9"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cxnSp>
        <p:nvCxnSpPr>
          <p:cNvPr id="50" name="Straight Connector 49"/>
          <p:cNvCxnSpPr/>
          <p:nvPr userDrawn="1"/>
        </p:nvCxnSpPr>
        <p:spPr>
          <a:xfrm>
            <a:off x="3086100" y="1437161"/>
            <a:ext cx="0" cy="2649138"/>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6019800" y="1437161"/>
            <a:ext cx="0" cy="2649138"/>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03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 calcmode="lin" valueType="num">
                                      <p:cBhvr>
                                        <p:cTn id="18"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9"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20" dur="300"/>
                                        <p:tgtEl>
                                          <p:spTgt spid="35">
                                            <p:txEl>
                                              <p:pRg st="0" end="0"/>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up)">
                                      <p:cBhvr>
                                        <p:cTn id="24" dur="500"/>
                                        <p:tgtEl>
                                          <p:spTgt spid="50"/>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500"/>
                                        <p:tgtEl>
                                          <p:spTgt spid="36">
                                            <p:txEl>
                                              <p:pRg st="0" end="0"/>
                                            </p:txEl>
                                          </p:spTgt>
                                        </p:tgtEl>
                                      </p:cBhvr>
                                    </p:animEffect>
                                    <p:anim calcmode="lin" valueType="num">
                                      <p:cBhvr>
                                        <p:cTn id="2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36">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500"/>
                                        <p:tgtEl>
                                          <p:spTgt spid="37">
                                            <p:txEl>
                                              <p:pRg st="0" end="0"/>
                                            </p:txEl>
                                          </p:spTgt>
                                        </p:tgtEl>
                                      </p:cBhvr>
                                    </p:animEffect>
                                  </p:childTnLst>
                                </p:cTn>
                              </p:par>
                              <p:par>
                                <p:cTn id="33" presetID="42" presetClass="entr" presetSubtype="0" fill="hold" grpId="0" nodeType="withEffect">
                                  <p:stCondLst>
                                    <p:cond delay="200"/>
                                  </p:stCondLst>
                                  <p:childTnLst>
                                    <p:set>
                                      <p:cBhvr>
                                        <p:cTn id="34" dur="1" fill="hold">
                                          <p:stCondLst>
                                            <p:cond delay="0"/>
                                          </p:stCondLst>
                                        </p:cTn>
                                        <p:tgtEl>
                                          <p:spTgt spid="39">
                                            <p:txEl>
                                              <p:pRg st="0" end="0"/>
                                            </p:txEl>
                                          </p:spTgt>
                                        </p:tgtEl>
                                        <p:attrNameLst>
                                          <p:attrName>style.visibility</p:attrName>
                                        </p:attrNameLst>
                                      </p:cBhvr>
                                      <p:to>
                                        <p:strVal val="visible"/>
                                      </p:to>
                                    </p:set>
                                    <p:animEffect transition="in" filter="fade">
                                      <p:cBhvr>
                                        <p:cTn id="35" dur="400"/>
                                        <p:tgtEl>
                                          <p:spTgt spid="39">
                                            <p:txEl>
                                              <p:pRg st="0" end="0"/>
                                            </p:txEl>
                                          </p:spTgt>
                                        </p:tgtEl>
                                      </p:cBhvr>
                                    </p:animEffect>
                                    <p:anim calcmode="lin" valueType="num">
                                      <p:cBhvr>
                                        <p:cTn id="36" dur="4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37" dur="4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2300"/>
                            </p:stCondLst>
                            <p:childTnLst>
                              <p:par>
                                <p:cTn id="39" presetID="53" presetClass="entr" presetSubtype="16" fill="hold" grpId="0" nodeType="afterEffect">
                                  <p:stCondLst>
                                    <p:cond delay="0"/>
                                  </p:stCondLst>
                                  <p:childTnLst>
                                    <p:set>
                                      <p:cBhvr>
                                        <p:cTn id="40" dur="1" fill="hold">
                                          <p:stCondLst>
                                            <p:cond delay="0"/>
                                          </p:stCondLst>
                                        </p:cTn>
                                        <p:tgtEl>
                                          <p:spTgt spid="40">
                                            <p:txEl>
                                              <p:pRg st="0" end="0"/>
                                            </p:txEl>
                                          </p:spTgt>
                                        </p:tgtEl>
                                        <p:attrNameLst>
                                          <p:attrName>style.visibility</p:attrName>
                                        </p:attrNameLst>
                                      </p:cBhvr>
                                      <p:to>
                                        <p:strVal val="visible"/>
                                      </p:to>
                                    </p:set>
                                    <p:anim calcmode="lin" valueType="num">
                                      <p:cBhvr>
                                        <p:cTn id="41"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40">
                                            <p:txEl>
                                              <p:pRg st="0" end="0"/>
                                            </p:txEl>
                                          </p:spTgt>
                                        </p:tgtEl>
                                      </p:cBhvr>
                                    </p:animEffect>
                                  </p:childTnLst>
                                </p:cTn>
                              </p:par>
                            </p:childTnLst>
                          </p:cTn>
                        </p:par>
                        <p:par>
                          <p:cTn id="44" fill="hold">
                            <p:stCondLst>
                              <p:cond delay="2600"/>
                            </p:stCondLst>
                            <p:childTnLst>
                              <p:par>
                                <p:cTn id="45" presetID="22" presetClass="entr" presetSubtype="1"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1">
                                            <p:txEl>
                                              <p:pRg st="0" end="0"/>
                                            </p:txEl>
                                          </p:spTgt>
                                        </p:tgtEl>
                                        <p:attrNameLst>
                                          <p:attrName>style.visibility</p:attrName>
                                        </p:attrNameLst>
                                      </p:cBhvr>
                                      <p:to>
                                        <p:strVal val="visible"/>
                                      </p:to>
                                    </p:set>
                                    <p:animEffect transition="in" filter="fade">
                                      <p:cBhvr>
                                        <p:cTn id="50" dur="500"/>
                                        <p:tgtEl>
                                          <p:spTgt spid="41">
                                            <p:txEl>
                                              <p:pRg st="0" end="0"/>
                                            </p:txEl>
                                          </p:spTgt>
                                        </p:tgtEl>
                                      </p:cBhvr>
                                    </p:animEffect>
                                    <p:anim calcmode="lin" valueType="num">
                                      <p:cBhvr>
                                        <p:cTn id="5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42">
                                            <p:txEl>
                                              <p:pRg st="0" end="0"/>
                                            </p:txEl>
                                          </p:spTgt>
                                        </p:tgtEl>
                                        <p:attrNameLst>
                                          <p:attrName>style.visibility</p:attrName>
                                        </p:attrNameLst>
                                      </p:cBhvr>
                                      <p:to>
                                        <p:strVal val="visible"/>
                                      </p:to>
                                    </p:set>
                                    <p:animEffect transition="in" filter="fade">
                                      <p:cBhvr>
                                        <p:cTn id="55" dur="500"/>
                                        <p:tgtEl>
                                          <p:spTgt spid="42">
                                            <p:txEl>
                                              <p:pRg st="0" end="0"/>
                                            </p:txEl>
                                          </p:spTgt>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43">
                                            <p:txEl>
                                              <p:pRg st="0" end="0"/>
                                            </p:txEl>
                                          </p:spTgt>
                                        </p:tgtEl>
                                        <p:attrNameLst>
                                          <p:attrName>style.visibility</p:attrName>
                                        </p:attrNameLst>
                                      </p:cBhvr>
                                      <p:to>
                                        <p:strVal val="visible"/>
                                      </p:to>
                                    </p:set>
                                    <p:animEffect transition="in" filter="fade">
                                      <p:cBhvr>
                                        <p:cTn id="58" dur="400"/>
                                        <p:tgtEl>
                                          <p:spTgt spid="43">
                                            <p:txEl>
                                              <p:pRg st="0" end="0"/>
                                            </p:txEl>
                                          </p:spTgt>
                                        </p:tgtEl>
                                      </p:cBhvr>
                                    </p:animEffect>
                                    <p:anim calcmode="lin" valueType="num">
                                      <p:cBhvr>
                                        <p:cTn id="59" dur="4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0" dur="4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3900"/>
                            </p:stCondLst>
                            <p:childTnLst>
                              <p:par>
                                <p:cTn id="62" presetID="53" presetClass="entr" presetSubtype="16" fill="hold" grpId="0" nodeType="afterEffect">
                                  <p:stCondLst>
                                    <p:cond delay="0"/>
                                  </p:stCondLst>
                                  <p:childTnLst>
                                    <p:set>
                                      <p:cBhvr>
                                        <p:cTn id="63" dur="1" fill="hold">
                                          <p:stCondLst>
                                            <p:cond delay="0"/>
                                          </p:stCondLst>
                                        </p:cTn>
                                        <p:tgtEl>
                                          <p:spTgt spid="44">
                                            <p:txEl>
                                              <p:pRg st="0" end="0"/>
                                            </p:txEl>
                                          </p:spTgt>
                                        </p:tgtEl>
                                        <p:attrNameLst>
                                          <p:attrName>style.visibility</p:attrName>
                                        </p:attrNameLst>
                                      </p:cBhvr>
                                      <p:to>
                                        <p:strVal val="visible"/>
                                      </p:to>
                                    </p:set>
                                    <p:anim calcmode="lin" valueType="num">
                                      <p:cBhvr>
                                        <p:cTn id="64" dur="3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4">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fade">
                                      <p:cBhvr>
                                        <p:cTn id="69" dur="500"/>
                                        <p:tgtEl>
                                          <p:spTgt spid="45">
                                            <p:txEl>
                                              <p:pRg st="0" end="0"/>
                                            </p:txEl>
                                          </p:spTgt>
                                        </p:tgtEl>
                                      </p:cBhvr>
                                    </p:animEffect>
                                    <p:anim calcmode="lin" valueType="num">
                                      <p:cBhvr>
                                        <p:cTn id="70"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5">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fade">
                                      <p:cBhvr>
                                        <p:cTn id="74" dur="500"/>
                                        <p:tgtEl>
                                          <p:spTgt spid="46">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47">
                                            <p:txEl>
                                              <p:pRg st="0" end="0"/>
                                            </p:txEl>
                                          </p:spTgt>
                                        </p:tgtEl>
                                        <p:attrNameLst>
                                          <p:attrName>style.visibility</p:attrName>
                                        </p:attrNameLst>
                                      </p:cBhvr>
                                      <p:to>
                                        <p:strVal val="visible"/>
                                      </p:to>
                                    </p:set>
                                    <p:animEffect transition="in" filter="fade">
                                      <p:cBhvr>
                                        <p:cTn id="77" dur="400"/>
                                        <p:tgtEl>
                                          <p:spTgt spid="47">
                                            <p:txEl>
                                              <p:pRg st="0" end="0"/>
                                            </p:txEl>
                                          </p:spTgt>
                                        </p:tgtEl>
                                      </p:cBhvr>
                                    </p:animEffect>
                                    <p:anim calcmode="lin" valueType="num">
                                      <p:cBhvr>
                                        <p:cTn id="78" dur="4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47">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48">
                                            <p:txEl>
                                              <p:pRg st="0" end="0"/>
                                            </p:txEl>
                                          </p:spTgt>
                                        </p:tgtEl>
                                        <p:attrNameLst>
                                          <p:attrName>style.visibility</p:attrName>
                                        </p:attrNameLst>
                                      </p:cBhvr>
                                      <p:to>
                                        <p:strVal val="visible"/>
                                      </p:to>
                                    </p:set>
                                    <p:animEffect transition="in" filter="fade">
                                      <p:cBhvr>
                                        <p:cTn id="82" dur="500"/>
                                        <p:tgtEl>
                                          <p:spTgt spid="48">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9">
                                            <p:txEl>
                                              <p:pRg st="0" end="0"/>
                                            </p:txEl>
                                          </p:spTgt>
                                        </p:tgtEl>
                                        <p:attrNameLst>
                                          <p:attrName>style.visibility</p:attrName>
                                        </p:attrNameLst>
                                      </p:cBhvr>
                                      <p:to>
                                        <p:strVal val="visible"/>
                                      </p:to>
                                    </p:set>
                                    <p:animEffect transition="in" filter="fade">
                                      <p:cBhvr>
                                        <p:cTn id="85" dur="400"/>
                                        <p:tgtEl>
                                          <p:spTgt spid="49">
                                            <p:txEl>
                                              <p:pRg st="0" end="0"/>
                                            </p:txEl>
                                          </p:spTgt>
                                        </p:tgtEl>
                                      </p:cBhvr>
                                    </p:animEffect>
                                    <p:anim calcmode="lin" valueType="num">
                                      <p:cBhvr>
                                        <p:cTn id="86" dur="4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400"/>
                        <p:tgtEl>
                          <p:spTgt spid="39"/>
                        </p:tgtEl>
                      </p:cBhvr>
                    </p:animEffect>
                    <p:anim calcmode="lin" valueType="num">
                      <p:cBhvr>
                        <p:cTn dur="400" fill="hold"/>
                        <p:tgtEl>
                          <p:spTgt spid="39"/>
                        </p:tgtEl>
                        <p:attrNameLst>
                          <p:attrName>ppt_x</p:attrName>
                        </p:attrNameLst>
                      </p:cBhvr>
                      <p:tavLst>
                        <p:tav tm="0">
                          <p:val>
                            <p:strVal val="#ppt_x"/>
                          </p:val>
                        </p:tav>
                        <p:tav tm="100000">
                          <p:val>
                            <p:strVal val="#ppt_x"/>
                          </p:val>
                        </p:tav>
                      </p:tavLst>
                    </p:anim>
                    <p:anim calcmode="lin" valueType="num">
                      <p:cBhvr>
                        <p:cTn dur="4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42"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400"/>
                        <p:tgtEl>
                          <p:spTgt spid="43"/>
                        </p:tgtEl>
                      </p:cBhvr>
                    </p:animEffect>
                    <p:anim calcmode="lin" valueType="num">
                      <p:cBhvr>
                        <p:cTn dur="400" fill="hold"/>
                        <p:tgtEl>
                          <p:spTgt spid="43"/>
                        </p:tgtEl>
                        <p:attrNameLst>
                          <p:attrName>ppt_x</p:attrName>
                        </p:attrNameLst>
                      </p:cBhvr>
                      <p:tavLst>
                        <p:tav tm="0">
                          <p:val>
                            <p:strVal val="#ppt_x"/>
                          </p:val>
                        </p:tav>
                        <p:tav tm="100000">
                          <p:val>
                            <p:strVal val="#ppt_x"/>
                          </p:val>
                        </p:tav>
                      </p:tavLst>
                    </p:anim>
                    <p:anim calcmode="lin" valueType="num">
                      <p:cBhvr>
                        <p:cTn dur="400" fill="hold"/>
                        <p:tgtEl>
                          <p:spTgt spid="43"/>
                        </p:tgtEl>
                        <p:attrNameLst>
                          <p:attrName>ppt_y</p:attrName>
                        </p:attrNameLst>
                      </p:cBhvr>
                      <p:tavLst>
                        <p:tav tm="0">
                          <p:val>
                            <p:strVal val="#ppt_y+.1"/>
                          </p:val>
                        </p:tav>
                        <p:tav tm="100000">
                          <p:val>
                            <p:strVal val="#ppt_y"/>
                          </p:val>
                        </p:tav>
                      </p:tavLst>
                    </p:anim>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300" fill="hold"/>
                        <p:tgtEl>
                          <p:spTgt spid="44"/>
                        </p:tgtEl>
                        <p:attrNameLst>
                          <p:attrName>ppt_w</p:attrName>
                        </p:attrNameLst>
                      </p:cBhvr>
                      <p:tavLst>
                        <p:tav tm="0">
                          <p:val>
                            <p:fltVal val="0"/>
                          </p:val>
                        </p:tav>
                        <p:tav tm="100000">
                          <p:val>
                            <p:strVal val="#ppt_w"/>
                          </p:val>
                        </p:tav>
                      </p:tavLst>
                    </p:anim>
                    <p:anim calcmode="lin" valueType="num">
                      <p:cBhvr>
                        <p:cTn dur="300" fill="hold"/>
                        <p:tgtEl>
                          <p:spTgt spid="44"/>
                        </p:tgtEl>
                        <p:attrNameLst>
                          <p:attrName>ppt_h</p:attrName>
                        </p:attrNameLst>
                      </p:cBhvr>
                      <p:tavLst>
                        <p:tav tm="0">
                          <p:val>
                            <p:fltVal val="0"/>
                          </p:val>
                        </p:tav>
                        <p:tav tm="100000">
                          <p:val>
                            <p:strVal val="#ppt_h"/>
                          </p:val>
                        </p:tav>
                      </p:tavLst>
                    </p:anim>
                    <p:animEffect transition="in" filter="fade">
                      <p:cBhvr>
                        <p:cTn dur="3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withEffect">
                  <p:stCondLst>
                    <p:cond delay="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400"/>
                        <p:tgtEl>
                          <p:spTgt spid="47"/>
                        </p:tgtEl>
                      </p:cBhvr>
                    </p:animEffect>
                    <p:anim calcmode="lin" valueType="num">
                      <p:cBhvr>
                        <p:cTn dur="400" fill="hold"/>
                        <p:tgtEl>
                          <p:spTgt spid="47"/>
                        </p:tgtEl>
                        <p:attrNameLst>
                          <p:attrName>ppt_x</p:attrName>
                        </p:attrNameLst>
                      </p:cBhvr>
                      <p:tavLst>
                        <p:tav tm="0">
                          <p:val>
                            <p:strVal val="#ppt_x"/>
                          </p:val>
                        </p:tav>
                        <p:tav tm="100000">
                          <p:val>
                            <p:strVal val="#ppt_x"/>
                          </p:val>
                        </p:tav>
                      </p:tavLst>
                    </p:anim>
                    <p:anim calcmode="lin" valueType="num">
                      <p:cBhvr>
                        <p:cTn dur="4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400"/>
                        <p:tgtEl>
                          <p:spTgt spid="49"/>
                        </p:tgtEl>
                      </p:cBhvr>
                    </p:animEffect>
                    <p:anim calcmode="lin" valueType="num">
                      <p:cBhvr>
                        <p:cTn dur="400" fill="hold"/>
                        <p:tgtEl>
                          <p:spTgt spid="49"/>
                        </p:tgtEl>
                        <p:attrNameLst>
                          <p:attrName>ppt_x</p:attrName>
                        </p:attrNameLst>
                      </p:cBhvr>
                      <p:tavLst>
                        <p:tav tm="0">
                          <p:val>
                            <p:strVal val="#ppt_x"/>
                          </p:val>
                        </p:tav>
                        <p:tav tm="100000">
                          <p:val>
                            <p:strVal val="#ppt_x"/>
                          </p:val>
                        </p:tav>
                      </p:tavLst>
                    </p:anim>
                    <p:anim calcmode="lin" valueType="num">
                      <p:cBhvr>
                        <p:cTn dur="400" fill="hold"/>
                        <p:tgtEl>
                          <p:spTgt spid="4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8" y="3791262"/>
            <a:ext cx="652462" cy="6524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513294"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206500"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52439"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3401486" y="3791262"/>
            <a:ext cx="652462" cy="65246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Placeholder 7"/>
          <p:cNvSpPr>
            <a:spLocks noGrp="1"/>
          </p:cNvSpPr>
          <p:nvPr>
            <p:ph type="body" sz="quarter" idx="40" hasCustomPrompt="1"/>
          </p:nvPr>
        </p:nvSpPr>
        <p:spPr>
          <a:xfrm>
            <a:off x="3462342"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4165600"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3411539"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6378577" y="3791262"/>
            <a:ext cx="652462" cy="65246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 Placeholder 7"/>
          <p:cNvSpPr>
            <a:spLocks noGrp="1"/>
          </p:cNvSpPr>
          <p:nvPr>
            <p:ph type="body" sz="quarter" idx="43" hasCustomPrompt="1"/>
          </p:nvPr>
        </p:nvSpPr>
        <p:spPr>
          <a:xfrm>
            <a:off x="6439433"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7132638"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6378577"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206500"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1"/>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4165600"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7132638"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3"/>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21571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400"/>
                                        <p:tgtEl>
                                          <p:spTgt spid="28">
                                            <p:txEl>
                                              <p:pRg st="0" end="0"/>
                                            </p:txEl>
                                          </p:spTgt>
                                        </p:tgtEl>
                                      </p:cBhvr>
                                    </p:animEffect>
                                    <p:anim calcmode="lin" valueType="num">
                                      <p:cBhvr>
                                        <p:cTn id="78"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28">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400"/>
                                        <p:tgtEl>
                                          <p:spTgt spid="29">
                                            <p:txEl>
                                              <p:pRg st="0" end="0"/>
                                            </p:txEl>
                                          </p:spTgt>
                                        </p:tgtEl>
                                      </p:cBhvr>
                                    </p:animEffect>
                                    <p:anim calcmode="lin" valueType="num">
                                      <p:cBhvr>
                                        <p:cTn id="83"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29">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30">
                                            <p:txEl>
                                              <p:pRg st="0" end="0"/>
                                            </p:txEl>
                                          </p:spTgt>
                                        </p:tgtEl>
                                        <p:attrNameLst>
                                          <p:attrName>style.visibility</p:attrName>
                                        </p:attrNameLst>
                                      </p:cBhvr>
                                      <p:to>
                                        <p:strVal val="visible"/>
                                      </p:to>
                                    </p:set>
                                    <p:animEffect transition="in" filter="fade">
                                      <p:cBhvr>
                                        <p:cTn id="87" dur="400"/>
                                        <p:tgtEl>
                                          <p:spTgt spid="30">
                                            <p:txEl>
                                              <p:pRg st="0" end="0"/>
                                            </p:txEl>
                                          </p:spTgt>
                                        </p:tgtEl>
                                      </p:cBhvr>
                                    </p:animEffect>
                                    <p:anim calcmode="lin" valueType="num">
                                      <p:cBhvr>
                                        <p:cTn id="88"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89" dur="4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8" y="14294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513294"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354138" y="12869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354139"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52438" y="26613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 Placeholder 7"/>
          <p:cNvSpPr>
            <a:spLocks noGrp="1"/>
          </p:cNvSpPr>
          <p:nvPr>
            <p:ph type="body" sz="quarter" idx="43" hasCustomPrompt="1"/>
          </p:nvPr>
        </p:nvSpPr>
        <p:spPr>
          <a:xfrm>
            <a:off x="513294"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354138" y="25188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354139"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52438" y="38932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 Placeholder 7"/>
          <p:cNvSpPr>
            <a:spLocks noGrp="1"/>
          </p:cNvSpPr>
          <p:nvPr>
            <p:ph type="body" sz="quarter" idx="49" hasCustomPrompt="1"/>
          </p:nvPr>
        </p:nvSpPr>
        <p:spPr>
          <a:xfrm>
            <a:off x="513294"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354138" y="37507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354139"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115865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400" fill="hold"/>
                                        <p:tgtEl>
                                          <p:spTgt spid="32"/>
                                        </p:tgtEl>
                                        <p:attrNameLst>
                                          <p:attrName>ppt_w</p:attrName>
                                        </p:attrNameLst>
                                      </p:cBhvr>
                                      <p:tavLst>
                                        <p:tav tm="0">
                                          <p:val>
                                            <p:fltVal val="0"/>
                                          </p:val>
                                        </p:tav>
                                        <p:tav tm="100000">
                                          <p:val>
                                            <p:strVal val="#ppt_w"/>
                                          </p:val>
                                        </p:tav>
                                      </p:tavLst>
                                    </p:anim>
                                    <p:anim calcmode="lin" valueType="num">
                                      <p:cBhvr>
                                        <p:cTn id="39" dur="400" fill="hold"/>
                                        <p:tgtEl>
                                          <p:spTgt spid="32"/>
                                        </p:tgtEl>
                                        <p:attrNameLst>
                                          <p:attrName>ppt_h</p:attrName>
                                        </p:attrNameLst>
                                      </p:cBhvr>
                                      <p:tavLst>
                                        <p:tav tm="0">
                                          <p:val>
                                            <p:fltVal val="0"/>
                                          </p:val>
                                        </p:tav>
                                        <p:tav tm="100000">
                                          <p:val>
                                            <p:strVal val="#ppt_h"/>
                                          </p:val>
                                        </p:tav>
                                      </p:tavLst>
                                    </p:anim>
                                    <p:animEffect transition="in" filter="fade">
                                      <p:cBhvr>
                                        <p:cTn id="40" dur="400"/>
                                        <p:tgtEl>
                                          <p:spTgt spid="3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p:cTn id="4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fade">
                                      <p:cBhvr>
                                        <p:cTn id="49" dur="500"/>
                                        <p:tgtEl>
                                          <p:spTgt spid="34">
                                            <p:txEl>
                                              <p:pRg st="0" end="0"/>
                                            </p:txEl>
                                          </p:spTgt>
                                        </p:tgtEl>
                                      </p:cBhvr>
                                    </p:animEffect>
                                    <p:anim calcmode="lin" valueType="num">
                                      <p:cBhvr>
                                        <p:cTn id="5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400" fill="hold"/>
                                        <p:tgtEl>
                                          <p:spTgt spid="40"/>
                                        </p:tgtEl>
                                        <p:attrNameLst>
                                          <p:attrName>ppt_w</p:attrName>
                                        </p:attrNameLst>
                                      </p:cBhvr>
                                      <p:tavLst>
                                        <p:tav tm="0">
                                          <p:val>
                                            <p:fltVal val="0"/>
                                          </p:val>
                                        </p:tav>
                                        <p:tav tm="100000">
                                          <p:val>
                                            <p:strVal val="#ppt_w"/>
                                          </p:val>
                                        </p:tav>
                                      </p:tavLst>
                                    </p:anim>
                                    <p:anim calcmode="lin" valueType="num">
                                      <p:cBhvr>
                                        <p:cTn id="59" dur="400" fill="hold"/>
                                        <p:tgtEl>
                                          <p:spTgt spid="40"/>
                                        </p:tgtEl>
                                        <p:attrNameLst>
                                          <p:attrName>ppt_h</p:attrName>
                                        </p:attrNameLst>
                                      </p:cBhvr>
                                      <p:tavLst>
                                        <p:tav tm="0">
                                          <p:val>
                                            <p:fltVal val="0"/>
                                          </p:val>
                                        </p:tav>
                                        <p:tav tm="100000">
                                          <p:val>
                                            <p:strVal val="#ppt_h"/>
                                          </p:val>
                                        </p:tav>
                                      </p:tavLst>
                                    </p:anim>
                                    <p:animEffect transition="in" filter="fade">
                                      <p:cBhvr>
                                        <p:cTn id="60" dur="400"/>
                                        <p:tgtEl>
                                          <p:spTgt spid="40"/>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 calcmode="lin" valueType="num">
                                      <p:cBhvr>
                                        <p:cTn id="6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anim calcmode="lin" valueType="num">
                                      <p:cBhvr>
                                        <p:cTn id="7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fade">
                                      <p:cBhvr>
                                        <p:cTn id="7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8029576" y="15437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8090432" y="15818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4816476" y="14012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816477" y="18018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8029576" y="27756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 Placeholder 7"/>
          <p:cNvSpPr>
            <a:spLocks noGrp="1"/>
          </p:cNvSpPr>
          <p:nvPr>
            <p:ph type="body" sz="quarter" idx="43" hasCustomPrompt="1"/>
          </p:nvPr>
        </p:nvSpPr>
        <p:spPr>
          <a:xfrm>
            <a:off x="8090432" y="28137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4816476" y="26331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4816477" y="30337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8029576" y="40075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 Placeholder 7"/>
          <p:cNvSpPr>
            <a:spLocks noGrp="1"/>
          </p:cNvSpPr>
          <p:nvPr>
            <p:ph type="body" sz="quarter" idx="49" hasCustomPrompt="1"/>
          </p:nvPr>
        </p:nvSpPr>
        <p:spPr>
          <a:xfrm>
            <a:off x="8090432" y="40456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4816476" y="38650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4816477" y="42656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4846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400" fill="hold"/>
                                        <p:tgtEl>
                                          <p:spTgt spid="32"/>
                                        </p:tgtEl>
                                        <p:attrNameLst>
                                          <p:attrName>ppt_w</p:attrName>
                                        </p:attrNameLst>
                                      </p:cBhvr>
                                      <p:tavLst>
                                        <p:tav tm="0">
                                          <p:val>
                                            <p:fltVal val="0"/>
                                          </p:val>
                                        </p:tav>
                                        <p:tav tm="100000">
                                          <p:val>
                                            <p:strVal val="#ppt_w"/>
                                          </p:val>
                                        </p:tav>
                                      </p:tavLst>
                                    </p:anim>
                                    <p:anim calcmode="lin" valueType="num">
                                      <p:cBhvr>
                                        <p:cTn id="39" dur="400" fill="hold"/>
                                        <p:tgtEl>
                                          <p:spTgt spid="32"/>
                                        </p:tgtEl>
                                        <p:attrNameLst>
                                          <p:attrName>ppt_h</p:attrName>
                                        </p:attrNameLst>
                                      </p:cBhvr>
                                      <p:tavLst>
                                        <p:tav tm="0">
                                          <p:val>
                                            <p:fltVal val="0"/>
                                          </p:val>
                                        </p:tav>
                                        <p:tav tm="100000">
                                          <p:val>
                                            <p:strVal val="#ppt_h"/>
                                          </p:val>
                                        </p:tav>
                                      </p:tavLst>
                                    </p:anim>
                                    <p:animEffect transition="in" filter="fade">
                                      <p:cBhvr>
                                        <p:cTn id="40" dur="400"/>
                                        <p:tgtEl>
                                          <p:spTgt spid="3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p:cTn id="4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fade">
                                      <p:cBhvr>
                                        <p:cTn id="49" dur="500"/>
                                        <p:tgtEl>
                                          <p:spTgt spid="34">
                                            <p:txEl>
                                              <p:pRg st="0" end="0"/>
                                            </p:txEl>
                                          </p:spTgt>
                                        </p:tgtEl>
                                      </p:cBhvr>
                                    </p:animEffect>
                                    <p:anim calcmode="lin" valueType="num">
                                      <p:cBhvr>
                                        <p:cTn id="5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400" fill="hold"/>
                                        <p:tgtEl>
                                          <p:spTgt spid="40"/>
                                        </p:tgtEl>
                                        <p:attrNameLst>
                                          <p:attrName>ppt_w</p:attrName>
                                        </p:attrNameLst>
                                      </p:cBhvr>
                                      <p:tavLst>
                                        <p:tav tm="0">
                                          <p:val>
                                            <p:fltVal val="0"/>
                                          </p:val>
                                        </p:tav>
                                        <p:tav tm="100000">
                                          <p:val>
                                            <p:strVal val="#ppt_w"/>
                                          </p:val>
                                        </p:tav>
                                      </p:tavLst>
                                    </p:anim>
                                    <p:anim calcmode="lin" valueType="num">
                                      <p:cBhvr>
                                        <p:cTn id="59" dur="400" fill="hold"/>
                                        <p:tgtEl>
                                          <p:spTgt spid="40"/>
                                        </p:tgtEl>
                                        <p:attrNameLst>
                                          <p:attrName>ppt_h</p:attrName>
                                        </p:attrNameLst>
                                      </p:cBhvr>
                                      <p:tavLst>
                                        <p:tav tm="0">
                                          <p:val>
                                            <p:fltVal val="0"/>
                                          </p:val>
                                        </p:tav>
                                        <p:tav tm="100000">
                                          <p:val>
                                            <p:strVal val="#ppt_h"/>
                                          </p:val>
                                        </p:tav>
                                      </p:tavLst>
                                    </p:anim>
                                    <p:animEffect transition="in" filter="fade">
                                      <p:cBhvr>
                                        <p:cTn id="60" dur="400"/>
                                        <p:tgtEl>
                                          <p:spTgt spid="40"/>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 calcmode="lin" valueType="num">
                                      <p:cBhvr>
                                        <p:cTn id="6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anim calcmode="lin" valueType="num">
                                      <p:cBhvr>
                                        <p:cTn id="7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fade">
                                      <p:cBhvr>
                                        <p:cTn id="7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 name="Picture Placeholder 2"/>
          <p:cNvSpPr>
            <a:spLocks noGrp="1"/>
          </p:cNvSpPr>
          <p:nvPr>
            <p:ph type="pic" sz="quarter" idx="17"/>
          </p:nvPr>
        </p:nvSpPr>
        <p:spPr>
          <a:xfrm>
            <a:off x="427039"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4" name="Text Placeholder 7"/>
          <p:cNvSpPr>
            <a:spLocks noGrp="1"/>
          </p:cNvSpPr>
          <p:nvPr>
            <p:ph type="body" sz="quarter" idx="18" hasCustomPrompt="1"/>
          </p:nvPr>
        </p:nvSpPr>
        <p:spPr>
          <a:xfrm>
            <a:off x="427038"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7"/>
          <p:cNvSpPr>
            <a:spLocks noGrp="1"/>
          </p:cNvSpPr>
          <p:nvPr>
            <p:ph type="body" sz="quarter" idx="19" hasCustomPrompt="1"/>
          </p:nvPr>
        </p:nvSpPr>
        <p:spPr>
          <a:xfrm>
            <a:off x="427038"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Text Placeholder 2"/>
          <p:cNvSpPr>
            <a:spLocks noGrp="1"/>
          </p:cNvSpPr>
          <p:nvPr>
            <p:ph type="body" sz="quarter" idx="16" hasCustomPrompt="1"/>
          </p:nvPr>
        </p:nvSpPr>
        <p:spPr>
          <a:xfrm>
            <a:off x="427039"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7" name="Text Placeholder 7"/>
          <p:cNvSpPr>
            <a:spLocks noGrp="1"/>
          </p:cNvSpPr>
          <p:nvPr>
            <p:ph type="body" sz="quarter" idx="39" hasCustomPrompt="1"/>
          </p:nvPr>
        </p:nvSpPr>
        <p:spPr>
          <a:xfrm>
            <a:off x="1004133"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18" name="Picture Placeholder 2"/>
          <p:cNvSpPr>
            <a:spLocks noGrp="1"/>
          </p:cNvSpPr>
          <p:nvPr>
            <p:ph type="pic" sz="quarter" idx="40"/>
          </p:nvPr>
        </p:nvSpPr>
        <p:spPr>
          <a:xfrm>
            <a:off x="2594505"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9" name="Text Placeholder 7"/>
          <p:cNvSpPr>
            <a:spLocks noGrp="1"/>
          </p:cNvSpPr>
          <p:nvPr>
            <p:ph type="body" sz="quarter" idx="41" hasCustomPrompt="1"/>
          </p:nvPr>
        </p:nvSpPr>
        <p:spPr>
          <a:xfrm>
            <a:off x="2594504"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0" name="Text Placeholder 7"/>
          <p:cNvSpPr>
            <a:spLocks noGrp="1"/>
          </p:cNvSpPr>
          <p:nvPr>
            <p:ph type="body" sz="quarter" idx="42" hasCustomPrompt="1"/>
          </p:nvPr>
        </p:nvSpPr>
        <p:spPr>
          <a:xfrm>
            <a:off x="2594504"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43" hasCustomPrompt="1"/>
          </p:nvPr>
        </p:nvSpPr>
        <p:spPr>
          <a:xfrm>
            <a:off x="2594505"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4" hasCustomPrompt="1"/>
          </p:nvPr>
        </p:nvSpPr>
        <p:spPr>
          <a:xfrm>
            <a:off x="3171599"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23" name="Picture Placeholder 2"/>
          <p:cNvSpPr>
            <a:spLocks noGrp="1"/>
          </p:cNvSpPr>
          <p:nvPr>
            <p:ph type="pic" sz="quarter" idx="45"/>
          </p:nvPr>
        </p:nvSpPr>
        <p:spPr>
          <a:xfrm>
            <a:off x="4846635"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4" name="Text Placeholder 7"/>
          <p:cNvSpPr>
            <a:spLocks noGrp="1"/>
          </p:cNvSpPr>
          <p:nvPr>
            <p:ph type="body" sz="quarter" idx="46" hasCustomPrompt="1"/>
          </p:nvPr>
        </p:nvSpPr>
        <p:spPr>
          <a:xfrm>
            <a:off x="4846634"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5" name="Text Placeholder 7"/>
          <p:cNvSpPr>
            <a:spLocks noGrp="1"/>
          </p:cNvSpPr>
          <p:nvPr>
            <p:ph type="body" sz="quarter" idx="47" hasCustomPrompt="1"/>
          </p:nvPr>
        </p:nvSpPr>
        <p:spPr>
          <a:xfrm>
            <a:off x="4846634"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6" name="Text Placeholder 2"/>
          <p:cNvSpPr>
            <a:spLocks noGrp="1"/>
          </p:cNvSpPr>
          <p:nvPr>
            <p:ph type="body" sz="quarter" idx="48" hasCustomPrompt="1"/>
          </p:nvPr>
        </p:nvSpPr>
        <p:spPr>
          <a:xfrm>
            <a:off x="4846635"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7" name="Text Placeholder 7"/>
          <p:cNvSpPr>
            <a:spLocks noGrp="1"/>
          </p:cNvSpPr>
          <p:nvPr>
            <p:ph type="body" sz="quarter" idx="49" hasCustomPrompt="1"/>
          </p:nvPr>
        </p:nvSpPr>
        <p:spPr>
          <a:xfrm>
            <a:off x="5423729"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28" name="Picture Placeholder 2"/>
          <p:cNvSpPr>
            <a:spLocks noGrp="1"/>
          </p:cNvSpPr>
          <p:nvPr>
            <p:ph type="pic" sz="quarter" idx="50"/>
          </p:nvPr>
        </p:nvSpPr>
        <p:spPr>
          <a:xfrm>
            <a:off x="7107234"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9" name="Text Placeholder 7"/>
          <p:cNvSpPr>
            <a:spLocks noGrp="1"/>
          </p:cNvSpPr>
          <p:nvPr>
            <p:ph type="body" sz="quarter" idx="51" hasCustomPrompt="1"/>
          </p:nvPr>
        </p:nvSpPr>
        <p:spPr>
          <a:xfrm>
            <a:off x="7107233"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0" name="Text Placeholder 7"/>
          <p:cNvSpPr>
            <a:spLocks noGrp="1"/>
          </p:cNvSpPr>
          <p:nvPr>
            <p:ph type="body" sz="quarter" idx="52" hasCustomPrompt="1"/>
          </p:nvPr>
        </p:nvSpPr>
        <p:spPr>
          <a:xfrm>
            <a:off x="7107233"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53" hasCustomPrompt="1"/>
          </p:nvPr>
        </p:nvSpPr>
        <p:spPr>
          <a:xfrm>
            <a:off x="7107234"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2" name="Text Placeholder 7"/>
          <p:cNvSpPr>
            <a:spLocks noGrp="1"/>
          </p:cNvSpPr>
          <p:nvPr>
            <p:ph type="body" sz="quarter" idx="54" hasCustomPrompt="1"/>
          </p:nvPr>
        </p:nvSpPr>
        <p:spPr>
          <a:xfrm>
            <a:off x="7684328"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3" name="Straight Connector 2"/>
          <p:cNvCxnSpPr/>
          <p:nvPr userDrawn="1"/>
        </p:nvCxnSpPr>
        <p:spPr>
          <a:xfrm>
            <a:off x="22987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5085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7691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28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400"/>
                                        <p:tgtEl>
                                          <p:spTgt spid="14">
                                            <p:txEl>
                                              <p:pRg st="0" end="0"/>
                                            </p:txEl>
                                          </p:spTgt>
                                        </p:tgtEl>
                                      </p:cBhvr>
                                    </p:animEffect>
                                    <p:anim calcmode="lin" valueType="num">
                                      <p:cBhvr>
                                        <p:cTn id="24"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anim calcmode="lin" valueType="num">
                                      <p:cBhvr>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5">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p:cTn id="37" dur="3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8" dur="3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9" dur="300"/>
                                        <p:tgtEl>
                                          <p:spTgt spid="17">
                                            <p:txEl>
                                              <p:pRg st="0" end="0"/>
                                            </p:txEl>
                                          </p:spTgt>
                                        </p:tgtEl>
                                      </p:cBhvr>
                                    </p:animEffect>
                                  </p:childTnLst>
                                </p:cTn>
                              </p:par>
                            </p:childTnLst>
                          </p:cTn>
                        </p:par>
                        <p:par>
                          <p:cTn id="40" fill="hold">
                            <p:stCondLst>
                              <p:cond delay="23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28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fade">
                                      <p:cBhvr>
                                        <p:cTn id="52" dur="400"/>
                                        <p:tgtEl>
                                          <p:spTgt spid="19">
                                            <p:txEl>
                                              <p:pRg st="0" end="0"/>
                                            </p:txEl>
                                          </p:spTgt>
                                        </p:tgtEl>
                                      </p:cBhvr>
                                    </p:animEffect>
                                    <p:anim calcmode="lin" valueType="num">
                                      <p:cBhvr>
                                        <p:cTn id="53"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4" dur="400" fill="hold"/>
                                        <p:tgtEl>
                                          <p:spTgt spid="19">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500"/>
                                        <p:tgtEl>
                                          <p:spTgt spid="20">
                                            <p:txEl>
                                              <p:pRg st="0" end="0"/>
                                            </p:txEl>
                                          </p:spTgt>
                                        </p:tgtEl>
                                      </p:cBhvr>
                                    </p:animEffect>
                                    <p:anim calcmode="lin" valueType="num">
                                      <p:cBhvr>
                                        <p:cTn id="5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20">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4100"/>
                            </p:stCondLst>
                            <p:childTnLst>
                              <p:par>
                                <p:cTn id="64" presetID="53" presetClass="entr" presetSubtype="16" fill="hold" grpId="0" nodeType="afterEffect">
                                  <p:stCondLst>
                                    <p:cond delay="0"/>
                                  </p:stCondLst>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p:cTn id="66"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7"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8" dur="300"/>
                                        <p:tgtEl>
                                          <p:spTgt spid="22">
                                            <p:txEl>
                                              <p:pRg st="0" end="0"/>
                                            </p:txEl>
                                          </p:spTgt>
                                        </p:tgtEl>
                                      </p:cBhvr>
                                    </p:animEffect>
                                  </p:childTnLst>
                                </p:cTn>
                              </p:par>
                            </p:childTnLst>
                          </p:cTn>
                        </p:par>
                        <p:par>
                          <p:cTn id="69" fill="hold">
                            <p:stCondLst>
                              <p:cond delay="4400"/>
                            </p:stCondLst>
                            <p:childTnLst>
                              <p:par>
                                <p:cTn id="70" presetID="22" presetClass="entr" presetSubtype="1"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up)">
                                      <p:cBhvr>
                                        <p:cTn id="72" dur="500"/>
                                        <p:tgtEl>
                                          <p:spTgt spid="33"/>
                                        </p:tgtEl>
                                      </p:cBhvr>
                                    </p:animEffect>
                                  </p:childTnLst>
                                </p:cTn>
                              </p:par>
                            </p:childTnLst>
                          </p:cTn>
                        </p:par>
                        <p:par>
                          <p:cTn id="73" fill="hold">
                            <p:stCondLst>
                              <p:cond delay="49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par>
                                <p:cTn id="79" presetID="42" presetClass="entr" presetSubtype="0" fill="hold" grpId="0" nodeType="withEffect">
                                  <p:stCondLst>
                                    <p:cond delay="200"/>
                                  </p:stCondLst>
                                  <p:childTnLst>
                                    <p:set>
                                      <p:cBhvr>
                                        <p:cTn id="80" dur="1" fill="hold">
                                          <p:stCondLst>
                                            <p:cond delay="0"/>
                                          </p:stCondLst>
                                        </p:cTn>
                                        <p:tgtEl>
                                          <p:spTgt spid="24">
                                            <p:txEl>
                                              <p:pRg st="0" end="0"/>
                                            </p:txEl>
                                          </p:spTgt>
                                        </p:tgtEl>
                                        <p:attrNameLst>
                                          <p:attrName>style.visibility</p:attrName>
                                        </p:attrNameLst>
                                      </p:cBhvr>
                                      <p:to>
                                        <p:strVal val="visible"/>
                                      </p:to>
                                    </p:set>
                                    <p:animEffect transition="in" filter="fade">
                                      <p:cBhvr>
                                        <p:cTn id="81" dur="400"/>
                                        <p:tgtEl>
                                          <p:spTgt spid="24">
                                            <p:txEl>
                                              <p:pRg st="0" end="0"/>
                                            </p:txEl>
                                          </p:spTgt>
                                        </p:tgtEl>
                                      </p:cBhvr>
                                    </p:animEffect>
                                    <p:anim calcmode="lin" valueType="num">
                                      <p:cBhvr>
                                        <p:cTn id="82" dur="4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3" dur="400" fill="hold"/>
                                        <p:tgtEl>
                                          <p:spTgt spid="24">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Effect transition="in" filter="fade">
                                      <p:cBhvr>
                                        <p:cTn id="86" dur="500"/>
                                        <p:tgtEl>
                                          <p:spTgt spid="25">
                                            <p:txEl>
                                              <p:pRg st="0" end="0"/>
                                            </p:txEl>
                                          </p:spTgt>
                                        </p:tgtEl>
                                      </p:cBhvr>
                                    </p:animEffect>
                                    <p:anim calcmode="lin" valueType="num">
                                      <p:cBhvr>
                                        <p:cTn id="8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5">
                                            <p:txEl>
                                              <p:pRg st="0" end="0"/>
                                            </p:txEl>
                                          </p:spTgt>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800"/>
                                  </p:stCondLst>
                                  <p:childTnLst>
                                    <p:set>
                                      <p:cBhvr>
                                        <p:cTn id="90" dur="1" fill="hold">
                                          <p:stCondLst>
                                            <p:cond delay="0"/>
                                          </p:stCondLst>
                                        </p:cTn>
                                        <p:tgtEl>
                                          <p:spTgt spid="26">
                                            <p:txEl>
                                              <p:pRg st="0" end="0"/>
                                            </p:txEl>
                                          </p:spTgt>
                                        </p:tgtEl>
                                        <p:attrNameLst>
                                          <p:attrName>style.visibility</p:attrName>
                                        </p:attrNameLst>
                                      </p:cBhvr>
                                      <p:to>
                                        <p:strVal val="visible"/>
                                      </p:to>
                                    </p:set>
                                    <p:animEffect transition="in" filter="fade">
                                      <p:cBhvr>
                                        <p:cTn id="91" dur="500"/>
                                        <p:tgtEl>
                                          <p:spTgt spid="26">
                                            <p:txEl>
                                              <p:pRg st="0" end="0"/>
                                            </p:txEl>
                                          </p:spTgt>
                                        </p:tgtEl>
                                      </p:cBhvr>
                                    </p:animEffect>
                                  </p:childTnLst>
                                </p:cTn>
                              </p:par>
                            </p:childTnLst>
                          </p:cTn>
                        </p:par>
                        <p:par>
                          <p:cTn id="92" fill="hold">
                            <p:stCondLst>
                              <p:cond delay="6200"/>
                            </p:stCondLst>
                            <p:childTnLst>
                              <p:par>
                                <p:cTn id="93" presetID="53" presetClass="entr" presetSubtype="16" fill="hold" grpId="0" nodeType="after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 calcmode="lin" valueType="num">
                                      <p:cBhvr>
                                        <p:cTn id="95"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96"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7" dur="300"/>
                                        <p:tgtEl>
                                          <p:spTgt spid="27">
                                            <p:txEl>
                                              <p:pRg st="0" end="0"/>
                                            </p:txEl>
                                          </p:spTgt>
                                        </p:tgtEl>
                                      </p:cBhvr>
                                    </p:animEffect>
                                  </p:childTnLst>
                                </p:cTn>
                              </p:par>
                            </p:childTnLst>
                          </p:cTn>
                        </p:par>
                        <p:par>
                          <p:cTn id="98" fill="hold">
                            <p:stCondLst>
                              <p:cond delay="6500"/>
                            </p:stCondLst>
                            <p:childTnLst>
                              <p:par>
                                <p:cTn id="99" presetID="22" presetClass="entr" presetSubtype="1" fill="hold"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up)">
                                      <p:cBhvr>
                                        <p:cTn id="101" dur="500"/>
                                        <p:tgtEl>
                                          <p:spTgt spid="34"/>
                                        </p:tgtEl>
                                      </p:cBhvr>
                                    </p:animEffect>
                                  </p:childTnLst>
                                </p:cTn>
                              </p:par>
                            </p:childTnLst>
                          </p:cTn>
                        </p:par>
                        <p:par>
                          <p:cTn id="102" fill="hold">
                            <p:stCondLst>
                              <p:cond delay="7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par>
                                <p:cTn id="108" presetID="42" presetClass="entr" presetSubtype="0" fill="hold" grpId="0" nodeType="withEffect">
                                  <p:stCondLst>
                                    <p:cond delay="200"/>
                                  </p:stCondLst>
                                  <p:childTnLst>
                                    <p:set>
                                      <p:cBhvr>
                                        <p:cTn id="109" dur="1" fill="hold">
                                          <p:stCondLst>
                                            <p:cond delay="0"/>
                                          </p:stCondLst>
                                        </p:cTn>
                                        <p:tgtEl>
                                          <p:spTgt spid="29">
                                            <p:txEl>
                                              <p:pRg st="0" end="0"/>
                                            </p:txEl>
                                          </p:spTgt>
                                        </p:tgtEl>
                                        <p:attrNameLst>
                                          <p:attrName>style.visibility</p:attrName>
                                        </p:attrNameLst>
                                      </p:cBhvr>
                                      <p:to>
                                        <p:strVal val="visible"/>
                                      </p:to>
                                    </p:set>
                                    <p:animEffect transition="in" filter="fade">
                                      <p:cBhvr>
                                        <p:cTn id="110" dur="400"/>
                                        <p:tgtEl>
                                          <p:spTgt spid="29">
                                            <p:txEl>
                                              <p:pRg st="0" end="0"/>
                                            </p:txEl>
                                          </p:spTgt>
                                        </p:tgtEl>
                                      </p:cBhvr>
                                    </p:animEffect>
                                    <p:anim calcmode="lin" valueType="num">
                                      <p:cBhvr>
                                        <p:cTn id="111"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2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30">
                                            <p:txEl>
                                              <p:pRg st="0" end="0"/>
                                            </p:txEl>
                                          </p:spTgt>
                                        </p:tgtEl>
                                        <p:attrNameLst>
                                          <p:attrName>style.visibility</p:attrName>
                                        </p:attrNameLst>
                                      </p:cBhvr>
                                      <p:to>
                                        <p:strVal val="visible"/>
                                      </p:to>
                                    </p:set>
                                    <p:animEffect transition="in" filter="fade">
                                      <p:cBhvr>
                                        <p:cTn id="115" dur="500"/>
                                        <p:tgtEl>
                                          <p:spTgt spid="30">
                                            <p:txEl>
                                              <p:pRg st="0" end="0"/>
                                            </p:txEl>
                                          </p:spTgt>
                                        </p:tgtEl>
                                      </p:cBhvr>
                                    </p:animEffect>
                                    <p:anim calcmode="lin" valueType="num">
                                      <p:cBhvr>
                                        <p:cTn id="11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18" presetID="10" presetClass="entr" presetSubtype="0" fill="hold" grpId="0" nodeType="withEffect">
                                  <p:stCondLst>
                                    <p:cond delay="800"/>
                                  </p:stCondLst>
                                  <p:childTnLst>
                                    <p:set>
                                      <p:cBhvr>
                                        <p:cTn id="119" dur="1" fill="hold">
                                          <p:stCondLst>
                                            <p:cond delay="0"/>
                                          </p:stCondLst>
                                        </p:cTn>
                                        <p:tgtEl>
                                          <p:spTgt spid="31">
                                            <p:txEl>
                                              <p:pRg st="0" end="0"/>
                                            </p:txEl>
                                          </p:spTgt>
                                        </p:tgtEl>
                                        <p:attrNameLst>
                                          <p:attrName>style.visibility</p:attrName>
                                        </p:attrNameLst>
                                      </p:cBhvr>
                                      <p:to>
                                        <p:strVal val="visible"/>
                                      </p:to>
                                    </p:set>
                                    <p:animEffect transition="in" filter="fade">
                                      <p:cBhvr>
                                        <p:cTn id="120" dur="500"/>
                                        <p:tgtEl>
                                          <p:spTgt spid="31">
                                            <p:txEl>
                                              <p:pRg st="0" end="0"/>
                                            </p:txEl>
                                          </p:spTgt>
                                        </p:tgtEl>
                                      </p:cBhvr>
                                    </p:animEffect>
                                  </p:childTnLst>
                                </p:cTn>
                              </p:par>
                            </p:childTnLst>
                          </p:cTn>
                        </p:par>
                        <p:par>
                          <p:cTn id="121" fill="hold">
                            <p:stCondLst>
                              <p:cond delay="8300"/>
                            </p:stCondLst>
                            <p:childTnLst>
                              <p:par>
                                <p:cTn id="122" presetID="53" presetClass="entr" presetSubtype="16" fill="hold" grpId="0" nodeType="afterEffect">
                                  <p:stCondLst>
                                    <p:cond delay="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p:cTn id="124" dur="3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1" grpId="0"/>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10" presetClass="entr" presetSubtype="0" fill="hold" nodeType="withEffect">
                  <p:stCondLst>
                    <p:cond delay="8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53" presetClass="entr" presetSubtype="16"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300" fill="hold"/>
                        <p:tgtEl>
                          <p:spTgt spid="17"/>
                        </p:tgtEl>
                        <p:attrNameLst>
                          <p:attrName>ppt_w</p:attrName>
                        </p:attrNameLst>
                      </p:cBhvr>
                      <p:tavLst>
                        <p:tav tm="0">
                          <p:val>
                            <p:fltVal val="0"/>
                          </p:val>
                        </p:tav>
                        <p:tav tm="100000">
                          <p:val>
                            <p:strVal val="#ppt_w"/>
                          </p:val>
                        </p:tav>
                      </p:tavLst>
                    </p:anim>
                    <p:anim calcmode="lin" valueType="num">
                      <p:cBhvr>
                        <p:cTn dur="300" fill="hold"/>
                        <p:tgtEl>
                          <p:spTgt spid="17"/>
                        </p:tgtEl>
                        <p:attrNameLst>
                          <p:attrName>ppt_h</p:attrName>
                        </p:attrNameLst>
                      </p:cBhvr>
                      <p:tavLst>
                        <p:tav tm="0">
                          <p:val>
                            <p:fltVal val="0"/>
                          </p:val>
                        </p:tav>
                        <p:tav tm="100000">
                          <p:val>
                            <p:strVal val="#ppt_h"/>
                          </p:val>
                        </p:tav>
                      </p:tavLst>
                    </p:anim>
                    <p:animEffect transition="in" filter="fade">
                      <p:cBhvr>
                        <p:cTn dur="300"/>
                        <p:tgtEl>
                          <p:spTgt spid="17"/>
                        </p:tgtEl>
                      </p:cBhvr>
                    </p:animEffect>
                  </p:childTnLst>
                </p:cTn>
              </p:par>
            </p:tnLst>
          </p:tmpl>
        </p:tmplLst>
      </p:bldP>
      <p:bldP spid="18" grpId="0"/>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400"/>
                        <p:tgtEl>
                          <p:spTgt spid="24"/>
                        </p:tgtEl>
                      </p:cBhvr>
                    </p:animEffect>
                    <p:anim calcmode="lin" valueType="num">
                      <p:cBhvr>
                        <p:cTn dur="400" fill="hold"/>
                        <p:tgtEl>
                          <p:spTgt spid="24"/>
                        </p:tgtEl>
                        <p:attrNameLst>
                          <p:attrName>ppt_x</p:attrName>
                        </p:attrNameLst>
                      </p:cBhvr>
                      <p:tavLst>
                        <p:tav tm="0">
                          <p:val>
                            <p:strVal val="#ppt_x"/>
                          </p:val>
                        </p:tav>
                        <p:tav tm="100000">
                          <p:val>
                            <p:strVal val="#ppt_x"/>
                          </p:val>
                        </p:tav>
                      </p:tavLst>
                    </p:anim>
                    <p:anim calcmode="lin" valueType="num">
                      <p:cBhvr>
                        <p:cTn dur="4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10" presetClass="entr" presetSubtype="0"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300" fill="hold"/>
                        <p:tgtEl>
                          <p:spTgt spid="32"/>
                        </p:tgtEl>
                        <p:attrNameLst>
                          <p:attrName>ppt_w</p:attrName>
                        </p:attrNameLst>
                      </p:cBhvr>
                      <p:tavLst>
                        <p:tav tm="0">
                          <p:val>
                            <p:fltVal val="0"/>
                          </p:val>
                        </p:tav>
                        <p:tav tm="100000">
                          <p:val>
                            <p:strVal val="#ppt_w"/>
                          </p:val>
                        </p:tav>
                      </p:tavLst>
                    </p:anim>
                    <p:anim calcmode="lin" valueType="num">
                      <p:cBhvr>
                        <p:cTn dur="300" fill="hold"/>
                        <p:tgtEl>
                          <p:spTgt spid="32"/>
                        </p:tgtEl>
                        <p:attrNameLst>
                          <p:attrName>ppt_h</p:attrName>
                        </p:attrNameLst>
                      </p:cBhvr>
                      <p:tavLst>
                        <p:tav tm="0">
                          <p:val>
                            <p:fltVal val="0"/>
                          </p:val>
                        </p:tav>
                        <p:tav tm="100000">
                          <p:val>
                            <p:strVal val="#ppt_h"/>
                          </p:val>
                        </p:tav>
                      </p:tavLst>
                    </p:anim>
                    <p:animEffect transition="in" filter="fade">
                      <p:cBhvr>
                        <p:cTn dur="300"/>
                        <p:tgtEl>
                          <p:spTgt spid="3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427039"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3" name="Rectangle 2"/>
          <p:cNvSpPr/>
          <p:nvPr userDrawn="1"/>
        </p:nvSpPr>
        <p:spPr>
          <a:xfrm>
            <a:off x="427038" y="2861734"/>
            <a:ext cx="146526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 Placeholder 7"/>
          <p:cNvSpPr>
            <a:spLocks noGrp="1"/>
          </p:cNvSpPr>
          <p:nvPr>
            <p:ph type="body" sz="quarter" idx="18" hasCustomPrompt="1"/>
          </p:nvPr>
        </p:nvSpPr>
        <p:spPr>
          <a:xfrm>
            <a:off x="427038"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5" name="Text Placeholder 7"/>
          <p:cNvSpPr>
            <a:spLocks noGrp="1"/>
          </p:cNvSpPr>
          <p:nvPr>
            <p:ph type="body" sz="quarter" idx="19" hasCustomPrompt="1"/>
          </p:nvPr>
        </p:nvSpPr>
        <p:spPr>
          <a:xfrm>
            <a:off x="427038"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16" hasCustomPrompt="1"/>
          </p:nvPr>
        </p:nvSpPr>
        <p:spPr>
          <a:xfrm>
            <a:off x="427039"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7" name="Text Placeholder 7"/>
          <p:cNvSpPr>
            <a:spLocks noGrp="1"/>
          </p:cNvSpPr>
          <p:nvPr>
            <p:ph type="body" sz="quarter" idx="39" hasCustomPrompt="1"/>
          </p:nvPr>
        </p:nvSpPr>
        <p:spPr>
          <a:xfrm>
            <a:off x="991434"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38" name="Picture Placeholder 2"/>
          <p:cNvSpPr>
            <a:spLocks noGrp="1"/>
          </p:cNvSpPr>
          <p:nvPr>
            <p:ph type="pic" sz="quarter" idx="40"/>
          </p:nvPr>
        </p:nvSpPr>
        <p:spPr>
          <a:xfrm>
            <a:off x="21288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39" name="Rectangle 38"/>
          <p:cNvSpPr/>
          <p:nvPr userDrawn="1"/>
        </p:nvSpPr>
        <p:spPr>
          <a:xfrm>
            <a:off x="2128840" y="2861734"/>
            <a:ext cx="1465260"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Placeholder 7"/>
          <p:cNvSpPr>
            <a:spLocks noGrp="1"/>
          </p:cNvSpPr>
          <p:nvPr>
            <p:ph type="body" sz="quarter" idx="41" hasCustomPrompt="1"/>
          </p:nvPr>
        </p:nvSpPr>
        <p:spPr>
          <a:xfrm>
            <a:off x="21288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41" name="Text Placeholder 7"/>
          <p:cNvSpPr>
            <a:spLocks noGrp="1"/>
          </p:cNvSpPr>
          <p:nvPr>
            <p:ph type="body" sz="quarter" idx="42" hasCustomPrompt="1"/>
          </p:nvPr>
        </p:nvSpPr>
        <p:spPr>
          <a:xfrm>
            <a:off x="21288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43" hasCustomPrompt="1"/>
          </p:nvPr>
        </p:nvSpPr>
        <p:spPr>
          <a:xfrm>
            <a:off x="21288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43" name="Text Placeholder 7"/>
          <p:cNvSpPr>
            <a:spLocks noGrp="1"/>
          </p:cNvSpPr>
          <p:nvPr>
            <p:ph type="body" sz="quarter" idx="44" hasCustomPrompt="1"/>
          </p:nvPr>
        </p:nvSpPr>
        <p:spPr>
          <a:xfrm>
            <a:off x="26932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44" name="Picture Placeholder 2"/>
          <p:cNvSpPr>
            <a:spLocks noGrp="1"/>
          </p:cNvSpPr>
          <p:nvPr>
            <p:ph type="pic" sz="quarter" idx="45"/>
          </p:nvPr>
        </p:nvSpPr>
        <p:spPr>
          <a:xfrm>
            <a:off x="38306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45" name="Rectangle 44"/>
          <p:cNvSpPr/>
          <p:nvPr userDrawn="1"/>
        </p:nvSpPr>
        <p:spPr>
          <a:xfrm>
            <a:off x="3830640" y="2861734"/>
            <a:ext cx="1465260"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 Placeholder 7"/>
          <p:cNvSpPr>
            <a:spLocks noGrp="1"/>
          </p:cNvSpPr>
          <p:nvPr>
            <p:ph type="body" sz="quarter" idx="46" hasCustomPrompt="1"/>
          </p:nvPr>
        </p:nvSpPr>
        <p:spPr>
          <a:xfrm>
            <a:off x="38306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47" name="Text Placeholder 7"/>
          <p:cNvSpPr>
            <a:spLocks noGrp="1"/>
          </p:cNvSpPr>
          <p:nvPr>
            <p:ph type="body" sz="quarter" idx="47" hasCustomPrompt="1"/>
          </p:nvPr>
        </p:nvSpPr>
        <p:spPr>
          <a:xfrm>
            <a:off x="38306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8" name="Text Placeholder 2"/>
          <p:cNvSpPr>
            <a:spLocks noGrp="1"/>
          </p:cNvSpPr>
          <p:nvPr>
            <p:ph type="body" sz="quarter" idx="48" hasCustomPrompt="1"/>
          </p:nvPr>
        </p:nvSpPr>
        <p:spPr>
          <a:xfrm>
            <a:off x="38306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49" name="Text Placeholder 7"/>
          <p:cNvSpPr>
            <a:spLocks noGrp="1"/>
          </p:cNvSpPr>
          <p:nvPr>
            <p:ph type="body" sz="quarter" idx="49" hasCustomPrompt="1"/>
          </p:nvPr>
        </p:nvSpPr>
        <p:spPr>
          <a:xfrm>
            <a:off x="43950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50" name="Picture Placeholder 2"/>
          <p:cNvSpPr>
            <a:spLocks noGrp="1"/>
          </p:cNvSpPr>
          <p:nvPr>
            <p:ph type="pic" sz="quarter" idx="50"/>
          </p:nvPr>
        </p:nvSpPr>
        <p:spPr>
          <a:xfrm>
            <a:off x="55197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1" name="Rectangle 50"/>
          <p:cNvSpPr/>
          <p:nvPr userDrawn="1"/>
        </p:nvSpPr>
        <p:spPr>
          <a:xfrm>
            <a:off x="5519740" y="2861734"/>
            <a:ext cx="1465260" cy="10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 Placeholder 7"/>
          <p:cNvSpPr>
            <a:spLocks noGrp="1"/>
          </p:cNvSpPr>
          <p:nvPr>
            <p:ph type="body" sz="quarter" idx="51" hasCustomPrompt="1"/>
          </p:nvPr>
        </p:nvSpPr>
        <p:spPr>
          <a:xfrm>
            <a:off x="55197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53" name="Text Placeholder 7"/>
          <p:cNvSpPr>
            <a:spLocks noGrp="1"/>
          </p:cNvSpPr>
          <p:nvPr>
            <p:ph type="body" sz="quarter" idx="52" hasCustomPrompt="1"/>
          </p:nvPr>
        </p:nvSpPr>
        <p:spPr>
          <a:xfrm>
            <a:off x="55197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53" hasCustomPrompt="1"/>
          </p:nvPr>
        </p:nvSpPr>
        <p:spPr>
          <a:xfrm>
            <a:off x="55197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55" name="Text Placeholder 7"/>
          <p:cNvSpPr>
            <a:spLocks noGrp="1"/>
          </p:cNvSpPr>
          <p:nvPr>
            <p:ph type="body" sz="quarter" idx="54" hasCustomPrompt="1"/>
          </p:nvPr>
        </p:nvSpPr>
        <p:spPr>
          <a:xfrm>
            <a:off x="60841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56" name="Picture Placeholder 2"/>
          <p:cNvSpPr>
            <a:spLocks noGrp="1"/>
          </p:cNvSpPr>
          <p:nvPr>
            <p:ph type="pic" sz="quarter" idx="55"/>
          </p:nvPr>
        </p:nvSpPr>
        <p:spPr>
          <a:xfrm>
            <a:off x="7216778"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7" name="Rectangle 56"/>
          <p:cNvSpPr/>
          <p:nvPr userDrawn="1"/>
        </p:nvSpPr>
        <p:spPr>
          <a:xfrm>
            <a:off x="7216777" y="2861734"/>
            <a:ext cx="1465260" cy="10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7"/>
          <p:cNvSpPr>
            <a:spLocks noGrp="1"/>
          </p:cNvSpPr>
          <p:nvPr>
            <p:ph type="body" sz="quarter" idx="56" hasCustomPrompt="1"/>
          </p:nvPr>
        </p:nvSpPr>
        <p:spPr>
          <a:xfrm>
            <a:off x="7216777"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59" name="Text Placeholder 7"/>
          <p:cNvSpPr>
            <a:spLocks noGrp="1"/>
          </p:cNvSpPr>
          <p:nvPr>
            <p:ph type="body" sz="quarter" idx="57" hasCustomPrompt="1"/>
          </p:nvPr>
        </p:nvSpPr>
        <p:spPr>
          <a:xfrm>
            <a:off x="7216777"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0" name="Text Placeholder 2"/>
          <p:cNvSpPr>
            <a:spLocks noGrp="1"/>
          </p:cNvSpPr>
          <p:nvPr>
            <p:ph type="body" sz="quarter" idx="58" hasCustomPrompt="1"/>
          </p:nvPr>
        </p:nvSpPr>
        <p:spPr>
          <a:xfrm>
            <a:off x="7216778"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61" name="Text Placeholder 7"/>
          <p:cNvSpPr>
            <a:spLocks noGrp="1"/>
          </p:cNvSpPr>
          <p:nvPr>
            <p:ph type="body" sz="quarter" idx="59" hasCustomPrompt="1"/>
          </p:nvPr>
        </p:nvSpPr>
        <p:spPr>
          <a:xfrm>
            <a:off x="7781173"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39133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par>
                          <p:cTn id="21" fill="hold">
                            <p:stCondLst>
                              <p:cond delay="12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400"/>
                                        <p:tgtEl>
                                          <p:spTgt spid="34">
                                            <p:txEl>
                                              <p:pRg st="0" end="0"/>
                                            </p:txEl>
                                          </p:spTgt>
                                        </p:tgtEl>
                                      </p:cBhvr>
                                    </p:animEffect>
                                    <p:anim calcmode="lin" valueType="num">
                                      <p:cBhvr>
                                        <p:cTn id="28"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anim calcmode="lin" valueType="num">
                                      <p:cBhvr>
                                        <p:cTn id="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fade">
                                      <p:cBhvr>
                                        <p:cTn id="37" dur="500"/>
                                        <p:tgtEl>
                                          <p:spTgt spid="36">
                                            <p:txEl>
                                              <p:pRg st="0" end="0"/>
                                            </p:txEl>
                                          </p:spTgt>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p:cTn id="41"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37">
                                            <p:txEl>
                                              <p:pRg st="0" end="0"/>
                                            </p:txEl>
                                          </p:spTgt>
                                        </p:tgtEl>
                                      </p:cBhvr>
                                    </p:animEffect>
                                  </p:childTnLst>
                                </p:cTn>
                              </p:par>
                            </p:childTnLst>
                          </p:cTn>
                        </p:par>
                        <p:par>
                          <p:cTn id="44" fill="hold">
                            <p:stCondLst>
                              <p:cond delay="28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30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42" presetClass="entr" presetSubtype="0" fill="hold" grpId="0" nodeType="withEffect">
                                  <p:stCondLst>
                                    <p:cond delay="20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fade">
                                      <p:cBhvr>
                                        <p:cTn id="56" dur="400"/>
                                        <p:tgtEl>
                                          <p:spTgt spid="40">
                                            <p:txEl>
                                              <p:pRg st="0" end="0"/>
                                            </p:txEl>
                                          </p:spTgt>
                                        </p:tgtEl>
                                      </p:cBhvr>
                                    </p:animEffect>
                                    <p:anim calcmode="lin" valueType="num">
                                      <p:cBhvr>
                                        <p:cTn id="57"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58" dur="400" fill="hold"/>
                                        <p:tgtEl>
                                          <p:spTgt spid="40">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500"/>
                                        <p:tgtEl>
                                          <p:spTgt spid="41">
                                            <p:txEl>
                                              <p:pRg st="0" end="0"/>
                                            </p:txEl>
                                          </p:spTgt>
                                        </p:tgtEl>
                                      </p:cBhvr>
                                    </p:animEffect>
                                    <p:anim calcmode="lin" valueType="num">
                                      <p:cBhvr>
                                        <p:cTn id="6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8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childTnLst>
                                </p:cTn>
                              </p:par>
                            </p:childTnLst>
                          </p:cTn>
                        </p:par>
                        <p:par>
                          <p:cTn id="67" fill="hold">
                            <p:stCondLst>
                              <p:cond delay="4600"/>
                            </p:stCondLst>
                            <p:childTnLst>
                              <p:par>
                                <p:cTn id="68" presetID="53" presetClass="entr" presetSubtype="16"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p:cTn id="70" dur="3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71" dur="3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72" dur="300"/>
                                        <p:tgtEl>
                                          <p:spTgt spid="43">
                                            <p:txEl>
                                              <p:pRg st="0" end="0"/>
                                            </p:txEl>
                                          </p:spTgt>
                                        </p:tgtEl>
                                      </p:cBhvr>
                                    </p:animEffect>
                                  </p:childTnLst>
                                </p:cTn>
                              </p:par>
                            </p:childTnLst>
                          </p:cTn>
                        </p:par>
                        <p:par>
                          <p:cTn id="73" fill="hold">
                            <p:stCondLst>
                              <p:cond delay="49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childTnLst>
                          </p:cTn>
                        </p:par>
                        <p:par>
                          <p:cTn id="79" fill="hold">
                            <p:stCondLst>
                              <p:cond delay="540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6">
                                            <p:txEl>
                                              <p:pRg st="0" end="0"/>
                                            </p:txEl>
                                          </p:spTgt>
                                        </p:tgtEl>
                                        <p:attrNameLst>
                                          <p:attrName>style.visibility</p:attrName>
                                        </p:attrNameLst>
                                      </p:cBhvr>
                                      <p:to>
                                        <p:strVal val="visible"/>
                                      </p:to>
                                    </p:set>
                                    <p:animEffect transition="in" filter="fade">
                                      <p:cBhvr>
                                        <p:cTn id="85" dur="400"/>
                                        <p:tgtEl>
                                          <p:spTgt spid="46">
                                            <p:txEl>
                                              <p:pRg st="0" end="0"/>
                                            </p:txEl>
                                          </p:spTgt>
                                        </p:tgtEl>
                                      </p:cBhvr>
                                    </p:animEffect>
                                    <p:anim calcmode="lin" valueType="num">
                                      <p:cBhvr>
                                        <p:cTn id="86"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6">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7">
                                            <p:txEl>
                                              <p:pRg st="0" end="0"/>
                                            </p:txEl>
                                          </p:spTgt>
                                        </p:tgtEl>
                                        <p:attrNameLst>
                                          <p:attrName>style.visibility</p:attrName>
                                        </p:attrNameLst>
                                      </p:cBhvr>
                                      <p:to>
                                        <p:strVal val="visible"/>
                                      </p:to>
                                    </p:set>
                                    <p:animEffect transition="in" filter="fade">
                                      <p:cBhvr>
                                        <p:cTn id="90" dur="500"/>
                                        <p:tgtEl>
                                          <p:spTgt spid="47">
                                            <p:txEl>
                                              <p:pRg st="0" end="0"/>
                                            </p:txEl>
                                          </p:spTgt>
                                        </p:tgtEl>
                                      </p:cBhvr>
                                    </p:animEffect>
                                    <p:anim calcmode="lin" valueType="num">
                                      <p:cBhvr>
                                        <p:cTn id="9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7">
                                            <p:txEl>
                                              <p:pRg st="0" end="0"/>
                                            </p:txEl>
                                          </p:spTgt>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800"/>
                                  </p:stCondLst>
                                  <p:childTnLst>
                                    <p:set>
                                      <p:cBhvr>
                                        <p:cTn id="94" dur="1" fill="hold">
                                          <p:stCondLst>
                                            <p:cond delay="0"/>
                                          </p:stCondLst>
                                        </p:cTn>
                                        <p:tgtEl>
                                          <p:spTgt spid="48">
                                            <p:txEl>
                                              <p:pRg st="0" end="0"/>
                                            </p:txEl>
                                          </p:spTgt>
                                        </p:tgtEl>
                                        <p:attrNameLst>
                                          <p:attrName>style.visibility</p:attrName>
                                        </p:attrNameLst>
                                      </p:cBhvr>
                                      <p:to>
                                        <p:strVal val="visible"/>
                                      </p:to>
                                    </p:set>
                                    <p:animEffect transition="in" filter="fade">
                                      <p:cBhvr>
                                        <p:cTn id="95" dur="500"/>
                                        <p:tgtEl>
                                          <p:spTgt spid="48">
                                            <p:txEl>
                                              <p:pRg st="0" end="0"/>
                                            </p:txEl>
                                          </p:spTgt>
                                        </p:tgtEl>
                                      </p:cBhvr>
                                    </p:animEffect>
                                  </p:childTnLst>
                                </p:cTn>
                              </p:par>
                            </p:childTnLst>
                          </p:cTn>
                        </p:par>
                        <p:par>
                          <p:cTn id="96" fill="hold">
                            <p:stCondLst>
                              <p:cond delay="6700"/>
                            </p:stCondLst>
                            <p:childTnLst>
                              <p:par>
                                <p:cTn id="97" presetID="53" presetClass="entr" presetSubtype="16" fill="hold" grpId="0" nodeType="afterEffect">
                                  <p:stCondLst>
                                    <p:cond delay="0"/>
                                  </p:stCondLst>
                                  <p:childTnLst>
                                    <p:set>
                                      <p:cBhvr>
                                        <p:cTn id="98" dur="1" fill="hold">
                                          <p:stCondLst>
                                            <p:cond delay="0"/>
                                          </p:stCondLst>
                                        </p:cTn>
                                        <p:tgtEl>
                                          <p:spTgt spid="49">
                                            <p:txEl>
                                              <p:pRg st="0" end="0"/>
                                            </p:txEl>
                                          </p:spTgt>
                                        </p:tgtEl>
                                        <p:attrNameLst>
                                          <p:attrName>style.visibility</p:attrName>
                                        </p:attrNameLst>
                                      </p:cBhvr>
                                      <p:to>
                                        <p:strVal val="visible"/>
                                      </p:to>
                                    </p:set>
                                    <p:anim calcmode="lin" valueType="num">
                                      <p:cBhvr>
                                        <p:cTn id="99" dur="3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00" dur="3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01" dur="300"/>
                                        <p:tgtEl>
                                          <p:spTgt spid="49">
                                            <p:txEl>
                                              <p:pRg st="0" end="0"/>
                                            </p:txEl>
                                          </p:spTgt>
                                        </p:tgtEl>
                                      </p:cBhvr>
                                    </p:animEffect>
                                  </p:childTnLst>
                                </p:cTn>
                              </p:par>
                            </p:childTnLst>
                          </p:cTn>
                        </p:par>
                        <p:par>
                          <p:cTn id="102" fill="hold">
                            <p:stCondLst>
                              <p:cond delay="7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Effect transition="in" filter="fade">
                                      <p:cBhvr>
                                        <p:cTn id="107" dur="500"/>
                                        <p:tgtEl>
                                          <p:spTgt spid="50"/>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left)">
                                      <p:cBhvr>
                                        <p:cTn id="111" dur="500"/>
                                        <p:tgtEl>
                                          <p:spTgt spid="51"/>
                                        </p:tgtEl>
                                      </p:cBhvr>
                                    </p:animEffect>
                                  </p:childTnLst>
                                </p:cTn>
                              </p:par>
                              <p:par>
                                <p:cTn id="112" presetID="42" presetClass="entr" presetSubtype="0" fill="hold" grpId="0" nodeType="withEffect">
                                  <p:stCondLst>
                                    <p:cond delay="200"/>
                                  </p:stCondLst>
                                  <p:childTnLst>
                                    <p:set>
                                      <p:cBhvr>
                                        <p:cTn id="113" dur="1" fill="hold">
                                          <p:stCondLst>
                                            <p:cond delay="0"/>
                                          </p:stCondLst>
                                        </p:cTn>
                                        <p:tgtEl>
                                          <p:spTgt spid="52">
                                            <p:txEl>
                                              <p:pRg st="0" end="0"/>
                                            </p:txEl>
                                          </p:spTgt>
                                        </p:tgtEl>
                                        <p:attrNameLst>
                                          <p:attrName>style.visibility</p:attrName>
                                        </p:attrNameLst>
                                      </p:cBhvr>
                                      <p:to>
                                        <p:strVal val="visible"/>
                                      </p:to>
                                    </p:set>
                                    <p:animEffect transition="in" filter="fade">
                                      <p:cBhvr>
                                        <p:cTn id="114" dur="400"/>
                                        <p:tgtEl>
                                          <p:spTgt spid="52">
                                            <p:txEl>
                                              <p:pRg st="0" end="0"/>
                                            </p:txEl>
                                          </p:spTgt>
                                        </p:tgtEl>
                                      </p:cBhvr>
                                    </p:animEffect>
                                    <p:anim calcmode="lin" valueType="num">
                                      <p:cBhvr>
                                        <p:cTn id="115" dur="4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16" dur="400" fill="hold"/>
                                        <p:tgtEl>
                                          <p:spTgt spid="52">
                                            <p:txEl>
                                              <p:pRg st="0" end="0"/>
                                            </p:txEl>
                                          </p:spTgt>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200"/>
                                  </p:stCondLst>
                                  <p:childTnLst>
                                    <p:set>
                                      <p:cBhvr>
                                        <p:cTn id="118" dur="1" fill="hold">
                                          <p:stCondLst>
                                            <p:cond delay="0"/>
                                          </p:stCondLst>
                                        </p:cTn>
                                        <p:tgtEl>
                                          <p:spTgt spid="53">
                                            <p:txEl>
                                              <p:pRg st="0" end="0"/>
                                            </p:txEl>
                                          </p:spTgt>
                                        </p:tgtEl>
                                        <p:attrNameLst>
                                          <p:attrName>style.visibility</p:attrName>
                                        </p:attrNameLst>
                                      </p:cBhvr>
                                      <p:to>
                                        <p:strVal val="visible"/>
                                      </p:to>
                                    </p:set>
                                    <p:animEffect transition="in" filter="fade">
                                      <p:cBhvr>
                                        <p:cTn id="119" dur="500"/>
                                        <p:tgtEl>
                                          <p:spTgt spid="53">
                                            <p:txEl>
                                              <p:pRg st="0" end="0"/>
                                            </p:txEl>
                                          </p:spTgt>
                                        </p:tgtEl>
                                      </p:cBhvr>
                                    </p:animEffect>
                                    <p:anim calcmode="lin" valueType="num">
                                      <p:cBhvr>
                                        <p:cTn id="12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2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122" presetID="10" presetClass="entr" presetSubtype="0" fill="hold" grpId="0" nodeType="withEffect">
                                  <p:stCondLst>
                                    <p:cond delay="800"/>
                                  </p:stCondLst>
                                  <p:childTnLst>
                                    <p:set>
                                      <p:cBhvr>
                                        <p:cTn id="123" dur="1" fill="hold">
                                          <p:stCondLst>
                                            <p:cond delay="0"/>
                                          </p:stCondLst>
                                        </p:cTn>
                                        <p:tgtEl>
                                          <p:spTgt spid="54">
                                            <p:txEl>
                                              <p:pRg st="0" end="0"/>
                                            </p:txEl>
                                          </p:spTgt>
                                        </p:tgtEl>
                                        <p:attrNameLst>
                                          <p:attrName>style.visibility</p:attrName>
                                        </p:attrNameLst>
                                      </p:cBhvr>
                                      <p:to>
                                        <p:strVal val="visible"/>
                                      </p:to>
                                    </p:set>
                                    <p:animEffect transition="in" filter="fade">
                                      <p:cBhvr>
                                        <p:cTn id="124" dur="500"/>
                                        <p:tgtEl>
                                          <p:spTgt spid="54">
                                            <p:txEl>
                                              <p:pRg st="0" end="0"/>
                                            </p:txEl>
                                          </p:spTgt>
                                        </p:tgtEl>
                                      </p:cBhvr>
                                    </p:animEffect>
                                  </p:childTnLst>
                                </p:cTn>
                              </p:par>
                            </p:childTnLst>
                          </p:cTn>
                        </p:par>
                        <p:par>
                          <p:cTn id="125" fill="hold">
                            <p:stCondLst>
                              <p:cond delay="8800"/>
                            </p:stCondLst>
                            <p:childTnLst>
                              <p:par>
                                <p:cTn id="126" presetID="53" presetClass="entr" presetSubtype="16" fill="hold" grpId="0" nodeType="afterEffect">
                                  <p:stCondLst>
                                    <p:cond delay="0"/>
                                  </p:stCondLst>
                                  <p:childTnLst>
                                    <p:set>
                                      <p:cBhvr>
                                        <p:cTn id="127" dur="1" fill="hold">
                                          <p:stCondLst>
                                            <p:cond delay="0"/>
                                          </p:stCondLst>
                                        </p:cTn>
                                        <p:tgtEl>
                                          <p:spTgt spid="55">
                                            <p:txEl>
                                              <p:pRg st="0" end="0"/>
                                            </p:txEl>
                                          </p:spTgt>
                                        </p:tgtEl>
                                        <p:attrNameLst>
                                          <p:attrName>style.visibility</p:attrName>
                                        </p:attrNameLst>
                                      </p:cBhvr>
                                      <p:to>
                                        <p:strVal val="visible"/>
                                      </p:to>
                                    </p:set>
                                    <p:anim calcmode="lin" valueType="num">
                                      <p:cBhvr>
                                        <p:cTn id="128"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29"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30" dur="300"/>
                                        <p:tgtEl>
                                          <p:spTgt spid="55">
                                            <p:txEl>
                                              <p:pRg st="0" end="0"/>
                                            </p:txEl>
                                          </p:spTgt>
                                        </p:tgtEl>
                                      </p:cBhvr>
                                    </p:animEffect>
                                  </p:childTnLst>
                                </p:cTn>
                              </p:par>
                            </p:childTnLst>
                          </p:cTn>
                        </p:par>
                        <p:par>
                          <p:cTn id="131" fill="hold">
                            <p:stCondLst>
                              <p:cond delay="9100"/>
                            </p:stCondLst>
                            <p:childTnLst>
                              <p:par>
                                <p:cTn id="132" presetID="53" presetClass="entr" presetSubtype="16" fill="hold" grpId="0" nodeType="afterEffect" nodePh="1">
                                  <p:stCondLst>
                                    <p:cond delay="0"/>
                                  </p:stCondLst>
                                  <p:endCondLst>
                                    <p:cond evt="begin" delay="0">
                                      <p:tn val="132"/>
                                    </p:cond>
                                  </p:endCondLst>
                                  <p:childTnLst>
                                    <p:set>
                                      <p:cBhvr>
                                        <p:cTn id="133" dur="1" fill="hold">
                                          <p:stCondLst>
                                            <p:cond delay="0"/>
                                          </p:stCondLst>
                                        </p:cTn>
                                        <p:tgtEl>
                                          <p:spTgt spid="56"/>
                                        </p:tgtEl>
                                        <p:attrNameLst>
                                          <p:attrName>style.visibility</p:attrName>
                                        </p:attrNameLst>
                                      </p:cBhvr>
                                      <p:to>
                                        <p:strVal val="visible"/>
                                      </p:to>
                                    </p:set>
                                    <p:anim calcmode="lin" valueType="num">
                                      <p:cBhvr>
                                        <p:cTn id="134" dur="500" fill="hold"/>
                                        <p:tgtEl>
                                          <p:spTgt spid="56"/>
                                        </p:tgtEl>
                                        <p:attrNameLst>
                                          <p:attrName>ppt_w</p:attrName>
                                        </p:attrNameLst>
                                      </p:cBhvr>
                                      <p:tavLst>
                                        <p:tav tm="0">
                                          <p:val>
                                            <p:fltVal val="0"/>
                                          </p:val>
                                        </p:tav>
                                        <p:tav tm="100000">
                                          <p:val>
                                            <p:strVal val="#ppt_w"/>
                                          </p:val>
                                        </p:tav>
                                      </p:tavLst>
                                    </p:anim>
                                    <p:anim calcmode="lin" valueType="num">
                                      <p:cBhvr>
                                        <p:cTn id="135" dur="500" fill="hold"/>
                                        <p:tgtEl>
                                          <p:spTgt spid="56"/>
                                        </p:tgtEl>
                                        <p:attrNameLst>
                                          <p:attrName>ppt_h</p:attrName>
                                        </p:attrNameLst>
                                      </p:cBhvr>
                                      <p:tavLst>
                                        <p:tav tm="0">
                                          <p:val>
                                            <p:fltVal val="0"/>
                                          </p:val>
                                        </p:tav>
                                        <p:tav tm="100000">
                                          <p:val>
                                            <p:strVal val="#ppt_h"/>
                                          </p:val>
                                        </p:tav>
                                      </p:tavLst>
                                    </p:anim>
                                    <p:animEffect transition="in" filter="fade">
                                      <p:cBhvr>
                                        <p:cTn id="136" dur="500"/>
                                        <p:tgtEl>
                                          <p:spTgt spid="56"/>
                                        </p:tgtEl>
                                      </p:cBhvr>
                                    </p:animEffect>
                                  </p:childTnLst>
                                </p:cTn>
                              </p:par>
                            </p:childTnLst>
                          </p:cTn>
                        </p:par>
                        <p:par>
                          <p:cTn id="137" fill="hold">
                            <p:stCondLst>
                              <p:cond delay="9600"/>
                            </p:stCondLst>
                            <p:childTnLst>
                              <p:par>
                                <p:cTn id="138" presetID="22" presetClass="entr" presetSubtype="8" fill="hold" grpId="0" nodeType="after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wipe(left)">
                                      <p:cBhvr>
                                        <p:cTn id="140" dur="500"/>
                                        <p:tgtEl>
                                          <p:spTgt spid="57"/>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58">
                                            <p:txEl>
                                              <p:pRg st="0" end="0"/>
                                            </p:txEl>
                                          </p:spTgt>
                                        </p:tgtEl>
                                        <p:attrNameLst>
                                          <p:attrName>style.visibility</p:attrName>
                                        </p:attrNameLst>
                                      </p:cBhvr>
                                      <p:to>
                                        <p:strVal val="visible"/>
                                      </p:to>
                                    </p:set>
                                    <p:animEffect transition="in" filter="fade">
                                      <p:cBhvr>
                                        <p:cTn id="143" dur="400"/>
                                        <p:tgtEl>
                                          <p:spTgt spid="58">
                                            <p:txEl>
                                              <p:pRg st="0" end="0"/>
                                            </p:txEl>
                                          </p:spTgt>
                                        </p:tgtEl>
                                      </p:cBhvr>
                                    </p:animEffect>
                                    <p:anim calcmode="lin" valueType="num">
                                      <p:cBhvr>
                                        <p:cTn id="144"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59">
                                            <p:txEl>
                                              <p:pRg st="0" end="0"/>
                                            </p:txEl>
                                          </p:spTgt>
                                        </p:tgtEl>
                                        <p:attrNameLst>
                                          <p:attrName>style.visibility</p:attrName>
                                        </p:attrNameLst>
                                      </p:cBhvr>
                                      <p:to>
                                        <p:strVal val="visible"/>
                                      </p:to>
                                    </p:set>
                                    <p:animEffect transition="in" filter="fade">
                                      <p:cBhvr>
                                        <p:cTn id="148" dur="500"/>
                                        <p:tgtEl>
                                          <p:spTgt spid="59">
                                            <p:txEl>
                                              <p:pRg st="0" end="0"/>
                                            </p:txEl>
                                          </p:spTgt>
                                        </p:tgtEl>
                                      </p:cBhvr>
                                    </p:animEffect>
                                    <p:anim calcmode="lin" valueType="num">
                                      <p:cBhvr>
                                        <p:cTn id="149"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59">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60">
                                            <p:txEl>
                                              <p:pRg st="0" end="0"/>
                                            </p:txEl>
                                          </p:spTgt>
                                        </p:tgtEl>
                                        <p:attrNameLst>
                                          <p:attrName>style.visibility</p:attrName>
                                        </p:attrNameLst>
                                      </p:cBhvr>
                                      <p:to>
                                        <p:strVal val="visible"/>
                                      </p:to>
                                    </p:set>
                                    <p:animEffect transition="in" filter="fade">
                                      <p:cBhvr>
                                        <p:cTn id="153" dur="500"/>
                                        <p:tgtEl>
                                          <p:spTgt spid="60">
                                            <p:txEl>
                                              <p:pRg st="0" end="0"/>
                                            </p:txEl>
                                          </p:spTgt>
                                        </p:tgtEl>
                                      </p:cBhvr>
                                    </p:animEffect>
                                  </p:childTnLst>
                                </p:cTn>
                              </p:par>
                            </p:childTnLst>
                          </p:cTn>
                        </p:par>
                        <p:par>
                          <p:cTn id="154" fill="hold">
                            <p:stCondLst>
                              <p:cond delay="10900"/>
                            </p:stCondLst>
                            <p:childTnLst>
                              <p:par>
                                <p:cTn id="155" presetID="53" presetClass="entr" presetSubtype="16" fill="hold" grpId="0" nodeType="afterEffect">
                                  <p:stCondLst>
                                    <p:cond delay="0"/>
                                  </p:stCondLst>
                                  <p:childTnLst>
                                    <p:set>
                                      <p:cBhvr>
                                        <p:cTn id="156" dur="1" fill="hold">
                                          <p:stCondLst>
                                            <p:cond delay="0"/>
                                          </p:stCondLst>
                                        </p:cTn>
                                        <p:tgtEl>
                                          <p:spTgt spid="61">
                                            <p:txEl>
                                              <p:pRg st="0" end="0"/>
                                            </p:txEl>
                                          </p:spTgt>
                                        </p:tgtEl>
                                        <p:attrNameLst>
                                          <p:attrName>style.visibility</p:attrName>
                                        </p:attrNameLst>
                                      </p:cBhvr>
                                      <p:to>
                                        <p:strVal val="visible"/>
                                      </p:to>
                                    </p:set>
                                    <p:anim calcmode="lin" valueType="num">
                                      <p:cBhvr>
                                        <p:cTn id="157" dur="3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3" grpId="0" animBg="1"/>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p:bldP spid="39"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300" fill="hold"/>
                        <p:tgtEl>
                          <p:spTgt spid="43"/>
                        </p:tgtEl>
                        <p:attrNameLst>
                          <p:attrName>ppt_w</p:attrName>
                        </p:attrNameLst>
                      </p:cBhvr>
                      <p:tavLst>
                        <p:tav tm="0">
                          <p:val>
                            <p:fltVal val="0"/>
                          </p:val>
                        </p:tav>
                        <p:tav tm="100000">
                          <p:val>
                            <p:strVal val="#ppt_w"/>
                          </p:val>
                        </p:tav>
                      </p:tavLst>
                    </p:anim>
                    <p:anim calcmode="lin" valueType="num">
                      <p:cBhvr>
                        <p:cTn dur="300" fill="hold"/>
                        <p:tgtEl>
                          <p:spTgt spid="43"/>
                        </p:tgtEl>
                        <p:attrNameLst>
                          <p:attrName>ppt_h</p:attrName>
                        </p:attrNameLst>
                      </p:cBhvr>
                      <p:tavLst>
                        <p:tav tm="0">
                          <p:val>
                            <p:fltVal val="0"/>
                          </p:val>
                        </p:tav>
                        <p:tav tm="100000">
                          <p:val>
                            <p:strVal val="#ppt_h"/>
                          </p:val>
                        </p:tav>
                      </p:tavLst>
                    </p:anim>
                    <p:animEffect transition="in" filter="fade">
                      <p:cBhvr>
                        <p:cTn dur="300"/>
                        <p:tgtEl>
                          <p:spTgt spid="43"/>
                        </p:tgtEl>
                      </p:cBhvr>
                    </p:animEffect>
                  </p:childTnLst>
                </p:cTn>
              </p:par>
            </p:tnLst>
          </p:tmpl>
        </p:tmplLst>
      </p:bldP>
      <p:bldP spid="44" grpId="0"/>
      <p:bldP spid="45" grpId="0" animBg="1"/>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53" presetClass="entr" presetSubtype="16"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300" fill="hold"/>
                        <p:tgtEl>
                          <p:spTgt spid="49"/>
                        </p:tgtEl>
                        <p:attrNameLst>
                          <p:attrName>ppt_w</p:attrName>
                        </p:attrNameLst>
                      </p:cBhvr>
                      <p:tavLst>
                        <p:tav tm="0">
                          <p:val>
                            <p:fltVal val="0"/>
                          </p:val>
                        </p:tav>
                        <p:tav tm="100000">
                          <p:val>
                            <p:strVal val="#ppt_w"/>
                          </p:val>
                        </p:tav>
                      </p:tavLst>
                    </p:anim>
                    <p:anim calcmode="lin" valueType="num">
                      <p:cBhvr>
                        <p:cTn dur="300" fill="hold"/>
                        <p:tgtEl>
                          <p:spTgt spid="49"/>
                        </p:tgtEl>
                        <p:attrNameLst>
                          <p:attrName>ppt_h</p:attrName>
                        </p:attrNameLst>
                      </p:cBhvr>
                      <p:tavLst>
                        <p:tav tm="0">
                          <p:val>
                            <p:fltVal val="0"/>
                          </p:val>
                        </p:tav>
                        <p:tav tm="100000">
                          <p:val>
                            <p:strVal val="#ppt_h"/>
                          </p:val>
                        </p:tav>
                      </p:tavLst>
                    </p:anim>
                    <p:animEffect transition="in" filter="fade">
                      <p:cBhvr>
                        <p:cTn dur="300"/>
                        <p:tgtEl>
                          <p:spTgt spid="49"/>
                        </p:tgtEl>
                      </p:cBhvr>
                    </p:animEffect>
                  </p:childTnLst>
                </p:cTn>
              </p:par>
            </p:tnLst>
          </p:tmpl>
        </p:tmplLst>
      </p:bldP>
      <p:bldP spid="50" grpId="0"/>
      <p:bldP spid="51" grpId="0" animBg="1"/>
      <p:bldP spid="52" grpId="0" build="p">
        <p:tmplLst>
          <p:tmpl lvl="1">
            <p:tnLst>
              <p:par>
                <p:cTn presetID="42" presetClass="entr" presetSubtype="0"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Effect transition="in" filter="fade">
                      <p:cBhvr>
                        <p:cTn dur="400"/>
                        <p:tgtEl>
                          <p:spTgt spid="52"/>
                        </p:tgtEl>
                      </p:cBhvr>
                    </p:animEffect>
                    <p:anim calcmode="lin" valueType="num">
                      <p:cBhvr>
                        <p:cTn dur="400" fill="hold"/>
                        <p:tgtEl>
                          <p:spTgt spid="52"/>
                        </p:tgtEl>
                        <p:attrNameLst>
                          <p:attrName>ppt_x</p:attrName>
                        </p:attrNameLst>
                      </p:cBhvr>
                      <p:tavLst>
                        <p:tav tm="0">
                          <p:val>
                            <p:strVal val="#ppt_x"/>
                          </p:val>
                        </p:tav>
                        <p:tav tm="100000">
                          <p:val>
                            <p:strVal val="#ppt_x"/>
                          </p:val>
                        </p:tav>
                      </p:tavLst>
                    </p:anim>
                    <p:anim calcmode="lin" valueType="num">
                      <p:cBhvr>
                        <p:cTn dur="400" fill="hold"/>
                        <p:tgtEl>
                          <p:spTgt spid="52"/>
                        </p:tgtEl>
                        <p:attrNameLst>
                          <p:attrName>ppt_y</p:attrName>
                        </p:attrNameLst>
                      </p:cBhvr>
                      <p:tavLst>
                        <p:tav tm="0">
                          <p:val>
                            <p:strVal val="#ppt_y+.1"/>
                          </p:val>
                        </p:tav>
                        <p:tav tm="100000">
                          <p:val>
                            <p:strVal val="#ppt_y"/>
                          </p:val>
                        </p:tav>
                      </p:tavLst>
                    </p:anim>
                  </p:childTnLst>
                </p:cTn>
              </p:par>
            </p:tnLst>
          </p:tmpl>
        </p:tmplLst>
      </p:bldP>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P spid="56" grpId="0"/>
      <p:bldP spid="57" grpId="0" animBg="1"/>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10" presetClass="entr" presetSubtype="0" fill="hold" nodeType="withEffect">
                  <p:stCondLst>
                    <p:cond delay="8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53" presetClass="entr" presetSubtype="16"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p:cTn dur="300" fill="hold"/>
                        <p:tgtEl>
                          <p:spTgt spid="61"/>
                        </p:tgtEl>
                        <p:attrNameLst>
                          <p:attrName>ppt_w</p:attrName>
                        </p:attrNameLst>
                      </p:cBhvr>
                      <p:tavLst>
                        <p:tav tm="0">
                          <p:val>
                            <p:fltVal val="0"/>
                          </p:val>
                        </p:tav>
                        <p:tav tm="100000">
                          <p:val>
                            <p:strVal val="#ppt_w"/>
                          </p:val>
                        </p:tav>
                      </p:tavLst>
                    </p:anim>
                    <p:anim calcmode="lin" valueType="num">
                      <p:cBhvr>
                        <p:cTn dur="300" fill="hold"/>
                        <p:tgtEl>
                          <p:spTgt spid="61"/>
                        </p:tgtEl>
                        <p:attrNameLst>
                          <p:attrName>ppt_h</p:attrName>
                        </p:attrNameLst>
                      </p:cBhvr>
                      <p:tavLst>
                        <p:tav tm="0">
                          <p:val>
                            <p:fltVal val="0"/>
                          </p:val>
                        </p:tav>
                        <p:tav tm="100000">
                          <p:val>
                            <p:strVal val="#ppt_h"/>
                          </p:val>
                        </p:tav>
                      </p:tavLst>
                    </p:anim>
                    <p:animEffect transition="in" filter="fade">
                      <p:cBhvr>
                        <p:cTn dur="300"/>
                        <p:tgtEl>
                          <p:spTgt spid="61"/>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member zoom">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427039"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3" name="Rectangle 2"/>
          <p:cNvSpPr/>
          <p:nvPr userDrawn="1"/>
        </p:nvSpPr>
        <p:spPr>
          <a:xfrm>
            <a:off x="427038" y="2861734"/>
            <a:ext cx="146526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 Placeholder 7"/>
          <p:cNvSpPr>
            <a:spLocks noGrp="1"/>
          </p:cNvSpPr>
          <p:nvPr>
            <p:ph type="body" sz="quarter" idx="18" hasCustomPrompt="1"/>
          </p:nvPr>
        </p:nvSpPr>
        <p:spPr>
          <a:xfrm>
            <a:off x="427038"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5" name="Text Placeholder 7"/>
          <p:cNvSpPr>
            <a:spLocks noGrp="1"/>
          </p:cNvSpPr>
          <p:nvPr>
            <p:ph type="body" sz="quarter" idx="19" hasCustomPrompt="1"/>
          </p:nvPr>
        </p:nvSpPr>
        <p:spPr>
          <a:xfrm>
            <a:off x="427038"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16" hasCustomPrompt="1"/>
          </p:nvPr>
        </p:nvSpPr>
        <p:spPr>
          <a:xfrm>
            <a:off x="427039"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7" name="Text Placeholder 7"/>
          <p:cNvSpPr>
            <a:spLocks noGrp="1"/>
          </p:cNvSpPr>
          <p:nvPr>
            <p:ph type="body" sz="quarter" idx="39" hasCustomPrompt="1"/>
          </p:nvPr>
        </p:nvSpPr>
        <p:spPr>
          <a:xfrm>
            <a:off x="991434"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62" name="Text Placeholder 7"/>
          <p:cNvSpPr>
            <a:spLocks noGrp="1"/>
          </p:cNvSpPr>
          <p:nvPr>
            <p:ph type="body" sz="quarter" idx="40" hasCustomPrompt="1"/>
          </p:nvPr>
        </p:nvSpPr>
        <p:spPr>
          <a:xfrm>
            <a:off x="2157413" y="135890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2157412" y="1760733"/>
            <a:ext cx="294868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2172758" y="2036545"/>
            <a:ext cx="2932641" cy="2309822"/>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a:p>
            <a:pPr marL="0" marR="0" lvl="0" indent="0" algn="just" defTabSz="405037" rtl="0" eaLnBrk="1" fontAlgn="auto" latinLnBrk="0" hangingPunct="1">
              <a:lnSpc>
                <a:spcPct val="130000"/>
              </a:lnSpc>
              <a:spcBef>
                <a:spcPct val="20000"/>
              </a:spcBef>
              <a:spcAft>
                <a:spcPts val="0"/>
              </a:spcAft>
              <a:buClrTx/>
              <a:buSzTx/>
              <a:buFont typeface="Arial"/>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p:txBody>
      </p:sp>
      <p:sp>
        <p:nvSpPr>
          <p:cNvPr id="70" name="Text Placeholder 7"/>
          <p:cNvSpPr>
            <a:spLocks noGrp="1"/>
          </p:cNvSpPr>
          <p:nvPr>
            <p:ph type="body" sz="quarter" idx="43" hasCustomPrompt="1"/>
          </p:nvPr>
        </p:nvSpPr>
        <p:spPr>
          <a:xfrm>
            <a:off x="5733356" y="135890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Skills</a:t>
            </a:r>
            <a:endParaRPr lang="es-ES_tradnl" dirty="0"/>
          </a:p>
        </p:txBody>
      </p:sp>
      <p:sp>
        <p:nvSpPr>
          <p:cNvPr id="71" name="Rectangle 70"/>
          <p:cNvSpPr/>
          <p:nvPr userDrawn="1"/>
        </p:nvSpPr>
        <p:spPr>
          <a:xfrm>
            <a:off x="5733356" y="2231278"/>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p:nvPr userDrawn="1"/>
        </p:nvSpPr>
        <p:spPr>
          <a:xfrm>
            <a:off x="5733356" y="2834136"/>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p:cNvSpPr/>
          <p:nvPr userDrawn="1"/>
        </p:nvSpPr>
        <p:spPr>
          <a:xfrm>
            <a:off x="5733356" y="3445043"/>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userDrawn="1"/>
        </p:nvSpPr>
        <p:spPr>
          <a:xfrm>
            <a:off x="5733356" y="4092367"/>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 Placeholder 7"/>
          <p:cNvSpPr>
            <a:spLocks noGrp="1"/>
          </p:cNvSpPr>
          <p:nvPr>
            <p:ph type="body" sz="quarter" idx="44" hasCustomPrompt="1"/>
          </p:nvPr>
        </p:nvSpPr>
        <p:spPr>
          <a:xfrm>
            <a:off x="5733355" y="195110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Photoshop</a:t>
            </a:r>
            <a:endParaRPr lang="es-ES_tradnl" dirty="0"/>
          </a:p>
        </p:txBody>
      </p:sp>
      <p:sp>
        <p:nvSpPr>
          <p:cNvPr id="76" name="Text Placeholder 7"/>
          <p:cNvSpPr>
            <a:spLocks noGrp="1"/>
          </p:cNvSpPr>
          <p:nvPr>
            <p:ph type="body" sz="quarter" idx="45" hasCustomPrompt="1"/>
          </p:nvPr>
        </p:nvSpPr>
        <p:spPr>
          <a:xfrm>
            <a:off x="5733355" y="2568222"/>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Illustrator</a:t>
            </a:r>
            <a:endParaRPr lang="es-ES_tradnl" dirty="0"/>
          </a:p>
        </p:txBody>
      </p:sp>
      <p:sp>
        <p:nvSpPr>
          <p:cNvPr id="77" name="Text Placeholder 7"/>
          <p:cNvSpPr>
            <a:spLocks noGrp="1"/>
          </p:cNvSpPr>
          <p:nvPr>
            <p:ph type="body" sz="quarter" idx="46" hasCustomPrompt="1"/>
          </p:nvPr>
        </p:nvSpPr>
        <p:spPr>
          <a:xfrm>
            <a:off x="5733355" y="31685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InDesign</a:t>
            </a:r>
            <a:endParaRPr lang="es-ES_tradnl" dirty="0"/>
          </a:p>
        </p:txBody>
      </p:sp>
      <p:sp>
        <p:nvSpPr>
          <p:cNvPr id="78" name="Text Placeholder 7"/>
          <p:cNvSpPr>
            <a:spLocks noGrp="1"/>
          </p:cNvSpPr>
          <p:nvPr>
            <p:ph type="body" sz="quarter" idx="47" hasCustomPrompt="1"/>
          </p:nvPr>
        </p:nvSpPr>
        <p:spPr>
          <a:xfrm>
            <a:off x="5733355" y="38162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baseline="0">
                <a:solidFill>
                  <a:schemeClr val="tx1">
                    <a:lumMod val="65000"/>
                    <a:lumOff val="35000"/>
                  </a:schemeClr>
                </a:solidFill>
                <a:latin typeface="Lato Light"/>
                <a:cs typeface="Lato Light"/>
              </a:defRPr>
            </a:lvl1pPr>
          </a:lstStyle>
          <a:p>
            <a:pPr lvl="0"/>
            <a:r>
              <a:rPr lang="es-ES_tradnl" dirty="0"/>
              <a:t>Muse</a:t>
            </a:r>
          </a:p>
        </p:txBody>
      </p:sp>
      <p:cxnSp>
        <p:nvCxnSpPr>
          <p:cNvPr id="22" name="Straight Connector 21"/>
          <p:cNvCxnSpPr/>
          <p:nvPr userDrawn="1"/>
        </p:nvCxnSpPr>
        <p:spPr>
          <a:xfrm>
            <a:off x="5410200" y="1358901"/>
            <a:ext cx="0" cy="2989665"/>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5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2" presetClass="entr" presetSubtype="1"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53" presetClass="entr" presetSubtype="16" fill="hold" grpId="0" nodeType="withEffect" nodePh="1">
                                  <p:stCondLst>
                                    <p:cond delay="800"/>
                                  </p:stCondLst>
                                  <p:endCondLst>
                                    <p:cond evt="begin" delay="0">
                                      <p:tn val="19"/>
                                    </p:cond>
                                  </p:end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fltVal val="0"/>
                                          </p:val>
                                        </p:tav>
                                        <p:tav tm="100000">
                                          <p:val>
                                            <p:strVal val="#ppt_w"/>
                                          </p:val>
                                        </p:tav>
                                      </p:tavLst>
                                    </p:anim>
                                    <p:anim calcmode="lin" valueType="num">
                                      <p:cBhvr>
                                        <p:cTn id="22" dur="1000" fill="hold"/>
                                        <p:tgtEl>
                                          <p:spTgt spid="33"/>
                                        </p:tgtEl>
                                        <p:attrNameLst>
                                          <p:attrName>ppt_h</p:attrName>
                                        </p:attrNameLst>
                                      </p:cBhvr>
                                      <p:tavLst>
                                        <p:tav tm="0">
                                          <p:val>
                                            <p:fltVal val="0"/>
                                          </p:val>
                                        </p:tav>
                                        <p:tav tm="100000">
                                          <p:val>
                                            <p:strVal val="#ppt_h"/>
                                          </p:val>
                                        </p:tav>
                                      </p:tavLst>
                                    </p:anim>
                                    <p:animEffect transition="in" filter="fade">
                                      <p:cBhvr>
                                        <p:cTn id="23" dur="1000"/>
                                        <p:tgtEl>
                                          <p:spTgt spid="3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34">
                                            <p:txEl>
                                              <p:pRg st="0" end="0"/>
                                            </p:txEl>
                                          </p:spTgt>
                                        </p:tgtEl>
                                        <p:attrNameLst>
                                          <p:attrName>style.visibility</p:attrName>
                                        </p:attrNameLst>
                                      </p:cBhvr>
                                      <p:to>
                                        <p:strVal val="visible"/>
                                      </p:to>
                                    </p:set>
                                    <p:animEffect transition="in" filter="fade">
                                      <p:cBhvr>
                                        <p:cTn id="30" dur="400"/>
                                        <p:tgtEl>
                                          <p:spTgt spid="34">
                                            <p:txEl>
                                              <p:pRg st="0" end="0"/>
                                            </p:txEl>
                                          </p:spTgt>
                                        </p:tgtEl>
                                      </p:cBhvr>
                                    </p:animEffect>
                                    <p:anim calcmode="lin" valueType="num">
                                      <p:cBhvr>
                                        <p:cTn id="31"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fade">
                                      <p:cBhvr>
                                        <p:cTn id="35" dur="500"/>
                                        <p:tgtEl>
                                          <p:spTgt spid="35">
                                            <p:txEl>
                                              <p:pRg st="0" end="0"/>
                                            </p:txEl>
                                          </p:spTgt>
                                        </p:tgtEl>
                                      </p:cBhvr>
                                    </p:animEffect>
                                    <p:anim calcmode="lin" valueType="num">
                                      <p:cBhvr>
                                        <p:cTn id="36"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80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childTnLst>
                          </p:cTn>
                        </p:par>
                        <p:par>
                          <p:cTn id="41" fill="hold">
                            <p:stCondLst>
                              <p:cond delay="3800"/>
                            </p:stCondLst>
                            <p:childTnLst>
                              <p:par>
                                <p:cTn id="42" presetID="53" presetClass="entr" presetSubtype="16" fill="hold" grpId="0" nodeType="after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 calcmode="lin" valueType="num">
                                      <p:cBhvr>
                                        <p:cTn id="44"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7">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2">
                                            <p:txEl>
                                              <p:pRg st="0" end="0"/>
                                            </p:txEl>
                                          </p:spTgt>
                                        </p:tgtEl>
                                        <p:attrNameLst>
                                          <p:attrName>style.visibility</p:attrName>
                                        </p:attrNameLst>
                                      </p:cBhvr>
                                      <p:to>
                                        <p:strVal val="visible"/>
                                      </p:to>
                                    </p:set>
                                    <p:animEffect transition="in" filter="fade">
                                      <p:cBhvr>
                                        <p:cTn id="49" dur="400"/>
                                        <p:tgtEl>
                                          <p:spTgt spid="62">
                                            <p:txEl>
                                              <p:pRg st="0" end="0"/>
                                            </p:txEl>
                                          </p:spTgt>
                                        </p:tgtEl>
                                      </p:cBhvr>
                                    </p:animEffect>
                                    <p:anim calcmode="lin" valueType="num">
                                      <p:cBhvr>
                                        <p:cTn id="50"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6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63">
                                            <p:txEl>
                                              <p:pRg st="0" end="0"/>
                                            </p:txEl>
                                          </p:spTgt>
                                        </p:tgtEl>
                                        <p:attrNameLst>
                                          <p:attrName>style.visibility</p:attrName>
                                        </p:attrNameLst>
                                      </p:cBhvr>
                                      <p:to>
                                        <p:strVal val="visible"/>
                                      </p:to>
                                    </p:set>
                                    <p:animEffect transition="in" filter="fade">
                                      <p:cBhvr>
                                        <p:cTn id="54" dur="500"/>
                                        <p:tgtEl>
                                          <p:spTgt spid="63">
                                            <p:txEl>
                                              <p:pRg st="0" end="0"/>
                                            </p:txEl>
                                          </p:spTgt>
                                        </p:tgtEl>
                                      </p:cBhvr>
                                    </p:animEffect>
                                    <p:anim calcmode="lin" valueType="num">
                                      <p:cBhvr>
                                        <p:cTn id="5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69">
                                            <p:txEl>
                                              <p:pRg st="0" end="0"/>
                                            </p:txEl>
                                          </p:spTgt>
                                        </p:tgtEl>
                                        <p:attrNameLst>
                                          <p:attrName>style.visibility</p:attrName>
                                        </p:attrNameLst>
                                      </p:cBhvr>
                                      <p:to>
                                        <p:strVal val="visible"/>
                                      </p:to>
                                    </p:set>
                                    <p:animEffect transition="in" filter="fade">
                                      <p:cBhvr>
                                        <p:cTn id="59" dur="500"/>
                                        <p:tgtEl>
                                          <p:spTgt spid="69">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69">
                                            <p:txEl>
                                              <p:pRg st="1" end="1"/>
                                            </p:txEl>
                                          </p:spTgt>
                                        </p:tgtEl>
                                        <p:attrNameLst>
                                          <p:attrName>style.visibility</p:attrName>
                                        </p:attrNameLst>
                                      </p:cBhvr>
                                      <p:to>
                                        <p:strVal val="visible"/>
                                      </p:to>
                                    </p:set>
                                    <p:animEffect transition="in" filter="fade">
                                      <p:cBhvr>
                                        <p:cTn id="62" dur="500"/>
                                        <p:tgtEl>
                                          <p:spTgt spid="69">
                                            <p:txEl>
                                              <p:pRg st="1" end="1"/>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69">
                                            <p:txEl>
                                              <p:pRg st="2" end="2"/>
                                            </p:txEl>
                                          </p:spTgt>
                                        </p:tgtEl>
                                        <p:attrNameLst>
                                          <p:attrName>style.visibility</p:attrName>
                                        </p:attrNameLst>
                                      </p:cBhvr>
                                      <p:to>
                                        <p:strVal val="visible"/>
                                      </p:to>
                                    </p:set>
                                    <p:animEffect transition="in" filter="fade">
                                      <p:cBhvr>
                                        <p:cTn id="65" dur="500"/>
                                        <p:tgtEl>
                                          <p:spTgt spid="69">
                                            <p:txEl>
                                              <p:pRg st="2" end="2"/>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70">
                                            <p:txEl>
                                              <p:pRg st="0" end="0"/>
                                            </p:txEl>
                                          </p:spTgt>
                                        </p:tgtEl>
                                        <p:attrNameLst>
                                          <p:attrName>style.visibility</p:attrName>
                                        </p:attrNameLst>
                                      </p:cBhvr>
                                      <p:to>
                                        <p:strVal val="visible"/>
                                      </p:to>
                                    </p:set>
                                    <p:animEffect transition="in" filter="fade">
                                      <p:cBhvr>
                                        <p:cTn id="68" dur="400"/>
                                        <p:tgtEl>
                                          <p:spTgt spid="70">
                                            <p:txEl>
                                              <p:pRg st="0" end="0"/>
                                            </p:txEl>
                                          </p:spTgt>
                                        </p:tgtEl>
                                      </p:cBhvr>
                                    </p:animEffect>
                                    <p:anim calcmode="lin" valueType="num">
                                      <p:cBhvr>
                                        <p:cTn id="69"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70">
                                            <p:txEl>
                                              <p:pRg st="0" end="0"/>
                                            </p:txEl>
                                          </p:spTgt>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20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72"/>
                                        </p:tgtEl>
                                        <p:attrNameLst>
                                          <p:attrName>style.visibility</p:attrName>
                                        </p:attrNameLst>
                                      </p:cBhvr>
                                      <p:to>
                                        <p:strVal val="visible"/>
                                      </p:to>
                                    </p:set>
                                    <p:animEffect transition="in" filter="wipe(left)">
                                      <p:cBhvr>
                                        <p:cTn id="76" dur="500"/>
                                        <p:tgtEl>
                                          <p:spTgt spid="72"/>
                                        </p:tgtEl>
                                      </p:cBhvr>
                                    </p:animEffect>
                                  </p:childTnLst>
                                </p:cTn>
                              </p:par>
                              <p:par>
                                <p:cTn id="77" presetID="22" presetClass="entr" presetSubtype="8" fill="hold" grpId="0" nodeType="withEffect">
                                  <p:stCondLst>
                                    <p:cond delay="20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74"/>
                                        </p:tgtEl>
                                        <p:attrNameLst>
                                          <p:attrName>style.visibility</p:attrName>
                                        </p:attrNameLst>
                                      </p:cBhvr>
                                      <p:to>
                                        <p:strVal val="visible"/>
                                      </p:to>
                                    </p:set>
                                    <p:animEffect transition="in" filter="wipe(left)">
                                      <p:cBhvr>
                                        <p:cTn id="82" dur="500"/>
                                        <p:tgtEl>
                                          <p:spTgt spid="74"/>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75">
                                            <p:txEl>
                                              <p:pRg st="0" end="0"/>
                                            </p:txEl>
                                          </p:spTgt>
                                        </p:tgtEl>
                                        <p:attrNameLst>
                                          <p:attrName>style.visibility</p:attrName>
                                        </p:attrNameLst>
                                      </p:cBhvr>
                                      <p:to>
                                        <p:strVal val="visible"/>
                                      </p:to>
                                    </p:set>
                                    <p:animEffect transition="in" filter="fade">
                                      <p:cBhvr>
                                        <p:cTn id="85" dur="500"/>
                                        <p:tgtEl>
                                          <p:spTgt spid="75">
                                            <p:txEl>
                                              <p:pRg st="0" end="0"/>
                                            </p:txEl>
                                          </p:spTgt>
                                        </p:tgtEl>
                                      </p:cBhvr>
                                    </p:animEffect>
                                    <p:anim calcmode="lin" valueType="num">
                                      <p:cBhvr>
                                        <p:cTn id="86"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87" dur="500" fill="hold"/>
                                        <p:tgtEl>
                                          <p:spTgt spid="75">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76">
                                            <p:txEl>
                                              <p:pRg st="0" end="0"/>
                                            </p:txEl>
                                          </p:spTgt>
                                        </p:tgtEl>
                                        <p:attrNameLst>
                                          <p:attrName>style.visibility</p:attrName>
                                        </p:attrNameLst>
                                      </p:cBhvr>
                                      <p:to>
                                        <p:strVal val="visible"/>
                                      </p:to>
                                    </p:set>
                                    <p:animEffect transition="in" filter="fade">
                                      <p:cBhvr>
                                        <p:cTn id="90" dur="500"/>
                                        <p:tgtEl>
                                          <p:spTgt spid="76">
                                            <p:txEl>
                                              <p:pRg st="0" end="0"/>
                                            </p:txEl>
                                          </p:spTgt>
                                        </p:tgtEl>
                                      </p:cBhvr>
                                    </p:animEffect>
                                    <p:anim calcmode="lin" valueType="num">
                                      <p:cBhvr>
                                        <p:cTn id="91"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76">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77">
                                            <p:txEl>
                                              <p:pRg st="0" end="0"/>
                                            </p:txEl>
                                          </p:spTgt>
                                        </p:tgtEl>
                                        <p:attrNameLst>
                                          <p:attrName>style.visibility</p:attrName>
                                        </p:attrNameLst>
                                      </p:cBhvr>
                                      <p:to>
                                        <p:strVal val="visible"/>
                                      </p:to>
                                    </p:set>
                                    <p:animEffect transition="in" filter="fade">
                                      <p:cBhvr>
                                        <p:cTn id="95" dur="500"/>
                                        <p:tgtEl>
                                          <p:spTgt spid="77">
                                            <p:txEl>
                                              <p:pRg st="0" end="0"/>
                                            </p:txEl>
                                          </p:spTgt>
                                        </p:tgtEl>
                                      </p:cBhvr>
                                    </p:animEffect>
                                    <p:anim calcmode="lin" valueType="num">
                                      <p:cBhvr>
                                        <p:cTn id="96"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77">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78">
                                            <p:txEl>
                                              <p:pRg st="0" end="0"/>
                                            </p:txEl>
                                          </p:spTgt>
                                        </p:tgtEl>
                                        <p:attrNameLst>
                                          <p:attrName>style.visibility</p:attrName>
                                        </p:attrNameLst>
                                      </p:cBhvr>
                                      <p:to>
                                        <p:strVal val="visible"/>
                                      </p:to>
                                    </p:set>
                                    <p:animEffect transition="in" filter="fade">
                                      <p:cBhvr>
                                        <p:cTn id="100" dur="500"/>
                                        <p:tgtEl>
                                          <p:spTgt spid="78">
                                            <p:txEl>
                                              <p:pRg st="0" end="0"/>
                                            </p:txEl>
                                          </p:spTgt>
                                        </p:tgtEl>
                                      </p:cBhvr>
                                    </p:animEffect>
                                    <p:anim calcmode="lin" valueType="num">
                                      <p:cBhvr>
                                        <p:cTn id="10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2"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3" grpId="0" animBg="1"/>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animBg="1"/>
      <p:bldP spid="72" grpId="0" animBg="1"/>
      <p:bldP spid="73" grpId="0" animBg="1"/>
      <p:bldP spid="74" grpId="0" animBg="1"/>
      <p:bldP spid="75" grpId="0" build="p">
        <p:tmplLst>
          <p:tmpl lvl="1">
            <p:tnLst>
              <p:par>
                <p:cTn presetID="42" presetClass="entr" presetSubtype="0" fill="hold" nodeType="withEffect">
                  <p:stCondLst>
                    <p:cond delay="2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anim calcmode="lin" valueType="num">
                      <p:cBhvr>
                        <p:cTn dur="500" fill="hold"/>
                        <p:tgtEl>
                          <p:spTgt spid="75"/>
                        </p:tgtEl>
                        <p:attrNameLst>
                          <p:attrName>ppt_x</p:attrName>
                        </p:attrNameLst>
                      </p:cBhvr>
                      <p:tavLst>
                        <p:tav tm="0">
                          <p:val>
                            <p:strVal val="#ppt_x"/>
                          </p:val>
                        </p:tav>
                        <p:tav tm="100000">
                          <p:val>
                            <p:strVal val="#ppt_x"/>
                          </p:val>
                        </p:tav>
                      </p:tavLst>
                    </p:anim>
                    <p:anim calcmode="lin" valueType="num">
                      <p:cBhvr>
                        <p:cTn dur="500" fill="hold"/>
                        <p:tgtEl>
                          <p:spTgt spid="75"/>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42" presetClass="entr" presetSubtype="0"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anim calcmode="lin" valueType="num">
                      <p:cBhvr>
                        <p:cTn dur="500" fill="hold"/>
                        <p:tgtEl>
                          <p:spTgt spid="76"/>
                        </p:tgtEl>
                        <p:attrNameLst>
                          <p:attrName>ppt_x</p:attrName>
                        </p:attrNameLst>
                      </p:cBhvr>
                      <p:tavLst>
                        <p:tav tm="0">
                          <p:val>
                            <p:strVal val="#ppt_x"/>
                          </p:val>
                        </p:tav>
                        <p:tav tm="100000">
                          <p:val>
                            <p:strVal val="#ppt_x"/>
                          </p:val>
                        </p:tav>
                      </p:tavLst>
                    </p:anim>
                    <p:anim calcmode="lin" valueType="num">
                      <p:cBhvr>
                        <p:cTn dur="500" fill="hold"/>
                        <p:tgtEl>
                          <p:spTgt spid="76"/>
                        </p:tgtEl>
                        <p:attrNameLst>
                          <p:attrName>ppt_y</p:attrName>
                        </p:attrNameLst>
                      </p:cBhvr>
                      <p:tavLst>
                        <p:tav tm="0">
                          <p:val>
                            <p:strVal val="#ppt_y+.1"/>
                          </p:val>
                        </p:tav>
                        <p:tav tm="100000">
                          <p:val>
                            <p:strVal val="#ppt_y"/>
                          </p:val>
                        </p:tav>
                      </p:tavLst>
                    </p:anim>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anim calcmode="lin" valueType="num">
                      <p:cBhvr>
                        <p:cTn dur="500" fill="hold"/>
                        <p:tgtEl>
                          <p:spTgt spid="77"/>
                        </p:tgtEl>
                        <p:attrNameLst>
                          <p:attrName>ppt_x</p:attrName>
                        </p:attrNameLst>
                      </p:cBhvr>
                      <p:tavLst>
                        <p:tav tm="0">
                          <p:val>
                            <p:strVal val="#ppt_x"/>
                          </p:val>
                        </p:tav>
                        <p:tav tm="100000">
                          <p:val>
                            <p:strVal val="#ppt_x"/>
                          </p:val>
                        </p:tav>
                      </p:tavLst>
                    </p:anim>
                    <p:anim calcmode="lin" valueType="num">
                      <p:cBhvr>
                        <p:cTn dur="5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am member zoom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427038" y="1143000"/>
            <a:ext cx="3268661" cy="4686299"/>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62" name="Text Placeholder 7"/>
          <p:cNvSpPr>
            <a:spLocks noGrp="1"/>
          </p:cNvSpPr>
          <p:nvPr>
            <p:ph type="body" sz="quarter" idx="40" hasCustomPrompt="1"/>
          </p:nvPr>
        </p:nvSpPr>
        <p:spPr>
          <a:xfrm>
            <a:off x="4267200" y="3680159"/>
            <a:ext cx="4398796"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4267201" y="4081991"/>
            <a:ext cx="4398798"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4267199" y="4272366"/>
            <a:ext cx="4398797" cy="1061634"/>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70" name="Text Placeholder 7"/>
          <p:cNvSpPr>
            <a:spLocks noGrp="1"/>
          </p:cNvSpPr>
          <p:nvPr>
            <p:ph type="body" sz="quarter" idx="43" hasCustomPrompt="1"/>
          </p:nvPr>
        </p:nvSpPr>
        <p:spPr>
          <a:xfrm>
            <a:off x="4267202" y="1066801"/>
            <a:ext cx="4398961"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Skills</a:t>
            </a:r>
            <a:endParaRPr lang="es-ES_tradnl" dirty="0"/>
          </a:p>
        </p:txBody>
      </p:sp>
      <p:sp>
        <p:nvSpPr>
          <p:cNvPr id="71" name="Rectangle 70"/>
          <p:cNvSpPr/>
          <p:nvPr userDrawn="1"/>
        </p:nvSpPr>
        <p:spPr>
          <a:xfrm>
            <a:off x="4267202" y="1837578"/>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p:nvPr userDrawn="1"/>
        </p:nvSpPr>
        <p:spPr>
          <a:xfrm>
            <a:off x="4267202" y="2338836"/>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p:cNvSpPr/>
          <p:nvPr userDrawn="1"/>
        </p:nvSpPr>
        <p:spPr>
          <a:xfrm>
            <a:off x="4267202" y="2860843"/>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userDrawn="1"/>
        </p:nvSpPr>
        <p:spPr>
          <a:xfrm>
            <a:off x="4267202" y="3406567"/>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 Placeholder 7"/>
          <p:cNvSpPr>
            <a:spLocks noGrp="1"/>
          </p:cNvSpPr>
          <p:nvPr>
            <p:ph type="body" sz="quarter" idx="44" hasCustomPrompt="1"/>
          </p:nvPr>
        </p:nvSpPr>
        <p:spPr>
          <a:xfrm>
            <a:off x="4267201" y="155740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Photoshop</a:t>
            </a:r>
            <a:endParaRPr lang="es-ES_tradnl" dirty="0"/>
          </a:p>
        </p:txBody>
      </p:sp>
      <p:sp>
        <p:nvSpPr>
          <p:cNvPr id="76" name="Text Placeholder 7"/>
          <p:cNvSpPr>
            <a:spLocks noGrp="1"/>
          </p:cNvSpPr>
          <p:nvPr>
            <p:ph type="body" sz="quarter" idx="45" hasCustomPrompt="1"/>
          </p:nvPr>
        </p:nvSpPr>
        <p:spPr>
          <a:xfrm>
            <a:off x="4267201" y="2072922"/>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Illustrator</a:t>
            </a:r>
            <a:endParaRPr lang="es-ES_tradnl" dirty="0"/>
          </a:p>
        </p:txBody>
      </p:sp>
      <p:sp>
        <p:nvSpPr>
          <p:cNvPr id="77" name="Text Placeholder 7"/>
          <p:cNvSpPr>
            <a:spLocks noGrp="1"/>
          </p:cNvSpPr>
          <p:nvPr>
            <p:ph type="body" sz="quarter" idx="46" hasCustomPrompt="1"/>
          </p:nvPr>
        </p:nvSpPr>
        <p:spPr>
          <a:xfrm>
            <a:off x="4267201" y="25843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InDesign</a:t>
            </a:r>
            <a:endParaRPr lang="es-ES_tradnl" dirty="0"/>
          </a:p>
        </p:txBody>
      </p:sp>
      <p:sp>
        <p:nvSpPr>
          <p:cNvPr id="78" name="Text Placeholder 7"/>
          <p:cNvSpPr>
            <a:spLocks noGrp="1"/>
          </p:cNvSpPr>
          <p:nvPr>
            <p:ph type="body" sz="quarter" idx="47" hasCustomPrompt="1"/>
          </p:nvPr>
        </p:nvSpPr>
        <p:spPr>
          <a:xfrm>
            <a:off x="4267201" y="31304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baseline="0">
                <a:solidFill>
                  <a:schemeClr val="tx1">
                    <a:lumMod val="65000"/>
                    <a:lumOff val="35000"/>
                  </a:schemeClr>
                </a:solidFill>
                <a:latin typeface="Lato Light"/>
                <a:cs typeface="Lato Light"/>
              </a:defRPr>
            </a:lvl1pPr>
          </a:lstStyle>
          <a:p>
            <a:pPr lvl="0"/>
            <a:r>
              <a:rPr lang="es-ES_tradnl" dirty="0"/>
              <a:t>Muse</a:t>
            </a:r>
          </a:p>
        </p:txBody>
      </p:sp>
      <p:sp>
        <p:nvSpPr>
          <p:cNvPr id="17" name="Freeform 16"/>
          <p:cNvSpPr/>
          <p:nvPr userDrawn="1"/>
        </p:nvSpPr>
        <p:spPr>
          <a:xfrm rot="1955458">
            <a:off x="-1565485" y="1667988"/>
            <a:ext cx="5663610" cy="1623404"/>
          </a:xfrm>
          <a:custGeom>
            <a:avLst/>
            <a:gdLst>
              <a:gd name="connsiteX0" fmla="*/ 4436533 w 4436533"/>
              <a:gd name="connsiteY0" fmla="*/ 164697 h 1756908"/>
              <a:gd name="connsiteX1" fmla="*/ 2302933 w 4436533"/>
              <a:gd name="connsiteY1" fmla="*/ 350964 h 1756908"/>
              <a:gd name="connsiteX2" fmla="*/ 3132667 w 4436533"/>
              <a:gd name="connsiteY2" fmla="*/ 1756430 h 1756908"/>
              <a:gd name="connsiteX3" fmla="*/ 3623733 w 4436533"/>
              <a:gd name="connsiteY3" fmla="*/ 503364 h 1756908"/>
              <a:gd name="connsiteX4" fmla="*/ 1405467 w 4436533"/>
              <a:gd name="connsiteY4" fmla="*/ 46164 h 1756908"/>
              <a:gd name="connsiteX5" fmla="*/ 0 w 4436533"/>
              <a:gd name="connsiteY5" fmla="*/ 1536297 h 1756908"/>
              <a:gd name="connsiteX0" fmla="*/ 4436533 w 4436533"/>
              <a:gd name="connsiteY0" fmla="*/ 260722 h 1853405"/>
              <a:gd name="connsiteX1" fmla="*/ 2302933 w 4436533"/>
              <a:gd name="connsiteY1" fmla="*/ 446989 h 1853405"/>
              <a:gd name="connsiteX2" fmla="*/ 3132667 w 4436533"/>
              <a:gd name="connsiteY2" fmla="*/ 1852455 h 1853405"/>
              <a:gd name="connsiteX3" fmla="*/ 3623733 w 4436533"/>
              <a:gd name="connsiteY3" fmla="*/ 599389 h 1853405"/>
              <a:gd name="connsiteX4" fmla="*/ 1405467 w 4436533"/>
              <a:gd name="connsiteY4" fmla="*/ 142189 h 1853405"/>
              <a:gd name="connsiteX5" fmla="*/ 0 w 4436533"/>
              <a:gd name="connsiteY5" fmla="*/ 1632322 h 1853405"/>
              <a:gd name="connsiteX0" fmla="*/ 4436533 w 4436533"/>
              <a:gd name="connsiteY0" fmla="*/ 260722 h 1852567"/>
              <a:gd name="connsiteX1" fmla="*/ 2302933 w 4436533"/>
              <a:gd name="connsiteY1" fmla="*/ 446989 h 1852567"/>
              <a:gd name="connsiteX2" fmla="*/ 3132667 w 4436533"/>
              <a:gd name="connsiteY2" fmla="*/ 1852455 h 1852567"/>
              <a:gd name="connsiteX3" fmla="*/ 3623733 w 4436533"/>
              <a:gd name="connsiteY3" fmla="*/ 599389 h 1852567"/>
              <a:gd name="connsiteX4" fmla="*/ 1405467 w 4436533"/>
              <a:gd name="connsiteY4" fmla="*/ 142189 h 1852567"/>
              <a:gd name="connsiteX5" fmla="*/ 0 w 4436533"/>
              <a:gd name="connsiteY5" fmla="*/ 1632322 h 1852567"/>
              <a:gd name="connsiteX0" fmla="*/ 4436533 w 4436533"/>
              <a:gd name="connsiteY0" fmla="*/ 260722 h 1852461"/>
              <a:gd name="connsiteX1" fmla="*/ 2540000 w 4436533"/>
              <a:gd name="connsiteY1" fmla="*/ 616323 h 1852461"/>
              <a:gd name="connsiteX2" fmla="*/ 3132667 w 4436533"/>
              <a:gd name="connsiteY2" fmla="*/ 1852455 h 1852461"/>
              <a:gd name="connsiteX3" fmla="*/ 3623733 w 4436533"/>
              <a:gd name="connsiteY3" fmla="*/ 599389 h 1852461"/>
              <a:gd name="connsiteX4" fmla="*/ 1405467 w 4436533"/>
              <a:gd name="connsiteY4" fmla="*/ 142189 h 1852461"/>
              <a:gd name="connsiteX5" fmla="*/ 0 w 4436533"/>
              <a:gd name="connsiteY5" fmla="*/ 1632322 h 1852461"/>
              <a:gd name="connsiteX0" fmla="*/ 4436533 w 4436533"/>
              <a:gd name="connsiteY0" fmla="*/ 260722 h 1852464"/>
              <a:gd name="connsiteX1" fmla="*/ 2540000 w 4436533"/>
              <a:gd name="connsiteY1" fmla="*/ 616323 h 1852464"/>
              <a:gd name="connsiteX2" fmla="*/ 3132667 w 4436533"/>
              <a:gd name="connsiteY2" fmla="*/ 1852455 h 1852464"/>
              <a:gd name="connsiteX3" fmla="*/ 3623733 w 4436533"/>
              <a:gd name="connsiteY3" fmla="*/ 599389 h 1852464"/>
              <a:gd name="connsiteX4" fmla="*/ 1405467 w 4436533"/>
              <a:gd name="connsiteY4" fmla="*/ 142189 h 1852464"/>
              <a:gd name="connsiteX5" fmla="*/ 0 w 4436533"/>
              <a:gd name="connsiteY5" fmla="*/ 1632322 h 185246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3031066 w 3031066"/>
              <a:gd name="connsiteY0" fmla="*/ 160324 h 1419470"/>
              <a:gd name="connsiteX1" fmla="*/ 1134533 w 3031066"/>
              <a:gd name="connsiteY1" fmla="*/ 515925 h 1419470"/>
              <a:gd name="connsiteX2" fmla="*/ 1591733 w 3031066"/>
              <a:gd name="connsiteY2" fmla="*/ 1413391 h 1419470"/>
              <a:gd name="connsiteX3" fmla="*/ 2218266 w 3031066"/>
              <a:gd name="connsiteY3" fmla="*/ 498991 h 1419470"/>
              <a:gd name="connsiteX4" fmla="*/ 0 w 3031066"/>
              <a:gd name="connsiteY4" fmla="*/ 41791 h 1419470"/>
              <a:gd name="connsiteX0" fmla="*/ 4199466 w 4199466"/>
              <a:gd name="connsiteY0" fmla="*/ 5331 h 1264150"/>
              <a:gd name="connsiteX1" fmla="*/ 2302933 w 4199466"/>
              <a:gd name="connsiteY1" fmla="*/ 360932 h 1264150"/>
              <a:gd name="connsiteX2" fmla="*/ 2760133 w 4199466"/>
              <a:gd name="connsiteY2" fmla="*/ 1258398 h 1264150"/>
              <a:gd name="connsiteX3" fmla="*/ 3386666 w 4199466"/>
              <a:gd name="connsiteY3" fmla="*/ 343998 h 1264150"/>
              <a:gd name="connsiteX4" fmla="*/ 0 w 4199466"/>
              <a:gd name="connsiteY4" fmla="*/ 174664 h 1264150"/>
              <a:gd name="connsiteX0" fmla="*/ 4199466 w 4199466"/>
              <a:gd name="connsiteY0" fmla="*/ 272347 h 1531166"/>
              <a:gd name="connsiteX1" fmla="*/ 2302933 w 4199466"/>
              <a:gd name="connsiteY1" fmla="*/ 627948 h 1531166"/>
              <a:gd name="connsiteX2" fmla="*/ 2760133 w 4199466"/>
              <a:gd name="connsiteY2" fmla="*/ 1525414 h 1531166"/>
              <a:gd name="connsiteX3" fmla="*/ 3386666 w 4199466"/>
              <a:gd name="connsiteY3" fmla="*/ 611014 h 1531166"/>
              <a:gd name="connsiteX4" fmla="*/ 0 w 4199466"/>
              <a:gd name="connsiteY4" fmla="*/ 441680 h 1531166"/>
              <a:gd name="connsiteX0" fmla="*/ 4199466 w 4199466"/>
              <a:gd name="connsiteY0" fmla="*/ 340911 h 1602433"/>
              <a:gd name="connsiteX1" fmla="*/ 2302933 w 4199466"/>
              <a:gd name="connsiteY1" fmla="*/ 696512 h 1602433"/>
              <a:gd name="connsiteX2" fmla="*/ 2760133 w 4199466"/>
              <a:gd name="connsiteY2" fmla="*/ 1593978 h 1602433"/>
              <a:gd name="connsiteX3" fmla="*/ 3386666 w 4199466"/>
              <a:gd name="connsiteY3" fmla="*/ 679578 h 1602433"/>
              <a:gd name="connsiteX4" fmla="*/ 0 w 4199466"/>
              <a:gd name="connsiteY4" fmla="*/ 510244 h 1602433"/>
              <a:gd name="connsiteX0" fmla="*/ 4199466 w 4199466"/>
              <a:gd name="connsiteY0" fmla="*/ 320417 h 1573620"/>
              <a:gd name="connsiteX1" fmla="*/ 2302933 w 4199466"/>
              <a:gd name="connsiteY1" fmla="*/ 676018 h 1573620"/>
              <a:gd name="connsiteX2" fmla="*/ 2760133 w 4199466"/>
              <a:gd name="connsiteY2" fmla="*/ 1573484 h 1573620"/>
              <a:gd name="connsiteX3" fmla="*/ 3183466 w 4199466"/>
              <a:gd name="connsiteY3" fmla="*/ 726817 h 1573620"/>
              <a:gd name="connsiteX4" fmla="*/ 0 w 4199466"/>
              <a:gd name="connsiteY4" fmla="*/ 489750 h 1573620"/>
              <a:gd name="connsiteX0" fmla="*/ 4199466 w 4199466"/>
              <a:gd name="connsiteY0" fmla="*/ 320417 h 1573493"/>
              <a:gd name="connsiteX1" fmla="*/ 2048933 w 4199466"/>
              <a:gd name="connsiteY1" fmla="*/ 743751 h 1573493"/>
              <a:gd name="connsiteX2" fmla="*/ 2760133 w 4199466"/>
              <a:gd name="connsiteY2" fmla="*/ 1573484 h 1573493"/>
              <a:gd name="connsiteX3" fmla="*/ 3183466 w 4199466"/>
              <a:gd name="connsiteY3" fmla="*/ 726817 h 1573493"/>
              <a:gd name="connsiteX4" fmla="*/ 0 w 4199466"/>
              <a:gd name="connsiteY4" fmla="*/ 489750 h 1573493"/>
              <a:gd name="connsiteX0" fmla="*/ 4199466 w 4199466"/>
              <a:gd name="connsiteY0" fmla="*/ 320417 h 1573522"/>
              <a:gd name="connsiteX1" fmla="*/ 2048933 w 4199466"/>
              <a:gd name="connsiteY1" fmla="*/ 743751 h 1573522"/>
              <a:gd name="connsiteX2" fmla="*/ 2760133 w 4199466"/>
              <a:gd name="connsiteY2" fmla="*/ 1573484 h 1573522"/>
              <a:gd name="connsiteX3" fmla="*/ 3183466 w 4199466"/>
              <a:gd name="connsiteY3" fmla="*/ 726817 h 1573522"/>
              <a:gd name="connsiteX4" fmla="*/ 0 w 4199466"/>
              <a:gd name="connsiteY4" fmla="*/ 489750 h 1573522"/>
              <a:gd name="connsiteX0" fmla="*/ 4199466 w 4199466"/>
              <a:gd name="connsiteY0" fmla="*/ 254880 h 1474089"/>
              <a:gd name="connsiteX1" fmla="*/ 2048933 w 4199466"/>
              <a:gd name="connsiteY1" fmla="*/ 678214 h 1474089"/>
              <a:gd name="connsiteX2" fmla="*/ 2675467 w 4199466"/>
              <a:gd name="connsiteY2" fmla="*/ 1474080 h 1474089"/>
              <a:gd name="connsiteX3" fmla="*/ 3183466 w 4199466"/>
              <a:gd name="connsiteY3" fmla="*/ 661280 h 1474089"/>
              <a:gd name="connsiteX4" fmla="*/ 0 w 4199466"/>
              <a:gd name="connsiteY4" fmla="*/ 424213 h 1474089"/>
              <a:gd name="connsiteX0" fmla="*/ 4199466 w 4199466"/>
              <a:gd name="connsiteY0" fmla="*/ 254880 h 1476478"/>
              <a:gd name="connsiteX1" fmla="*/ 2048933 w 4199466"/>
              <a:gd name="connsiteY1" fmla="*/ 678214 h 1476478"/>
              <a:gd name="connsiteX2" fmla="*/ 2675467 w 4199466"/>
              <a:gd name="connsiteY2" fmla="*/ 1474080 h 1476478"/>
              <a:gd name="connsiteX3" fmla="*/ 3183466 w 4199466"/>
              <a:gd name="connsiteY3" fmla="*/ 661280 h 1476478"/>
              <a:gd name="connsiteX4" fmla="*/ 0 w 4199466"/>
              <a:gd name="connsiteY4" fmla="*/ 424213 h 1476478"/>
              <a:gd name="connsiteX0" fmla="*/ 4199466 w 4199466"/>
              <a:gd name="connsiteY0" fmla="*/ 279753 h 1501814"/>
              <a:gd name="connsiteX1" fmla="*/ 2048933 w 4199466"/>
              <a:gd name="connsiteY1" fmla="*/ 703087 h 1501814"/>
              <a:gd name="connsiteX2" fmla="*/ 2675467 w 4199466"/>
              <a:gd name="connsiteY2" fmla="*/ 1498953 h 1501814"/>
              <a:gd name="connsiteX3" fmla="*/ 3183466 w 4199466"/>
              <a:gd name="connsiteY3" fmla="*/ 686153 h 1501814"/>
              <a:gd name="connsiteX4" fmla="*/ 0 w 4199466"/>
              <a:gd name="connsiteY4" fmla="*/ 449086 h 1501814"/>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376915 h 1596472"/>
              <a:gd name="connsiteX1" fmla="*/ 2099733 w 4199466"/>
              <a:gd name="connsiteY1" fmla="*/ 732516 h 1596472"/>
              <a:gd name="connsiteX2" fmla="*/ 2675467 w 4199466"/>
              <a:gd name="connsiteY2" fmla="*/ 1596115 h 1596472"/>
              <a:gd name="connsiteX3" fmla="*/ 3183466 w 4199466"/>
              <a:gd name="connsiteY3" fmla="*/ 783315 h 1596472"/>
              <a:gd name="connsiteX4" fmla="*/ 0 w 4199466"/>
              <a:gd name="connsiteY4" fmla="*/ 546248 h 1596472"/>
              <a:gd name="connsiteX0" fmla="*/ 3544017 w 3544017"/>
              <a:gd name="connsiteY0" fmla="*/ 447473 h 1666760"/>
              <a:gd name="connsiteX1" fmla="*/ 1444284 w 3544017"/>
              <a:gd name="connsiteY1" fmla="*/ 803074 h 1666760"/>
              <a:gd name="connsiteX2" fmla="*/ 2020018 w 3544017"/>
              <a:gd name="connsiteY2" fmla="*/ 1666673 h 1666760"/>
              <a:gd name="connsiteX3" fmla="*/ 2528017 w 3544017"/>
              <a:gd name="connsiteY3" fmla="*/ 853873 h 1666760"/>
              <a:gd name="connsiteX4" fmla="*/ 0 w 3544017"/>
              <a:gd name="connsiteY4" fmla="*/ 382340 h 1666760"/>
              <a:gd name="connsiteX0" fmla="*/ 3544017 w 3544017"/>
              <a:gd name="connsiteY0" fmla="*/ 321471 h 1540758"/>
              <a:gd name="connsiteX1" fmla="*/ 1444284 w 3544017"/>
              <a:gd name="connsiteY1" fmla="*/ 677072 h 1540758"/>
              <a:gd name="connsiteX2" fmla="*/ 2020018 w 3544017"/>
              <a:gd name="connsiteY2" fmla="*/ 1540671 h 1540758"/>
              <a:gd name="connsiteX3" fmla="*/ 2528017 w 3544017"/>
              <a:gd name="connsiteY3" fmla="*/ 727871 h 1540758"/>
              <a:gd name="connsiteX4" fmla="*/ 0 w 3544017"/>
              <a:gd name="connsiteY4" fmla="*/ 256338 h 1540758"/>
              <a:gd name="connsiteX0" fmla="*/ 3544017 w 3544017"/>
              <a:gd name="connsiteY0" fmla="*/ 377302 h 1596681"/>
              <a:gd name="connsiteX1" fmla="*/ 1444284 w 3544017"/>
              <a:gd name="connsiteY1" fmla="*/ 732903 h 1596681"/>
              <a:gd name="connsiteX2" fmla="*/ 2020018 w 3544017"/>
              <a:gd name="connsiteY2" fmla="*/ 1596502 h 1596681"/>
              <a:gd name="connsiteX3" fmla="*/ 2528017 w 3544017"/>
              <a:gd name="connsiteY3" fmla="*/ 783702 h 1596681"/>
              <a:gd name="connsiteX4" fmla="*/ 0 w 3544017"/>
              <a:gd name="connsiteY4" fmla="*/ 312169 h 1596681"/>
              <a:gd name="connsiteX0" fmla="*/ 3544017 w 3544017"/>
              <a:gd name="connsiteY0" fmla="*/ 403902 h 1623404"/>
              <a:gd name="connsiteX1" fmla="*/ 1444284 w 3544017"/>
              <a:gd name="connsiteY1" fmla="*/ 759503 h 1623404"/>
              <a:gd name="connsiteX2" fmla="*/ 2020018 w 3544017"/>
              <a:gd name="connsiteY2" fmla="*/ 1623102 h 1623404"/>
              <a:gd name="connsiteX3" fmla="*/ 2528017 w 3544017"/>
              <a:gd name="connsiteY3" fmla="*/ 810302 h 1623404"/>
              <a:gd name="connsiteX4" fmla="*/ 0 w 3544017"/>
              <a:gd name="connsiteY4" fmla="*/ 338769 h 162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017" h="1623404">
                <a:moveTo>
                  <a:pt x="3544017" y="403902"/>
                </a:moveTo>
                <a:cubicBezTo>
                  <a:pt x="2585872" y="364391"/>
                  <a:pt x="1749084" y="99103"/>
                  <a:pt x="1444284" y="759503"/>
                </a:cubicBezTo>
                <a:cubicBezTo>
                  <a:pt x="1139484" y="1419903"/>
                  <a:pt x="1839396" y="1614636"/>
                  <a:pt x="2020018" y="1623102"/>
                </a:cubicBezTo>
                <a:cubicBezTo>
                  <a:pt x="2200640" y="1631568"/>
                  <a:pt x="2715067" y="1464599"/>
                  <a:pt x="2528017" y="810302"/>
                </a:cubicBezTo>
                <a:cubicBezTo>
                  <a:pt x="2340967" y="156005"/>
                  <a:pt x="1869835" y="-371234"/>
                  <a:pt x="0" y="338769"/>
                </a:cubicBezTo>
              </a:path>
            </a:pathLst>
          </a:cu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Isosceles Triangle 9"/>
          <p:cNvSpPr/>
          <p:nvPr userDrawn="1"/>
        </p:nvSpPr>
        <p:spPr>
          <a:xfrm rot="7893414">
            <a:off x="3863687" y="3577883"/>
            <a:ext cx="212542" cy="340940"/>
          </a:xfrm>
          <a:custGeom>
            <a:avLst/>
            <a:gdLst/>
            <a:ahLst/>
            <a:cxnLst/>
            <a:rect l="l" t="t" r="r" b="b"/>
            <a:pathLst>
              <a:path w="696359" h="1149768">
                <a:moveTo>
                  <a:pt x="355075" y="0"/>
                </a:moveTo>
                <a:lnTo>
                  <a:pt x="696359" y="1105109"/>
                </a:lnTo>
                <a:lnTo>
                  <a:pt x="372008" y="801168"/>
                </a:lnTo>
                <a:lnTo>
                  <a:pt x="0" y="1149768"/>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icture Placeholder 2"/>
          <p:cNvSpPr>
            <a:spLocks noGrp="1"/>
          </p:cNvSpPr>
          <p:nvPr>
            <p:ph type="pic" sz="quarter" idx="48"/>
          </p:nvPr>
        </p:nvSpPr>
        <p:spPr>
          <a:xfrm>
            <a:off x="6718300" y="1837578"/>
            <a:ext cx="1963738" cy="174898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18633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animEffect transition="in" filter="fade">
                                      <p:cBhvr>
                                        <p:cTn id="19" dur="1000"/>
                                        <p:tgtEl>
                                          <p:spTgt spid="33"/>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400"/>
                                        <p:tgtEl>
                                          <p:spTgt spid="62">
                                            <p:txEl>
                                              <p:pRg st="0" end="0"/>
                                            </p:txEl>
                                          </p:spTgt>
                                        </p:tgtEl>
                                      </p:cBhvr>
                                    </p:animEffect>
                                    <p:anim calcmode="lin" valueType="num">
                                      <p:cBhvr>
                                        <p:cTn id="23"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6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63">
                                            <p:txEl>
                                              <p:pRg st="0" end="0"/>
                                            </p:txEl>
                                          </p:spTgt>
                                        </p:tgtEl>
                                        <p:attrNameLst>
                                          <p:attrName>style.visibility</p:attrName>
                                        </p:attrNameLst>
                                      </p:cBhvr>
                                      <p:to>
                                        <p:strVal val="visible"/>
                                      </p:to>
                                    </p:set>
                                    <p:animEffect transition="in" filter="fade">
                                      <p:cBhvr>
                                        <p:cTn id="27" dur="500"/>
                                        <p:tgtEl>
                                          <p:spTgt spid="63">
                                            <p:txEl>
                                              <p:pRg st="0" end="0"/>
                                            </p:txEl>
                                          </p:spTgt>
                                        </p:tgtEl>
                                      </p:cBhvr>
                                    </p:animEffect>
                                    <p:anim calcmode="lin" valueType="num">
                                      <p:cBhvr>
                                        <p:cTn id="2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6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69">
                                            <p:txEl>
                                              <p:pRg st="0" end="0"/>
                                            </p:txEl>
                                          </p:spTgt>
                                        </p:tgtEl>
                                        <p:attrNameLst>
                                          <p:attrName>style.visibility</p:attrName>
                                        </p:attrNameLst>
                                      </p:cBhvr>
                                      <p:to>
                                        <p:strVal val="visible"/>
                                      </p:to>
                                    </p:set>
                                    <p:animEffect transition="in" filter="fade">
                                      <p:cBhvr>
                                        <p:cTn id="32" dur="500"/>
                                        <p:tgtEl>
                                          <p:spTgt spid="69">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69">
                                            <p:txEl>
                                              <p:pRg st="1" end="1"/>
                                            </p:txEl>
                                          </p:spTgt>
                                        </p:tgtEl>
                                        <p:attrNameLst>
                                          <p:attrName>style.visibility</p:attrName>
                                        </p:attrNameLst>
                                      </p:cBhvr>
                                      <p:to>
                                        <p:strVal val="visible"/>
                                      </p:to>
                                    </p:set>
                                    <p:animEffect transition="in" filter="fade">
                                      <p:cBhvr>
                                        <p:cTn id="35" dur="500"/>
                                        <p:tgtEl>
                                          <p:spTgt spid="69">
                                            <p:txEl>
                                              <p:pRg st="1" end="1"/>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70">
                                            <p:txEl>
                                              <p:pRg st="0" end="0"/>
                                            </p:txEl>
                                          </p:spTgt>
                                        </p:tgtEl>
                                        <p:attrNameLst>
                                          <p:attrName>style.visibility</p:attrName>
                                        </p:attrNameLst>
                                      </p:cBhvr>
                                      <p:to>
                                        <p:strVal val="visible"/>
                                      </p:to>
                                    </p:set>
                                    <p:animEffect transition="in" filter="fade">
                                      <p:cBhvr>
                                        <p:cTn id="38" dur="400"/>
                                        <p:tgtEl>
                                          <p:spTgt spid="70">
                                            <p:txEl>
                                              <p:pRg st="0" end="0"/>
                                            </p:txEl>
                                          </p:spTgt>
                                        </p:tgtEl>
                                      </p:cBhvr>
                                    </p:animEffect>
                                    <p:anim calcmode="lin" valueType="num">
                                      <p:cBhvr>
                                        <p:cTn id="39"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70">
                                            <p:txEl>
                                              <p:pRg st="0" end="0"/>
                                            </p:txEl>
                                          </p:spTgt>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20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72"/>
                                        </p:tgtEl>
                                        <p:attrNameLst>
                                          <p:attrName>style.visibility</p:attrName>
                                        </p:attrNameLst>
                                      </p:cBhvr>
                                      <p:to>
                                        <p:strVal val="visible"/>
                                      </p:to>
                                    </p:set>
                                    <p:animEffect transition="in" filter="wipe(left)">
                                      <p:cBhvr>
                                        <p:cTn id="46" dur="500"/>
                                        <p:tgtEl>
                                          <p:spTgt spid="72"/>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75">
                                            <p:txEl>
                                              <p:pRg st="0" end="0"/>
                                            </p:txEl>
                                          </p:spTgt>
                                        </p:tgtEl>
                                        <p:attrNameLst>
                                          <p:attrName>style.visibility</p:attrName>
                                        </p:attrNameLst>
                                      </p:cBhvr>
                                      <p:to>
                                        <p:strVal val="visible"/>
                                      </p:to>
                                    </p:set>
                                    <p:animEffect transition="in" filter="fade">
                                      <p:cBhvr>
                                        <p:cTn id="55" dur="500"/>
                                        <p:tgtEl>
                                          <p:spTgt spid="75">
                                            <p:txEl>
                                              <p:pRg st="0" end="0"/>
                                            </p:txEl>
                                          </p:spTgt>
                                        </p:tgtEl>
                                      </p:cBhvr>
                                    </p:animEffect>
                                    <p:anim calcmode="lin" valueType="num">
                                      <p:cBhvr>
                                        <p:cTn id="56"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75">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76">
                                            <p:txEl>
                                              <p:pRg st="0" end="0"/>
                                            </p:txEl>
                                          </p:spTgt>
                                        </p:tgtEl>
                                        <p:attrNameLst>
                                          <p:attrName>style.visibility</p:attrName>
                                        </p:attrNameLst>
                                      </p:cBhvr>
                                      <p:to>
                                        <p:strVal val="visible"/>
                                      </p:to>
                                    </p:set>
                                    <p:animEffect transition="in" filter="fade">
                                      <p:cBhvr>
                                        <p:cTn id="60" dur="500"/>
                                        <p:tgtEl>
                                          <p:spTgt spid="76">
                                            <p:txEl>
                                              <p:pRg st="0" end="0"/>
                                            </p:txEl>
                                          </p:spTgt>
                                        </p:tgtEl>
                                      </p:cBhvr>
                                    </p:animEffect>
                                    <p:anim calcmode="lin" valueType="num">
                                      <p:cBhvr>
                                        <p:cTn id="61"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76">
                                            <p:txEl>
                                              <p:pRg st="0" end="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77">
                                            <p:txEl>
                                              <p:pRg st="0" end="0"/>
                                            </p:txEl>
                                          </p:spTgt>
                                        </p:tgtEl>
                                        <p:attrNameLst>
                                          <p:attrName>style.visibility</p:attrName>
                                        </p:attrNameLst>
                                      </p:cBhvr>
                                      <p:to>
                                        <p:strVal val="visible"/>
                                      </p:to>
                                    </p:set>
                                    <p:animEffect transition="in" filter="fade">
                                      <p:cBhvr>
                                        <p:cTn id="65" dur="500"/>
                                        <p:tgtEl>
                                          <p:spTgt spid="77">
                                            <p:txEl>
                                              <p:pRg st="0" end="0"/>
                                            </p:txEl>
                                          </p:spTgt>
                                        </p:tgtEl>
                                      </p:cBhvr>
                                    </p:animEffect>
                                    <p:anim calcmode="lin" valueType="num">
                                      <p:cBhvr>
                                        <p:cTn id="66"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77">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8">
                                            <p:txEl>
                                              <p:pRg st="0" end="0"/>
                                            </p:txEl>
                                          </p:spTgt>
                                        </p:tgtEl>
                                        <p:attrNameLst>
                                          <p:attrName>style.visibility</p:attrName>
                                        </p:attrNameLst>
                                      </p:cBhvr>
                                      <p:to>
                                        <p:strVal val="visible"/>
                                      </p:to>
                                    </p:set>
                                    <p:animEffect transition="in" filter="fade">
                                      <p:cBhvr>
                                        <p:cTn id="70" dur="500"/>
                                        <p:tgtEl>
                                          <p:spTgt spid="78">
                                            <p:txEl>
                                              <p:pRg st="0" end="0"/>
                                            </p:txEl>
                                          </p:spTgt>
                                        </p:tgtEl>
                                      </p:cBhvr>
                                    </p:animEffect>
                                    <p:anim calcmode="lin" valueType="num">
                                      <p:cBhvr>
                                        <p:cTn id="7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1800"/>
                            </p:stCondLst>
                            <p:childTnLst>
                              <p:par>
                                <p:cTn id="74" presetID="22" presetClass="entr" presetSubtype="2"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500"/>
                                        <p:tgtEl>
                                          <p:spTgt spid="17"/>
                                        </p:tgtEl>
                                      </p:cBhvr>
                                    </p:animEffect>
                                  </p:childTnLst>
                                </p:cTn>
                              </p:par>
                            </p:childTnLst>
                          </p:cTn>
                        </p:par>
                        <p:par>
                          <p:cTn id="77" fill="hold">
                            <p:stCondLst>
                              <p:cond delay="2300"/>
                            </p:stCondLst>
                            <p:childTnLst>
                              <p:par>
                                <p:cTn id="78" presetID="53" presetClass="entr" presetSubtype="1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animEffect transition="in" filter="fade">
                                      <p:cBhvr>
                                        <p:cTn id="82" dur="500"/>
                                        <p:tgtEl>
                                          <p:spTgt spid="18"/>
                                        </p:tgtEl>
                                      </p:cBhvr>
                                    </p:animEffect>
                                  </p:childTnLst>
                                </p:cTn>
                              </p:par>
                              <p:par>
                                <p:cTn id="83" presetID="53" presetClass="entr" presetSubtype="16" fill="hold" grpId="0" nodeType="withEffect" nodePh="1">
                                  <p:stCondLst>
                                    <p:cond delay="800"/>
                                  </p:stCondLst>
                                  <p:endCondLst>
                                    <p:cond evt="begin" delay="0">
                                      <p:tn val="83"/>
                                    </p:cond>
                                  </p:end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Effect transition="in" filter="fade">
                                      <p:cBhvr>
                                        <p:cTn id="8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animBg="1"/>
      <p:bldP spid="72" grpId="0" animBg="1"/>
      <p:bldP spid="73" grpId="0" animBg="1"/>
      <p:bldP spid="74" grpId="0" animBg="1"/>
      <p:bldP spid="75" grpId="0" build="p">
        <p:tmplLst>
          <p:tmpl lvl="1">
            <p:tnLst>
              <p:par>
                <p:cTn presetID="42" presetClass="entr" presetSubtype="0" fill="hold" nodeType="withEffect">
                  <p:stCondLst>
                    <p:cond delay="2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anim calcmode="lin" valueType="num">
                      <p:cBhvr>
                        <p:cTn dur="500" fill="hold"/>
                        <p:tgtEl>
                          <p:spTgt spid="75"/>
                        </p:tgtEl>
                        <p:attrNameLst>
                          <p:attrName>ppt_x</p:attrName>
                        </p:attrNameLst>
                      </p:cBhvr>
                      <p:tavLst>
                        <p:tav tm="0">
                          <p:val>
                            <p:strVal val="#ppt_x"/>
                          </p:val>
                        </p:tav>
                        <p:tav tm="100000">
                          <p:val>
                            <p:strVal val="#ppt_x"/>
                          </p:val>
                        </p:tav>
                      </p:tavLst>
                    </p:anim>
                    <p:anim calcmode="lin" valueType="num">
                      <p:cBhvr>
                        <p:cTn dur="500" fill="hold"/>
                        <p:tgtEl>
                          <p:spTgt spid="75"/>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42" presetClass="entr" presetSubtype="0"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anim calcmode="lin" valueType="num">
                      <p:cBhvr>
                        <p:cTn dur="500" fill="hold"/>
                        <p:tgtEl>
                          <p:spTgt spid="76"/>
                        </p:tgtEl>
                        <p:attrNameLst>
                          <p:attrName>ppt_x</p:attrName>
                        </p:attrNameLst>
                      </p:cBhvr>
                      <p:tavLst>
                        <p:tav tm="0">
                          <p:val>
                            <p:strVal val="#ppt_x"/>
                          </p:val>
                        </p:tav>
                        <p:tav tm="100000">
                          <p:val>
                            <p:strVal val="#ppt_x"/>
                          </p:val>
                        </p:tav>
                      </p:tavLst>
                    </p:anim>
                    <p:anim calcmode="lin" valueType="num">
                      <p:cBhvr>
                        <p:cTn dur="500" fill="hold"/>
                        <p:tgtEl>
                          <p:spTgt spid="76"/>
                        </p:tgtEl>
                        <p:attrNameLst>
                          <p:attrName>ppt_y</p:attrName>
                        </p:attrNameLst>
                      </p:cBhvr>
                      <p:tavLst>
                        <p:tav tm="0">
                          <p:val>
                            <p:strVal val="#ppt_y+.1"/>
                          </p:val>
                        </p:tav>
                        <p:tav tm="100000">
                          <p:val>
                            <p:strVal val="#ppt_y"/>
                          </p:val>
                        </p:tav>
                      </p:tavLst>
                    </p:anim>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anim calcmode="lin" valueType="num">
                      <p:cBhvr>
                        <p:cTn dur="500" fill="hold"/>
                        <p:tgtEl>
                          <p:spTgt spid="77"/>
                        </p:tgtEl>
                        <p:attrNameLst>
                          <p:attrName>ppt_x</p:attrName>
                        </p:attrNameLst>
                      </p:cBhvr>
                      <p:tavLst>
                        <p:tav tm="0">
                          <p:val>
                            <p:strVal val="#ppt_x"/>
                          </p:val>
                        </p:tav>
                        <p:tav tm="100000">
                          <p:val>
                            <p:strVal val="#ppt_x"/>
                          </p:val>
                        </p:tav>
                      </p:tavLst>
                    </p:anim>
                    <p:anim calcmode="lin" valueType="num">
                      <p:cBhvr>
                        <p:cTn dur="5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17" grpId="0" animBg="1"/>
      <p:bldP spid="18" grpId="0" animBg="1"/>
      <p:bldP spid="1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am member zoom 3">
    <p:spTree>
      <p:nvGrpSpPr>
        <p:cNvPr id="1" name=""/>
        <p:cNvGrpSpPr/>
        <p:nvPr/>
      </p:nvGrpSpPr>
      <p:grpSpPr>
        <a:xfrm>
          <a:off x="0" y="0"/>
          <a:ext cx="0" cy="0"/>
          <a:chOff x="0" y="0"/>
          <a:chExt cx="0" cy="0"/>
        </a:xfrm>
      </p:grpSpPr>
      <p:sp>
        <p:nvSpPr>
          <p:cNvPr id="20" name="Rectangle 19"/>
          <p:cNvSpPr/>
          <p:nvPr userDrawn="1"/>
        </p:nvSpPr>
        <p:spPr>
          <a:xfrm>
            <a:off x="1" y="1778002"/>
            <a:ext cx="9144000" cy="283209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2" name="Text Placeholder 7"/>
          <p:cNvSpPr>
            <a:spLocks noGrp="1"/>
          </p:cNvSpPr>
          <p:nvPr>
            <p:ph type="body" sz="quarter" idx="40" hasCustomPrompt="1"/>
          </p:nvPr>
        </p:nvSpPr>
        <p:spPr>
          <a:xfrm>
            <a:off x="452439" y="2219903"/>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bg1"/>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452440" y="2621735"/>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452439" y="2812110"/>
            <a:ext cx="4043362" cy="1371724"/>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9" name="Picture Placeholder 2"/>
          <p:cNvSpPr>
            <a:spLocks noGrp="1"/>
          </p:cNvSpPr>
          <p:nvPr>
            <p:ph type="pic" sz="quarter" idx="48"/>
          </p:nvPr>
        </p:nvSpPr>
        <p:spPr>
          <a:xfrm>
            <a:off x="4724239" y="630300"/>
            <a:ext cx="3957800" cy="50847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427072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62">
                                            <p:txEl>
                                              <p:pRg st="0" end="0"/>
                                            </p:txEl>
                                          </p:spTgt>
                                        </p:tgtEl>
                                        <p:attrNameLst>
                                          <p:attrName>style.visibility</p:attrName>
                                        </p:attrNameLst>
                                      </p:cBhvr>
                                      <p:to>
                                        <p:strVal val="visible"/>
                                      </p:to>
                                    </p:set>
                                    <p:animEffect transition="in" filter="fade">
                                      <p:cBhvr>
                                        <p:cTn id="17" dur="400"/>
                                        <p:tgtEl>
                                          <p:spTgt spid="62">
                                            <p:txEl>
                                              <p:pRg st="0" end="0"/>
                                            </p:txEl>
                                          </p:spTgt>
                                        </p:tgtEl>
                                      </p:cBhvr>
                                    </p:animEffect>
                                    <p:anim calcmode="lin" valueType="num">
                                      <p:cBhvr>
                                        <p:cTn id="18"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6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fade">
                                      <p:cBhvr>
                                        <p:cTn id="22" dur="500"/>
                                        <p:tgtEl>
                                          <p:spTgt spid="63">
                                            <p:txEl>
                                              <p:pRg st="0" end="0"/>
                                            </p:txEl>
                                          </p:spTgt>
                                        </p:tgtEl>
                                      </p:cBhvr>
                                    </p:animEffect>
                                    <p:anim calcmode="lin" valueType="num">
                                      <p:cBhvr>
                                        <p:cTn id="23"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63">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69">
                                            <p:txEl>
                                              <p:pRg st="0" end="0"/>
                                            </p:txEl>
                                          </p:spTgt>
                                        </p:tgtEl>
                                        <p:attrNameLst>
                                          <p:attrName>style.visibility</p:attrName>
                                        </p:attrNameLst>
                                      </p:cBhvr>
                                      <p:to>
                                        <p:strVal val="visible"/>
                                      </p:to>
                                    </p:set>
                                    <p:animEffect transition="in" filter="fade">
                                      <p:cBhvr>
                                        <p:cTn id="27" dur="500"/>
                                        <p:tgtEl>
                                          <p:spTgt spid="69">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69">
                                            <p:txEl>
                                              <p:pRg st="1" end="1"/>
                                            </p:txEl>
                                          </p:spTgt>
                                        </p:tgtEl>
                                        <p:attrNameLst>
                                          <p:attrName>style.visibility</p:attrName>
                                        </p:attrNameLst>
                                      </p:cBhvr>
                                      <p:to>
                                        <p:strVal val="visible"/>
                                      </p:to>
                                    </p:set>
                                    <p:animEffect transition="in" filter="fade">
                                      <p:cBhvr>
                                        <p:cTn id="30" dur="500"/>
                                        <p:tgtEl>
                                          <p:spTgt spid="69">
                                            <p:txEl>
                                              <p:pRg st="1" end="1"/>
                                            </p:txEl>
                                          </p:spTgt>
                                        </p:tgtEl>
                                      </p:cBhvr>
                                    </p:animEffect>
                                  </p:childTnLst>
                                </p:cTn>
                              </p:par>
                              <p:par>
                                <p:cTn id="31" presetID="53" presetClass="entr" presetSubtype="16" fill="hold" grpId="0" nodeType="withEffect" nodePh="1">
                                  <p:stCondLst>
                                    <p:cond delay="800"/>
                                  </p:stCondLst>
                                  <p:endCondLst>
                                    <p:cond evt="begin" delay="0">
                                      <p:tn val="31"/>
                                    </p:cond>
                                  </p:end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Effect transition="in" filter="fade">
                                      <p:cBhvr>
                                        <p:cTn id="35" dur="1000"/>
                                        <p:tgtEl>
                                          <p:spTgt spid="19"/>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1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28625" y="1788111"/>
            <a:ext cx="3381375"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WELCOME</a:t>
            </a:r>
          </a:p>
        </p:txBody>
      </p:sp>
      <p:sp>
        <p:nvSpPr>
          <p:cNvPr id="9" name="Text Placeholder 7"/>
          <p:cNvSpPr>
            <a:spLocks noGrp="1"/>
          </p:cNvSpPr>
          <p:nvPr>
            <p:ph type="body" sz="quarter" idx="11" hasCustomPrompt="1"/>
          </p:nvPr>
        </p:nvSpPr>
        <p:spPr>
          <a:xfrm>
            <a:off x="428625" y="2342343"/>
            <a:ext cx="338137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grpSp>
        <p:nvGrpSpPr>
          <p:cNvPr id="3" name="Group 2"/>
          <p:cNvGrpSpPr/>
          <p:nvPr userDrawn="1"/>
        </p:nvGrpSpPr>
        <p:grpSpPr>
          <a:xfrm>
            <a:off x="428626" y="2230144"/>
            <a:ext cx="3383972" cy="36000"/>
            <a:chOff x="428625" y="3767667"/>
            <a:chExt cx="3263900" cy="69400"/>
          </a:xfrm>
        </p:grpSpPr>
        <p:sp>
          <p:nvSpPr>
            <p:cNvPr id="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 Placeholder 2"/>
          <p:cNvSpPr>
            <a:spLocks noGrp="1"/>
          </p:cNvSpPr>
          <p:nvPr>
            <p:ph type="body" sz="quarter" idx="16" hasCustomPrompt="1"/>
          </p:nvPr>
        </p:nvSpPr>
        <p:spPr>
          <a:xfrm>
            <a:off x="443971" y="2618156"/>
            <a:ext cx="3366029" cy="1572820"/>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221484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anim calcmode="lin" valueType="num">
                                      <p:cBhvr>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dark">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10891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2416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with content Clear">
    <p:spTree>
      <p:nvGrpSpPr>
        <p:cNvPr id="1" name=""/>
        <p:cNvGrpSpPr/>
        <p:nvPr/>
      </p:nvGrpSpPr>
      <p:grpSpPr>
        <a:xfrm>
          <a:off x="0" y="0"/>
          <a:ext cx="0" cy="0"/>
          <a:chOff x="0" y="0"/>
          <a:chExt cx="0" cy="0"/>
        </a:xfrm>
      </p:grpSpPr>
      <p:sp>
        <p:nvSpPr>
          <p:cNvPr id="12" name="Rectangle 11"/>
          <p:cNvSpPr/>
          <p:nvPr userDrawn="1"/>
        </p:nvSpPr>
        <p:spPr>
          <a:xfrm>
            <a:off x="-1" y="2679701"/>
            <a:ext cx="9144000" cy="2374900"/>
          </a:xfrm>
          <a:custGeom>
            <a:avLst/>
            <a:gdLst/>
            <a:ahLst/>
            <a:cxnLst/>
            <a:rect l="l" t="t" r="r" b="b"/>
            <a:pathLst>
              <a:path w="9144000" h="2153143">
                <a:moveTo>
                  <a:pt x="3759733" y="0"/>
                </a:moveTo>
                <a:cubicBezTo>
                  <a:pt x="3838366" y="0"/>
                  <a:pt x="3906277" y="26215"/>
                  <a:pt x="3962274" y="79300"/>
                </a:cubicBezTo>
                <a:cubicBezTo>
                  <a:pt x="4017676" y="132384"/>
                  <a:pt x="4045674" y="196609"/>
                  <a:pt x="4045674" y="271321"/>
                </a:cubicBezTo>
                <a:cubicBezTo>
                  <a:pt x="4045674" y="281152"/>
                  <a:pt x="4045674" y="290982"/>
                  <a:pt x="4044482" y="300157"/>
                </a:cubicBezTo>
                <a:cubicBezTo>
                  <a:pt x="4068311" y="294914"/>
                  <a:pt x="4093331" y="291638"/>
                  <a:pt x="4120138" y="291638"/>
                </a:cubicBezTo>
                <a:cubicBezTo>
                  <a:pt x="4202346" y="291638"/>
                  <a:pt x="4272640" y="319163"/>
                  <a:pt x="4331020" y="374869"/>
                </a:cubicBezTo>
                <a:cubicBezTo>
                  <a:pt x="4348295" y="391253"/>
                  <a:pt x="4363188" y="408948"/>
                  <a:pt x="4375103" y="427298"/>
                </a:cubicBezTo>
                <a:cubicBezTo>
                  <a:pt x="4428717" y="394530"/>
                  <a:pt x="4488883" y="377490"/>
                  <a:pt x="4556794" y="377490"/>
                </a:cubicBezTo>
                <a:lnTo>
                  <a:pt x="4572000" y="378013"/>
                </a:lnTo>
                <a:lnTo>
                  <a:pt x="4587205" y="377490"/>
                </a:lnTo>
                <a:cubicBezTo>
                  <a:pt x="4655116" y="377490"/>
                  <a:pt x="4715283" y="394530"/>
                  <a:pt x="4768896" y="427298"/>
                </a:cubicBezTo>
                <a:cubicBezTo>
                  <a:pt x="4780811" y="408948"/>
                  <a:pt x="4795704" y="391253"/>
                  <a:pt x="4812979" y="374869"/>
                </a:cubicBezTo>
                <a:cubicBezTo>
                  <a:pt x="4871359" y="319163"/>
                  <a:pt x="4941653" y="291638"/>
                  <a:pt x="5023861" y="291638"/>
                </a:cubicBezTo>
                <a:cubicBezTo>
                  <a:pt x="5050668" y="291638"/>
                  <a:pt x="5075688" y="294914"/>
                  <a:pt x="5099517" y="300157"/>
                </a:cubicBezTo>
                <a:cubicBezTo>
                  <a:pt x="5098325" y="290982"/>
                  <a:pt x="5098325" y="281152"/>
                  <a:pt x="5098325" y="271321"/>
                </a:cubicBezTo>
                <a:cubicBezTo>
                  <a:pt x="5098325" y="196609"/>
                  <a:pt x="5126323" y="132384"/>
                  <a:pt x="5181725" y="79300"/>
                </a:cubicBezTo>
                <a:cubicBezTo>
                  <a:pt x="5237722" y="26215"/>
                  <a:pt x="5305633" y="0"/>
                  <a:pt x="5384267" y="0"/>
                </a:cubicBezTo>
                <a:cubicBezTo>
                  <a:pt x="5463496" y="0"/>
                  <a:pt x="5530812" y="26215"/>
                  <a:pt x="5586808" y="79300"/>
                </a:cubicBezTo>
                <a:cubicBezTo>
                  <a:pt x="5615403" y="106169"/>
                  <a:pt x="5636849" y="136316"/>
                  <a:pt x="5650550" y="169084"/>
                </a:cubicBezTo>
                <a:cubicBezTo>
                  <a:pt x="5660081" y="158598"/>
                  <a:pt x="5669612" y="148113"/>
                  <a:pt x="5680335" y="138282"/>
                </a:cubicBezTo>
                <a:cubicBezTo>
                  <a:pt x="5764927" y="58327"/>
                  <a:pt x="5866197" y="18350"/>
                  <a:pt x="5985339" y="18350"/>
                </a:cubicBezTo>
                <a:cubicBezTo>
                  <a:pt x="6104482" y="18350"/>
                  <a:pt x="6206349" y="58327"/>
                  <a:pt x="6290344" y="138282"/>
                </a:cubicBezTo>
                <a:cubicBezTo>
                  <a:pt x="6308811" y="155650"/>
                  <a:pt x="6325193" y="173672"/>
                  <a:pt x="6339564" y="192514"/>
                </a:cubicBezTo>
                <a:lnTo>
                  <a:pt x="6372991" y="245722"/>
                </a:lnTo>
                <a:lnTo>
                  <a:pt x="6402166" y="212150"/>
                </a:lnTo>
                <a:cubicBezTo>
                  <a:pt x="6458162" y="159065"/>
                  <a:pt x="6526073" y="132850"/>
                  <a:pt x="6604707" y="132850"/>
                </a:cubicBezTo>
                <a:cubicBezTo>
                  <a:pt x="6683937" y="132850"/>
                  <a:pt x="6751253" y="159065"/>
                  <a:pt x="6807249" y="212150"/>
                </a:cubicBezTo>
                <a:cubicBezTo>
                  <a:pt x="6835843" y="239019"/>
                  <a:pt x="6857289" y="269166"/>
                  <a:pt x="6870991" y="301934"/>
                </a:cubicBezTo>
                <a:cubicBezTo>
                  <a:pt x="6880522" y="291449"/>
                  <a:pt x="6890053" y="280963"/>
                  <a:pt x="6900776" y="271132"/>
                </a:cubicBezTo>
                <a:cubicBezTo>
                  <a:pt x="6985367" y="191178"/>
                  <a:pt x="7086638" y="151200"/>
                  <a:pt x="7205780" y="151200"/>
                </a:cubicBezTo>
                <a:cubicBezTo>
                  <a:pt x="7324922" y="151200"/>
                  <a:pt x="7426789" y="191178"/>
                  <a:pt x="7510785" y="271132"/>
                </a:cubicBezTo>
                <a:cubicBezTo>
                  <a:pt x="7547719" y="305867"/>
                  <a:pt x="7576312" y="343222"/>
                  <a:pt x="7597162" y="384511"/>
                </a:cubicBezTo>
                <a:cubicBezTo>
                  <a:pt x="7625757" y="377957"/>
                  <a:pt x="7656138" y="374680"/>
                  <a:pt x="7688306" y="374680"/>
                </a:cubicBezTo>
                <a:cubicBezTo>
                  <a:pt x="7793152" y="374680"/>
                  <a:pt x="7882509" y="410069"/>
                  <a:pt x="7956376" y="480193"/>
                </a:cubicBezTo>
                <a:cubicBezTo>
                  <a:pt x="7996289" y="518205"/>
                  <a:pt x="8025479" y="560148"/>
                  <a:pt x="8043946" y="606679"/>
                </a:cubicBezTo>
                <a:cubicBezTo>
                  <a:pt x="8104113" y="580465"/>
                  <a:pt x="8170237" y="567357"/>
                  <a:pt x="8242914" y="567357"/>
                </a:cubicBezTo>
                <a:cubicBezTo>
                  <a:pt x="8332270" y="567357"/>
                  <a:pt x="8411574" y="587264"/>
                  <a:pt x="8481077" y="626801"/>
                </a:cubicBezTo>
                <a:lnTo>
                  <a:pt x="8488422" y="631909"/>
                </a:lnTo>
                <a:lnTo>
                  <a:pt x="8521208" y="615142"/>
                </a:lnTo>
                <a:cubicBezTo>
                  <a:pt x="8555238" y="601789"/>
                  <a:pt x="8592172" y="595072"/>
                  <a:pt x="8632085" y="595072"/>
                </a:cubicBezTo>
                <a:cubicBezTo>
                  <a:pt x="8711910" y="595072"/>
                  <a:pt x="8779822" y="621941"/>
                  <a:pt x="8836414" y="675026"/>
                </a:cubicBezTo>
                <a:cubicBezTo>
                  <a:pt x="8872753" y="709760"/>
                  <a:pt x="8897177" y="749082"/>
                  <a:pt x="8910282" y="792992"/>
                </a:cubicBezTo>
                <a:cubicBezTo>
                  <a:pt x="8928153" y="784472"/>
                  <a:pt x="8947216" y="780540"/>
                  <a:pt x="8968662" y="780540"/>
                </a:cubicBezTo>
                <a:cubicBezTo>
                  <a:pt x="9003213" y="780540"/>
                  <a:pt x="9032999" y="791681"/>
                  <a:pt x="9058018" y="813308"/>
                </a:cubicBezTo>
                <a:cubicBezTo>
                  <a:pt x="9065167" y="787094"/>
                  <a:pt x="9079464" y="763501"/>
                  <a:pt x="9100909" y="743185"/>
                </a:cubicBezTo>
                <a:cubicBezTo>
                  <a:pt x="9114015" y="730732"/>
                  <a:pt x="9128312" y="720901"/>
                  <a:pt x="9143205" y="713693"/>
                </a:cubicBezTo>
                <a:cubicBezTo>
                  <a:pt x="9143205" y="781523"/>
                  <a:pt x="9143205" y="832396"/>
                  <a:pt x="9143205" y="870551"/>
                </a:cubicBezTo>
                <a:lnTo>
                  <a:pt x="9143205" y="877894"/>
                </a:lnTo>
                <a:lnTo>
                  <a:pt x="9144000" y="877583"/>
                </a:lnTo>
                <a:lnTo>
                  <a:pt x="9144000" y="1264698"/>
                </a:lnTo>
                <a:lnTo>
                  <a:pt x="9142413" y="1264698"/>
                </a:lnTo>
                <a:lnTo>
                  <a:pt x="9142413" y="2153143"/>
                </a:lnTo>
                <a:lnTo>
                  <a:pt x="0" y="2153143"/>
                </a:lnTo>
                <a:lnTo>
                  <a:pt x="0" y="1264698"/>
                </a:lnTo>
                <a:lnTo>
                  <a:pt x="0" y="877583"/>
                </a:lnTo>
                <a:lnTo>
                  <a:pt x="794" y="877894"/>
                </a:lnTo>
                <a:lnTo>
                  <a:pt x="794" y="870551"/>
                </a:lnTo>
                <a:cubicBezTo>
                  <a:pt x="794" y="832396"/>
                  <a:pt x="794" y="781523"/>
                  <a:pt x="794" y="713693"/>
                </a:cubicBezTo>
                <a:cubicBezTo>
                  <a:pt x="15687" y="720901"/>
                  <a:pt x="29984" y="730732"/>
                  <a:pt x="43089" y="743185"/>
                </a:cubicBezTo>
                <a:cubicBezTo>
                  <a:pt x="64535" y="763501"/>
                  <a:pt x="78832" y="787094"/>
                  <a:pt x="85981" y="813308"/>
                </a:cubicBezTo>
                <a:cubicBezTo>
                  <a:pt x="111000" y="791681"/>
                  <a:pt x="140786" y="780540"/>
                  <a:pt x="175338" y="780540"/>
                </a:cubicBezTo>
                <a:cubicBezTo>
                  <a:pt x="196783" y="780540"/>
                  <a:pt x="215846" y="784472"/>
                  <a:pt x="233718" y="792992"/>
                </a:cubicBezTo>
                <a:cubicBezTo>
                  <a:pt x="246823" y="749082"/>
                  <a:pt x="271247" y="709760"/>
                  <a:pt x="307585" y="675026"/>
                </a:cubicBezTo>
                <a:cubicBezTo>
                  <a:pt x="364178" y="621941"/>
                  <a:pt x="432089" y="595072"/>
                  <a:pt x="511914" y="595072"/>
                </a:cubicBezTo>
                <a:cubicBezTo>
                  <a:pt x="551827" y="595072"/>
                  <a:pt x="588761" y="601789"/>
                  <a:pt x="622791" y="615142"/>
                </a:cubicBezTo>
                <a:lnTo>
                  <a:pt x="655577" y="631909"/>
                </a:lnTo>
                <a:lnTo>
                  <a:pt x="662922" y="626801"/>
                </a:lnTo>
                <a:cubicBezTo>
                  <a:pt x="732424" y="587264"/>
                  <a:pt x="811729" y="567357"/>
                  <a:pt x="901086" y="567357"/>
                </a:cubicBezTo>
                <a:cubicBezTo>
                  <a:pt x="973762" y="567357"/>
                  <a:pt x="1039887" y="580465"/>
                  <a:pt x="1100053" y="606679"/>
                </a:cubicBezTo>
                <a:cubicBezTo>
                  <a:pt x="1118520" y="560148"/>
                  <a:pt x="1147710" y="518205"/>
                  <a:pt x="1187623" y="480193"/>
                </a:cubicBezTo>
                <a:cubicBezTo>
                  <a:pt x="1261491" y="410069"/>
                  <a:pt x="1350848" y="374680"/>
                  <a:pt x="1455693" y="374680"/>
                </a:cubicBezTo>
                <a:cubicBezTo>
                  <a:pt x="1487862" y="374680"/>
                  <a:pt x="1518243" y="377957"/>
                  <a:pt x="1546837" y="384511"/>
                </a:cubicBezTo>
                <a:cubicBezTo>
                  <a:pt x="1567686" y="343222"/>
                  <a:pt x="1596281" y="305867"/>
                  <a:pt x="1633215" y="271132"/>
                </a:cubicBezTo>
                <a:cubicBezTo>
                  <a:pt x="1717210" y="191178"/>
                  <a:pt x="1819077" y="151200"/>
                  <a:pt x="1938219" y="151200"/>
                </a:cubicBezTo>
                <a:cubicBezTo>
                  <a:pt x="2057362" y="151200"/>
                  <a:pt x="2158632" y="191178"/>
                  <a:pt x="2243223" y="271132"/>
                </a:cubicBezTo>
                <a:cubicBezTo>
                  <a:pt x="2253947" y="280963"/>
                  <a:pt x="2263478" y="291449"/>
                  <a:pt x="2273009" y="301934"/>
                </a:cubicBezTo>
                <a:cubicBezTo>
                  <a:pt x="2286710" y="269166"/>
                  <a:pt x="2308156" y="239019"/>
                  <a:pt x="2336750" y="212150"/>
                </a:cubicBezTo>
                <a:cubicBezTo>
                  <a:pt x="2392747" y="159065"/>
                  <a:pt x="2460063" y="132850"/>
                  <a:pt x="2539292" y="132850"/>
                </a:cubicBezTo>
                <a:cubicBezTo>
                  <a:pt x="2617926" y="132850"/>
                  <a:pt x="2685837" y="159065"/>
                  <a:pt x="2741834" y="212150"/>
                </a:cubicBezTo>
                <a:lnTo>
                  <a:pt x="2771008" y="245722"/>
                </a:lnTo>
                <a:lnTo>
                  <a:pt x="2804435" y="192514"/>
                </a:lnTo>
                <a:cubicBezTo>
                  <a:pt x="2818807" y="173672"/>
                  <a:pt x="2835188" y="155650"/>
                  <a:pt x="2853656" y="138282"/>
                </a:cubicBezTo>
                <a:cubicBezTo>
                  <a:pt x="2937651" y="58327"/>
                  <a:pt x="3039517" y="18350"/>
                  <a:pt x="3158660" y="18350"/>
                </a:cubicBezTo>
                <a:cubicBezTo>
                  <a:pt x="3277802" y="18350"/>
                  <a:pt x="3379073" y="58327"/>
                  <a:pt x="3463664" y="138282"/>
                </a:cubicBezTo>
                <a:cubicBezTo>
                  <a:pt x="3474387" y="148113"/>
                  <a:pt x="3483918" y="158598"/>
                  <a:pt x="3493450" y="169084"/>
                </a:cubicBezTo>
                <a:cubicBezTo>
                  <a:pt x="3507150" y="136316"/>
                  <a:pt x="3528596" y="106169"/>
                  <a:pt x="3557190" y="79300"/>
                </a:cubicBezTo>
                <a:cubicBezTo>
                  <a:pt x="3613188" y="26215"/>
                  <a:pt x="3680503" y="0"/>
                  <a:pt x="3759733" y="0"/>
                </a:cubicBezTo>
                <a:close/>
              </a:path>
            </a:pathLst>
          </a:cu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0" y="3003057"/>
            <a:ext cx="9142413" cy="2711943"/>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40" hasCustomPrompt="1"/>
          </p:nvPr>
        </p:nvSpPr>
        <p:spPr>
          <a:xfrm>
            <a:off x="554039" y="4086927"/>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50000"/>
                    <a:lumOff val="50000"/>
                  </a:schemeClr>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554040" y="44633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554039" y="4653734"/>
            <a:ext cx="4043362" cy="654866"/>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52362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400"/>
                                        <p:tgtEl>
                                          <p:spTgt spid="16">
                                            <p:txEl>
                                              <p:pRg st="0" end="0"/>
                                            </p:txEl>
                                          </p:spTgt>
                                        </p:tgtEl>
                                      </p:cBhvr>
                                    </p:animEffect>
                                    <p:anim calcmode="lin" valueType="num">
                                      <p:cBhvr>
                                        <p:cTn id="15"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500"/>
                                        <p:tgtEl>
                                          <p:spTgt spid="17">
                                            <p:txEl>
                                              <p:pRg st="0" end="0"/>
                                            </p:txEl>
                                          </p:spTgt>
                                        </p:tgtEl>
                                      </p:cBhvr>
                                    </p:animEffect>
                                    <p:anim calcmode="lin" valueType="num">
                                      <p:cBhvr>
                                        <p:cTn id="2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7">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itle with content Clear">
    <p:spTree>
      <p:nvGrpSpPr>
        <p:cNvPr id="1" name=""/>
        <p:cNvGrpSpPr/>
        <p:nvPr/>
      </p:nvGrpSpPr>
      <p:grpSpPr>
        <a:xfrm>
          <a:off x="0" y="0"/>
          <a:ext cx="0" cy="0"/>
          <a:chOff x="0" y="0"/>
          <a:chExt cx="0" cy="0"/>
        </a:xfrm>
      </p:grpSpPr>
      <p:sp>
        <p:nvSpPr>
          <p:cNvPr id="10" name="Rectangle 1"/>
          <p:cNvSpPr/>
          <p:nvPr userDrawn="1"/>
        </p:nvSpPr>
        <p:spPr>
          <a:xfrm rot="10800000">
            <a:off x="0" y="0"/>
            <a:ext cx="9142413" cy="2711943"/>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40" hasCustomPrompt="1"/>
          </p:nvPr>
        </p:nvSpPr>
        <p:spPr>
          <a:xfrm>
            <a:off x="554039" y="4086927"/>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bg1"/>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554040" y="44633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2">
                    <a:lumMod val="75000"/>
                  </a:schemeClr>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554039" y="4653734"/>
            <a:ext cx="4043362" cy="654866"/>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1" name="Freeform 35"/>
          <p:cNvSpPr>
            <a:spLocks/>
          </p:cNvSpPr>
          <p:nvPr userDrawn="1"/>
        </p:nvSpPr>
        <p:spPr bwMode="auto">
          <a:xfrm>
            <a:off x="655640" y="1656729"/>
            <a:ext cx="2642214" cy="1555653"/>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5"/>
          <p:cNvSpPr>
            <a:spLocks/>
          </p:cNvSpPr>
          <p:nvPr userDrawn="1"/>
        </p:nvSpPr>
        <p:spPr bwMode="auto">
          <a:xfrm flipH="1">
            <a:off x="5926754" y="3098081"/>
            <a:ext cx="2642214" cy="1555653"/>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Rounded Rectangle 13"/>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lstStyle/>
          <a:p>
            <a:pPr algn="ctr"/>
            <a:endParaRPr lang="en-US" dirty="0">
              <a:solidFill>
                <a:srgbClr val="7F7F7F"/>
              </a:solidFill>
            </a:endParaRPr>
          </a:p>
        </p:txBody>
      </p:sp>
      <p:sp>
        <p:nvSpPr>
          <p:cNvPr id="15" name="TextBox 14"/>
          <p:cNvSpPr txBox="1"/>
          <p:nvPr userDrawn="1"/>
        </p:nvSpPr>
        <p:spPr>
          <a:xfrm flipH="1">
            <a:off x="8744211" y="263429"/>
            <a:ext cx="145790" cy="24424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smtClean="0">
                <a:solidFill>
                  <a:schemeClr val="bg1"/>
                </a:solidFill>
                <a:latin typeface="Arial"/>
                <a:cs typeface="Arial"/>
              </a:rPr>
              <a:pPr algn="ctr">
                <a:lnSpc>
                  <a:spcPct val="100000"/>
                </a:lnSpc>
              </a:pPr>
              <a:t>‹#›</a:t>
            </a:fld>
            <a:endParaRPr lang="en-US" sz="900" dirty="0">
              <a:solidFill>
                <a:schemeClr val="bg1"/>
              </a:solidFill>
              <a:latin typeface="Arial"/>
              <a:cs typeface="Arial"/>
            </a:endParaRPr>
          </a:p>
        </p:txBody>
      </p:sp>
    </p:spTree>
    <p:extLst>
      <p:ext uri="{BB962C8B-B14F-4D97-AF65-F5344CB8AC3E}">
        <p14:creationId xmlns:p14="http://schemas.microsoft.com/office/powerpoint/2010/main" val="311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400"/>
                                        <p:tgtEl>
                                          <p:spTgt spid="16">
                                            <p:txEl>
                                              <p:pRg st="0" end="0"/>
                                            </p:txEl>
                                          </p:spTgt>
                                        </p:tgtEl>
                                      </p:cBhvr>
                                    </p:animEffect>
                                    <p:anim calcmode="lin" valueType="num">
                                      <p:cBhvr>
                                        <p:cTn id="8"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Effect transition="in" filter="fade">
                                      <p:cBhvr>
                                        <p:cTn id="3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1" grpId="0" animBg="1"/>
      <p:bldP spid="13" grpId="0" animBg="1"/>
      <p:bldP spid="1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reack Section ">
    <p:spTree>
      <p:nvGrpSpPr>
        <p:cNvPr id="1" name=""/>
        <p:cNvGrpSpPr/>
        <p:nvPr/>
      </p:nvGrpSpPr>
      <p:grpSpPr>
        <a:xfrm>
          <a:off x="0" y="0"/>
          <a:ext cx="0" cy="0"/>
          <a:chOff x="0" y="0"/>
          <a:chExt cx="0" cy="0"/>
        </a:xfrm>
      </p:grpSpPr>
      <p:sp>
        <p:nvSpPr>
          <p:cNvPr id="12" name="Picture Placeholder 2"/>
          <p:cNvSpPr>
            <a:spLocks noGrp="1"/>
          </p:cNvSpPr>
          <p:nvPr>
            <p:ph type="pic" sz="quarter" idx="48"/>
          </p:nvPr>
        </p:nvSpPr>
        <p:spPr>
          <a:xfrm rot="10800000">
            <a:off x="0" y="-55031"/>
            <a:ext cx="9174162" cy="5770031"/>
          </a:xfrm>
          <a:custGeom>
            <a:avLst/>
            <a:gdLst>
              <a:gd name="connsiteX0" fmla="*/ 0 w 3903662"/>
              <a:gd name="connsiteY0" fmla="*/ 0 h 3433231"/>
              <a:gd name="connsiteX1" fmla="*/ 3903662 w 3903662"/>
              <a:gd name="connsiteY1" fmla="*/ 0 h 3433231"/>
              <a:gd name="connsiteX2" fmla="*/ 3903662 w 3903662"/>
              <a:gd name="connsiteY2" fmla="*/ 3433231 h 3433231"/>
              <a:gd name="connsiteX3" fmla="*/ 0 w 3903662"/>
              <a:gd name="connsiteY3" fmla="*/ 3433231 h 3433231"/>
              <a:gd name="connsiteX4" fmla="*/ 0 w 3903662"/>
              <a:gd name="connsiteY4" fmla="*/ 0 h 3433231"/>
              <a:gd name="connsiteX0" fmla="*/ 0 w 9174162"/>
              <a:gd name="connsiteY0" fmla="*/ 2336800 h 5770031"/>
              <a:gd name="connsiteX1" fmla="*/ 9174162 w 9174162"/>
              <a:gd name="connsiteY1" fmla="*/ 0 h 5770031"/>
              <a:gd name="connsiteX2" fmla="*/ 3903662 w 9174162"/>
              <a:gd name="connsiteY2" fmla="*/ 5770031 h 5770031"/>
              <a:gd name="connsiteX3" fmla="*/ 0 w 9174162"/>
              <a:gd name="connsiteY3" fmla="*/ 5770031 h 5770031"/>
              <a:gd name="connsiteX4" fmla="*/ 0 w 9174162"/>
              <a:gd name="connsiteY4" fmla="*/ 2336800 h 5770031"/>
              <a:gd name="connsiteX0" fmla="*/ 0 w 9174162"/>
              <a:gd name="connsiteY0" fmla="*/ 2415109 h 5848340"/>
              <a:gd name="connsiteX1" fmla="*/ 9174162 w 9174162"/>
              <a:gd name="connsiteY1" fmla="*/ 78309 h 5848340"/>
              <a:gd name="connsiteX2" fmla="*/ 3903662 w 9174162"/>
              <a:gd name="connsiteY2" fmla="*/ 5848340 h 5848340"/>
              <a:gd name="connsiteX3" fmla="*/ 0 w 9174162"/>
              <a:gd name="connsiteY3" fmla="*/ 5848340 h 5848340"/>
              <a:gd name="connsiteX4" fmla="*/ 0 w 9174162"/>
              <a:gd name="connsiteY4" fmla="*/ 2415109 h 5848340"/>
              <a:gd name="connsiteX0" fmla="*/ 0 w 9174162"/>
              <a:gd name="connsiteY0" fmla="*/ 2393036 h 5826267"/>
              <a:gd name="connsiteX1" fmla="*/ 9174162 w 9174162"/>
              <a:gd name="connsiteY1" fmla="*/ 56236 h 5826267"/>
              <a:gd name="connsiteX2" fmla="*/ 3903662 w 9174162"/>
              <a:gd name="connsiteY2" fmla="*/ 5826267 h 5826267"/>
              <a:gd name="connsiteX3" fmla="*/ 0 w 9174162"/>
              <a:gd name="connsiteY3" fmla="*/ 5826267 h 5826267"/>
              <a:gd name="connsiteX4" fmla="*/ 0 w 9174162"/>
              <a:gd name="connsiteY4" fmla="*/ 2393036 h 5826267"/>
              <a:gd name="connsiteX0" fmla="*/ 0 w 9174162"/>
              <a:gd name="connsiteY0" fmla="*/ 2393036 h 5826267"/>
              <a:gd name="connsiteX1" fmla="*/ 9174162 w 9174162"/>
              <a:gd name="connsiteY1" fmla="*/ 56236 h 5826267"/>
              <a:gd name="connsiteX2" fmla="*/ 3903662 w 9174162"/>
              <a:gd name="connsiteY2" fmla="*/ 5826267 h 5826267"/>
              <a:gd name="connsiteX3" fmla="*/ 0 w 9174162"/>
              <a:gd name="connsiteY3" fmla="*/ 5826267 h 5826267"/>
              <a:gd name="connsiteX4" fmla="*/ 0 w 9174162"/>
              <a:gd name="connsiteY4" fmla="*/ 2393036 h 5826267"/>
              <a:gd name="connsiteX0" fmla="*/ 0 w 9174162"/>
              <a:gd name="connsiteY0" fmla="*/ 2336800 h 5770031"/>
              <a:gd name="connsiteX1" fmla="*/ 9174162 w 9174162"/>
              <a:gd name="connsiteY1" fmla="*/ 0 h 5770031"/>
              <a:gd name="connsiteX2" fmla="*/ 3903662 w 9174162"/>
              <a:gd name="connsiteY2" fmla="*/ 5770031 h 5770031"/>
              <a:gd name="connsiteX3" fmla="*/ 0 w 9174162"/>
              <a:gd name="connsiteY3" fmla="*/ 5770031 h 5770031"/>
              <a:gd name="connsiteX4" fmla="*/ 0 w 9174162"/>
              <a:gd name="connsiteY4" fmla="*/ 2336800 h 5770031"/>
              <a:gd name="connsiteX0" fmla="*/ 0 w 9174162"/>
              <a:gd name="connsiteY0" fmla="*/ 2336800 h 5770031"/>
              <a:gd name="connsiteX1" fmla="*/ 9174162 w 9174162"/>
              <a:gd name="connsiteY1" fmla="*/ 0 h 5770031"/>
              <a:gd name="connsiteX2" fmla="*/ 5935662 w 9174162"/>
              <a:gd name="connsiteY2" fmla="*/ 5757331 h 5770031"/>
              <a:gd name="connsiteX3" fmla="*/ 0 w 9174162"/>
              <a:gd name="connsiteY3" fmla="*/ 5770031 h 5770031"/>
              <a:gd name="connsiteX4" fmla="*/ 0 w 9174162"/>
              <a:gd name="connsiteY4" fmla="*/ 2336800 h 5770031"/>
              <a:gd name="connsiteX0" fmla="*/ 0 w 9174162"/>
              <a:gd name="connsiteY0" fmla="*/ 2336800 h 5770031"/>
              <a:gd name="connsiteX1" fmla="*/ 9174162 w 9174162"/>
              <a:gd name="connsiteY1" fmla="*/ 0 h 5770031"/>
              <a:gd name="connsiteX2" fmla="*/ 5935662 w 9174162"/>
              <a:gd name="connsiteY2" fmla="*/ 5757331 h 5770031"/>
              <a:gd name="connsiteX3" fmla="*/ 0 w 9174162"/>
              <a:gd name="connsiteY3" fmla="*/ 5770031 h 5770031"/>
              <a:gd name="connsiteX4" fmla="*/ 0 w 9174162"/>
              <a:gd name="connsiteY4" fmla="*/ 2336800 h 577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62" h="5770031">
                <a:moveTo>
                  <a:pt x="0" y="2336800"/>
                </a:moveTo>
                <a:cubicBezTo>
                  <a:pt x="5191654" y="2548467"/>
                  <a:pt x="8097308" y="512233"/>
                  <a:pt x="9174162" y="0"/>
                </a:cubicBezTo>
                <a:cubicBezTo>
                  <a:pt x="7671329" y="1351844"/>
                  <a:pt x="6651095" y="1738487"/>
                  <a:pt x="5935662" y="5757331"/>
                </a:cubicBezTo>
                <a:lnTo>
                  <a:pt x="0" y="5770031"/>
                </a:lnTo>
                <a:lnTo>
                  <a:pt x="0" y="23368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6" name="Text Placeholder 7"/>
          <p:cNvSpPr>
            <a:spLocks noGrp="1"/>
          </p:cNvSpPr>
          <p:nvPr>
            <p:ph type="body" sz="quarter" idx="40" hasCustomPrompt="1"/>
          </p:nvPr>
        </p:nvSpPr>
        <p:spPr>
          <a:xfrm>
            <a:off x="4465639" y="4125027"/>
            <a:ext cx="4043361"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4465640" y="45141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4465639" y="4704534"/>
            <a:ext cx="4043362" cy="654866"/>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4" name="Rounded Rectangle 13"/>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lstStyle/>
          <a:p>
            <a:pPr algn="ctr"/>
            <a:endParaRPr lang="en-US" dirty="0">
              <a:solidFill>
                <a:srgbClr val="7F7F7F"/>
              </a:solidFill>
            </a:endParaRPr>
          </a:p>
        </p:txBody>
      </p:sp>
      <p:sp>
        <p:nvSpPr>
          <p:cNvPr id="15" name="TextBox 14"/>
          <p:cNvSpPr txBox="1"/>
          <p:nvPr userDrawn="1"/>
        </p:nvSpPr>
        <p:spPr>
          <a:xfrm flipH="1">
            <a:off x="8744211" y="263429"/>
            <a:ext cx="145790" cy="24424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smtClean="0">
                <a:solidFill>
                  <a:schemeClr val="bg1"/>
                </a:solidFill>
                <a:latin typeface="Arial"/>
                <a:cs typeface="Arial"/>
              </a:rPr>
              <a:pPr algn="ctr">
                <a:lnSpc>
                  <a:spcPct val="100000"/>
                </a:lnSpc>
              </a:pPr>
              <a:t>‹#›</a:t>
            </a:fld>
            <a:endParaRPr lang="en-US" sz="900" dirty="0">
              <a:solidFill>
                <a:schemeClr val="bg1"/>
              </a:solidFill>
              <a:latin typeface="Arial"/>
              <a:cs typeface="Arial"/>
            </a:endParaRPr>
          </a:p>
        </p:txBody>
      </p:sp>
    </p:spTree>
    <p:extLst>
      <p:ext uri="{BB962C8B-B14F-4D97-AF65-F5344CB8AC3E}">
        <p14:creationId xmlns:p14="http://schemas.microsoft.com/office/powerpoint/2010/main" val="4244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400"/>
                                        <p:tgtEl>
                                          <p:spTgt spid="16">
                                            <p:txEl>
                                              <p:pRg st="0" end="0"/>
                                            </p:txEl>
                                          </p:spTgt>
                                        </p:tgtEl>
                                      </p:cBhvr>
                                    </p:animEffect>
                                    <p:anim calcmode="lin" valueType="num">
                                      <p:cBhvr>
                                        <p:cTn id="8"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53" presetClass="entr" presetSubtype="16" fill="hold" grpId="0" nodeType="withEffect">
                                  <p:stCondLst>
                                    <p:cond delay="2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300" fill="hold"/>
                                        <p:tgtEl>
                                          <p:spTgt spid="14"/>
                                        </p:tgtEl>
                                        <p:attrNameLst>
                                          <p:attrName>ppt_w</p:attrName>
                                        </p:attrNameLst>
                                      </p:cBhvr>
                                      <p:tavLst>
                                        <p:tav tm="0">
                                          <p:val>
                                            <p:fltVal val="0"/>
                                          </p:val>
                                        </p:tav>
                                        <p:tav tm="100000">
                                          <p:val>
                                            <p:strVal val="#ppt_w"/>
                                          </p:val>
                                        </p:tav>
                                      </p:tavLst>
                                    </p:anim>
                                    <p:anim calcmode="lin" valueType="num">
                                      <p:cBhvr>
                                        <p:cTn id="21" dur="300" fill="hold"/>
                                        <p:tgtEl>
                                          <p:spTgt spid="14"/>
                                        </p:tgtEl>
                                        <p:attrNameLst>
                                          <p:attrName>ppt_h</p:attrName>
                                        </p:attrNameLst>
                                      </p:cBhvr>
                                      <p:tavLst>
                                        <p:tav tm="0">
                                          <p:val>
                                            <p:fltVal val="0"/>
                                          </p:val>
                                        </p:tav>
                                        <p:tav tm="100000">
                                          <p:val>
                                            <p:strVal val="#ppt_h"/>
                                          </p:val>
                                        </p:tav>
                                      </p:tavLst>
                                    </p:anim>
                                    <p:animEffect transition="in" filter="fade">
                                      <p:cBhvr>
                                        <p:cTn id="22" dur="300"/>
                                        <p:tgtEl>
                                          <p:spTgt spid="14"/>
                                        </p:tgtEl>
                                      </p:cBhvr>
                                    </p:animEffect>
                                  </p:childTnLst>
                                </p:cTn>
                              </p:par>
                            </p:childTnLst>
                          </p:cTn>
                        </p:par>
                        <p:par>
                          <p:cTn id="23" fill="hold">
                            <p:stCondLst>
                              <p:cond delay="1300"/>
                            </p:stCondLst>
                            <p:childTnLst>
                              <p:par>
                                <p:cTn id="24" presetID="22" presetClass="entr" presetSubtype="8" fill="hold" grpId="1" nodeType="afterEffect" nodePh="1">
                                  <p:stCondLst>
                                    <p:cond delay="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4"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eak slide 1">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1">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8977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eak slide 2">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2">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929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 slide 3">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89574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 slide 4">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4">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83382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 slide 5">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5">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9567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g image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278122"/>
            <a:ext cx="9144000" cy="3090677"/>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1" y="46162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4421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eak slide 6">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6">
                    <a:lumMod val="75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393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7"/>
          <p:cNvSpPr>
            <a:spLocks noGrp="1"/>
          </p:cNvSpPr>
          <p:nvPr>
            <p:ph type="body" sz="quarter" idx="40" hasCustomPrompt="1"/>
          </p:nvPr>
        </p:nvSpPr>
        <p:spPr>
          <a:xfrm>
            <a:off x="452439" y="122313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452438" y="1624963"/>
            <a:ext cx="294868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467784" y="1900775"/>
            <a:ext cx="2932641" cy="1793567"/>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467783" y="4523255"/>
            <a:ext cx="2932641"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467783" y="3974582"/>
            <a:ext cx="2932641"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11" name="Text Placeholder 7"/>
          <p:cNvSpPr>
            <a:spLocks noGrp="1"/>
          </p:cNvSpPr>
          <p:nvPr>
            <p:ph type="body" sz="quarter" idx="65" hasCustomPrompt="1"/>
          </p:nvPr>
        </p:nvSpPr>
        <p:spPr>
          <a:xfrm>
            <a:off x="467783" y="4317574"/>
            <a:ext cx="2932641"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53980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400"/>
                                        <p:tgtEl>
                                          <p:spTgt spid="4">
                                            <p:txEl>
                                              <p:pRg st="0" end="0"/>
                                            </p:txEl>
                                          </p:spTgt>
                                        </p:tgtEl>
                                      </p:cBhvr>
                                    </p:animEffect>
                                    <p:anim calcmode="lin" valueType="num">
                                      <p:cBhvr>
                                        <p:cTn id="1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400"/>
                                        <p:tgtEl>
                                          <p:spTgt spid="10">
                                            <p:txEl>
                                              <p:pRg st="0" end="0"/>
                                            </p:txEl>
                                          </p:spTgt>
                                        </p:tgtEl>
                                      </p:cBhvr>
                                    </p:animEffect>
                                    <p:anim calcmode="lin" valueType="num">
                                      <p:cBhvr>
                                        <p:cTn id="3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anim calcmode="lin" valueType="num">
                                      <p:cBhvr>
                                        <p:cTn id="4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20279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Dark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48587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 columns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64" hasCustomPrompt="1"/>
          </p:nvPr>
        </p:nvSpPr>
        <p:spPr>
          <a:xfrm>
            <a:off x="443972" y="4568743"/>
            <a:ext cx="3907896"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1" name="Text Placeholder 7"/>
          <p:cNvSpPr>
            <a:spLocks noGrp="1"/>
          </p:cNvSpPr>
          <p:nvPr>
            <p:ph type="body" sz="quarter" idx="18" hasCustomPrompt="1"/>
          </p:nvPr>
        </p:nvSpPr>
        <p:spPr>
          <a:xfrm>
            <a:off x="427038" y="3886736"/>
            <a:ext cx="3924830" cy="378649"/>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2015</a:t>
            </a:r>
          </a:p>
        </p:txBody>
      </p:sp>
      <p:sp>
        <p:nvSpPr>
          <p:cNvPr id="12" name="Text Placeholder 7"/>
          <p:cNvSpPr>
            <a:spLocks noGrp="1"/>
          </p:cNvSpPr>
          <p:nvPr>
            <p:ph type="body" sz="quarter" idx="65" hasCustomPrompt="1"/>
          </p:nvPr>
        </p:nvSpPr>
        <p:spPr>
          <a:xfrm>
            <a:off x="452438" y="4292797"/>
            <a:ext cx="389943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2"/>
          <p:cNvSpPr>
            <a:spLocks noGrp="1"/>
          </p:cNvSpPr>
          <p:nvPr>
            <p:ph type="body" sz="quarter" idx="66" hasCustomPrompt="1"/>
          </p:nvPr>
        </p:nvSpPr>
        <p:spPr>
          <a:xfrm>
            <a:off x="4774142" y="4568743"/>
            <a:ext cx="3907896"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4" name="Text Placeholder 7"/>
          <p:cNvSpPr>
            <a:spLocks noGrp="1"/>
          </p:cNvSpPr>
          <p:nvPr>
            <p:ph type="body" sz="quarter" idx="67" hasCustomPrompt="1"/>
          </p:nvPr>
        </p:nvSpPr>
        <p:spPr>
          <a:xfrm>
            <a:off x="4757208" y="3886736"/>
            <a:ext cx="3924830" cy="378649"/>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2016</a:t>
            </a:r>
          </a:p>
        </p:txBody>
      </p:sp>
      <p:sp>
        <p:nvSpPr>
          <p:cNvPr id="15" name="Text Placeholder 7"/>
          <p:cNvSpPr>
            <a:spLocks noGrp="1"/>
          </p:cNvSpPr>
          <p:nvPr>
            <p:ph type="body" sz="quarter" idx="68" hasCustomPrompt="1"/>
          </p:nvPr>
        </p:nvSpPr>
        <p:spPr>
          <a:xfrm>
            <a:off x="4782608" y="4292797"/>
            <a:ext cx="389943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7770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400"/>
                                        <p:tgtEl>
                                          <p:spTgt spid="11">
                                            <p:txEl>
                                              <p:pRg st="0" end="0"/>
                                            </p:txEl>
                                          </p:spTgt>
                                        </p:tgtEl>
                                      </p:cBhvr>
                                    </p:animEffect>
                                    <p:anim calcmode="lin" valueType="num">
                                      <p:cBhvr>
                                        <p:cTn id="21"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anim calcmode="lin" valueType="num">
                                      <p:cBhvr>
                                        <p:cTn id="2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400"/>
                                        <p:tgtEl>
                                          <p:spTgt spid="14">
                                            <p:txEl>
                                              <p:pRg st="0" end="0"/>
                                            </p:txEl>
                                          </p:spTgt>
                                        </p:tgtEl>
                                      </p:cBhvr>
                                    </p:animEffect>
                                    <p:anim calcmode="lin" valueType="num">
                                      <p:cBhvr>
                                        <p:cTn id="34"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anim calcmode="lin" valueType="num">
                                      <p:cBhvr>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748741" y="17880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4748741" y="1273232"/>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7" name="Text Placeholder 7"/>
          <p:cNvSpPr>
            <a:spLocks noGrp="1"/>
          </p:cNvSpPr>
          <p:nvPr>
            <p:ph type="body" sz="quarter" idx="65" hasCustomPrompt="1"/>
          </p:nvPr>
        </p:nvSpPr>
        <p:spPr>
          <a:xfrm>
            <a:off x="4748741" y="15823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6911446" y="17880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6911446" y="1273232"/>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20" name="Text Placeholder 7"/>
          <p:cNvSpPr>
            <a:spLocks noGrp="1"/>
          </p:cNvSpPr>
          <p:nvPr>
            <p:ph type="body" sz="quarter" idx="68" hasCustomPrompt="1"/>
          </p:nvPr>
        </p:nvSpPr>
        <p:spPr>
          <a:xfrm>
            <a:off x="6911446" y="15823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4748741" y="3135145"/>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4748741" y="2620338"/>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23" name="Text Placeholder 7"/>
          <p:cNvSpPr>
            <a:spLocks noGrp="1"/>
          </p:cNvSpPr>
          <p:nvPr>
            <p:ph type="body" sz="quarter" idx="71" hasCustomPrompt="1"/>
          </p:nvPr>
        </p:nvSpPr>
        <p:spPr>
          <a:xfrm>
            <a:off x="4748741" y="2929464"/>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6911446" y="3135145"/>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6911446" y="2620338"/>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26" name="Text Placeholder 7"/>
          <p:cNvSpPr>
            <a:spLocks noGrp="1"/>
          </p:cNvSpPr>
          <p:nvPr>
            <p:ph type="body" sz="quarter" idx="74" hasCustomPrompt="1"/>
          </p:nvPr>
        </p:nvSpPr>
        <p:spPr>
          <a:xfrm>
            <a:off x="6911446" y="2929464"/>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4748741" y="44535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4748741" y="3955773"/>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29" name="Text Placeholder 7"/>
          <p:cNvSpPr>
            <a:spLocks noGrp="1"/>
          </p:cNvSpPr>
          <p:nvPr>
            <p:ph type="body" sz="quarter" idx="77" hasCustomPrompt="1"/>
          </p:nvPr>
        </p:nvSpPr>
        <p:spPr>
          <a:xfrm>
            <a:off x="4748741" y="42478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78" hasCustomPrompt="1"/>
          </p:nvPr>
        </p:nvSpPr>
        <p:spPr>
          <a:xfrm>
            <a:off x="6911446" y="44535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1" name="Text Placeholder 7"/>
          <p:cNvSpPr>
            <a:spLocks noGrp="1"/>
          </p:cNvSpPr>
          <p:nvPr>
            <p:ph type="body" sz="quarter" idx="79" hasCustomPrompt="1"/>
          </p:nvPr>
        </p:nvSpPr>
        <p:spPr>
          <a:xfrm>
            <a:off x="6911446" y="3955773"/>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32" name="Text Placeholder 7"/>
          <p:cNvSpPr>
            <a:spLocks noGrp="1"/>
          </p:cNvSpPr>
          <p:nvPr>
            <p:ph type="body" sz="quarter" idx="80" hasCustomPrompt="1"/>
          </p:nvPr>
        </p:nvSpPr>
        <p:spPr>
          <a:xfrm>
            <a:off x="6911446" y="42478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42149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anim calcmode="lin" valueType="num">
                                      <p:cBhvr>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fade">
                                      <p:cBhvr>
                                        <p:cTn id="30" dur="500"/>
                                        <p:tgtEl>
                                          <p:spTgt spid="18">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fade">
                                      <p:cBhvr>
                                        <p:cTn id="33" dur="400"/>
                                        <p:tgtEl>
                                          <p:spTgt spid="19">
                                            <p:txEl>
                                              <p:pRg st="0" end="0"/>
                                            </p:txEl>
                                          </p:spTgt>
                                        </p:tgtEl>
                                      </p:cBhvr>
                                    </p:animEffect>
                                    <p:anim calcmode="lin" valueType="num">
                                      <p:cBhvr>
                                        <p:cTn id="34"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500"/>
                                        <p:tgtEl>
                                          <p:spTgt spid="20">
                                            <p:txEl>
                                              <p:pRg st="0" end="0"/>
                                            </p:txEl>
                                          </p:spTgt>
                                        </p:tgtEl>
                                      </p:cBhvr>
                                    </p:animEffect>
                                    <p:anim calcmode="lin" valueType="num">
                                      <p:cBhvr>
                                        <p:cTn id="3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fade">
                                      <p:cBhvr>
                                        <p:cTn id="43" dur="500"/>
                                        <p:tgtEl>
                                          <p:spTgt spid="21">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400"/>
                                        <p:tgtEl>
                                          <p:spTgt spid="22">
                                            <p:txEl>
                                              <p:pRg st="0" end="0"/>
                                            </p:txEl>
                                          </p:spTgt>
                                        </p:tgtEl>
                                      </p:cBhvr>
                                    </p:animEffect>
                                    <p:anim calcmode="lin" valueType="num">
                                      <p:cBhvr>
                                        <p:cTn id="47"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22">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500"/>
                                        <p:tgtEl>
                                          <p:spTgt spid="23">
                                            <p:txEl>
                                              <p:pRg st="0" end="0"/>
                                            </p:txEl>
                                          </p:spTgt>
                                        </p:tgtEl>
                                      </p:cBhvr>
                                    </p:animEffect>
                                    <p:anim calcmode="lin" valueType="num">
                                      <p:cBhvr>
                                        <p:cTn id="5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25">
                                            <p:txEl>
                                              <p:pRg st="0" end="0"/>
                                            </p:txEl>
                                          </p:spTgt>
                                        </p:tgtEl>
                                        <p:attrNameLst>
                                          <p:attrName>style.visibility</p:attrName>
                                        </p:attrNameLst>
                                      </p:cBhvr>
                                      <p:to>
                                        <p:strVal val="visible"/>
                                      </p:to>
                                    </p:set>
                                    <p:animEffect transition="in" filter="fade">
                                      <p:cBhvr>
                                        <p:cTn id="59" dur="400"/>
                                        <p:tgtEl>
                                          <p:spTgt spid="25">
                                            <p:txEl>
                                              <p:pRg st="0" end="0"/>
                                            </p:txEl>
                                          </p:spTgt>
                                        </p:tgtEl>
                                      </p:cBhvr>
                                    </p:animEffect>
                                    <p:anim calcmode="lin" valueType="num">
                                      <p:cBhvr>
                                        <p:cTn id="60"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fade">
                                      <p:cBhvr>
                                        <p:cTn id="64" dur="500"/>
                                        <p:tgtEl>
                                          <p:spTgt spid="26">
                                            <p:txEl>
                                              <p:pRg st="0" end="0"/>
                                            </p:txEl>
                                          </p:spTgt>
                                        </p:tgtEl>
                                      </p:cBhvr>
                                    </p:animEffect>
                                    <p:anim calcmode="lin" valueType="num">
                                      <p:cBhvr>
                                        <p:cTn id="6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26">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fade">
                                      <p:cBhvr>
                                        <p:cTn id="69" dur="500"/>
                                        <p:tgtEl>
                                          <p:spTgt spid="2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8">
                                            <p:txEl>
                                              <p:pRg st="0" end="0"/>
                                            </p:txEl>
                                          </p:spTgt>
                                        </p:tgtEl>
                                        <p:attrNameLst>
                                          <p:attrName>style.visibility</p:attrName>
                                        </p:attrNameLst>
                                      </p:cBhvr>
                                      <p:to>
                                        <p:strVal val="visible"/>
                                      </p:to>
                                    </p:set>
                                    <p:animEffect transition="in" filter="fade">
                                      <p:cBhvr>
                                        <p:cTn id="72" dur="400"/>
                                        <p:tgtEl>
                                          <p:spTgt spid="28">
                                            <p:txEl>
                                              <p:pRg st="0" end="0"/>
                                            </p:txEl>
                                          </p:spTgt>
                                        </p:tgtEl>
                                      </p:cBhvr>
                                    </p:animEffect>
                                    <p:anim calcmode="lin" valueType="num">
                                      <p:cBhvr>
                                        <p:cTn id="73"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29">
                                            <p:txEl>
                                              <p:pRg st="0" end="0"/>
                                            </p:txEl>
                                          </p:spTgt>
                                        </p:tgtEl>
                                        <p:attrNameLst>
                                          <p:attrName>style.visibility</p:attrName>
                                        </p:attrNameLst>
                                      </p:cBhvr>
                                      <p:to>
                                        <p:strVal val="visible"/>
                                      </p:to>
                                    </p:set>
                                    <p:animEffect transition="in" filter="fade">
                                      <p:cBhvr>
                                        <p:cTn id="77" dur="500"/>
                                        <p:tgtEl>
                                          <p:spTgt spid="29">
                                            <p:txEl>
                                              <p:pRg st="0" end="0"/>
                                            </p:txEl>
                                          </p:spTgt>
                                        </p:tgtEl>
                                      </p:cBhvr>
                                    </p:animEffect>
                                    <p:anim calcmode="lin" valueType="num">
                                      <p:cBhvr>
                                        <p:cTn id="7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0">
                                            <p:txEl>
                                              <p:pRg st="0" end="0"/>
                                            </p:txEl>
                                          </p:spTgt>
                                        </p:tgtEl>
                                        <p:attrNameLst>
                                          <p:attrName>style.visibility</p:attrName>
                                        </p:attrNameLst>
                                      </p:cBhvr>
                                      <p:to>
                                        <p:strVal val="visible"/>
                                      </p:to>
                                    </p:set>
                                    <p:animEffect transition="in" filter="fade">
                                      <p:cBhvr>
                                        <p:cTn id="82" dur="500"/>
                                        <p:tgtEl>
                                          <p:spTgt spid="30">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31">
                                            <p:txEl>
                                              <p:pRg st="0" end="0"/>
                                            </p:txEl>
                                          </p:spTgt>
                                        </p:tgtEl>
                                        <p:attrNameLst>
                                          <p:attrName>style.visibility</p:attrName>
                                        </p:attrNameLst>
                                      </p:cBhvr>
                                      <p:to>
                                        <p:strVal val="visible"/>
                                      </p:to>
                                    </p:set>
                                    <p:animEffect transition="in" filter="fade">
                                      <p:cBhvr>
                                        <p:cTn id="85" dur="400"/>
                                        <p:tgtEl>
                                          <p:spTgt spid="31">
                                            <p:txEl>
                                              <p:pRg st="0" end="0"/>
                                            </p:txEl>
                                          </p:spTgt>
                                        </p:tgtEl>
                                      </p:cBhvr>
                                    </p:animEffect>
                                    <p:anim calcmode="lin" valueType="num">
                                      <p:cBhvr>
                                        <p:cTn id="86"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3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32">
                                            <p:txEl>
                                              <p:pRg st="0" end="0"/>
                                            </p:txEl>
                                          </p:spTgt>
                                        </p:tgtEl>
                                        <p:attrNameLst>
                                          <p:attrName>style.visibility</p:attrName>
                                        </p:attrNameLst>
                                      </p:cBhvr>
                                      <p:to>
                                        <p:strVal val="visible"/>
                                      </p:to>
                                    </p:set>
                                    <p:animEffect transition="in" filter="fade">
                                      <p:cBhvr>
                                        <p:cTn id="90" dur="500"/>
                                        <p:tgtEl>
                                          <p:spTgt spid="32">
                                            <p:txEl>
                                              <p:pRg st="0" end="0"/>
                                            </p:txEl>
                                          </p:spTgt>
                                        </p:tgtEl>
                                      </p:cBhvr>
                                    </p:animEffect>
                                    <p:anim calcmode="lin" valueType="num">
                                      <p:cBhvr>
                                        <p:cTn id="9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ur columns result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13811"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413811"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7" name="Text Placeholder 7"/>
          <p:cNvSpPr>
            <a:spLocks noGrp="1"/>
          </p:cNvSpPr>
          <p:nvPr>
            <p:ph type="body" sz="quarter" idx="65" hasCustomPrompt="1"/>
          </p:nvPr>
        </p:nvSpPr>
        <p:spPr>
          <a:xfrm>
            <a:off x="413811"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2"/>
          <p:cNvSpPr>
            <a:spLocks noGrp="1"/>
          </p:cNvSpPr>
          <p:nvPr>
            <p:ph type="body" sz="quarter" idx="66" hasCustomPrompt="1"/>
          </p:nvPr>
        </p:nvSpPr>
        <p:spPr>
          <a:xfrm>
            <a:off x="2513541"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7" hasCustomPrompt="1"/>
          </p:nvPr>
        </p:nvSpPr>
        <p:spPr>
          <a:xfrm>
            <a:off x="2513541"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35" name="Text Placeholder 7"/>
          <p:cNvSpPr>
            <a:spLocks noGrp="1"/>
          </p:cNvSpPr>
          <p:nvPr>
            <p:ph type="body" sz="quarter" idx="68" hasCustomPrompt="1"/>
          </p:nvPr>
        </p:nvSpPr>
        <p:spPr>
          <a:xfrm>
            <a:off x="2513541"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9" hasCustomPrompt="1"/>
          </p:nvPr>
        </p:nvSpPr>
        <p:spPr>
          <a:xfrm>
            <a:off x="4714870"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Text Placeholder 7"/>
          <p:cNvSpPr>
            <a:spLocks noGrp="1"/>
          </p:cNvSpPr>
          <p:nvPr>
            <p:ph type="body" sz="quarter" idx="70" hasCustomPrompt="1"/>
          </p:nvPr>
        </p:nvSpPr>
        <p:spPr>
          <a:xfrm>
            <a:off x="4714870"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38" name="Text Placeholder 7"/>
          <p:cNvSpPr>
            <a:spLocks noGrp="1"/>
          </p:cNvSpPr>
          <p:nvPr>
            <p:ph type="body" sz="quarter" idx="71" hasCustomPrompt="1"/>
          </p:nvPr>
        </p:nvSpPr>
        <p:spPr>
          <a:xfrm>
            <a:off x="4714870"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72" hasCustomPrompt="1"/>
          </p:nvPr>
        </p:nvSpPr>
        <p:spPr>
          <a:xfrm>
            <a:off x="6894513"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6894513"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41" name="Text Placeholder 7"/>
          <p:cNvSpPr>
            <a:spLocks noGrp="1"/>
          </p:cNvSpPr>
          <p:nvPr>
            <p:ph type="body" sz="quarter" idx="74" hasCustomPrompt="1"/>
          </p:nvPr>
        </p:nvSpPr>
        <p:spPr>
          <a:xfrm>
            <a:off x="6894513"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75"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3" name="Text Placeholder 7"/>
          <p:cNvSpPr>
            <a:spLocks noGrp="1"/>
          </p:cNvSpPr>
          <p:nvPr>
            <p:ph type="body" sz="quarter" idx="76"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3207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anim calcmode="lin" valueType="num">
                                      <p:cBhvr>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fade">
                                      <p:cBhvr>
                                        <p:cTn id="33" dur="400"/>
                                        <p:tgtEl>
                                          <p:spTgt spid="34">
                                            <p:txEl>
                                              <p:pRg st="0" end="0"/>
                                            </p:txEl>
                                          </p:spTgt>
                                        </p:tgtEl>
                                      </p:cBhvr>
                                    </p:animEffect>
                                    <p:anim calcmode="lin" valueType="num">
                                      <p:cBhvr>
                                        <p:cTn id="34"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fade">
                                      <p:cBhvr>
                                        <p:cTn id="38" dur="500"/>
                                        <p:tgtEl>
                                          <p:spTgt spid="35">
                                            <p:txEl>
                                              <p:pRg st="0" end="0"/>
                                            </p:txEl>
                                          </p:spTgt>
                                        </p:tgtEl>
                                      </p:cBhvr>
                                    </p:animEffect>
                                    <p:anim calcmode="lin" valueType="num">
                                      <p:cBhvr>
                                        <p:cTn id="3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fade">
                                      <p:cBhvr>
                                        <p:cTn id="46" dur="400"/>
                                        <p:tgtEl>
                                          <p:spTgt spid="37">
                                            <p:txEl>
                                              <p:pRg st="0" end="0"/>
                                            </p:txEl>
                                          </p:spTgt>
                                        </p:tgtEl>
                                      </p:cBhvr>
                                    </p:animEffect>
                                    <p:anim calcmode="lin" valueType="num">
                                      <p:cBhvr>
                                        <p:cTn id="47"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37">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anim calcmode="lin" valueType="num">
                                      <p:cBhvr>
                                        <p:cTn id="5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39">
                                            <p:txEl>
                                              <p:pRg st="0" end="0"/>
                                            </p:txEl>
                                          </p:spTgt>
                                        </p:tgtEl>
                                        <p:attrNameLst>
                                          <p:attrName>style.visibility</p:attrName>
                                        </p:attrNameLst>
                                      </p:cBhvr>
                                      <p:to>
                                        <p:strVal val="visible"/>
                                      </p:to>
                                    </p:set>
                                    <p:animEffect transition="in" filter="fade">
                                      <p:cBhvr>
                                        <p:cTn id="56" dur="500"/>
                                        <p:tgtEl>
                                          <p:spTgt spid="39">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400"/>
                                        <p:tgtEl>
                                          <p:spTgt spid="40">
                                            <p:txEl>
                                              <p:pRg st="0" end="0"/>
                                            </p:txEl>
                                          </p:spTgt>
                                        </p:tgtEl>
                                      </p:cBhvr>
                                    </p:animEffect>
                                    <p:anim calcmode="lin" valueType="num">
                                      <p:cBhvr>
                                        <p:cTn id="60"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41">
                                            <p:txEl>
                                              <p:pRg st="0" end="0"/>
                                            </p:txEl>
                                          </p:spTgt>
                                        </p:tgtEl>
                                        <p:attrNameLst>
                                          <p:attrName>style.visibility</p:attrName>
                                        </p:attrNameLst>
                                      </p:cBhvr>
                                      <p:to>
                                        <p:strVal val="visible"/>
                                      </p:to>
                                    </p:set>
                                    <p:animEffect transition="in" filter="fade">
                                      <p:cBhvr>
                                        <p:cTn id="64" dur="500"/>
                                        <p:tgtEl>
                                          <p:spTgt spid="41">
                                            <p:txEl>
                                              <p:pRg st="0" end="0"/>
                                            </p:txEl>
                                          </p:spTgt>
                                        </p:tgtEl>
                                      </p:cBhvr>
                                    </p:animEffect>
                                    <p:anim calcmode="lin" valueType="num">
                                      <p:cBhvr>
                                        <p:cTn id="6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41">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3">
                                            <p:txEl>
                                              <p:pRg st="0" end="0"/>
                                            </p:txEl>
                                          </p:spTgt>
                                        </p:tgtEl>
                                        <p:attrNameLst>
                                          <p:attrName>style.visibility</p:attrName>
                                        </p:attrNameLst>
                                      </p:cBhvr>
                                      <p:to>
                                        <p:strVal val="visible"/>
                                      </p:to>
                                    </p:set>
                                    <p:animEffect transition="in" filter="fade">
                                      <p:cBhvr>
                                        <p:cTn id="72" dur="400"/>
                                        <p:tgtEl>
                                          <p:spTgt spid="43">
                                            <p:txEl>
                                              <p:pRg st="0" end="0"/>
                                            </p:txEl>
                                          </p:spTgt>
                                        </p:tgtEl>
                                      </p:cBhvr>
                                    </p:animEffect>
                                    <p:anim calcmode="lin" valueType="num">
                                      <p:cBhvr>
                                        <p:cTn id="73" dur="4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42"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400"/>
                        <p:tgtEl>
                          <p:spTgt spid="43"/>
                        </p:tgtEl>
                      </p:cBhvr>
                    </p:animEffect>
                    <p:anim calcmode="lin" valueType="num">
                      <p:cBhvr>
                        <p:cTn dur="400" fill="hold"/>
                        <p:tgtEl>
                          <p:spTgt spid="43"/>
                        </p:tgtEl>
                        <p:attrNameLst>
                          <p:attrName>ppt_x</p:attrName>
                        </p:attrNameLst>
                      </p:cBhvr>
                      <p:tavLst>
                        <p:tav tm="0">
                          <p:val>
                            <p:strVal val="#ppt_x"/>
                          </p:val>
                        </p:tav>
                        <p:tav tm="100000">
                          <p:val>
                            <p:strVal val="#ppt_x"/>
                          </p:val>
                        </p:tav>
                      </p:tavLst>
                    </p:anim>
                    <p:anim calcmode="lin" valueType="num">
                      <p:cBhvr>
                        <p:cTn dur="400" fill="hold"/>
                        <p:tgtEl>
                          <p:spTgt spid="4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ubes diagram">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Freeform 17"/>
          <p:cNvSpPr/>
          <p:nvPr userDrawn="1"/>
        </p:nvSpPr>
        <p:spPr>
          <a:xfrm>
            <a:off x="9002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a:latin typeface="Helvetica Light"/>
              <a:cs typeface="Helvetica Light"/>
            </a:endParaRPr>
          </a:p>
        </p:txBody>
      </p:sp>
      <p:sp>
        <p:nvSpPr>
          <p:cNvPr id="20" name="Oval 19"/>
          <p:cNvSpPr>
            <a:spLocks noChangeAspect="1"/>
          </p:cNvSpPr>
          <p:nvPr/>
        </p:nvSpPr>
        <p:spPr>
          <a:xfrm>
            <a:off x="985279" y="3362259"/>
            <a:ext cx="540000" cy="54000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Helvetica Light"/>
              <a:cs typeface="Helvetica Light"/>
            </a:endParaRPr>
          </a:p>
        </p:txBody>
      </p:sp>
      <p:sp>
        <p:nvSpPr>
          <p:cNvPr id="31" name="Text Placeholder 7"/>
          <p:cNvSpPr>
            <a:spLocks noGrp="1"/>
          </p:cNvSpPr>
          <p:nvPr>
            <p:ph type="body" sz="quarter" idx="39" hasCustomPrompt="1"/>
          </p:nvPr>
        </p:nvSpPr>
        <p:spPr>
          <a:xfrm>
            <a:off x="1005358"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64" name="Text Placeholder 2"/>
          <p:cNvSpPr>
            <a:spLocks noGrp="1"/>
          </p:cNvSpPr>
          <p:nvPr>
            <p:ph type="body" sz="quarter" idx="64" hasCustomPrompt="1"/>
          </p:nvPr>
        </p:nvSpPr>
        <p:spPr>
          <a:xfrm>
            <a:off x="35666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Text Placeholder 7"/>
          <p:cNvSpPr>
            <a:spLocks noGrp="1"/>
          </p:cNvSpPr>
          <p:nvPr>
            <p:ph type="body" sz="quarter" idx="18" hasCustomPrompt="1"/>
          </p:nvPr>
        </p:nvSpPr>
        <p:spPr>
          <a:xfrm>
            <a:off x="35666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66" name="Text Placeholder 7"/>
          <p:cNvSpPr>
            <a:spLocks noGrp="1"/>
          </p:cNvSpPr>
          <p:nvPr>
            <p:ph type="body" sz="quarter" idx="65" hasCustomPrompt="1"/>
          </p:nvPr>
        </p:nvSpPr>
        <p:spPr>
          <a:xfrm>
            <a:off x="35666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Freeform 75"/>
          <p:cNvSpPr/>
          <p:nvPr userDrawn="1"/>
        </p:nvSpPr>
        <p:spPr>
          <a:xfrm>
            <a:off x="30338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a:latin typeface="Helvetica Light"/>
              <a:cs typeface="Helvetica Light"/>
            </a:endParaRPr>
          </a:p>
        </p:txBody>
      </p:sp>
      <p:sp>
        <p:nvSpPr>
          <p:cNvPr id="77" name="Oval 76"/>
          <p:cNvSpPr>
            <a:spLocks noChangeAspect="1"/>
          </p:cNvSpPr>
          <p:nvPr userDrawn="1"/>
        </p:nvSpPr>
        <p:spPr>
          <a:xfrm>
            <a:off x="3118879" y="3362259"/>
            <a:ext cx="540000" cy="5400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Helvetica Light"/>
              <a:cs typeface="Helvetica Light"/>
            </a:endParaRPr>
          </a:p>
        </p:txBody>
      </p:sp>
      <p:sp>
        <p:nvSpPr>
          <p:cNvPr id="82" name="Text Placeholder 7"/>
          <p:cNvSpPr>
            <a:spLocks noGrp="1"/>
          </p:cNvSpPr>
          <p:nvPr>
            <p:ph type="body" sz="quarter" idx="75" hasCustomPrompt="1"/>
          </p:nvPr>
        </p:nvSpPr>
        <p:spPr>
          <a:xfrm>
            <a:off x="31307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85" name="Text Placeholder 2"/>
          <p:cNvSpPr>
            <a:spLocks noGrp="1"/>
          </p:cNvSpPr>
          <p:nvPr>
            <p:ph type="body" sz="quarter" idx="66" hasCustomPrompt="1"/>
          </p:nvPr>
        </p:nvSpPr>
        <p:spPr>
          <a:xfrm>
            <a:off x="250719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6" name="Text Placeholder 7"/>
          <p:cNvSpPr>
            <a:spLocks noGrp="1"/>
          </p:cNvSpPr>
          <p:nvPr>
            <p:ph type="body" sz="quarter" idx="67" hasCustomPrompt="1"/>
          </p:nvPr>
        </p:nvSpPr>
        <p:spPr>
          <a:xfrm>
            <a:off x="250719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87" name="Text Placeholder 7"/>
          <p:cNvSpPr>
            <a:spLocks noGrp="1"/>
          </p:cNvSpPr>
          <p:nvPr>
            <p:ph type="body" sz="quarter" idx="68" hasCustomPrompt="1"/>
          </p:nvPr>
        </p:nvSpPr>
        <p:spPr>
          <a:xfrm>
            <a:off x="250719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4" name="Freeform 93"/>
          <p:cNvSpPr/>
          <p:nvPr userDrawn="1"/>
        </p:nvSpPr>
        <p:spPr>
          <a:xfrm>
            <a:off x="52182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a:latin typeface="Helvetica Light"/>
              <a:cs typeface="Helvetica Light"/>
            </a:endParaRPr>
          </a:p>
        </p:txBody>
      </p:sp>
      <p:sp>
        <p:nvSpPr>
          <p:cNvPr id="95" name="Oval 94"/>
          <p:cNvSpPr>
            <a:spLocks noChangeAspect="1"/>
          </p:cNvSpPr>
          <p:nvPr userDrawn="1"/>
        </p:nvSpPr>
        <p:spPr>
          <a:xfrm>
            <a:off x="5303279" y="3362259"/>
            <a:ext cx="540000" cy="540000"/>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Helvetica Light"/>
              <a:cs typeface="Helvetica Light"/>
            </a:endParaRPr>
          </a:p>
        </p:txBody>
      </p:sp>
      <p:sp>
        <p:nvSpPr>
          <p:cNvPr id="98" name="Text Placeholder 7"/>
          <p:cNvSpPr>
            <a:spLocks noGrp="1"/>
          </p:cNvSpPr>
          <p:nvPr>
            <p:ph type="body" sz="quarter" idx="76" hasCustomPrompt="1"/>
          </p:nvPr>
        </p:nvSpPr>
        <p:spPr>
          <a:xfrm>
            <a:off x="53151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00" name="Text Placeholder 2"/>
          <p:cNvSpPr>
            <a:spLocks noGrp="1"/>
          </p:cNvSpPr>
          <p:nvPr>
            <p:ph type="body" sz="quarter" idx="69" hasCustomPrompt="1"/>
          </p:nvPr>
        </p:nvSpPr>
        <p:spPr>
          <a:xfrm>
            <a:off x="4733920"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1" name="Text Placeholder 7"/>
          <p:cNvSpPr>
            <a:spLocks noGrp="1"/>
          </p:cNvSpPr>
          <p:nvPr>
            <p:ph type="body" sz="quarter" idx="70" hasCustomPrompt="1"/>
          </p:nvPr>
        </p:nvSpPr>
        <p:spPr>
          <a:xfrm>
            <a:off x="4733920"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102" name="Text Placeholder 7"/>
          <p:cNvSpPr>
            <a:spLocks noGrp="1"/>
          </p:cNvSpPr>
          <p:nvPr>
            <p:ph type="body" sz="quarter" idx="71" hasCustomPrompt="1"/>
          </p:nvPr>
        </p:nvSpPr>
        <p:spPr>
          <a:xfrm>
            <a:off x="4733920"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6" name="Freeform 105"/>
          <p:cNvSpPr/>
          <p:nvPr userDrawn="1"/>
        </p:nvSpPr>
        <p:spPr>
          <a:xfrm>
            <a:off x="73899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a:latin typeface="Helvetica Light"/>
              <a:cs typeface="Helvetica Light"/>
            </a:endParaRPr>
          </a:p>
        </p:txBody>
      </p:sp>
      <p:sp>
        <p:nvSpPr>
          <p:cNvPr id="107" name="Oval 106"/>
          <p:cNvSpPr>
            <a:spLocks noChangeAspect="1"/>
          </p:cNvSpPr>
          <p:nvPr userDrawn="1"/>
        </p:nvSpPr>
        <p:spPr>
          <a:xfrm>
            <a:off x="7474979" y="3362259"/>
            <a:ext cx="540000" cy="5400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Helvetica Light"/>
              <a:cs typeface="Helvetica Light"/>
            </a:endParaRPr>
          </a:p>
        </p:txBody>
      </p:sp>
      <p:sp>
        <p:nvSpPr>
          <p:cNvPr id="108" name="Text Placeholder 7"/>
          <p:cNvSpPr>
            <a:spLocks noGrp="1"/>
          </p:cNvSpPr>
          <p:nvPr>
            <p:ph type="body" sz="quarter" idx="77" hasCustomPrompt="1"/>
          </p:nvPr>
        </p:nvSpPr>
        <p:spPr>
          <a:xfrm>
            <a:off x="74868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09" name="Text Placeholder 2"/>
          <p:cNvSpPr>
            <a:spLocks noGrp="1"/>
          </p:cNvSpPr>
          <p:nvPr>
            <p:ph type="body" sz="quarter" idx="72" hasCustomPrompt="1"/>
          </p:nvPr>
        </p:nvSpPr>
        <p:spPr>
          <a:xfrm>
            <a:off x="692150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0" name="Text Placeholder 7"/>
          <p:cNvSpPr>
            <a:spLocks noGrp="1"/>
          </p:cNvSpPr>
          <p:nvPr>
            <p:ph type="body" sz="quarter" idx="73" hasCustomPrompt="1"/>
          </p:nvPr>
        </p:nvSpPr>
        <p:spPr>
          <a:xfrm>
            <a:off x="692150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111" name="Text Placeholder 7"/>
          <p:cNvSpPr>
            <a:spLocks noGrp="1"/>
          </p:cNvSpPr>
          <p:nvPr>
            <p:ph type="body" sz="quarter" idx="74" hasCustomPrompt="1"/>
          </p:nvPr>
        </p:nvSpPr>
        <p:spPr>
          <a:xfrm>
            <a:off x="692150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22209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edge">
                                      <p:cBhvr>
                                        <p:cTn id="18" dur="300"/>
                                        <p:tgtEl>
                                          <p:spTgt spid="18"/>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300" fill="hold"/>
                                        <p:tgtEl>
                                          <p:spTgt spid="20"/>
                                        </p:tgtEl>
                                        <p:attrNameLst>
                                          <p:attrName>ppt_w</p:attrName>
                                        </p:attrNameLst>
                                      </p:cBhvr>
                                      <p:tavLst>
                                        <p:tav tm="0">
                                          <p:val>
                                            <p:fltVal val="0"/>
                                          </p:val>
                                        </p:tav>
                                        <p:tav tm="100000">
                                          <p:val>
                                            <p:strVal val="#ppt_w"/>
                                          </p:val>
                                        </p:tav>
                                      </p:tavLst>
                                    </p:anim>
                                    <p:anim calcmode="lin" valueType="num">
                                      <p:cBhvr>
                                        <p:cTn id="23" dur="300" fill="hold"/>
                                        <p:tgtEl>
                                          <p:spTgt spid="20"/>
                                        </p:tgtEl>
                                        <p:attrNameLst>
                                          <p:attrName>ppt_h</p:attrName>
                                        </p:attrNameLst>
                                      </p:cBhvr>
                                      <p:tavLst>
                                        <p:tav tm="0">
                                          <p:val>
                                            <p:fltVal val="0"/>
                                          </p:val>
                                        </p:tav>
                                        <p:tav tm="100000">
                                          <p:val>
                                            <p:strVal val="#ppt_h"/>
                                          </p:val>
                                        </p:tav>
                                      </p:tavLst>
                                    </p:anim>
                                    <p:animEffect transition="in" filter="fade">
                                      <p:cBhvr>
                                        <p:cTn id="24" dur="300"/>
                                        <p:tgtEl>
                                          <p:spTgt spid="20"/>
                                        </p:tgtEl>
                                      </p:cBhvr>
                                    </p:animEffect>
                                  </p:childTnLst>
                                </p:cTn>
                              </p:par>
                            </p:childTnLst>
                          </p:cTn>
                        </p:par>
                        <p:par>
                          <p:cTn id="25" fill="hold">
                            <p:stCondLst>
                              <p:cond delay="1300"/>
                            </p:stCondLst>
                            <p:childTnLst>
                              <p:par>
                                <p:cTn id="26" presetID="53" presetClass="entr" presetSubtype="16"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 calcmode="lin" valueType="num">
                                      <p:cBhvr>
                                        <p:cTn id="28" dur="3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9" dur="3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30" dur="300"/>
                                        <p:tgtEl>
                                          <p:spTgt spid="31">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64">
                                            <p:txEl>
                                              <p:pRg st="0" end="0"/>
                                            </p:txEl>
                                          </p:spTgt>
                                        </p:tgtEl>
                                        <p:attrNameLst>
                                          <p:attrName>style.visibility</p:attrName>
                                        </p:attrNameLst>
                                      </p:cBhvr>
                                      <p:to>
                                        <p:strVal val="visible"/>
                                      </p:to>
                                    </p:set>
                                    <p:animEffect transition="in" filter="fade">
                                      <p:cBhvr>
                                        <p:cTn id="33" dur="500"/>
                                        <p:tgtEl>
                                          <p:spTgt spid="64">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65">
                                            <p:txEl>
                                              <p:pRg st="0" end="0"/>
                                            </p:txEl>
                                          </p:spTgt>
                                        </p:tgtEl>
                                        <p:attrNameLst>
                                          <p:attrName>style.visibility</p:attrName>
                                        </p:attrNameLst>
                                      </p:cBhvr>
                                      <p:to>
                                        <p:strVal val="visible"/>
                                      </p:to>
                                    </p:set>
                                    <p:animEffect transition="in" filter="fade">
                                      <p:cBhvr>
                                        <p:cTn id="36" dur="400"/>
                                        <p:tgtEl>
                                          <p:spTgt spid="65">
                                            <p:txEl>
                                              <p:pRg st="0" end="0"/>
                                            </p:txEl>
                                          </p:spTgt>
                                        </p:tgtEl>
                                      </p:cBhvr>
                                    </p:animEffect>
                                    <p:anim calcmode="lin" valueType="num">
                                      <p:cBhvr>
                                        <p:cTn id="37"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65">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66">
                                            <p:txEl>
                                              <p:pRg st="0" end="0"/>
                                            </p:txEl>
                                          </p:spTgt>
                                        </p:tgtEl>
                                        <p:attrNameLst>
                                          <p:attrName>style.visibility</p:attrName>
                                        </p:attrNameLst>
                                      </p:cBhvr>
                                      <p:to>
                                        <p:strVal val="visible"/>
                                      </p:to>
                                    </p:set>
                                    <p:animEffect transition="in" filter="fade">
                                      <p:cBhvr>
                                        <p:cTn id="41" dur="500"/>
                                        <p:tgtEl>
                                          <p:spTgt spid="66">
                                            <p:txEl>
                                              <p:pRg st="0" end="0"/>
                                            </p:txEl>
                                          </p:spTgt>
                                        </p:tgtEl>
                                      </p:cBhvr>
                                    </p:animEffect>
                                    <p:anim calcmode="lin" valueType="num">
                                      <p:cBhvr>
                                        <p:cTn id="42"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2600"/>
                            </p:stCondLst>
                            <p:childTnLst>
                              <p:par>
                                <p:cTn id="45" presetID="20" presetClass="entr" presetSubtype="0"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edge">
                                      <p:cBhvr>
                                        <p:cTn id="47" dur="300"/>
                                        <p:tgtEl>
                                          <p:spTgt spid="76"/>
                                        </p:tgtEl>
                                      </p:cBhvr>
                                    </p:animEffect>
                                  </p:childTnLst>
                                </p:cTn>
                              </p:par>
                            </p:childTnLst>
                          </p:cTn>
                        </p:par>
                        <p:par>
                          <p:cTn id="48" fill="hold">
                            <p:stCondLst>
                              <p:cond delay="2900"/>
                            </p:stCondLst>
                            <p:childTnLst>
                              <p:par>
                                <p:cTn id="49" presetID="53" presetClass="entr" presetSubtype="16"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300" fill="hold"/>
                                        <p:tgtEl>
                                          <p:spTgt spid="77"/>
                                        </p:tgtEl>
                                        <p:attrNameLst>
                                          <p:attrName>ppt_w</p:attrName>
                                        </p:attrNameLst>
                                      </p:cBhvr>
                                      <p:tavLst>
                                        <p:tav tm="0">
                                          <p:val>
                                            <p:fltVal val="0"/>
                                          </p:val>
                                        </p:tav>
                                        <p:tav tm="100000">
                                          <p:val>
                                            <p:strVal val="#ppt_w"/>
                                          </p:val>
                                        </p:tav>
                                      </p:tavLst>
                                    </p:anim>
                                    <p:anim calcmode="lin" valueType="num">
                                      <p:cBhvr>
                                        <p:cTn id="52" dur="300" fill="hold"/>
                                        <p:tgtEl>
                                          <p:spTgt spid="77"/>
                                        </p:tgtEl>
                                        <p:attrNameLst>
                                          <p:attrName>ppt_h</p:attrName>
                                        </p:attrNameLst>
                                      </p:cBhvr>
                                      <p:tavLst>
                                        <p:tav tm="0">
                                          <p:val>
                                            <p:fltVal val="0"/>
                                          </p:val>
                                        </p:tav>
                                        <p:tav tm="100000">
                                          <p:val>
                                            <p:strVal val="#ppt_h"/>
                                          </p:val>
                                        </p:tav>
                                      </p:tavLst>
                                    </p:anim>
                                    <p:animEffect transition="in" filter="fade">
                                      <p:cBhvr>
                                        <p:cTn id="53" dur="300"/>
                                        <p:tgtEl>
                                          <p:spTgt spid="77"/>
                                        </p:tgtEl>
                                      </p:cBhvr>
                                    </p:animEffect>
                                  </p:childTnLst>
                                </p:cTn>
                              </p:par>
                            </p:childTnLst>
                          </p:cTn>
                        </p:par>
                        <p:par>
                          <p:cTn id="54" fill="hold">
                            <p:stCondLst>
                              <p:cond delay="3200"/>
                            </p:stCondLst>
                            <p:childTnLst>
                              <p:par>
                                <p:cTn id="55" presetID="53" presetClass="entr" presetSubtype="16" fill="hold" grpId="0" nodeType="afterEffect">
                                  <p:stCondLst>
                                    <p:cond delay="0"/>
                                  </p:stCondLst>
                                  <p:childTnLst>
                                    <p:set>
                                      <p:cBhvr>
                                        <p:cTn id="56" dur="1" fill="hold">
                                          <p:stCondLst>
                                            <p:cond delay="0"/>
                                          </p:stCondLst>
                                        </p:cTn>
                                        <p:tgtEl>
                                          <p:spTgt spid="82">
                                            <p:txEl>
                                              <p:pRg st="0" end="0"/>
                                            </p:txEl>
                                          </p:spTgt>
                                        </p:tgtEl>
                                        <p:attrNameLst>
                                          <p:attrName>style.visibility</p:attrName>
                                        </p:attrNameLst>
                                      </p:cBhvr>
                                      <p:to>
                                        <p:strVal val="visible"/>
                                      </p:to>
                                    </p:set>
                                    <p:anim calcmode="lin" valueType="num">
                                      <p:cBhvr>
                                        <p:cTn id="57" dur="3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58" dur="3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59" dur="300"/>
                                        <p:tgtEl>
                                          <p:spTgt spid="82">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85">
                                            <p:txEl>
                                              <p:pRg st="0" end="0"/>
                                            </p:txEl>
                                          </p:spTgt>
                                        </p:tgtEl>
                                        <p:attrNameLst>
                                          <p:attrName>style.visibility</p:attrName>
                                        </p:attrNameLst>
                                      </p:cBhvr>
                                      <p:to>
                                        <p:strVal val="visible"/>
                                      </p:to>
                                    </p:set>
                                    <p:animEffect transition="in" filter="fade">
                                      <p:cBhvr>
                                        <p:cTn id="62" dur="500"/>
                                        <p:tgtEl>
                                          <p:spTgt spid="85">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86">
                                            <p:txEl>
                                              <p:pRg st="0" end="0"/>
                                            </p:txEl>
                                          </p:spTgt>
                                        </p:tgtEl>
                                        <p:attrNameLst>
                                          <p:attrName>style.visibility</p:attrName>
                                        </p:attrNameLst>
                                      </p:cBhvr>
                                      <p:to>
                                        <p:strVal val="visible"/>
                                      </p:to>
                                    </p:set>
                                    <p:animEffect transition="in" filter="fade">
                                      <p:cBhvr>
                                        <p:cTn id="65" dur="400"/>
                                        <p:tgtEl>
                                          <p:spTgt spid="86">
                                            <p:txEl>
                                              <p:pRg st="0" end="0"/>
                                            </p:txEl>
                                          </p:spTgt>
                                        </p:tgtEl>
                                      </p:cBhvr>
                                    </p:animEffect>
                                    <p:anim calcmode="lin" valueType="num">
                                      <p:cBhvr>
                                        <p:cTn id="66" dur="4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86">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87">
                                            <p:txEl>
                                              <p:pRg st="0" end="0"/>
                                            </p:txEl>
                                          </p:spTgt>
                                        </p:tgtEl>
                                        <p:attrNameLst>
                                          <p:attrName>style.visibility</p:attrName>
                                        </p:attrNameLst>
                                      </p:cBhvr>
                                      <p:to>
                                        <p:strVal val="visible"/>
                                      </p:to>
                                    </p:set>
                                    <p:animEffect transition="in" filter="fade">
                                      <p:cBhvr>
                                        <p:cTn id="70" dur="500"/>
                                        <p:tgtEl>
                                          <p:spTgt spid="87">
                                            <p:txEl>
                                              <p:pRg st="0" end="0"/>
                                            </p:txEl>
                                          </p:spTgt>
                                        </p:tgtEl>
                                      </p:cBhvr>
                                    </p:animEffect>
                                    <p:anim calcmode="lin" valueType="num">
                                      <p:cBhvr>
                                        <p:cTn id="71"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87">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0" presetClass="entr" presetSubtype="0" fill="hold" grpId="0" nodeType="after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edge">
                                      <p:cBhvr>
                                        <p:cTn id="76" dur="300"/>
                                        <p:tgtEl>
                                          <p:spTgt spid="94"/>
                                        </p:tgtEl>
                                      </p:cBhvr>
                                    </p:animEffect>
                                  </p:childTnLst>
                                </p:cTn>
                              </p:par>
                            </p:childTnLst>
                          </p:cTn>
                        </p:par>
                        <p:par>
                          <p:cTn id="77" fill="hold">
                            <p:stCondLst>
                              <p:cond delay="4800"/>
                            </p:stCondLst>
                            <p:childTnLst>
                              <p:par>
                                <p:cTn id="78" presetID="53" presetClass="entr" presetSubtype="16" fill="hold" grpId="0" nodeType="afterEffect">
                                  <p:stCondLst>
                                    <p:cond delay="0"/>
                                  </p:stCondLst>
                                  <p:childTnLst>
                                    <p:set>
                                      <p:cBhvr>
                                        <p:cTn id="79" dur="1" fill="hold">
                                          <p:stCondLst>
                                            <p:cond delay="0"/>
                                          </p:stCondLst>
                                        </p:cTn>
                                        <p:tgtEl>
                                          <p:spTgt spid="95"/>
                                        </p:tgtEl>
                                        <p:attrNameLst>
                                          <p:attrName>style.visibility</p:attrName>
                                        </p:attrNameLst>
                                      </p:cBhvr>
                                      <p:to>
                                        <p:strVal val="visible"/>
                                      </p:to>
                                    </p:set>
                                    <p:anim calcmode="lin" valueType="num">
                                      <p:cBhvr>
                                        <p:cTn id="80" dur="300" fill="hold"/>
                                        <p:tgtEl>
                                          <p:spTgt spid="95"/>
                                        </p:tgtEl>
                                        <p:attrNameLst>
                                          <p:attrName>ppt_w</p:attrName>
                                        </p:attrNameLst>
                                      </p:cBhvr>
                                      <p:tavLst>
                                        <p:tav tm="0">
                                          <p:val>
                                            <p:fltVal val="0"/>
                                          </p:val>
                                        </p:tav>
                                        <p:tav tm="100000">
                                          <p:val>
                                            <p:strVal val="#ppt_w"/>
                                          </p:val>
                                        </p:tav>
                                      </p:tavLst>
                                    </p:anim>
                                    <p:anim calcmode="lin" valueType="num">
                                      <p:cBhvr>
                                        <p:cTn id="81" dur="300" fill="hold"/>
                                        <p:tgtEl>
                                          <p:spTgt spid="95"/>
                                        </p:tgtEl>
                                        <p:attrNameLst>
                                          <p:attrName>ppt_h</p:attrName>
                                        </p:attrNameLst>
                                      </p:cBhvr>
                                      <p:tavLst>
                                        <p:tav tm="0">
                                          <p:val>
                                            <p:fltVal val="0"/>
                                          </p:val>
                                        </p:tav>
                                        <p:tav tm="100000">
                                          <p:val>
                                            <p:strVal val="#ppt_h"/>
                                          </p:val>
                                        </p:tav>
                                      </p:tavLst>
                                    </p:anim>
                                    <p:animEffect transition="in" filter="fade">
                                      <p:cBhvr>
                                        <p:cTn id="82" dur="300"/>
                                        <p:tgtEl>
                                          <p:spTgt spid="95"/>
                                        </p:tgtEl>
                                      </p:cBhvr>
                                    </p:animEffect>
                                  </p:childTnLst>
                                </p:cTn>
                              </p:par>
                            </p:childTnLst>
                          </p:cTn>
                        </p:par>
                        <p:par>
                          <p:cTn id="83" fill="hold">
                            <p:stCondLst>
                              <p:cond delay="5100"/>
                            </p:stCondLst>
                            <p:childTnLst>
                              <p:par>
                                <p:cTn id="84" presetID="53" presetClass="entr" presetSubtype="16" fill="hold" grpId="0" nodeType="afterEffect">
                                  <p:stCondLst>
                                    <p:cond delay="0"/>
                                  </p:stCondLst>
                                  <p:childTnLst>
                                    <p:set>
                                      <p:cBhvr>
                                        <p:cTn id="85" dur="1" fill="hold">
                                          <p:stCondLst>
                                            <p:cond delay="0"/>
                                          </p:stCondLst>
                                        </p:cTn>
                                        <p:tgtEl>
                                          <p:spTgt spid="98">
                                            <p:txEl>
                                              <p:pRg st="0" end="0"/>
                                            </p:txEl>
                                          </p:spTgt>
                                        </p:tgtEl>
                                        <p:attrNameLst>
                                          <p:attrName>style.visibility</p:attrName>
                                        </p:attrNameLst>
                                      </p:cBhvr>
                                      <p:to>
                                        <p:strVal val="visible"/>
                                      </p:to>
                                    </p:set>
                                    <p:anim calcmode="lin" valueType="num">
                                      <p:cBhvr>
                                        <p:cTn id="86" dur="3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7" dur="3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88" dur="300"/>
                                        <p:tgtEl>
                                          <p:spTgt spid="98">
                                            <p:txEl>
                                              <p:pRg st="0" end="0"/>
                                            </p:txEl>
                                          </p:spTgt>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100">
                                            <p:txEl>
                                              <p:pRg st="0" end="0"/>
                                            </p:txEl>
                                          </p:spTgt>
                                        </p:tgtEl>
                                        <p:attrNameLst>
                                          <p:attrName>style.visibility</p:attrName>
                                        </p:attrNameLst>
                                      </p:cBhvr>
                                      <p:to>
                                        <p:strVal val="visible"/>
                                      </p:to>
                                    </p:set>
                                    <p:animEffect transition="in" filter="fade">
                                      <p:cBhvr>
                                        <p:cTn id="91" dur="500"/>
                                        <p:tgtEl>
                                          <p:spTgt spid="100">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101">
                                            <p:txEl>
                                              <p:pRg st="0" end="0"/>
                                            </p:txEl>
                                          </p:spTgt>
                                        </p:tgtEl>
                                        <p:attrNameLst>
                                          <p:attrName>style.visibility</p:attrName>
                                        </p:attrNameLst>
                                      </p:cBhvr>
                                      <p:to>
                                        <p:strVal val="visible"/>
                                      </p:to>
                                    </p:set>
                                    <p:animEffect transition="in" filter="fade">
                                      <p:cBhvr>
                                        <p:cTn id="94" dur="400"/>
                                        <p:tgtEl>
                                          <p:spTgt spid="101">
                                            <p:txEl>
                                              <p:pRg st="0" end="0"/>
                                            </p:txEl>
                                          </p:spTgt>
                                        </p:tgtEl>
                                      </p:cBhvr>
                                    </p:animEffect>
                                    <p:anim calcmode="lin" valueType="num">
                                      <p:cBhvr>
                                        <p:cTn id="95" dur="4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101">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102">
                                            <p:txEl>
                                              <p:pRg st="0" end="0"/>
                                            </p:txEl>
                                          </p:spTgt>
                                        </p:tgtEl>
                                        <p:attrNameLst>
                                          <p:attrName>style.visibility</p:attrName>
                                        </p:attrNameLst>
                                      </p:cBhvr>
                                      <p:to>
                                        <p:strVal val="visible"/>
                                      </p:to>
                                    </p:set>
                                    <p:animEffect transition="in" filter="fade">
                                      <p:cBhvr>
                                        <p:cTn id="99" dur="500"/>
                                        <p:tgtEl>
                                          <p:spTgt spid="102">
                                            <p:txEl>
                                              <p:pRg st="0" end="0"/>
                                            </p:txEl>
                                          </p:spTgt>
                                        </p:tgtEl>
                                      </p:cBhvr>
                                    </p:animEffect>
                                    <p:anim calcmode="lin" valueType="num">
                                      <p:cBhvr>
                                        <p:cTn id="100"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6400"/>
                            </p:stCondLst>
                            <p:childTnLst>
                              <p:par>
                                <p:cTn id="103" presetID="20"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edge">
                                      <p:cBhvr>
                                        <p:cTn id="105" dur="300"/>
                                        <p:tgtEl>
                                          <p:spTgt spid="106"/>
                                        </p:tgtEl>
                                      </p:cBhvr>
                                    </p:animEffect>
                                  </p:childTnLst>
                                </p:cTn>
                              </p:par>
                            </p:childTnLst>
                          </p:cTn>
                        </p:par>
                        <p:par>
                          <p:cTn id="106" fill="hold">
                            <p:stCondLst>
                              <p:cond delay="6700"/>
                            </p:stCondLst>
                            <p:childTnLst>
                              <p:par>
                                <p:cTn id="107" presetID="53" presetClass="entr" presetSubtype="16" fill="hold" grpId="0" nodeType="afterEffect">
                                  <p:stCondLst>
                                    <p:cond delay="0"/>
                                  </p:stCondLst>
                                  <p:childTnLst>
                                    <p:set>
                                      <p:cBhvr>
                                        <p:cTn id="108" dur="1" fill="hold">
                                          <p:stCondLst>
                                            <p:cond delay="0"/>
                                          </p:stCondLst>
                                        </p:cTn>
                                        <p:tgtEl>
                                          <p:spTgt spid="107"/>
                                        </p:tgtEl>
                                        <p:attrNameLst>
                                          <p:attrName>style.visibility</p:attrName>
                                        </p:attrNameLst>
                                      </p:cBhvr>
                                      <p:to>
                                        <p:strVal val="visible"/>
                                      </p:to>
                                    </p:set>
                                    <p:anim calcmode="lin" valueType="num">
                                      <p:cBhvr>
                                        <p:cTn id="109" dur="300" fill="hold"/>
                                        <p:tgtEl>
                                          <p:spTgt spid="107"/>
                                        </p:tgtEl>
                                        <p:attrNameLst>
                                          <p:attrName>ppt_w</p:attrName>
                                        </p:attrNameLst>
                                      </p:cBhvr>
                                      <p:tavLst>
                                        <p:tav tm="0">
                                          <p:val>
                                            <p:fltVal val="0"/>
                                          </p:val>
                                        </p:tav>
                                        <p:tav tm="100000">
                                          <p:val>
                                            <p:strVal val="#ppt_w"/>
                                          </p:val>
                                        </p:tav>
                                      </p:tavLst>
                                    </p:anim>
                                    <p:anim calcmode="lin" valueType="num">
                                      <p:cBhvr>
                                        <p:cTn id="110" dur="300" fill="hold"/>
                                        <p:tgtEl>
                                          <p:spTgt spid="107"/>
                                        </p:tgtEl>
                                        <p:attrNameLst>
                                          <p:attrName>ppt_h</p:attrName>
                                        </p:attrNameLst>
                                      </p:cBhvr>
                                      <p:tavLst>
                                        <p:tav tm="0">
                                          <p:val>
                                            <p:fltVal val="0"/>
                                          </p:val>
                                        </p:tav>
                                        <p:tav tm="100000">
                                          <p:val>
                                            <p:strVal val="#ppt_h"/>
                                          </p:val>
                                        </p:tav>
                                      </p:tavLst>
                                    </p:anim>
                                    <p:animEffect transition="in" filter="fade">
                                      <p:cBhvr>
                                        <p:cTn id="111" dur="300"/>
                                        <p:tgtEl>
                                          <p:spTgt spid="107"/>
                                        </p:tgtEl>
                                      </p:cBhvr>
                                    </p:animEffect>
                                  </p:childTnLst>
                                </p:cTn>
                              </p:par>
                            </p:childTnLst>
                          </p:cTn>
                        </p:par>
                        <p:par>
                          <p:cTn id="112" fill="hold">
                            <p:stCondLst>
                              <p:cond delay="7000"/>
                            </p:stCondLst>
                            <p:childTnLst>
                              <p:par>
                                <p:cTn id="113" presetID="53" presetClass="entr" presetSubtype="16" fill="hold" grpId="0" nodeType="afterEffect">
                                  <p:stCondLst>
                                    <p:cond delay="0"/>
                                  </p:stCondLst>
                                  <p:childTnLst>
                                    <p:set>
                                      <p:cBhvr>
                                        <p:cTn id="114" dur="1" fill="hold">
                                          <p:stCondLst>
                                            <p:cond delay="0"/>
                                          </p:stCondLst>
                                        </p:cTn>
                                        <p:tgtEl>
                                          <p:spTgt spid="108">
                                            <p:txEl>
                                              <p:pRg st="0" end="0"/>
                                            </p:txEl>
                                          </p:spTgt>
                                        </p:tgtEl>
                                        <p:attrNameLst>
                                          <p:attrName>style.visibility</p:attrName>
                                        </p:attrNameLst>
                                      </p:cBhvr>
                                      <p:to>
                                        <p:strVal val="visible"/>
                                      </p:to>
                                    </p:set>
                                    <p:anim calcmode="lin" valueType="num">
                                      <p:cBhvr>
                                        <p:cTn id="115" dur="300" fill="hold"/>
                                        <p:tgtEl>
                                          <p:spTgt spid="108">
                                            <p:txEl>
                                              <p:pRg st="0" end="0"/>
                                            </p:txEl>
                                          </p:spTgt>
                                        </p:tgtEl>
                                        <p:attrNameLst>
                                          <p:attrName>ppt_w</p:attrName>
                                        </p:attrNameLst>
                                      </p:cBhvr>
                                      <p:tavLst>
                                        <p:tav tm="0">
                                          <p:val>
                                            <p:fltVal val="0"/>
                                          </p:val>
                                        </p:tav>
                                        <p:tav tm="100000">
                                          <p:val>
                                            <p:strVal val="#ppt_w"/>
                                          </p:val>
                                        </p:tav>
                                      </p:tavLst>
                                    </p:anim>
                                    <p:anim calcmode="lin" valueType="num">
                                      <p:cBhvr>
                                        <p:cTn id="116" dur="300" fill="hold"/>
                                        <p:tgtEl>
                                          <p:spTgt spid="108">
                                            <p:txEl>
                                              <p:pRg st="0" end="0"/>
                                            </p:txEl>
                                          </p:spTgt>
                                        </p:tgtEl>
                                        <p:attrNameLst>
                                          <p:attrName>ppt_h</p:attrName>
                                        </p:attrNameLst>
                                      </p:cBhvr>
                                      <p:tavLst>
                                        <p:tav tm="0">
                                          <p:val>
                                            <p:fltVal val="0"/>
                                          </p:val>
                                        </p:tav>
                                        <p:tav tm="100000">
                                          <p:val>
                                            <p:strVal val="#ppt_h"/>
                                          </p:val>
                                        </p:tav>
                                      </p:tavLst>
                                    </p:anim>
                                    <p:animEffect transition="in" filter="fade">
                                      <p:cBhvr>
                                        <p:cTn id="117" dur="300"/>
                                        <p:tgtEl>
                                          <p:spTgt spid="108">
                                            <p:txEl>
                                              <p:pRg st="0" end="0"/>
                                            </p:txEl>
                                          </p:spTgt>
                                        </p:tgtEl>
                                      </p:cBhvr>
                                    </p:animEffect>
                                  </p:childTnLst>
                                </p:cTn>
                              </p:par>
                              <p:par>
                                <p:cTn id="118" presetID="10" presetClass="entr" presetSubtype="0" fill="hold" grpId="0" nodeType="withEffect">
                                  <p:stCondLst>
                                    <p:cond delay="800"/>
                                  </p:stCondLst>
                                  <p:childTnLst>
                                    <p:set>
                                      <p:cBhvr>
                                        <p:cTn id="119" dur="1" fill="hold">
                                          <p:stCondLst>
                                            <p:cond delay="0"/>
                                          </p:stCondLst>
                                        </p:cTn>
                                        <p:tgtEl>
                                          <p:spTgt spid="109">
                                            <p:txEl>
                                              <p:pRg st="0" end="0"/>
                                            </p:txEl>
                                          </p:spTgt>
                                        </p:tgtEl>
                                        <p:attrNameLst>
                                          <p:attrName>style.visibility</p:attrName>
                                        </p:attrNameLst>
                                      </p:cBhvr>
                                      <p:to>
                                        <p:strVal val="visible"/>
                                      </p:to>
                                    </p:set>
                                    <p:animEffect transition="in" filter="fade">
                                      <p:cBhvr>
                                        <p:cTn id="120" dur="500"/>
                                        <p:tgtEl>
                                          <p:spTgt spid="109">
                                            <p:txEl>
                                              <p:pRg st="0" end="0"/>
                                            </p:txEl>
                                          </p:spTgt>
                                        </p:tgtEl>
                                      </p:cBhvr>
                                    </p:animEffect>
                                  </p:childTnLst>
                                </p:cTn>
                              </p:par>
                              <p:par>
                                <p:cTn id="121" presetID="42" presetClass="entr" presetSubtype="0" fill="hold" grpId="0" nodeType="withEffect">
                                  <p:stCondLst>
                                    <p:cond delay="200"/>
                                  </p:stCondLst>
                                  <p:childTnLst>
                                    <p:set>
                                      <p:cBhvr>
                                        <p:cTn id="122" dur="1" fill="hold">
                                          <p:stCondLst>
                                            <p:cond delay="0"/>
                                          </p:stCondLst>
                                        </p:cTn>
                                        <p:tgtEl>
                                          <p:spTgt spid="110">
                                            <p:txEl>
                                              <p:pRg st="0" end="0"/>
                                            </p:txEl>
                                          </p:spTgt>
                                        </p:tgtEl>
                                        <p:attrNameLst>
                                          <p:attrName>style.visibility</p:attrName>
                                        </p:attrNameLst>
                                      </p:cBhvr>
                                      <p:to>
                                        <p:strVal val="visible"/>
                                      </p:to>
                                    </p:set>
                                    <p:animEffect transition="in" filter="fade">
                                      <p:cBhvr>
                                        <p:cTn id="123" dur="400"/>
                                        <p:tgtEl>
                                          <p:spTgt spid="110">
                                            <p:txEl>
                                              <p:pRg st="0" end="0"/>
                                            </p:txEl>
                                          </p:spTgt>
                                        </p:tgtEl>
                                      </p:cBhvr>
                                    </p:animEffect>
                                    <p:anim calcmode="lin" valueType="num">
                                      <p:cBhvr>
                                        <p:cTn id="124" dur="40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25" dur="400" fill="hold"/>
                                        <p:tgtEl>
                                          <p:spTgt spid="110">
                                            <p:txEl>
                                              <p:pRg st="0" end="0"/>
                                            </p:txEl>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200"/>
                                  </p:stCondLst>
                                  <p:childTnLst>
                                    <p:set>
                                      <p:cBhvr>
                                        <p:cTn id="127" dur="1" fill="hold">
                                          <p:stCondLst>
                                            <p:cond delay="0"/>
                                          </p:stCondLst>
                                        </p:cTn>
                                        <p:tgtEl>
                                          <p:spTgt spid="111">
                                            <p:txEl>
                                              <p:pRg st="0" end="0"/>
                                            </p:txEl>
                                          </p:spTgt>
                                        </p:tgtEl>
                                        <p:attrNameLst>
                                          <p:attrName>style.visibility</p:attrName>
                                        </p:attrNameLst>
                                      </p:cBhvr>
                                      <p:to>
                                        <p:strVal val="visible"/>
                                      </p:to>
                                    </p:set>
                                    <p:animEffect transition="in" filter="fade">
                                      <p:cBhvr>
                                        <p:cTn id="128" dur="500"/>
                                        <p:tgtEl>
                                          <p:spTgt spid="111">
                                            <p:txEl>
                                              <p:pRg st="0" end="0"/>
                                            </p:txEl>
                                          </p:spTgt>
                                        </p:tgtEl>
                                      </p:cBhvr>
                                    </p:animEffect>
                                    <p:anim calcmode="lin" valueType="num">
                                      <p:cBhvr>
                                        <p:cTn id="129"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130" dur="500" fill="hold"/>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animBg="1"/>
      <p:bldP spid="20" grpId="0" animBg="1"/>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300" fill="hold"/>
                        <p:tgtEl>
                          <p:spTgt spid="31"/>
                        </p:tgtEl>
                        <p:attrNameLst>
                          <p:attrName>ppt_w</p:attrName>
                        </p:attrNameLst>
                      </p:cBhvr>
                      <p:tavLst>
                        <p:tav tm="0">
                          <p:val>
                            <p:fltVal val="0"/>
                          </p:val>
                        </p:tav>
                        <p:tav tm="100000">
                          <p:val>
                            <p:strVal val="#ppt_w"/>
                          </p:val>
                        </p:tav>
                      </p:tavLst>
                    </p:anim>
                    <p:anim calcmode="lin" valueType="num">
                      <p:cBhvr>
                        <p:cTn dur="300" fill="hold"/>
                        <p:tgtEl>
                          <p:spTgt spid="31"/>
                        </p:tgtEl>
                        <p:attrNameLst>
                          <p:attrName>ppt_h</p:attrName>
                        </p:attrNameLst>
                      </p:cBhvr>
                      <p:tavLst>
                        <p:tav tm="0">
                          <p:val>
                            <p:fltVal val="0"/>
                          </p:val>
                        </p:tav>
                        <p:tav tm="100000">
                          <p:val>
                            <p:strVal val="#ppt_h"/>
                          </p:val>
                        </p:tav>
                      </p:tavLst>
                    </p:anim>
                    <p:animEffect transition="in" filter="fade">
                      <p:cBhvr>
                        <p:cTn dur="300"/>
                        <p:tgtEl>
                          <p:spTgt spid="31"/>
                        </p:tgtEl>
                      </p:cBhvr>
                    </p:animEffect>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anim calcmode="lin" valueType="num">
                      <p:cBhvr>
                        <p:cTn dur="500" fill="hold"/>
                        <p:tgtEl>
                          <p:spTgt spid="66"/>
                        </p:tgtEl>
                        <p:attrNameLst>
                          <p:attrName>ppt_x</p:attrName>
                        </p:attrNameLst>
                      </p:cBhvr>
                      <p:tavLst>
                        <p:tav tm="0">
                          <p:val>
                            <p:strVal val="#ppt_x"/>
                          </p:val>
                        </p:tav>
                        <p:tav tm="100000">
                          <p:val>
                            <p:strVal val="#ppt_x"/>
                          </p:val>
                        </p:tav>
                      </p:tavLst>
                    </p:anim>
                    <p:anim calcmode="lin" valueType="num">
                      <p:cBhvr>
                        <p:cTn dur="500" fill="hold"/>
                        <p:tgtEl>
                          <p:spTgt spid="66"/>
                        </p:tgtEl>
                        <p:attrNameLst>
                          <p:attrName>ppt_y</p:attrName>
                        </p:attrNameLst>
                      </p:cBhvr>
                      <p:tavLst>
                        <p:tav tm="0">
                          <p:val>
                            <p:strVal val="#ppt_y+.1"/>
                          </p:val>
                        </p:tav>
                        <p:tav tm="100000">
                          <p:val>
                            <p:strVal val="#ppt_y"/>
                          </p:val>
                        </p:tav>
                      </p:tavLst>
                    </p:anim>
                  </p:childTnLst>
                </p:cTn>
              </p:par>
            </p:tnLst>
          </p:tmpl>
        </p:tmplLst>
      </p:bldP>
      <p:bldP spid="76" grpId="0" animBg="1"/>
      <p:bldP spid="77" grpId="0" animBg="1"/>
      <p:bldP spid="82" grpId="0" build="p">
        <p:tmplLst>
          <p:tmpl lvl="1">
            <p:tnLst>
              <p:par>
                <p:cTn presetID="53" presetClass="entr" presetSubtype="16"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p:cTn dur="300" fill="hold"/>
                        <p:tgtEl>
                          <p:spTgt spid="82"/>
                        </p:tgtEl>
                        <p:attrNameLst>
                          <p:attrName>ppt_w</p:attrName>
                        </p:attrNameLst>
                      </p:cBhvr>
                      <p:tavLst>
                        <p:tav tm="0">
                          <p:val>
                            <p:fltVal val="0"/>
                          </p:val>
                        </p:tav>
                        <p:tav tm="100000">
                          <p:val>
                            <p:strVal val="#ppt_w"/>
                          </p:val>
                        </p:tav>
                      </p:tavLst>
                    </p:anim>
                    <p:anim calcmode="lin" valueType="num">
                      <p:cBhvr>
                        <p:cTn dur="300" fill="hold"/>
                        <p:tgtEl>
                          <p:spTgt spid="82"/>
                        </p:tgtEl>
                        <p:attrNameLst>
                          <p:attrName>ppt_h</p:attrName>
                        </p:attrNameLst>
                      </p:cBhvr>
                      <p:tavLst>
                        <p:tav tm="0">
                          <p:val>
                            <p:fltVal val="0"/>
                          </p:val>
                        </p:tav>
                        <p:tav tm="100000">
                          <p:val>
                            <p:strVal val="#ppt_h"/>
                          </p:val>
                        </p:tav>
                      </p:tavLst>
                    </p:anim>
                    <p:animEffect transition="in" filter="fade">
                      <p:cBhvr>
                        <p:cTn dur="300"/>
                        <p:tgtEl>
                          <p:spTgt spid="82"/>
                        </p:tgtEl>
                      </p:cBhvr>
                    </p:animEffect>
                  </p:childTnLst>
                </p:cTn>
              </p:par>
            </p:tnLst>
          </p:tmpl>
        </p:tmplLst>
      </p:bldP>
      <p:bldP spid="85" grpId="0" build="p">
        <p:tmplLst>
          <p:tmpl lvl="1">
            <p:tnLst>
              <p:par>
                <p:cTn presetID="10" presetClass="entr" presetSubtype="0" fill="hold" nodeType="withEffect">
                  <p:stCondLst>
                    <p:cond delay="8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400"/>
                        <p:tgtEl>
                          <p:spTgt spid="86"/>
                        </p:tgtEl>
                      </p:cBhvr>
                    </p:animEffect>
                    <p:anim calcmode="lin" valueType="num">
                      <p:cBhvr>
                        <p:cTn dur="400" fill="hold"/>
                        <p:tgtEl>
                          <p:spTgt spid="86"/>
                        </p:tgtEl>
                        <p:attrNameLst>
                          <p:attrName>ppt_x</p:attrName>
                        </p:attrNameLst>
                      </p:cBhvr>
                      <p:tavLst>
                        <p:tav tm="0">
                          <p:val>
                            <p:strVal val="#ppt_x"/>
                          </p:val>
                        </p:tav>
                        <p:tav tm="100000">
                          <p:val>
                            <p:strVal val="#ppt_x"/>
                          </p:val>
                        </p:tav>
                      </p:tavLst>
                    </p:anim>
                    <p:anim calcmode="lin" valueType="num">
                      <p:cBhvr>
                        <p:cTn dur="4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42" presetClass="entr" presetSubtype="0" fill="hold" nodeType="withEffect">
                  <p:stCondLst>
                    <p:cond delay="2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94" grpId="0" animBg="1"/>
      <p:bldP spid="95" grpId="0" animBg="1"/>
      <p:bldP spid="98" grpId="0" build="p">
        <p:tmplLst>
          <p:tmpl lvl="1">
            <p:tnLst>
              <p:par>
                <p:cTn presetID="53" presetClass="entr" presetSubtype="16"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p:cTn dur="300" fill="hold"/>
                        <p:tgtEl>
                          <p:spTgt spid="98"/>
                        </p:tgtEl>
                        <p:attrNameLst>
                          <p:attrName>ppt_w</p:attrName>
                        </p:attrNameLst>
                      </p:cBhvr>
                      <p:tavLst>
                        <p:tav tm="0">
                          <p:val>
                            <p:fltVal val="0"/>
                          </p:val>
                        </p:tav>
                        <p:tav tm="100000">
                          <p:val>
                            <p:strVal val="#ppt_w"/>
                          </p:val>
                        </p:tav>
                      </p:tavLst>
                    </p:anim>
                    <p:anim calcmode="lin" valueType="num">
                      <p:cBhvr>
                        <p:cTn dur="300" fill="hold"/>
                        <p:tgtEl>
                          <p:spTgt spid="98"/>
                        </p:tgtEl>
                        <p:attrNameLst>
                          <p:attrName>ppt_h</p:attrName>
                        </p:attrNameLst>
                      </p:cBhvr>
                      <p:tavLst>
                        <p:tav tm="0">
                          <p:val>
                            <p:fltVal val="0"/>
                          </p:val>
                        </p:tav>
                        <p:tav tm="100000">
                          <p:val>
                            <p:strVal val="#ppt_h"/>
                          </p:val>
                        </p:tav>
                      </p:tavLst>
                    </p:anim>
                    <p:animEffect transition="in" filter="fade">
                      <p:cBhvr>
                        <p:cTn dur="300"/>
                        <p:tgtEl>
                          <p:spTgt spid="98"/>
                        </p:tgtEl>
                      </p:cBhvr>
                    </p:animEffect>
                  </p:childTnLst>
                </p:cTn>
              </p:par>
            </p:tnLst>
          </p:tmpl>
        </p:tmplLst>
      </p:bldP>
      <p:bldP spid="100" grpId="0" build="p">
        <p:tmplLst>
          <p:tmpl lvl="1">
            <p:tnLst>
              <p:par>
                <p:cTn presetID="10" presetClass="entr" presetSubtype="0" fill="hold" nodeType="withEffect">
                  <p:stCondLst>
                    <p:cond delay="8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42" presetClass="entr" presetSubtype="0" fill="hold" nodeType="withEffect">
                  <p:stCondLst>
                    <p:cond delay="200"/>
                  </p:stCondLst>
                  <p:childTnLst>
                    <p:set>
                      <p:cBhvr>
                        <p:cTn dur="1" fill="hold">
                          <p:stCondLst>
                            <p:cond delay="0"/>
                          </p:stCondLst>
                        </p:cTn>
                        <p:tgtEl>
                          <p:spTgt spid="101"/>
                        </p:tgtEl>
                        <p:attrNameLst>
                          <p:attrName>style.visibility</p:attrName>
                        </p:attrNameLst>
                      </p:cBhvr>
                      <p:to>
                        <p:strVal val="visible"/>
                      </p:to>
                    </p:set>
                    <p:animEffect transition="in" filter="fade">
                      <p:cBhvr>
                        <p:cTn dur="400"/>
                        <p:tgtEl>
                          <p:spTgt spid="101"/>
                        </p:tgtEl>
                      </p:cBhvr>
                    </p:animEffect>
                    <p:anim calcmode="lin" valueType="num">
                      <p:cBhvr>
                        <p:cTn dur="400" fill="hold"/>
                        <p:tgtEl>
                          <p:spTgt spid="101"/>
                        </p:tgtEl>
                        <p:attrNameLst>
                          <p:attrName>ppt_x</p:attrName>
                        </p:attrNameLst>
                      </p:cBhvr>
                      <p:tavLst>
                        <p:tav tm="0">
                          <p:val>
                            <p:strVal val="#ppt_x"/>
                          </p:val>
                        </p:tav>
                        <p:tav tm="100000">
                          <p:val>
                            <p:strVal val="#ppt_x"/>
                          </p:val>
                        </p:tav>
                      </p:tavLst>
                    </p:anim>
                    <p:anim calcmode="lin" valueType="num">
                      <p:cBhvr>
                        <p:cTn dur="400" fill="hold"/>
                        <p:tgtEl>
                          <p:spTgt spid="101"/>
                        </p:tgtEl>
                        <p:attrNameLst>
                          <p:attrName>ppt_y</p:attrName>
                        </p:attrNameLst>
                      </p:cBhvr>
                      <p:tavLst>
                        <p:tav tm="0">
                          <p:val>
                            <p:strVal val="#ppt_y+.1"/>
                          </p:val>
                        </p:tav>
                        <p:tav tm="100000">
                          <p:val>
                            <p:strVal val="#ppt_y"/>
                          </p:val>
                        </p:tav>
                      </p:tavLst>
                    </p:anim>
                  </p:childTnLst>
                </p:cTn>
              </p:par>
            </p:tnLst>
          </p:tmpl>
        </p:tmplLst>
      </p:bldP>
      <p:bldP spid="102" grpId="0" build="p">
        <p:tmplLst>
          <p:tmpl lvl="1">
            <p:tnLst>
              <p:par>
                <p:cTn presetID="42" presetClass="entr" presetSubtype="0" fill="hold" nodeType="withEffect">
                  <p:stCondLst>
                    <p:cond delay="2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6" grpId="0" animBg="1"/>
      <p:bldP spid="107" grpId="0" animBg="1"/>
      <p:bldP spid="108" grpId="0" build="p">
        <p:tmplLst>
          <p:tmpl lvl="1">
            <p:tnLst>
              <p:par>
                <p:cTn presetID="53" presetClass="entr" presetSubtype="16"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p:cTn dur="300" fill="hold"/>
                        <p:tgtEl>
                          <p:spTgt spid="108"/>
                        </p:tgtEl>
                        <p:attrNameLst>
                          <p:attrName>ppt_w</p:attrName>
                        </p:attrNameLst>
                      </p:cBhvr>
                      <p:tavLst>
                        <p:tav tm="0">
                          <p:val>
                            <p:fltVal val="0"/>
                          </p:val>
                        </p:tav>
                        <p:tav tm="100000">
                          <p:val>
                            <p:strVal val="#ppt_w"/>
                          </p:val>
                        </p:tav>
                      </p:tavLst>
                    </p:anim>
                    <p:anim calcmode="lin" valueType="num">
                      <p:cBhvr>
                        <p:cTn dur="300" fill="hold"/>
                        <p:tgtEl>
                          <p:spTgt spid="108"/>
                        </p:tgtEl>
                        <p:attrNameLst>
                          <p:attrName>ppt_h</p:attrName>
                        </p:attrNameLst>
                      </p:cBhvr>
                      <p:tavLst>
                        <p:tav tm="0">
                          <p:val>
                            <p:fltVal val="0"/>
                          </p:val>
                        </p:tav>
                        <p:tav tm="100000">
                          <p:val>
                            <p:strVal val="#ppt_h"/>
                          </p:val>
                        </p:tav>
                      </p:tavLst>
                    </p:anim>
                    <p:animEffect transition="in" filter="fade">
                      <p:cBhvr>
                        <p:cTn dur="300"/>
                        <p:tgtEl>
                          <p:spTgt spid="108"/>
                        </p:tgtEl>
                      </p:cBhvr>
                    </p:animEffect>
                  </p:childTnLst>
                </p:cTn>
              </p:par>
            </p:tnLst>
          </p:tmpl>
        </p:tmplLst>
      </p:bldP>
      <p:bldP spid="109" grpId="0" build="p">
        <p:tmplLst>
          <p:tmpl lvl="1">
            <p:tnLst>
              <p:par>
                <p:cTn presetID="10" presetClass="entr" presetSubtype="0" fill="hold" nodeType="withEffect">
                  <p:stCondLst>
                    <p:cond delay="80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build="p">
        <p:tmplLst>
          <p:tmpl lvl="1">
            <p:tnLst>
              <p:par>
                <p:cTn presetID="42" presetClass="entr" presetSubtype="0"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Effect transition="in" filter="fade">
                      <p:cBhvr>
                        <p:cTn dur="400"/>
                        <p:tgtEl>
                          <p:spTgt spid="110"/>
                        </p:tgtEl>
                      </p:cBhvr>
                    </p:animEffect>
                    <p:anim calcmode="lin" valueType="num">
                      <p:cBhvr>
                        <p:cTn dur="400" fill="hold"/>
                        <p:tgtEl>
                          <p:spTgt spid="110"/>
                        </p:tgtEl>
                        <p:attrNameLst>
                          <p:attrName>ppt_x</p:attrName>
                        </p:attrNameLst>
                      </p:cBhvr>
                      <p:tavLst>
                        <p:tav tm="0">
                          <p:val>
                            <p:strVal val="#ppt_x"/>
                          </p:val>
                        </p:tav>
                        <p:tav tm="100000">
                          <p:val>
                            <p:strVal val="#ppt_x"/>
                          </p:val>
                        </p:tav>
                      </p:tavLst>
                    </p:anim>
                    <p:anim calcmode="lin" valueType="num">
                      <p:cBhvr>
                        <p:cTn dur="400" fill="hold"/>
                        <p:tgtEl>
                          <p:spTgt spid="110"/>
                        </p:tgtEl>
                        <p:attrNameLst>
                          <p:attrName>ppt_y</p:attrName>
                        </p:attrNameLst>
                      </p:cBhvr>
                      <p:tavLst>
                        <p:tav tm="0">
                          <p:val>
                            <p:strVal val="#ppt_y+.1"/>
                          </p:val>
                        </p:tav>
                        <p:tav tm="100000">
                          <p:val>
                            <p:strVal val="#ppt_y"/>
                          </p:val>
                        </p:tav>
                      </p:tavLst>
                    </p:anim>
                  </p:childTnLst>
                </p:cTn>
              </p:par>
            </p:tnLst>
          </p:tmpl>
        </p:tmplLst>
      </p:bldP>
      <p:bldP spid="111" grpId="0" build="p">
        <p:tmplLst>
          <p:tmpl lvl="1">
            <p:tnLst>
              <p:par>
                <p:cTn presetID="42" presetClass="entr" presetSubtype="0"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anim calcmode="lin" valueType="num">
                      <p:cBhvr>
                        <p:cTn dur="500" fill="hold"/>
                        <p:tgtEl>
                          <p:spTgt spid="111"/>
                        </p:tgtEl>
                        <p:attrNameLst>
                          <p:attrName>ppt_x</p:attrName>
                        </p:attrNameLst>
                      </p:cBhvr>
                      <p:tavLst>
                        <p:tav tm="0">
                          <p:val>
                            <p:strVal val="#ppt_x"/>
                          </p:val>
                        </p:tav>
                        <p:tav tm="100000">
                          <p:val>
                            <p:strVal val="#ppt_x"/>
                          </p:val>
                        </p:tav>
                      </p:tavLst>
                    </p:anim>
                    <p:anim calcmode="lin" valueType="num">
                      <p:cBhvr>
                        <p:cTn dur="500" fill="hold"/>
                        <p:tgtEl>
                          <p:spTgt spid="1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ur steep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4" name="Text Placeholder 2"/>
          <p:cNvSpPr>
            <a:spLocks noGrp="1"/>
          </p:cNvSpPr>
          <p:nvPr>
            <p:ph type="body" sz="quarter" idx="64" hasCustomPrompt="1"/>
          </p:nvPr>
        </p:nvSpPr>
        <p:spPr>
          <a:xfrm>
            <a:off x="35666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Text Placeholder 7"/>
          <p:cNvSpPr>
            <a:spLocks noGrp="1"/>
          </p:cNvSpPr>
          <p:nvPr>
            <p:ph type="body" sz="quarter" idx="18" hasCustomPrompt="1"/>
          </p:nvPr>
        </p:nvSpPr>
        <p:spPr>
          <a:xfrm>
            <a:off x="35666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66" name="Text Placeholder 7"/>
          <p:cNvSpPr>
            <a:spLocks noGrp="1"/>
          </p:cNvSpPr>
          <p:nvPr>
            <p:ph type="body" sz="quarter" idx="65" hasCustomPrompt="1"/>
          </p:nvPr>
        </p:nvSpPr>
        <p:spPr>
          <a:xfrm>
            <a:off x="35666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85" name="Text Placeholder 2"/>
          <p:cNvSpPr>
            <a:spLocks noGrp="1"/>
          </p:cNvSpPr>
          <p:nvPr>
            <p:ph type="body" sz="quarter" idx="66" hasCustomPrompt="1"/>
          </p:nvPr>
        </p:nvSpPr>
        <p:spPr>
          <a:xfrm>
            <a:off x="250719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6" name="Text Placeholder 7"/>
          <p:cNvSpPr>
            <a:spLocks noGrp="1"/>
          </p:cNvSpPr>
          <p:nvPr>
            <p:ph type="body" sz="quarter" idx="67" hasCustomPrompt="1"/>
          </p:nvPr>
        </p:nvSpPr>
        <p:spPr>
          <a:xfrm>
            <a:off x="250719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87" name="Text Placeholder 7"/>
          <p:cNvSpPr>
            <a:spLocks noGrp="1"/>
          </p:cNvSpPr>
          <p:nvPr>
            <p:ph type="body" sz="quarter" idx="68" hasCustomPrompt="1"/>
          </p:nvPr>
        </p:nvSpPr>
        <p:spPr>
          <a:xfrm>
            <a:off x="250719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0" name="Text Placeholder 2"/>
          <p:cNvSpPr>
            <a:spLocks noGrp="1"/>
          </p:cNvSpPr>
          <p:nvPr>
            <p:ph type="body" sz="quarter" idx="69" hasCustomPrompt="1"/>
          </p:nvPr>
        </p:nvSpPr>
        <p:spPr>
          <a:xfrm>
            <a:off x="4733920"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1" name="Text Placeholder 7"/>
          <p:cNvSpPr>
            <a:spLocks noGrp="1"/>
          </p:cNvSpPr>
          <p:nvPr>
            <p:ph type="body" sz="quarter" idx="70" hasCustomPrompt="1"/>
          </p:nvPr>
        </p:nvSpPr>
        <p:spPr>
          <a:xfrm>
            <a:off x="4733920"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102" name="Text Placeholder 7"/>
          <p:cNvSpPr>
            <a:spLocks noGrp="1"/>
          </p:cNvSpPr>
          <p:nvPr>
            <p:ph type="body" sz="quarter" idx="71" hasCustomPrompt="1"/>
          </p:nvPr>
        </p:nvSpPr>
        <p:spPr>
          <a:xfrm>
            <a:off x="4733920"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9" name="Text Placeholder 2"/>
          <p:cNvSpPr>
            <a:spLocks noGrp="1"/>
          </p:cNvSpPr>
          <p:nvPr>
            <p:ph type="body" sz="quarter" idx="72" hasCustomPrompt="1"/>
          </p:nvPr>
        </p:nvSpPr>
        <p:spPr>
          <a:xfrm>
            <a:off x="692150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0" name="Text Placeholder 7"/>
          <p:cNvSpPr>
            <a:spLocks noGrp="1"/>
          </p:cNvSpPr>
          <p:nvPr>
            <p:ph type="body" sz="quarter" idx="73" hasCustomPrompt="1"/>
          </p:nvPr>
        </p:nvSpPr>
        <p:spPr>
          <a:xfrm>
            <a:off x="692150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111" name="Text Placeholder 7"/>
          <p:cNvSpPr>
            <a:spLocks noGrp="1"/>
          </p:cNvSpPr>
          <p:nvPr>
            <p:ph type="body" sz="quarter" idx="74" hasCustomPrompt="1"/>
          </p:nvPr>
        </p:nvSpPr>
        <p:spPr>
          <a:xfrm>
            <a:off x="692150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410812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fade">
                                      <p:cBhvr>
                                        <p:cTn id="17" dur="500"/>
                                        <p:tgtEl>
                                          <p:spTgt spid="6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fade">
                                      <p:cBhvr>
                                        <p:cTn id="20" dur="400"/>
                                        <p:tgtEl>
                                          <p:spTgt spid="65">
                                            <p:txEl>
                                              <p:pRg st="0" end="0"/>
                                            </p:txEl>
                                          </p:spTgt>
                                        </p:tgtEl>
                                      </p:cBhvr>
                                    </p:animEffect>
                                    <p:anim calcmode="lin" valueType="num">
                                      <p:cBhvr>
                                        <p:cTn id="21"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6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66">
                                            <p:txEl>
                                              <p:pRg st="0" end="0"/>
                                            </p:txEl>
                                          </p:spTgt>
                                        </p:tgtEl>
                                        <p:attrNameLst>
                                          <p:attrName>style.visibility</p:attrName>
                                        </p:attrNameLst>
                                      </p:cBhvr>
                                      <p:to>
                                        <p:strVal val="visible"/>
                                      </p:to>
                                    </p:set>
                                    <p:animEffect transition="in" filter="fade">
                                      <p:cBhvr>
                                        <p:cTn id="25" dur="500"/>
                                        <p:tgtEl>
                                          <p:spTgt spid="66">
                                            <p:txEl>
                                              <p:pRg st="0" end="0"/>
                                            </p:txEl>
                                          </p:spTgt>
                                        </p:tgtEl>
                                      </p:cBhvr>
                                    </p:animEffect>
                                    <p:anim calcmode="lin" valueType="num">
                                      <p:cBhvr>
                                        <p:cTn id="26"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66">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85">
                                            <p:txEl>
                                              <p:pRg st="0" end="0"/>
                                            </p:txEl>
                                          </p:spTgt>
                                        </p:tgtEl>
                                        <p:attrNameLst>
                                          <p:attrName>style.visibility</p:attrName>
                                        </p:attrNameLst>
                                      </p:cBhvr>
                                      <p:to>
                                        <p:strVal val="visible"/>
                                      </p:to>
                                    </p:set>
                                    <p:animEffect transition="in" filter="fade">
                                      <p:cBhvr>
                                        <p:cTn id="30" dur="500"/>
                                        <p:tgtEl>
                                          <p:spTgt spid="85">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86">
                                            <p:txEl>
                                              <p:pRg st="0" end="0"/>
                                            </p:txEl>
                                          </p:spTgt>
                                        </p:tgtEl>
                                        <p:attrNameLst>
                                          <p:attrName>style.visibility</p:attrName>
                                        </p:attrNameLst>
                                      </p:cBhvr>
                                      <p:to>
                                        <p:strVal val="visible"/>
                                      </p:to>
                                    </p:set>
                                    <p:animEffect transition="in" filter="fade">
                                      <p:cBhvr>
                                        <p:cTn id="33" dur="400"/>
                                        <p:tgtEl>
                                          <p:spTgt spid="86">
                                            <p:txEl>
                                              <p:pRg st="0" end="0"/>
                                            </p:txEl>
                                          </p:spTgt>
                                        </p:tgtEl>
                                      </p:cBhvr>
                                    </p:animEffect>
                                    <p:anim calcmode="lin" valueType="num">
                                      <p:cBhvr>
                                        <p:cTn id="34" dur="4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86">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87">
                                            <p:txEl>
                                              <p:pRg st="0" end="0"/>
                                            </p:txEl>
                                          </p:spTgt>
                                        </p:tgtEl>
                                        <p:attrNameLst>
                                          <p:attrName>style.visibility</p:attrName>
                                        </p:attrNameLst>
                                      </p:cBhvr>
                                      <p:to>
                                        <p:strVal val="visible"/>
                                      </p:to>
                                    </p:set>
                                    <p:animEffect transition="in" filter="fade">
                                      <p:cBhvr>
                                        <p:cTn id="38" dur="500"/>
                                        <p:tgtEl>
                                          <p:spTgt spid="87">
                                            <p:txEl>
                                              <p:pRg st="0" end="0"/>
                                            </p:txEl>
                                          </p:spTgt>
                                        </p:tgtEl>
                                      </p:cBhvr>
                                    </p:animEffect>
                                    <p:anim calcmode="lin" valueType="num">
                                      <p:cBhvr>
                                        <p:cTn id="39"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87">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0">
                                            <p:txEl>
                                              <p:pRg st="0" end="0"/>
                                            </p:txEl>
                                          </p:spTgt>
                                        </p:tgtEl>
                                        <p:attrNameLst>
                                          <p:attrName>style.visibility</p:attrName>
                                        </p:attrNameLst>
                                      </p:cBhvr>
                                      <p:to>
                                        <p:strVal val="visible"/>
                                      </p:to>
                                    </p:set>
                                    <p:animEffect transition="in" filter="fade">
                                      <p:cBhvr>
                                        <p:cTn id="43" dur="500"/>
                                        <p:tgtEl>
                                          <p:spTgt spid="100">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1">
                                            <p:txEl>
                                              <p:pRg st="0" end="0"/>
                                            </p:txEl>
                                          </p:spTgt>
                                        </p:tgtEl>
                                        <p:attrNameLst>
                                          <p:attrName>style.visibility</p:attrName>
                                        </p:attrNameLst>
                                      </p:cBhvr>
                                      <p:to>
                                        <p:strVal val="visible"/>
                                      </p:to>
                                    </p:set>
                                    <p:animEffect transition="in" filter="fade">
                                      <p:cBhvr>
                                        <p:cTn id="46" dur="400"/>
                                        <p:tgtEl>
                                          <p:spTgt spid="101">
                                            <p:txEl>
                                              <p:pRg st="0" end="0"/>
                                            </p:txEl>
                                          </p:spTgt>
                                        </p:tgtEl>
                                      </p:cBhvr>
                                    </p:animEffect>
                                    <p:anim calcmode="lin" valueType="num">
                                      <p:cBhvr>
                                        <p:cTn id="47" dur="4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2">
                                            <p:txEl>
                                              <p:pRg st="0" end="0"/>
                                            </p:txEl>
                                          </p:spTgt>
                                        </p:tgtEl>
                                        <p:attrNameLst>
                                          <p:attrName>style.visibility</p:attrName>
                                        </p:attrNameLst>
                                      </p:cBhvr>
                                      <p:to>
                                        <p:strVal val="visible"/>
                                      </p:to>
                                    </p:set>
                                    <p:animEffect transition="in" filter="fade">
                                      <p:cBhvr>
                                        <p:cTn id="51" dur="500"/>
                                        <p:tgtEl>
                                          <p:spTgt spid="102">
                                            <p:txEl>
                                              <p:pRg st="0" end="0"/>
                                            </p:txEl>
                                          </p:spTgt>
                                        </p:tgtEl>
                                      </p:cBhvr>
                                    </p:animEffect>
                                    <p:anim calcmode="lin" valueType="num">
                                      <p:cBhvr>
                                        <p:cTn id="52"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2">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9">
                                            <p:txEl>
                                              <p:pRg st="0" end="0"/>
                                            </p:txEl>
                                          </p:spTgt>
                                        </p:tgtEl>
                                        <p:attrNameLst>
                                          <p:attrName>style.visibility</p:attrName>
                                        </p:attrNameLst>
                                      </p:cBhvr>
                                      <p:to>
                                        <p:strVal val="visible"/>
                                      </p:to>
                                    </p:set>
                                    <p:animEffect transition="in" filter="fade">
                                      <p:cBhvr>
                                        <p:cTn id="56" dur="500"/>
                                        <p:tgtEl>
                                          <p:spTgt spid="109">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10">
                                            <p:txEl>
                                              <p:pRg st="0" end="0"/>
                                            </p:txEl>
                                          </p:spTgt>
                                        </p:tgtEl>
                                        <p:attrNameLst>
                                          <p:attrName>style.visibility</p:attrName>
                                        </p:attrNameLst>
                                      </p:cBhvr>
                                      <p:to>
                                        <p:strVal val="visible"/>
                                      </p:to>
                                    </p:set>
                                    <p:animEffect transition="in" filter="fade">
                                      <p:cBhvr>
                                        <p:cTn id="59" dur="400"/>
                                        <p:tgtEl>
                                          <p:spTgt spid="110">
                                            <p:txEl>
                                              <p:pRg st="0" end="0"/>
                                            </p:txEl>
                                          </p:spTgt>
                                        </p:tgtEl>
                                      </p:cBhvr>
                                    </p:animEffect>
                                    <p:anim calcmode="lin" valueType="num">
                                      <p:cBhvr>
                                        <p:cTn id="60" dur="40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10">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11">
                                            <p:txEl>
                                              <p:pRg st="0" end="0"/>
                                            </p:txEl>
                                          </p:spTgt>
                                        </p:tgtEl>
                                        <p:attrNameLst>
                                          <p:attrName>style.visibility</p:attrName>
                                        </p:attrNameLst>
                                      </p:cBhvr>
                                      <p:to>
                                        <p:strVal val="visible"/>
                                      </p:to>
                                    </p:set>
                                    <p:animEffect transition="in" filter="fade">
                                      <p:cBhvr>
                                        <p:cTn id="64" dur="500"/>
                                        <p:tgtEl>
                                          <p:spTgt spid="111">
                                            <p:txEl>
                                              <p:pRg st="0" end="0"/>
                                            </p:txEl>
                                          </p:spTgt>
                                        </p:tgtEl>
                                      </p:cBhvr>
                                    </p:animEffect>
                                    <p:anim calcmode="lin" valueType="num">
                                      <p:cBhvr>
                                        <p:cTn id="65"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anim calcmode="lin" valueType="num">
                      <p:cBhvr>
                        <p:cTn dur="500" fill="hold"/>
                        <p:tgtEl>
                          <p:spTgt spid="66"/>
                        </p:tgtEl>
                        <p:attrNameLst>
                          <p:attrName>ppt_x</p:attrName>
                        </p:attrNameLst>
                      </p:cBhvr>
                      <p:tavLst>
                        <p:tav tm="0">
                          <p:val>
                            <p:strVal val="#ppt_x"/>
                          </p:val>
                        </p:tav>
                        <p:tav tm="100000">
                          <p:val>
                            <p:strVal val="#ppt_x"/>
                          </p:val>
                        </p:tav>
                      </p:tavLst>
                    </p:anim>
                    <p:anim calcmode="lin" valueType="num">
                      <p:cBhvr>
                        <p:cTn dur="500" fill="hold"/>
                        <p:tgtEl>
                          <p:spTgt spid="66"/>
                        </p:tgtEl>
                        <p:attrNameLst>
                          <p:attrName>ppt_y</p:attrName>
                        </p:attrNameLst>
                      </p:cBhvr>
                      <p:tavLst>
                        <p:tav tm="0">
                          <p:val>
                            <p:strVal val="#ppt_y+.1"/>
                          </p:val>
                        </p:tav>
                        <p:tav tm="100000">
                          <p:val>
                            <p:strVal val="#ppt_y"/>
                          </p:val>
                        </p:tav>
                      </p:tavLst>
                    </p:anim>
                  </p:childTnLst>
                </p:cTn>
              </p:par>
            </p:tnLst>
          </p:tmpl>
        </p:tmplLst>
      </p:bldP>
      <p:bldP spid="85" grpId="0" build="p">
        <p:tmplLst>
          <p:tmpl lvl="1">
            <p:tnLst>
              <p:par>
                <p:cTn presetID="10" presetClass="entr" presetSubtype="0" fill="hold" nodeType="withEffect">
                  <p:stCondLst>
                    <p:cond delay="8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400"/>
                        <p:tgtEl>
                          <p:spTgt spid="86"/>
                        </p:tgtEl>
                      </p:cBhvr>
                    </p:animEffect>
                    <p:anim calcmode="lin" valueType="num">
                      <p:cBhvr>
                        <p:cTn dur="400" fill="hold"/>
                        <p:tgtEl>
                          <p:spTgt spid="86"/>
                        </p:tgtEl>
                        <p:attrNameLst>
                          <p:attrName>ppt_x</p:attrName>
                        </p:attrNameLst>
                      </p:cBhvr>
                      <p:tavLst>
                        <p:tav tm="0">
                          <p:val>
                            <p:strVal val="#ppt_x"/>
                          </p:val>
                        </p:tav>
                        <p:tav tm="100000">
                          <p:val>
                            <p:strVal val="#ppt_x"/>
                          </p:val>
                        </p:tav>
                      </p:tavLst>
                    </p:anim>
                    <p:anim calcmode="lin" valueType="num">
                      <p:cBhvr>
                        <p:cTn dur="4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42" presetClass="entr" presetSubtype="0" fill="hold" nodeType="withEffect">
                  <p:stCondLst>
                    <p:cond delay="2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100" grpId="0" build="p">
        <p:tmplLst>
          <p:tmpl lvl="1">
            <p:tnLst>
              <p:par>
                <p:cTn presetID="10" presetClass="entr" presetSubtype="0" fill="hold" nodeType="withEffect">
                  <p:stCondLst>
                    <p:cond delay="8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42" presetClass="entr" presetSubtype="0" fill="hold" nodeType="withEffect">
                  <p:stCondLst>
                    <p:cond delay="200"/>
                  </p:stCondLst>
                  <p:childTnLst>
                    <p:set>
                      <p:cBhvr>
                        <p:cTn dur="1" fill="hold">
                          <p:stCondLst>
                            <p:cond delay="0"/>
                          </p:stCondLst>
                        </p:cTn>
                        <p:tgtEl>
                          <p:spTgt spid="101"/>
                        </p:tgtEl>
                        <p:attrNameLst>
                          <p:attrName>style.visibility</p:attrName>
                        </p:attrNameLst>
                      </p:cBhvr>
                      <p:to>
                        <p:strVal val="visible"/>
                      </p:to>
                    </p:set>
                    <p:animEffect transition="in" filter="fade">
                      <p:cBhvr>
                        <p:cTn dur="400"/>
                        <p:tgtEl>
                          <p:spTgt spid="101"/>
                        </p:tgtEl>
                      </p:cBhvr>
                    </p:animEffect>
                    <p:anim calcmode="lin" valueType="num">
                      <p:cBhvr>
                        <p:cTn dur="400" fill="hold"/>
                        <p:tgtEl>
                          <p:spTgt spid="101"/>
                        </p:tgtEl>
                        <p:attrNameLst>
                          <p:attrName>ppt_x</p:attrName>
                        </p:attrNameLst>
                      </p:cBhvr>
                      <p:tavLst>
                        <p:tav tm="0">
                          <p:val>
                            <p:strVal val="#ppt_x"/>
                          </p:val>
                        </p:tav>
                        <p:tav tm="100000">
                          <p:val>
                            <p:strVal val="#ppt_x"/>
                          </p:val>
                        </p:tav>
                      </p:tavLst>
                    </p:anim>
                    <p:anim calcmode="lin" valueType="num">
                      <p:cBhvr>
                        <p:cTn dur="400" fill="hold"/>
                        <p:tgtEl>
                          <p:spTgt spid="101"/>
                        </p:tgtEl>
                        <p:attrNameLst>
                          <p:attrName>ppt_y</p:attrName>
                        </p:attrNameLst>
                      </p:cBhvr>
                      <p:tavLst>
                        <p:tav tm="0">
                          <p:val>
                            <p:strVal val="#ppt_y+.1"/>
                          </p:val>
                        </p:tav>
                        <p:tav tm="100000">
                          <p:val>
                            <p:strVal val="#ppt_y"/>
                          </p:val>
                        </p:tav>
                      </p:tavLst>
                    </p:anim>
                  </p:childTnLst>
                </p:cTn>
              </p:par>
            </p:tnLst>
          </p:tmpl>
        </p:tmplLst>
      </p:bldP>
      <p:bldP spid="102" grpId="0" build="p">
        <p:tmplLst>
          <p:tmpl lvl="1">
            <p:tnLst>
              <p:par>
                <p:cTn presetID="42" presetClass="entr" presetSubtype="0" fill="hold" nodeType="withEffect">
                  <p:stCondLst>
                    <p:cond delay="2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9" grpId="0" build="p">
        <p:tmplLst>
          <p:tmpl lvl="1">
            <p:tnLst>
              <p:par>
                <p:cTn presetID="10" presetClass="entr" presetSubtype="0" fill="hold" nodeType="withEffect">
                  <p:stCondLst>
                    <p:cond delay="80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build="p">
        <p:tmplLst>
          <p:tmpl lvl="1">
            <p:tnLst>
              <p:par>
                <p:cTn presetID="42" presetClass="entr" presetSubtype="0"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Effect transition="in" filter="fade">
                      <p:cBhvr>
                        <p:cTn dur="400"/>
                        <p:tgtEl>
                          <p:spTgt spid="110"/>
                        </p:tgtEl>
                      </p:cBhvr>
                    </p:animEffect>
                    <p:anim calcmode="lin" valueType="num">
                      <p:cBhvr>
                        <p:cTn dur="400" fill="hold"/>
                        <p:tgtEl>
                          <p:spTgt spid="110"/>
                        </p:tgtEl>
                        <p:attrNameLst>
                          <p:attrName>ppt_x</p:attrName>
                        </p:attrNameLst>
                      </p:cBhvr>
                      <p:tavLst>
                        <p:tav tm="0">
                          <p:val>
                            <p:strVal val="#ppt_x"/>
                          </p:val>
                        </p:tav>
                        <p:tav tm="100000">
                          <p:val>
                            <p:strVal val="#ppt_x"/>
                          </p:val>
                        </p:tav>
                      </p:tavLst>
                    </p:anim>
                    <p:anim calcmode="lin" valueType="num">
                      <p:cBhvr>
                        <p:cTn dur="400" fill="hold"/>
                        <p:tgtEl>
                          <p:spTgt spid="110"/>
                        </p:tgtEl>
                        <p:attrNameLst>
                          <p:attrName>ppt_y</p:attrName>
                        </p:attrNameLst>
                      </p:cBhvr>
                      <p:tavLst>
                        <p:tav tm="0">
                          <p:val>
                            <p:strVal val="#ppt_y+.1"/>
                          </p:val>
                        </p:tav>
                        <p:tav tm="100000">
                          <p:val>
                            <p:strVal val="#ppt_y"/>
                          </p:val>
                        </p:tav>
                      </p:tavLst>
                    </p:anim>
                  </p:childTnLst>
                </p:cTn>
              </p:par>
            </p:tnLst>
          </p:tmpl>
        </p:tmplLst>
      </p:bldP>
      <p:bldP spid="111" grpId="0" build="p">
        <p:tmplLst>
          <p:tmpl lvl="1">
            <p:tnLst>
              <p:par>
                <p:cTn presetID="42" presetClass="entr" presetSubtype="0"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anim calcmode="lin" valueType="num">
                      <p:cBhvr>
                        <p:cTn dur="500" fill="hold"/>
                        <p:tgtEl>
                          <p:spTgt spid="111"/>
                        </p:tgtEl>
                        <p:attrNameLst>
                          <p:attrName>ppt_x</p:attrName>
                        </p:attrNameLst>
                      </p:cBhvr>
                      <p:tavLst>
                        <p:tav tm="0">
                          <p:val>
                            <p:strVal val="#ppt_x"/>
                          </p:val>
                        </p:tav>
                        <p:tav tm="100000">
                          <p:val>
                            <p:strVal val="#ppt_x"/>
                          </p:val>
                        </p:tav>
                      </p:tavLst>
                    </p:anim>
                    <p:anim calcmode="lin" valueType="num">
                      <p:cBhvr>
                        <p:cTn dur="500" fill="hold"/>
                        <p:tgtEl>
                          <p:spTgt spid="1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n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78374" y="270483"/>
            <a:ext cx="3903663"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778374" y="689252"/>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0" y="0"/>
            <a:ext cx="4356100" cy="5714999"/>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2" name="Text Placeholder 7"/>
          <p:cNvSpPr>
            <a:spLocks noGrp="1"/>
          </p:cNvSpPr>
          <p:nvPr>
            <p:ph type="body" sz="quarter" idx="40" hasCustomPrompt="1"/>
          </p:nvPr>
        </p:nvSpPr>
        <p:spPr>
          <a:xfrm>
            <a:off x="4763028" y="1223131"/>
            <a:ext cx="3925015"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13" name="Text Placeholder 7"/>
          <p:cNvSpPr>
            <a:spLocks noGrp="1"/>
          </p:cNvSpPr>
          <p:nvPr>
            <p:ph type="body" sz="quarter" idx="41" hasCustomPrompt="1"/>
          </p:nvPr>
        </p:nvSpPr>
        <p:spPr>
          <a:xfrm>
            <a:off x="4763028" y="1624963"/>
            <a:ext cx="3925017"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4" name="Text Placeholder 2"/>
          <p:cNvSpPr>
            <a:spLocks noGrp="1"/>
          </p:cNvSpPr>
          <p:nvPr>
            <p:ph type="body" sz="quarter" idx="42" hasCustomPrompt="1"/>
          </p:nvPr>
        </p:nvSpPr>
        <p:spPr>
          <a:xfrm>
            <a:off x="4778374" y="1900775"/>
            <a:ext cx="3903663" cy="1793567"/>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5" name="Text Placeholder 2"/>
          <p:cNvSpPr>
            <a:spLocks noGrp="1"/>
          </p:cNvSpPr>
          <p:nvPr>
            <p:ph type="body" sz="quarter" idx="64" hasCustomPrompt="1"/>
          </p:nvPr>
        </p:nvSpPr>
        <p:spPr>
          <a:xfrm>
            <a:off x="4778373" y="4523255"/>
            <a:ext cx="3903663"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7" name="Text Placeholder 7"/>
          <p:cNvSpPr>
            <a:spLocks noGrp="1"/>
          </p:cNvSpPr>
          <p:nvPr>
            <p:ph type="body" sz="quarter" idx="18" hasCustomPrompt="1"/>
          </p:nvPr>
        </p:nvSpPr>
        <p:spPr>
          <a:xfrm>
            <a:off x="4778373" y="3974582"/>
            <a:ext cx="3903663"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24" name="Text Placeholder 7"/>
          <p:cNvSpPr>
            <a:spLocks noGrp="1"/>
          </p:cNvSpPr>
          <p:nvPr>
            <p:ph type="body" sz="quarter" idx="65" hasCustomPrompt="1"/>
          </p:nvPr>
        </p:nvSpPr>
        <p:spPr>
          <a:xfrm>
            <a:off x="4778373" y="4317574"/>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8593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400"/>
                                        <p:tgtEl>
                                          <p:spTgt spid="12">
                                            <p:txEl>
                                              <p:pRg st="0" end="0"/>
                                            </p:txEl>
                                          </p:spTgt>
                                        </p:tgtEl>
                                      </p:cBhvr>
                                    </p:animEffect>
                                    <p:anim calcmode="lin" valueType="num">
                                      <p:cBhvr>
                                        <p:cTn id="23" dur="4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anim calcmode="lin" valueType="num">
                                      <p:cBhvr>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500"/>
                                        <p:tgtEl>
                                          <p:spTgt spid="14">
                                            <p:txEl>
                                              <p:pRg st="2" end="2"/>
                                            </p:txEl>
                                          </p:spTgt>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400"/>
                                        <p:tgtEl>
                                          <p:spTgt spid="17">
                                            <p:txEl>
                                              <p:pRg st="0" end="0"/>
                                            </p:txEl>
                                          </p:spTgt>
                                        </p:tgtEl>
                                      </p:cBhvr>
                                    </p:animEffect>
                                    <p:anim calcmode="lin" valueType="num">
                                      <p:cBhvr>
                                        <p:cTn id="42"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7">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anim calcmode="lin" valueType="num">
                                      <p:cBhvr>
                                        <p:cTn id="4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400"/>
                        <p:tgtEl>
                          <p:spTgt spid="12"/>
                        </p:tgtEl>
                      </p:cBhvr>
                    </p:animEffect>
                    <p:anim calcmode="lin" valueType="num">
                      <p:cBhvr>
                        <p:cTn dur="400" fill="hold"/>
                        <p:tgtEl>
                          <p:spTgt spid="12"/>
                        </p:tgtEl>
                        <p:attrNameLst>
                          <p:attrName>ppt_x</p:attrName>
                        </p:attrNameLst>
                      </p:cBhvr>
                      <p:tavLst>
                        <p:tav tm="0">
                          <p:val>
                            <p:strVal val="#ppt_x"/>
                          </p:val>
                        </p:tav>
                        <p:tav tm="100000">
                          <p:val>
                            <p:strVal val="#ppt_x"/>
                          </p:val>
                        </p:tav>
                      </p:tavLst>
                    </p:anim>
                    <p:anim calcmode="lin" valueType="num">
                      <p:cBhvr>
                        <p:cTn dur="4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anim calcmode="lin" valueType="num">
                      <p:cBhvr>
                        <p:cTn dur="500" fill="hold"/>
                        <p:tgtEl>
                          <p:spTgt spid="24"/>
                        </p:tgtEl>
                        <p:attrNameLst>
                          <p:attrName>ppt_x</p:attrName>
                        </p:attrNameLst>
                      </p:cBhvr>
                      <p:tavLst>
                        <p:tav tm="0">
                          <p:val>
                            <p:strVal val="#ppt_x"/>
                          </p:val>
                        </p:tav>
                        <p:tav tm="100000">
                          <p:val>
                            <p:strVal val="#ppt_x"/>
                          </p:val>
                        </p:tav>
                      </p:tavLst>
                    </p:anim>
                    <p:anim calcmode="lin" valueType="num">
                      <p:cBhvr>
                        <p:cTn dur="50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ig image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278123"/>
            <a:ext cx="9144000" cy="250647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1" y="4501987"/>
            <a:ext cx="8230129" cy="649977"/>
          </a:xfrm>
          <a:prstGeom prst="rect">
            <a:avLst/>
          </a:prstGeom>
        </p:spPr>
        <p:txBody>
          <a:bodyPr vert="horz" lIns="0" tIns="0" rIns="0" bIns="0" numCol="2" spcCol="36000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6" name="Text Placeholder 7"/>
          <p:cNvSpPr>
            <a:spLocks noGrp="1"/>
          </p:cNvSpPr>
          <p:nvPr>
            <p:ph type="body" sz="quarter" idx="18" hasCustomPrompt="1"/>
          </p:nvPr>
        </p:nvSpPr>
        <p:spPr>
          <a:xfrm>
            <a:off x="427038" y="4050409"/>
            <a:ext cx="41576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5309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400"/>
                                        <p:tgtEl>
                                          <p:spTgt spid="6">
                                            <p:txEl>
                                              <p:pRg st="0" end="0"/>
                                            </p:txEl>
                                          </p:spTgt>
                                        </p:tgtEl>
                                      </p:cBhvr>
                                    </p:animEffect>
                                    <p:anim calcmode="lin" valueType="num">
                                      <p:cBhvr>
                                        <p:cTn id="24"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wo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452438" y="1151469"/>
            <a:ext cx="3903662" cy="34332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452437" y="4584700"/>
            <a:ext cx="3903663" cy="889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Placeholder 7"/>
          <p:cNvSpPr>
            <a:spLocks noGrp="1"/>
          </p:cNvSpPr>
          <p:nvPr>
            <p:ph type="body" sz="quarter" idx="65" hasCustomPrompt="1"/>
          </p:nvPr>
        </p:nvSpPr>
        <p:spPr>
          <a:xfrm>
            <a:off x="588962" y="4666305"/>
            <a:ext cx="3652838" cy="215999"/>
          </a:xfrm>
          <a:prstGeom prst="rect">
            <a:avLst/>
          </a:prstGeom>
        </p:spPr>
        <p:txBody>
          <a:bodyPr vert="horz" lIns="0" tIns="40504" rIns="0" bIns="40504" anchor="ctr"/>
          <a:lstStyle>
            <a:lvl1pPr marL="0" indent="0" algn="l">
              <a:lnSpc>
                <a:spcPct val="100000"/>
              </a:lnSpc>
              <a:spcBef>
                <a:spcPts val="0"/>
              </a:spcBef>
              <a:spcAft>
                <a:spcPts val="0"/>
              </a:spcAft>
              <a:buNone/>
              <a:defRPr sz="16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Text Placeholder 2"/>
          <p:cNvSpPr>
            <a:spLocks noGrp="1"/>
          </p:cNvSpPr>
          <p:nvPr>
            <p:ph type="body" sz="quarter" idx="64" hasCustomPrompt="1"/>
          </p:nvPr>
        </p:nvSpPr>
        <p:spPr>
          <a:xfrm>
            <a:off x="588962" y="4911957"/>
            <a:ext cx="3652838" cy="510944"/>
          </a:xfrm>
          <a:prstGeom prst="rect">
            <a:avLst/>
          </a:prstGeom>
        </p:spPr>
        <p:txBody>
          <a:bodyPr vert="horz" lIns="0" tIns="0" rIns="0" bIns="0"/>
          <a:lstStyle>
            <a:lvl1pPr marL="0" indent="0" algn="just">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8" name="Picture Placeholder 2"/>
          <p:cNvSpPr>
            <a:spLocks noGrp="1"/>
          </p:cNvSpPr>
          <p:nvPr>
            <p:ph type="pic" sz="quarter" idx="66"/>
          </p:nvPr>
        </p:nvSpPr>
        <p:spPr>
          <a:xfrm>
            <a:off x="4778376" y="1151469"/>
            <a:ext cx="3903662" cy="34332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9" name="Rectangle 18"/>
          <p:cNvSpPr/>
          <p:nvPr userDrawn="1"/>
        </p:nvSpPr>
        <p:spPr>
          <a:xfrm>
            <a:off x="4778375" y="4584700"/>
            <a:ext cx="3903663" cy="889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7"/>
          <p:cNvSpPr>
            <a:spLocks noGrp="1"/>
          </p:cNvSpPr>
          <p:nvPr>
            <p:ph type="body" sz="quarter" idx="67" hasCustomPrompt="1"/>
          </p:nvPr>
        </p:nvSpPr>
        <p:spPr>
          <a:xfrm>
            <a:off x="4914900" y="4666305"/>
            <a:ext cx="3652838" cy="215999"/>
          </a:xfrm>
          <a:prstGeom prst="rect">
            <a:avLst/>
          </a:prstGeom>
        </p:spPr>
        <p:txBody>
          <a:bodyPr vert="horz" lIns="0" tIns="40504" rIns="0" bIns="40504" anchor="ctr"/>
          <a:lstStyle>
            <a:lvl1pPr marL="0" indent="0" algn="l">
              <a:lnSpc>
                <a:spcPct val="100000"/>
              </a:lnSpc>
              <a:spcBef>
                <a:spcPts val="0"/>
              </a:spcBef>
              <a:spcAft>
                <a:spcPts val="0"/>
              </a:spcAft>
              <a:buNone/>
              <a:defRPr sz="16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8" hasCustomPrompt="1"/>
          </p:nvPr>
        </p:nvSpPr>
        <p:spPr>
          <a:xfrm>
            <a:off x="4914900" y="4911957"/>
            <a:ext cx="3652838" cy="510944"/>
          </a:xfrm>
          <a:prstGeom prst="rect">
            <a:avLst/>
          </a:prstGeom>
        </p:spPr>
        <p:txBody>
          <a:bodyPr vert="horz" lIns="0" tIns="0" rIns="0" bIns="0"/>
          <a:lstStyle>
            <a:lvl1pPr marL="0" indent="0" algn="just">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331730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40">
                                            <p:txEl>
                                              <p:pRg st="0" end="0"/>
                                            </p:txEl>
                                          </p:spTgt>
                                        </p:tgtEl>
                                        <p:attrNameLst>
                                          <p:attrName>style.visibility</p:attrName>
                                        </p:attrNameLst>
                                      </p:cBhvr>
                                      <p:to>
                                        <p:strVal val="visible"/>
                                      </p:to>
                                    </p:set>
                                    <p:animEffect transition="in" filter="fade">
                                      <p:cBhvr>
                                        <p:cTn id="26" dur="500"/>
                                        <p:tgtEl>
                                          <p:spTgt spid="40">
                                            <p:txEl>
                                              <p:pRg st="0" end="0"/>
                                            </p:txEl>
                                          </p:spTgt>
                                        </p:tgtEl>
                                      </p:cBhvr>
                                    </p:animEffect>
                                    <p:anim calcmode="lin" valueType="num">
                                      <p:cBhvr>
                                        <p:cTn id="2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0">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par>
                                <p:cTn id="32" presetID="53" presetClass="entr" presetSubtype="16" fill="hold" grpId="0" nodeType="withEffect" nodePh="1">
                                  <p:stCondLst>
                                    <p:cond delay="800"/>
                                  </p:stCondLst>
                                  <p:endCondLst>
                                    <p:cond evt="begin" delay="0">
                                      <p:tn val="32"/>
                                    </p:cond>
                                  </p:end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Effect transition="in" filter="fade">
                                      <p:cBhvr>
                                        <p:cTn id="36" dur="1000"/>
                                        <p:tgtEl>
                                          <p:spTgt spid="18"/>
                                        </p:tgtEl>
                                      </p:cBhvr>
                                    </p:animEffect>
                                  </p:childTnLst>
                                </p:cTn>
                              </p:par>
                            </p:childTnLst>
                          </p:cTn>
                        </p:par>
                        <p:par>
                          <p:cTn id="37" fill="hold">
                            <p:stCondLst>
                              <p:cond delay="36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anim calcmode="lin" valueType="num">
                                      <p:cBhvr>
                                        <p:cTn id="4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10" presetClass="entr" presetSubtype="0" fill="hold" nodeType="withEffect">
                  <p:stCondLst>
                    <p:cond delay="8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452437"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5" name="Rectangle 54"/>
          <p:cNvSpPr/>
          <p:nvPr userDrawn="1"/>
        </p:nvSpPr>
        <p:spPr>
          <a:xfrm>
            <a:off x="452438" y="3708401"/>
            <a:ext cx="239713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Picture Placeholder 2"/>
          <p:cNvSpPr>
            <a:spLocks noGrp="1"/>
          </p:cNvSpPr>
          <p:nvPr>
            <p:ph type="pic" sz="quarter" idx="74"/>
          </p:nvPr>
        </p:nvSpPr>
        <p:spPr>
          <a:xfrm>
            <a:off x="3381900"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68" name="Rectangle 67"/>
          <p:cNvSpPr/>
          <p:nvPr userDrawn="1"/>
        </p:nvSpPr>
        <p:spPr>
          <a:xfrm>
            <a:off x="3381900" y="3708401"/>
            <a:ext cx="2397130"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 Placeholder 2"/>
          <p:cNvSpPr>
            <a:spLocks noGrp="1"/>
          </p:cNvSpPr>
          <p:nvPr>
            <p:ph type="body" sz="quarter" idx="64" hasCustomPrompt="1"/>
          </p:nvPr>
        </p:nvSpPr>
        <p:spPr>
          <a:xfrm>
            <a:off x="972610"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7" name="Text Placeholder 7"/>
          <p:cNvSpPr>
            <a:spLocks noGrp="1"/>
          </p:cNvSpPr>
          <p:nvPr>
            <p:ph type="body" sz="quarter" idx="18" hasCustomPrompt="1"/>
          </p:nvPr>
        </p:nvSpPr>
        <p:spPr>
          <a:xfrm>
            <a:off x="972610"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78" name="Text Placeholder 7"/>
          <p:cNvSpPr>
            <a:spLocks noGrp="1"/>
          </p:cNvSpPr>
          <p:nvPr>
            <p:ph type="body" sz="quarter" idx="65" hasCustomPrompt="1"/>
          </p:nvPr>
        </p:nvSpPr>
        <p:spPr>
          <a:xfrm>
            <a:off x="972610"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9" name="Text Placeholder 7"/>
          <p:cNvSpPr>
            <a:spLocks noGrp="1"/>
          </p:cNvSpPr>
          <p:nvPr>
            <p:ph type="body" sz="quarter" idx="39" hasCustomPrompt="1"/>
          </p:nvPr>
        </p:nvSpPr>
        <p:spPr>
          <a:xfrm>
            <a:off x="452438"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a:t>ico</a:t>
            </a:r>
            <a:endParaRPr lang="es-ES_tradnl" dirty="0"/>
          </a:p>
        </p:txBody>
      </p:sp>
      <p:sp>
        <p:nvSpPr>
          <p:cNvPr id="80" name="Text Placeholder 2"/>
          <p:cNvSpPr>
            <a:spLocks noGrp="1"/>
          </p:cNvSpPr>
          <p:nvPr>
            <p:ph type="body" sz="quarter" idx="66" hasCustomPrompt="1"/>
          </p:nvPr>
        </p:nvSpPr>
        <p:spPr>
          <a:xfrm>
            <a:off x="3902072"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1" name="Text Placeholder 7"/>
          <p:cNvSpPr>
            <a:spLocks noGrp="1"/>
          </p:cNvSpPr>
          <p:nvPr>
            <p:ph type="body" sz="quarter" idx="67" hasCustomPrompt="1"/>
          </p:nvPr>
        </p:nvSpPr>
        <p:spPr>
          <a:xfrm>
            <a:off x="3902072"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82" name="Text Placeholder 7"/>
          <p:cNvSpPr>
            <a:spLocks noGrp="1"/>
          </p:cNvSpPr>
          <p:nvPr>
            <p:ph type="body" sz="quarter" idx="68" hasCustomPrompt="1"/>
          </p:nvPr>
        </p:nvSpPr>
        <p:spPr>
          <a:xfrm>
            <a:off x="3902072"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83" name="Text Placeholder 7"/>
          <p:cNvSpPr>
            <a:spLocks noGrp="1"/>
          </p:cNvSpPr>
          <p:nvPr>
            <p:ph type="body" sz="quarter" idx="69" hasCustomPrompt="1"/>
          </p:nvPr>
        </p:nvSpPr>
        <p:spPr>
          <a:xfrm>
            <a:off x="3381900"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a:t>ico</a:t>
            </a:r>
            <a:endParaRPr lang="es-ES_tradnl" dirty="0"/>
          </a:p>
        </p:txBody>
      </p:sp>
      <p:sp>
        <p:nvSpPr>
          <p:cNvPr id="100" name="Picture Placeholder 2"/>
          <p:cNvSpPr>
            <a:spLocks noGrp="1"/>
          </p:cNvSpPr>
          <p:nvPr>
            <p:ph type="pic" sz="quarter" idx="75"/>
          </p:nvPr>
        </p:nvSpPr>
        <p:spPr>
          <a:xfrm>
            <a:off x="6289671"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1" name="Rectangle 100"/>
          <p:cNvSpPr/>
          <p:nvPr userDrawn="1"/>
        </p:nvSpPr>
        <p:spPr>
          <a:xfrm>
            <a:off x="6284907" y="3708401"/>
            <a:ext cx="2397130"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 Placeholder 2"/>
          <p:cNvSpPr>
            <a:spLocks noGrp="1"/>
          </p:cNvSpPr>
          <p:nvPr>
            <p:ph type="body" sz="quarter" idx="70" hasCustomPrompt="1"/>
          </p:nvPr>
        </p:nvSpPr>
        <p:spPr>
          <a:xfrm>
            <a:off x="6805079"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3" name="Text Placeholder 7"/>
          <p:cNvSpPr>
            <a:spLocks noGrp="1"/>
          </p:cNvSpPr>
          <p:nvPr>
            <p:ph type="body" sz="quarter" idx="71" hasCustomPrompt="1"/>
          </p:nvPr>
        </p:nvSpPr>
        <p:spPr>
          <a:xfrm>
            <a:off x="6805079"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104" name="Text Placeholder 7"/>
          <p:cNvSpPr>
            <a:spLocks noGrp="1"/>
          </p:cNvSpPr>
          <p:nvPr>
            <p:ph type="body" sz="quarter" idx="72" hasCustomPrompt="1"/>
          </p:nvPr>
        </p:nvSpPr>
        <p:spPr>
          <a:xfrm>
            <a:off x="6805079"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5" name="Text Placeholder 7"/>
          <p:cNvSpPr>
            <a:spLocks noGrp="1"/>
          </p:cNvSpPr>
          <p:nvPr>
            <p:ph type="body" sz="quarter" idx="73" hasCustomPrompt="1"/>
          </p:nvPr>
        </p:nvSpPr>
        <p:spPr>
          <a:xfrm>
            <a:off x="6284907"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34048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Effect transition="in" filter="fade">
                                      <p:cBhvr>
                                        <p:cTn id="19" dur="1000"/>
                                        <p:tgtEl>
                                          <p:spTgt spid="25"/>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childTnLst>
                          </p:cTn>
                        </p:par>
                        <p:par>
                          <p:cTn id="29" fill="hold">
                            <p:stCondLst>
                              <p:cond delay="3600"/>
                            </p:stCondLst>
                            <p:childTnLst>
                              <p:par>
                                <p:cTn id="30" presetID="22" presetClass="entr" presetSubtype="8"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76">
                                            <p:txEl>
                                              <p:pRg st="0" end="0"/>
                                            </p:txEl>
                                          </p:spTgt>
                                        </p:tgtEl>
                                        <p:attrNameLst>
                                          <p:attrName>style.visibility</p:attrName>
                                        </p:attrNameLst>
                                      </p:cBhvr>
                                      <p:to>
                                        <p:strVal val="visible"/>
                                      </p:to>
                                    </p:set>
                                    <p:animEffect transition="in" filter="fade">
                                      <p:cBhvr>
                                        <p:cTn id="35" dur="500"/>
                                        <p:tgtEl>
                                          <p:spTgt spid="76">
                                            <p:txEl>
                                              <p:pRg st="0" end="0"/>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77">
                                            <p:txEl>
                                              <p:pRg st="0" end="0"/>
                                            </p:txEl>
                                          </p:spTgt>
                                        </p:tgtEl>
                                        <p:attrNameLst>
                                          <p:attrName>style.visibility</p:attrName>
                                        </p:attrNameLst>
                                      </p:cBhvr>
                                      <p:to>
                                        <p:strVal val="visible"/>
                                      </p:to>
                                    </p:set>
                                    <p:animEffect transition="in" filter="fade">
                                      <p:cBhvr>
                                        <p:cTn id="38" dur="400"/>
                                        <p:tgtEl>
                                          <p:spTgt spid="77">
                                            <p:txEl>
                                              <p:pRg st="0" end="0"/>
                                            </p:txEl>
                                          </p:spTgt>
                                        </p:tgtEl>
                                      </p:cBhvr>
                                    </p:animEffect>
                                    <p:anim calcmode="lin" valueType="num">
                                      <p:cBhvr>
                                        <p:cTn id="39"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77">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78">
                                            <p:txEl>
                                              <p:pRg st="0" end="0"/>
                                            </p:txEl>
                                          </p:spTgt>
                                        </p:tgtEl>
                                        <p:attrNameLst>
                                          <p:attrName>style.visibility</p:attrName>
                                        </p:attrNameLst>
                                      </p:cBhvr>
                                      <p:to>
                                        <p:strVal val="visible"/>
                                      </p:to>
                                    </p:set>
                                    <p:animEffect transition="in" filter="fade">
                                      <p:cBhvr>
                                        <p:cTn id="43" dur="500"/>
                                        <p:tgtEl>
                                          <p:spTgt spid="78">
                                            <p:txEl>
                                              <p:pRg st="0" end="0"/>
                                            </p:txEl>
                                          </p:spTgt>
                                        </p:tgtEl>
                                      </p:cBhvr>
                                    </p:animEffect>
                                    <p:anim calcmode="lin" valueType="num">
                                      <p:cBhvr>
                                        <p:cTn id="44"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900"/>
                            </p:stCondLst>
                            <p:childTnLst>
                              <p:par>
                                <p:cTn id="47" presetID="53" presetClass="entr" presetSubtype="16" fill="hold" grpId="0" nodeType="afterEffect">
                                  <p:stCondLst>
                                    <p:cond delay="0"/>
                                  </p:stCondLst>
                                  <p:childTnLst>
                                    <p:set>
                                      <p:cBhvr>
                                        <p:cTn id="48" dur="1" fill="hold">
                                          <p:stCondLst>
                                            <p:cond delay="0"/>
                                          </p:stCondLst>
                                        </p:cTn>
                                        <p:tgtEl>
                                          <p:spTgt spid="79">
                                            <p:txEl>
                                              <p:pRg st="0" end="0"/>
                                            </p:txEl>
                                          </p:spTgt>
                                        </p:tgtEl>
                                        <p:attrNameLst>
                                          <p:attrName>style.visibility</p:attrName>
                                        </p:attrNameLst>
                                      </p:cBhvr>
                                      <p:to>
                                        <p:strVal val="visible"/>
                                      </p:to>
                                    </p:set>
                                    <p:anim calcmode="lin" valueType="num">
                                      <p:cBhvr>
                                        <p:cTn id="49"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50"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51" dur="300"/>
                                        <p:tgtEl>
                                          <p:spTgt spid="79">
                                            <p:txEl>
                                              <p:pRg st="0" end="0"/>
                                            </p:txEl>
                                          </p:spTgt>
                                        </p:tgtEl>
                                      </p:cBhvr>
                                    </p:animEffect>
                                  </p:childTnLst>
                                </p:cTn>
                              </p:par>
                              <p:par>
                                <p:cTn id="52" presetID="10" presetClass="entr" presetSubtype="0" fill="hold" grpId="0" nodeType="withEffect">
                                  <p:stCondLst>
                                    <p:cond delay="800"/>
                                  </p:stCondLst>
                                  <p:childTnLst>
                                    <p:set>
                                      <p:cBhvr>
                                        <p:cTn id="53" dur="1" fill="hold">
                                          <p:stCondLst>
                                            <p:cond delay="0"/>
                                          </p:stCondLst>
                                        </p:cTn>
                                        <p:tgtEl>
                                          <p:spTgt spid="80">
                                            <p:txEl>
                                              <p:pRg st="0" end="0"/>
                                            </p:txEl>
                                          </p:spTgt>
                                        </p:tgtEl>
                                        <p:attrNameLst>
                                          <p:attrName>style.visibility</p:attrName>
                                        </p:attrNameLst>
                                      </p:cBhvr>
                                      <p:to>
                                        <p:strVal val="visible"/>
                                      </p:to>
                                    </p:set>
                                    <p:animEffect transition="in" filter="fade">
                                      <p:cBhvr>
                                        <p:cTn id="54" dur="500"/>
                                        <p:tgtEl>
                                          <p:spTgt spid="80">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81">
                                            <p:txEl>
                                              <p:pRg st="0" end="0"/>
                                            </p:txEl>
                                          </p:spTgt>
                                        </p:tgtEl>
                                        <p:attrNameLst>
                                          <p:attrName>style.visibility</p:attrName>
                                        </p:attrNameLst>
                                      </p:cBhvr>
                                      <p:to>
                                        <p:strVal val="visible"/>
                                      </p:to>
                                    </p:set>
                                    <p:animEffect transition="in" filter="fade">
                                      <p:cBhvr>
                                        <p:cTn id="57" dur="400"/>
                                        <p:tgtEl>
                                          <p:spTgt spid="81">
                                            <p:txEl>
                                              <p:pRg st="0" end="0"/>
                                            </p:txEl>
                                          </p:spTgt>
                                        </p:tgtEl>
                                      </p:cBhvr>
                                    </p:animEffect>
                                    <p:anim calcmode="lin" valueType="num">
                                      <p:cBhvr>
                                        <p:cTn id="58" dur="40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81">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82">
                                            <p:txEl>
                                              <p:pRg st="0" end="0"/>
                                            </p:txEl>
                                          </p:spTgt>
                                        </p:tgtEl>
                                        <p:attrNameLst>
                                          <p:attrName>style.visibility</p:attrName>
                                        </p:attrNameLst>
                                      </p:cBhvr>
                                      <p:to>
                                        <p:strVal val="visible"/>
                                      </p:to>
                                    </p:set>
                                    <p:animEffect transition="in" filter="fade">
                                      <p:cBhvr>
                                        <p:cTn id="62" dur="500"/>
                                        <p:tgtEl>
                                          <p:spTgt spid="82">
                                            <p:txEl>
                                              <p:pRg st="0" end="0"/>
                                            </p:txEl>
                                          </p:spTgt>
                                        </p:tgtEl>
                                      </p:cBhvr>
                                    </p:animEffect>
                                    <p:anim calcmode="lin" valueType="num">
                                      <p:cBhvr>
                                        <p:cTn id="63"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82">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83">
                                            <p:txEl>
                                              <p:pRg st="0" end="0"/>
                                            </p:txEl>
                                          </p:spTgt>
                                        </p:tgtEl>
                                        <p:attrNameLst>
                                          <p:attrName>style.visibility</p:attrName>
                                        </p:attrNameLst>
                                      </p:cBhvr>
                                      <p:to>
                                        <p:strVal val="visible"/>
                                      </p:to>
                                    </p:set>
                                    <p:anim calcmode="lin" valueType="num">
                                      <p:cBhvr>
                                        <p:cTn id="68" dur="300" fill="hold"/>
                                        <p:tgtEl>
                                          <p:spTgt spid="83">
                                            <p:txEl>
                                              <p:pRg st="0" end="0"/>
                                            </p:txEl>
                                          </p:spTgt>
                                        </p:tgtEl>
                                        <p:attrNameLst>
                                          <p:attrName>ppt_w</p:attrName>
                                        </p:attrNameLst>
                                      </p:cBhvr>
                                      <p:tavLst>
                                        <p:tav tm="0">
                                          <p:val>
                                            <p:fltVal val="0"/>
                                          </p:val>
                                        </p:tav>
                                        <p:tav tm="100000">
                                          <p:val>
                                            <p:strVal val="#ppt_w"/>
                                          </p:val>
                                        </p:tav>
                                      </p:tavLst>
                                    </p:anim>
                                    <p:anim calcmode="lin" valueType="num">
                                      <p:cBhvr>
                                        <p:cTn id="69" dur="300" fill="hold"/>
                                        <p:tgtEl>
                                          <p:spTgt spid="83">
                                            <p:txEl>
                                              <p:pRg st="0" end="0"/>
                                            </p:txEl>
                                          </p:spTgt>
                                        </p:tgtEl>
                                        <p:attrNameLst>
                                          <p:attrName>ppt_h</p:attrName>
                                        </p:attrNameLst>
                                      </p:cBhvr>
                                      <p:tavLst>
                                        <p:tav tm="0">
                                          <p:val>
                                            <p:fltVal val="0"/>
                                          </p:val>
                                        </p:tav>
                                        <p:tav tm="100000">
                                          <p:val>
                                            <p:strVal val="#ppt_h"/>
                                          </p:val>
                                        </p:tav>
                                      </p:tavLst>
                                    </p:anim>
                                    <p:animEffect transition="in" filter="fade">
                                      <p:cBhvr>
                                        <p:cTn id="70" dur="300"/>
                                        <p:tgtEl>
                                          <p:spTgt spid="83">
                                            <p:txEl>
                                              <p:pRg st="0" end="0"/>
                                            </p:txEl>
                                          </p:spTgt>
                                        </p:tgtEl>
                                      </p:cBhvr>
                                    </p:animEffect>
                                  </p:childTnLst>
                                </p:cTn>
                              </p:par>
                              <p:par>
                                <p:cTn id="71" presetID="53" presetClass="entr" presetSubtype="16" fill="hold" grpId="0" nodeType="withEffect" nodePh="1">
                                  <p:stCondLst>
                                    <p:cond delay="800"/>
                                  </p:stCondLst>
                                  <p:endCondLst>
                                    <p:cond evt="begin" delay="0">
                                      <p:tn val="71"/>
                                    </p:cond>
                                  </p:endCondLst>
                                  <p:childTnLst>
                                    <p:set>
                                      <p:cBhvr>
                                        <p:cTn id="72" dur="1" fill="hold">
                                          <p:stCondLst>
                                            <p:cond delay="0"/>
                                          </p:stCondLst>
                                        </p:cTn>
                                        <p:tgtEl>
                                          <p:spTgt spid="100"/>
                                        </p:tgtEl>
                                        <p:attrNameLst>
                                          <p:attrName>style.visibility</p:attrName>
                                        </p:attrNameLst>
                                      </p:cBhvr>
                                      <p:to>
                                        <p:strVal val="visible"/>
                                      </p:to>
                                    </p:set>
                                    <p:anim calcmode="lin" valueType="num">
                                      <p:cBhvr>
                                        <p:cTn id="73" dur="1000" fill="hold"/>
                                        <p:tgtEl>
                                          <p:spTgt spid="100"/>
                                        </p:tgtEl>
                                        <p:attrNameLst>
                                          <p:attrName>ppt_w</p:attrName>
                                        </p:attrNameLst>
                                      </p:cBhvr>
                                      <p:tavLst>
                                        <p:tav tm="0">
                                          <p:val>
                                            <p:fltVal val="0"/>
                                          </p:val>
                                        </p:tav>
                                        <p:tav tm="100000">
                                          <p:val>
                                            <p:strVal val="#ppt_w"/>
                                          </p:val>
                                        </p:tav>
                                      </p:tavLst>
                                    </p:anim>
                                    <p:anim calcmode="lin" valueType="num">
                                      <p:cBhvr>
                                        <p:cTn id="74" dur="1000" fill="hold"/>
                                        <p:tgtEl>
                                          <p:spTgt spid="100"/>
                                        </p:tgtEl>
                                        <p:attrNameLst>
                                          <p:attrName>ppt_h</p:attrName>
                                        </p:attrNameLst>
                                      </p:cBhvr>
                                      <p:tavLst>
                                        <p:tav tm="0">
                                          <p:val>
                                            <p:fltVal val="0"/>
                                          </p:val>
                                        </p:tav>
                                        <p:tav tm="100000">
                                          <p:val>
                                            <p:strVal val="#ppt_h"/>
                                          </p:val>
                                        </p:tav>
                                      </p:tavLst>
                                    </p:anim>
                                    <p:animEffect transition="in" filter="fade">
                                      <p:cBhvr>
                                        <p:cTn id="75" dur="1000"/>
                                        <p:tgtEl>
                                          <p:spTgt spid="100"/>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wipe(left)">
                                      <p:cBhvr>
                                        <p:cTn id="79" dur="500"/>
                                        <p:tgtEl>
                                          <p:spTgt spid="10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102">
                                            <p:txEl>
                                              <p:pRg st="0" end="0"/>
                                            </p:txEl>
                                          </p:spTgt>
                                        </p:tgtEl>
                                        <p:attrNameLst>
                                          <p:attrName>style.visibility</p:attrName>
                                        </p:attrNameLst>
                                      </p:cBhvr>
                                      <p:to>
                                        <p:strVal val="visible"/>
                                      </p:to>
                                    </p:set>
                                    <p:animEffect transition="in" filter="fade">
                                      <p:cBhvr>
                                        <p:cTn id="82" dur="500"/>
                                        <p:tgtEl>
                                          <p:spTgt spid="102">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3">
                                            <p:txEl>
                                              <p:pRg st="0" end="0"/>
                                            </p:txEl>
                                          </p:spTgt>
                                        </p:tgtEl>
                                        <p:attrNameLst>
                                          <p:attrName>style.visibility</p:attrName>
                                        </p:attrNameLst>
                                      </p:cBhvr>
                                      <p:to>
                                        <p:strVal val="visible"/>
                                      </p:to>
                                    </p:set>
                                    <p:animEffect transition="in" filter="fade">
                                      <p:cBhvr>
                                        <p:cTn id="85" dur="400"/>
                                        <p:tgtEl>
                                          <p:spTgt spid="103">
                                            <p:txEl>
                                              <p:pRg st="0" end="0"/>
                                            </p:txEl>
                                          </p:spTgt>
                                        </p:tgtEl>
                                      </p:cBhvr>
                                    </p:animEffect>
                                    <p:anim calcmode="lin" valueType="num">
                                      <p:cBhvr>
                                        <p:cTn id="86" dur="4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3">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
                                            <p:txEl>
                                              <p:pRg st="0" end="0"/>
                                            </p:txEl>
                                          </p:spTgt>
                                        </p:tgtEl>
                                        <p:attrNameLst>
                                          <p:attrName>style.visibility</p:attrName>
                                        </p:attrNameLst>
                                      </p:cBhvr>
                                      <p:to>
                                        <p:strVal val="visible"/>
                                      </p:to>
                                    </p:set>
                                    <p:animEffect transition="in" filter="fade">
                                      <p:cBhvr>
                                        <p:cTn id="90" dur="500"/>
                                        <p:tgtEl>
                                          <p:spTgt spid="104">
                                            <p:txEl>
                                              <p:pRg st="0" end="0"/>
                                            </p:txEl>
                                          </p:spTgt>
                                        </p:tgtEl>
                                      </p:cBhvr>
                                    </p:animEffect>
                                    <p:anim calcmode="lin" valueType="num">
                                      <p:cBhvr>
                                        <p:cTn id="91"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9300"/>
                            </p:stCondLst>
                            <p:childTnLst>
                              <p:par>
                                <p:cTn id="94" presetID="53" presetClass="entr" presetSubtype="16" fill="hold" grpId="0" nodeType="afterEffect">
                                  <p:stCondLst>
                                    <p:cond delay="0"/>
                                  </p:stCondLst>
                                  <p:childTnLst>
                                    <p:set>
                                      <p:cBhvr>
                                        <p:cTn id="95" dur="1" fill="hold">
                                          <p:stCondLst>
                                            <p:cond delay="0"/>
                                          </p:stCondLst>
                                        </p:cTn>
                                        <p:tgtEl>
                                          <p:spTgt spid="105">
                                            <p:txEl>
                                              <p:pRg st="0" end="0"/>
                                            </p:txEl>
                                          </p:spTgt>
                                        </p:tgtEl>
                                        <p:attrNameLst>
                                          <p:attrName>style.visibility</p:attrName>
                                        </p:attrNameLst>
                                      </p:cBhvr>
                                      <p:to>
                                        <p:strVal val="visible"/>
                                      </p:to>
                                    </p:set>
                                    <p:anim calcmode="lin" valueType="num">
                                      <p:cBhvr>
                                        <p:cTn id="96" dur="3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55" grpId="0" animBg="1"/>
      <p:bldP spid="58" grpId="0"/>
      <p:bldP spid="68" grpId="0" animBg="1"/>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80" grpId="0" build="p">
        <p:tmplLst>
          <p:tmpl lvl="1">
            <p:tnLst>
              <p:par>
                <p:cTn presetID="10" presetClass="entr" presetSubtype="0" fill="hold" nodeType="withEffect">
                  <p:stCondLst>
                    <p:cond delay="8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42" presetClass="entr" presetSubtype="0" fill="hold" nodeType="withEffect">
                  <p:stCondLst>
                    <p:cond delay="200"/>
                  </p:stCondLst>
                  <p:childTnLst>
                    <p:set>
                      <p:cBhvr>
                        <p:cTn dur="1" fill="hold">
                          <p:stCondLst>
                            <p:cond delay="0"/>
                          </p:stCondLst>
                        </p:cTn>
                        <p:tgtEl>
                          <p:spTgt spid="81"/>
                        </p:tgtEl>
                        <p:attrNameLst>
                          <p:attrName>style.visibility</p:attrName>
                        </p:attrNameLst>
                      </p:cBhvr>
                      <p:to>
                        <p:strVal val="visible"/>
                      </p:to>
                    </p:set>
                    <p:animEffect transition="in" filter="fade">
                      <p:cBhvr>
                        <p:cTn dur="400"/>
                        <p:tgtEl>
                          <p:spTgt spid="81"/>
                        </p:tgtEl>
                      </p:cBhvr>
                    </p:animEffect>
                    <p:anim calcmode="lin" valueType="num">
                      <p:cBhvr>
                        <p:cTn dur="400" fill="hold"/>
                        <p:tgtEl>
                          <p:spTgt spid="81"/>
                        </p:tgtEl>
                        <p:attrNameLst>
                          <p:attrName>ppt_x</p:attrName>
                        </p:attrNameLst>
                      </p:cBhvr>
                      <p:tavLst>
                        <p:tav tm="0">
                          <p:val>
                            <p:strVal val="#ppt_x"/>
                          </p:val>
                        </p:tav>
                        <p:tav tm="100000">
                          <p:val>
                            <p:strVal val="#ppt_x"/>
                          </p:val>
                        </p:tav>
                      </p:tavLst>
                    </p:anim>
                    <p:anim calcmode="lin" valueType="num">
                      <p:cBhvr>
                        <p:cTn dur="400" fill="hold"/>
                        <p:tgtEl>
                          <p:spTgt spid="81"/>
                        </p:tgtEl>
                        <p:attrNameLst>
                          <p:attrName>ppt_y</p:attrName>
                        </p:attrNameLst>
                      </p:cBhvr>
                      <p:tavLst>
                        <p:tav tm="0">
                          <p:val>
                            <p:strVal val="#ppt_y+.1"/>
                          </p:val>
                        </p:tav>
                        <p:tav tm="100000">
                          <p:val>
                            <p:strVal val="#ppt_y"/>
                          </p:val>
                        </p:tav>
                      </p:tavLst>
                    </p:anim>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53" presetClass="entr" presetSubtype="16"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p:cTn dur="300" fill="hold"/>
                        <p:tgtEl>
                          <p:spTgt spid="83"/>
                        </p:tgtEl>
                        <p:attrNameLst>
                          <p:attrName>ppt_w</p:attrName>
                        </p:attrNameLst>
                      </p:cBhvr>
                      <p:tavLst>
                        <p:tav tm="0">
                          <p:val>
                            <p:fltVal val="0"/>
                          </p:val>
                        </p:tav>
                        <p:tav tm="100000">
                          <p:val>
                            <p:strVal val="#ppt_w"/>
                          </p:val>
                        </p:tav>
                      </p:tavLst>
                    </p:anim>
                    <p:anim calcmode="lin" valueType="num">
                      <p:cBhvr>
                        <p:cTn dur="300" fill="hold"/>
                        <p:tgtEl>
                          <p:spTgt spid="83"/>
                        </p:tgtEl>
                        <p:attrNameLst>
                          <p:attrName>ppt_h</p:attrName>
                        </p:attrNameLst>
                      </p:cBhvr>
                      <p:tavLst>
                        <p:tav tm="0">
                          <p:val>
                            <p:fltVal val="0"/>
                          </p:val>
                        </p:tav>
                        <p:tav tm="100000">
                          <p:val>
                            <p:strVal val="#ppt_h"/>
                          </p:val>
                        </p:tav>
                      </p:tavLst>
                    </p:anim>
                    <p:animEffect transition="in" filter="fade">
                      <p:cBhvr>
                        <p:cTn dur="300"/>
                        <p:tgtEl>
                          <p:spTgt spid="83"/>
                        </p:tgtEl>
                      </p:cBhvr>
                    </p:animEffect>
                  </p:childTnLst>
                </p:cTn>
              </p:par>
            </p:tnLst>
          </p:tmpl>
        </p:tmplLst>
      </p:bldP>
      <p:bldP spid="100" grpId="0"/>
      <p:bldP spid="101" grpId="0" animBg="1"/>
      <p:bldP spid="102" grpId="0" build="p">
        <p:tmplLst>
          <p:tmpl lvl="1">
            <p:tnLst>
              <p:par>
                <p:cTn presetID="10"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03" grpId="0" build="p">
        <p:tmplLst>
          <p:tmpl lvl="1">
            <p:tnLst>
              <p:par>
                <p:cTn presetID="42" presetClass="entr" presetSubtype="0" fill="hold" nodeType="withEffect">
                  <p:stCondLst>
                    <p:cond delay="200"/>
                  </p:stCondLst>
                  <p:childTnLst>
                    <p:set>
                      <p:cBhvr>
                        <p:cTn dur="1" fill="hold">
                          <p:stCondLst>
                            <p:cond delay="0"/>
                          </p:stCondLst>
                        </p:cTn>
                        <p:tgtEl>
                          <p:spTgt spid="103"/>
                        </p:tgtEl>
                        <p:attrNameLst>
                          <p:attrName>style.visibility</p:attrName>
                        </p:attrNameLst>
                      </p:cBhvr>
                      <p:to>
                        <p:strVal val="visible"/>
                      </p:to>
                    </p:set>
                    <p:animEffect transition="in" filter="fade">
                      <p:cBhvr>
                        <p:cTn dur="400"/>
                        <p:tgtEl>
                          <p:spTgt spid="103"/>
                        </p:tgtEl>
                      </p:cBhvr>
                    </p:animEffect>
                    <p:anim calcmode="lin" valueType="num">
                      <p:cBhvr>
                        <p:cTn dur="400" fill="hold"/>
                        <p:tgtEl>
                          <p:spTgt spid="103"/>
                        </p:tgtEl>
                        <p:attrNameLst>
                          <p:attrName>ppt_x</p:attrName>
                        </p:attrNameLst>
                      </p:cBhvr>
                      <p:tavLst>
                        <p:tav tm="0">
                          <p:val>
                            <p:strVal val="#ppt_x"/>
                          </p:val>
                        </p:tav>
                        <p:tav tm="100000">
                          <p:val>
                            <p:strVal val="#ppt_x"/>
                          </p:val>
                        </p:tav>
                      </p:tavLst>
                    </p:anim>
                    <p:anim calcmode="lin" valueType="num">
                      <p:cBhvr>
                        <p:cTn dur="400" fill="hold"/>
                        <p:tgtEl>
                          <p:spTgt spid="103"/>
                        </p:tgtEl>
                        <p:attrNameLst>
                          <p:attrName>ppt_y</p:attrName>
                        </p:attrNameLst>
                      </p:cBhvr>
                      <p:tavLst>
                        <p:tav tm="0">
                          <p:val>
                            <p:strVal val="#ppt_y+.1"/>
                          </p:val>
                        </p:tav>
                        <p:tav tm="100000">
                          <p:val>
                            <p:strVal val="#ppt_y"/>
                          </p:val>
                        </p:tav>
                      </p:tavLst>
                    </p:anim>
                  </p:childTnLst>
                </p:cTn>
              </p:par>
            </p:tnLst>
          </p:tmpl>
        </p:tmplLst>
      </p:bldP>
      <p:bldP spid="104" grpId="0" build="p">
        <p:tmplLst>
          <p:tmpl lvl="1">
            <p:tnLst>
              <p:par>
                <p:cTn presetID="42" presetClass="entr" presetSubtype="0" fill="hold" nodeType="withEffect">
                  <p:stCondLst>
                    <p:cond delay="200"/>
                  </p:stCondLst>
                  <p:childTnLst>
                    <p:set>
                      <p:cBhvr>
                        <p:cTn dur="1" fill="hold">
                          <p:stCondLst>
                            <p:cond delay="0"/>
                          </p:stCondLst>
                        </p:cTn>
                        <p:tgtEl>
                          <p:spTgt spid="104"/>
                        </p:tgtEl>
                        <p:attrNameLst>
                          <p:attrName>style.visibility</p:attrName>
                        </p:attrNameLst>
                      </p:cBhvr>
                      <p:to>
                        <p:strVal val="visible"/>
                      </p:to>
                    </p:set>
                    <p:animEffect transition="in" filter="fade">
                      <p:cBhvr>
                        <p:cTn dur="500"/>
                        <p:tgtEl>
                          <p:spTgt spid="104"/>
                        </p:tgtEl>
                      </p:cBhvr>
                    </p:animEffect>
                    <p:anim calcmode="lin" valueType="num">
                      <p:cBhvr>
                        <p:cTn dur="500" fill="hold"/>
                        <p:tgtEl>
                          <p:spTgt spid="104"/>
                        </p:tgtEl>
                        <p:attrNameLst>
                          <p:attrName>ppt_x</p:attrName>
                        </p:attrNameLst>
                      </p:cBhvr>
                      <p:tavLst>
                        <p:tav tm="0">
                          <p:val>
                            <p:strVal val="#ppt_x"/>
                          </p:val>
                        </p:tav>
                        <p:tav tm="100000">
                          <p:val>
                            <p:strVal val="#ppt_x"/>
                          </p:val>
                        </p:tav>
                      </p:tavLst>
                    </p:anim>
                    <p:anim calcmode="lin" valueType="num">
                      <p:cBhvr>
                        <p:cTn dur="500" fill="hold"/>
                        <p:tgtEl>
                          <p:spTgt spid="104"/>
                        </p:tgtEl>
                        <p:attrNameLst>
                          <p:attrName>ppt_y</p:attrName>
                        </p:attrNameLst>
                      </p:cBhvr>
                      <p:tavLst>
                        <p:tav tm="0">
                          <p:val>
                            <p:strVal val="#ppt_y+.1"/>
                          </p:val>
                        </p:tav>
                        <p:tav tm="100000">
                          <p:val>
                            <p:strVal val="#ppt_y"/>
                          </p:val>
                        </p:tav>
                      </p:tavLst>
                    </p:anim>
                  </p:childTnLst>
                </p:cTn>
              </p:par>
            </p:tnLst>
          </p:tmpl>
        </p:tmplLst>
      </p:bldP>
      <p:bldP spid="105" grpId="0" build="p">
        <p:tmplLst>
          <p:tmpl lvl="1">
            <p:tnLst>
              <p:par>
                <p:cTn presetID="53" presetClass="entr" presetSubtype="16"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p:cTn dur="300" fill="hold"/>
                        <p:tgtEl>
                          <p:spTgt spid="105"/>
                        </p:tgtEl>
                        <p:attrNameLst>
                          <p:attrName>ppt_w</p:attrName>
                        </p:attrNameLst>
                      </p:cBhvr>
                      <p:tavLst>
                        <p:tav tm="0">
                          <p:val>
                            <p:fltVal val="0"/>
                          </p:val>
                        </p:tav>
                        <p:tav tm="100000">
                          <p:val>
                            <p:strVal val="#ppt_w"/>
                          </p:val>
                        </p:tav>
                      </p:tavLst>
                    </p:anim>
                    <p:anim calcmode="lin" valueType="num">
                      <p:cBhvr>
                        <p:cTn dur="300" fill="hold"/>
                        <p:tgtEl>
                          <p:spTgt spid="105"/>
                        </p:tgtEl>
                        <p:attrNameLst>
                          <p:attrName>ppt_h</p:attrName>
                        </p:attrNameLst>
                      </p:cBhvr>
                      <p:tavLst>
                        <p:tav tm="0">
                          <p:val>
                            <p:fltVal val="0"/>
                          </p:val>
                        </p:tav>
                        <p:tav tm="100000">
                          <p:val>
                            <p:strVal val="#ppt_h"/>
                          </p:val>
                        </p:tav>
                      </p:tavLst>
                    </p:anim>
                    <p:animEffect transition="in" filter="fade">
                      <p:cBhvr>
                        <p:cTn dur="300"/>
                        <p:tgtEl>
                          <p:spTgt spid="105"/>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re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452438"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452437" y="4419603"/>
            <a:ext cx="2607735" cy="8974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7"/>
          <p:cNvSpPr>
            <a:spLocks noGrp="1"/>
          </p:cNvSpPr>
          <p:nvPr>
            <p:ph type="body" sz="quarter" idx="18" hasCustomPrompt="1"/>
          </p:nvPr>
        </p:nvSpPr>
        <p:spPr>
          <a:xfrm>
            <a:off x="596371"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a:t>2015</a:t>
            </a:r>
          </a:p>
        </p:txBody>
      </p:sp>
      <p:sp>
        <p:nvSpPr>
          <p:cNvPr id="25" name="Text Placeholder 7"/>
          <p:cNvSpPr>
            <a:spLocks noGrp="1"/>
          </p:cNvSpPr>
          <p:nvPr>
            <p:ph type="body" sz="quarter" idx="65" hasCustomPrompt="1"/>
          </p:nvPr>
        </p:nvSpPr>
        <p:spPr>
          <a:xfrm>
            <a:off x="587905"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26" name="Straight Connector 25"/>
          <p:cNvCxnSpPr/>
          <p:nvPr userDrawn="1"/>
        </p:nvCxnSpPr>
        <p:spPr>
          <a:xfrm>
            <a:off x="596371" y="4947392"/>
            <a:ext cx="2339771"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 Placeholder 7"/>
          <p:cNvSpPr>
            <a:spLocks noGrp="1"/>
          </p:cNvSpPr>
          <p:nvPr>
            <p:ph type="body" sz="quarter" idx="39" hasCustomPrompt="1"/>
          </p:nvPr>
        </p:nvSpPr>
        <p:spPr>
          <a:xfrm>
            <a:off x="2495032"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a:t>ico</a:t>
            </a:r>
            <a:endParaRPr lang="es-ES_tradnl" dirty="0"/>
          </a:p>
        </p:txBody>
      </p:sp>
      <p:sp>
        <p:nvSpPr>
          <p:cNvPr id="28" name="Picture Placeholder 2"/>
          <p:cNvSpPr>
            <a:spLocks noGrp="1"/>
          </p:cNvSpPr>
          <p:nvPr>
            <p:ph type="pic" sz="quarter" idx="74"/>
          </p:nvPr>
        </p:nvSpPr>
        <p:spPr>
          <a:xfrm>
            <a:off x="3255961"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9" name="Rectangle 28"/>
          <p:cNvSpPr/>
          <p:nvPr userDrawn="1"/>
        </p:nvSpPr>
        <p:spPr>
          <a:xfrm>
            <a:off x="3255960" y="4419603"/>
            <a:ext cx="2607735" cy="8974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7"/>
          <p:cNvSpPr>
            <a:spLocks noGrp="1"/>
          </p:cNvSpPr>
          <p:nvPr>
            <p:ph type="body" sz="quarter" idx="76" hasCustomPrompt="1"/>
          </p:nvPr>
        </p:nvSpPr>
        <p:spPr>
          <a:xfrm>
            <a:off x="3388460"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a:t>2015</a:t>
            </a:r>
          </a:p>
        </p:txBody>
      </p:sp>
      <p:sp>
        <p:nvSpPr>
          <p:cNvPr id="31" name="Text Placeholder 7"/>
          <p:cNvSpPr>
            <a:spLocks noGrp="1"/>
          </p:cNvSpPr>
          <p:nvPr>
            <p:ph type="body" sz="quarter" idx="77" hasCustomPrompt="1"/>
          </p:nvPr>
        </p:nvSpPr>
        <p:spPr>
          <a:xfrm>
            <a:off x="3379994"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32" name="Straight Connector 31"/>
          <p:cNvCxnSpPr/>
          <p:nvPr userDrawn="1"/>
        </p:nvCxnSpPr>
        <p:spPr>
          <a:xfrm>
            <a:off x="3379994" y="4947392"/>
            <a:ext cx="2339771"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 Placeholder 7"/>
          <p:cNvSpPr>
            <a:spLocks noGrp="1"/>
          </p:cNvSpPr>
          <p:nvPr>
            <p:ph type="body" sz="quarter" idx="80" hasCustomPrompt="1"/>
          </p:nvPr>
        </p:nvSpPr>
        <p:spPr>
          <a:xfrm>
            <a:off x="5263513"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a:t>ico</a:t>
            </a:r>
            <a:endParaRPr lang="es-ES_tradnl" dirty="0"/>
          </a:p>
        </p:txBody>
      </p:sp>
      <p:sp>
        <p:nvSpPr>
          <p:cNvPr id="41" name="Picture Placeholder 2"/>
          <p:cNvSpPr>
            <a:spLocks noGrp="1"/>
          </p:cNvSpPr>
          <p:nvPr>
            <p:ph type="pic" sz="quarter" idx="75"/>
          </p:nvPr>
        </p:nvSpPr>
        <p:spPr>
          <a:xfrm>
            <a:off x="6043076"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42" name="Rectangle 41"/>
          <p:cNvSpPr/>
          <p:nvPr userDrawn="1"/>
        </p:nvSpPr>
        <p:spPr>
          <a:xfrm>
            <a:off x="6043075" y="4419603"/>
            <a:ext cx="2607735" cy="8974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 Placeholder 7"/>
          <p:cNvSpPr>
            <a:spLocks noGrp="1"/>
          </p:cNvSpPr>
          <p:nvPr>
            <p:ph type="body" sz="quarter" idx="78" hasCustomPrompt="1"/>
          </p:nvPr>
        </p:nvSpPr>
        <p:spPr>
          <a:xfrm>
            <a:off x="6178539"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a:t>2015</a:t>
            </a:r>
          </a:p>
        </p:txBody>
      </p:sp>
      <p:sp>
        <p:nvSpPr>
          <p:cNvPr id="46" name="Text Placeholder 7"/>
          <p:cNvSpPr>
            <a:spLocks noGrp="1"/>
          </p:cNvSpPr>
          <p:nvPr>
            <p:ph type="body" sz="quarter" idx="79" hasCustomPrompt="1"/>
          </p:nvPr>
        </p:nvSpPr>
        <p:spPr>
          <a:xfrm>
            <a:off x="6170073"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48" name="Straight Connector 47"/>
          <p:cNvCxnSpPr/>
          <p:nvPr userDrawn="1"/>
        </p:nvCxnSpPr>
        <p:spPr>
          <a:xfrm>
            <a:off x="6178539" y="4947392"/>
            <a:ext cx="2339771"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 name="Text Placeholder 7"/>
          <p:cNvSpPr>
            <a:spLocks noGrp="1"/>
          </p:cNvSpPr>
          <p:nvPr>
            <p:ph type="body" sz="quarter" idx="81" hasCustomPrompt="1"/>
          </p:nvPr>
        </p:nvSpPr>
        <p:spPr>
          <a:xfrm>
            <a:off x="8092223"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13247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400"/>
                                        <p:tgtEl>
                                          <p:spTgt spid="24">
                                            <p:txEl>
                                              <p:pRg st="0" end="0"/>
                                            </p:txEl>
                                          </p:spTgt>
                                        </p:tgtEl>
                                      </p:cBhvr>
                                    </p:animEffect>
                                    <p:anim calcmode="lin" valueType="num">
                                      <p:cBhvr>
                                        <p:cTn id="27" dur="4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2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fade">
                                      <p:cBhvr>
                                        <p:cTn id="31" dur="500"/>
                                        <p:tgtEl>
                                          <p:spTgt spid="25">
                                            <p:txEl>
                                              <p:pRg st="0" end="0"/>
                                            </p:txEl>
                                          </p:spTgt>
                                        </p:tgtEl>
                                      </p:cBhvr>
                                    </p:animEffect>
                                    <p:anim calcmode="lin" valueType="num">
                                      <p:cBhvr>
                                        <p:cTn id="3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p:cTn id="41"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27">
                                            <p:txEl>
                                              <p:pRg st="0" end="0"/>
                                            </p:txEl>
                                          </p:spTgt>
                                        </p:tgtEl>
                                      </p:cBhvr>
                                    </p:animEffect>
                                  </p:childTnLst>
                                </p:cTn>
                              </p:par>
                              <p:par>
                                <p:cTn id="44" presetID="53" presetClass="entr" presetSubtype="16" fill="hold" grpId="0" nodeType="withEffect" nodePh="1">
                                  <p:stCondLst>
                                    <p:cond delay="80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p:cTn id="46" dur="1000" fill="hold"/>
                                        <p:tgtEl>
                                          <p:spTgt spid="28"/>
                                        </p:tgtEl>
                                        <p:attrNameLst>
                                          <p:attrName>ppt_w</p:attrName>
                                        </p:attrNameLst>
                                      </p:cBhvr>
                                      <p:tavLst>
                                        <p:tav tm="0">
                                          <p:val>
                                            <p:fltVal val="0"/>
                                          </p:val>
                                        </p:tav>
                                        <p:tav tm="100000">
                                          <p:val>
                                            <p:strVal val="#ppt_w"/>
                                          </p:val>
                                        </p:tav>
                                      </p:tavLst>
                                    </p:anim>
                                    <p:anim calcmode="lin" valueType="num">
                                      <p:cBhvr>
                                        <p:cTn id="47" dur="1000" fill="hold"/>
                                        <p:tgtEl>
                                          <p:spTgt spid="28"/>
                                        </p:tgtEl>
                                        <p:attrNameLst>
                                          <p:attrName>ppt_h</p:attrName>
                                        </p:attrNameLst>
                                      </p:cBhvr>
                                      <p:tavLst>
                                        <p:tav tm="0">
                                          <p:val>
                                            <p:fltVal val="0"/>
                                          </p:val>
                                        </p:tav>
                                        <p:tav tm="100000">
                                          <p:val>
                                            <p:strVal val="#ppt_h"/>
                                          </p:val>
                                        </p:tav>
                                      </p:tavLst>
                                    </p:anim>
                                    <p:animEffect transition="in" filter="fade">
                                      <p:cBhvr>
                                        <p:cTn id="48" dur="1000"/>
                                        <p:tgtEl>
                                          <p:spTgt spid="28"/>
                                        </p:tgtEl>
                                      </p:cBhvr>
                                    </p:animEffect>
                                  </p:childTnLst>
                                </p:cTn>
                              </p:par>
                            </p:childTnLst>
                          </p:cTn>
                        </p:par>
                        <p:par>
                          <p:cTn id="49" fill="hold">
                            <p:stCondLst>
                              <p:cond delay="48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fade">
                                      <p:cBhvr>
                                        <p:cTn id="55" dur="400"/>
                                        <p:tgtEl>
                                          <p:spTgt spid="30">
                                            <p:txEl>
                                              <p:pRg st="0" end="0"/>
                                            </p:txEl>
                                          </p:spTgt>
                                        </p:tgtEl>
                                      </p:cBhvr>
                                    </p:animEffect>
                                    <p:anim calcmode="lin" valueType="num">
                                      <p:cBhvr>
                                        <p:cTn id="56"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30">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31">
                                            <p:txEl>
                                              <p:pRg st="0" end="0"/>
                                            </p:txEl>
                                          </p:spTgt>
                                        </p:tgtEl>
                                        <p:attrNameLst>
                                          <p:attrName>style.visibility</p:attrName>
                                        </p:attrNameLst>
                                      </p:cBhvr>
                                      <p:to>
                                        <p:strVal val="visible"/>
                                      </p:to>
                                    </p:set>
                                    <p:animEffect transition="in" filter="fade">
                                      <p:cBhvr>
                                        <p:cTn id="60" dur="500"/>
                                        <p:tgtEl>
                                          <p:spTgt spid="31">
                                            <p:txEl>
                                              <p:pRg st="0" end="0"/>
                                            </p:txEl>
                                          </p:spTgt>
                                        </p:tgtEl>
                                      </p:cBhvr>
                                    </p:animEffect>
                                    <p:anim calcmode="lin" valueType="num">
                                      <p:cBhvr>
                                        <p:cTn id="6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33">
                                            <p:txEl>
                                              <p:pRg st="0" end="0"/>
                                            </p:txEl>
                                          </p:spTgt>
                                        </p:tgtEl>
                                        <p:attrNameLst>
                                          <p:attrName>style.visibility</p:attrName>
                                        </p:attrNameLst>
                                      </p:cBhvr>
                                      <p:to>
                                        <p:strVal val="visible"/>
                                      </p:to>
                                    </p:set>
                                    <p:anim calcmode="lin" valueType="num">
                                      <p:cBhvr>
                                        <p:cTn id="70"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71"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72" dur="300"/>
                                        <p:tgtEl>
                                          <p:spTgt spid="33">
                                            <p:txEl>
                                              <p:pRg st="0" end="0"/>
                                            </p:txEl>
                                          </p:spTgt>
                                        </p:tgtEl>
                                      </p:cBhvr>
                                    </p:animEffect>
                                  </p:childTnLst>
                                </p:cTn>
                              </p:par>
                              <p:par>
                                <p:cTn id="73" presetID="53" presetClass="entr" presetSubtype="16" fill="hold" grpId="0" nodeType="withEffect" nodePh="1">
                                  <p:stCondLst>
                                    <p:cond delay="800"/>
                                  </p:stCondLst>
                                  <p:endCondLst>
                                    <p:cond evt="begin" delay="0">
                                      <p:tn val="73"/>
                                    </p:cond>
                                  </p:endCondLst>
                                  <p:childTnLst>
                                    <p:set>
                                      <p:cBhvr>
                                        <p:cTn id="74" dur="1" fill="hold">
                                          <p:stCondLst>
                                            <p:cond delay="0"/>
                                          </p:stCondLst>
                                        </p:cTn>
                                        <p:tgtEl>
                                          <p:spTgt spid="41"/>
                                        </p:tgtEl>
                                        <p:attrNameLst>
                                          <p:attrName>style.visibility</p:attrName>
                                        </p:attrNameLst>
                                      </p:cBhvr>
                                      <p:to>
                                        <p:strVal val="visible"/>
                                      </p:to>
                                    </p:set>
                                    <p:anim calcmode="lin" valueType="num">
                                      <p:cBhvr>
                                        <p:cTn id="75" dur="1000" fill="hold"/>
                                        <p:tgtEl>
                                          <p:spTgt spid="41"/>
                                        </p:tgtEl>
                                        <p:attrNameLst>
                                          <p:attrName>ppt_w</p:attrName>
                                        </p:attrNameLst>
                                      </p:cBhvr>
                                      <p:tavLst>
                                        <p:tav tm="0">
                                          <p:val>
                                            <p:fltVal val="0"/>
                                          </p:val>
                                        </p:tav>
                                        <p:tav tm="100000">
                                          <p:val>
                                            <p:strVal val="#ppt_w"/>
                                          </p:val>
                                        </p:tav>
                                      </p:tavLst>
                                    </p:anim>
                                    <p:anim calcmode="lin" valueType="num">
                                      <p:cBhvr>
                                        <p:cTn id="76" dur="1000" fill="hold"/>
                                        <p:tgtEl>
                                          <p:spTgt spid="41"/>
                                        </p:tgtEl>
                                        <p:attrNameLst>
                                          <p:attrName>ppt_h</p:attrName>
                                        </p:attrNameLst>
                                      </p:cBhvr>
                                      <p:tavLst>
                                        <p:tav tm="0">
                                          <p:val>
                                            <p:fltVal val="0"/>
                                          </p:val>
                                        </p:tav>
                                        <p:tav tm="100000">
                                          <p:val>
                                            <p:strVal val="#ppt_h"/>
                                          </p:val>
                                        </p:tav>
                                      </p:tavLst>
                                    </p:anim>
                                    <p:animEffect transition="in" filter="fade">
                                      <p:cBhvr>
                                        <p:cTn id="77" dur="1000"/>
                                        <p:tgtEl>
                                          <p:spTgt spid="41"/>
                                        </p:tgtEl>
                                      </p:cBhvr>
                                    </p:animEffect>
                                  </p:childTnLst>
                                </p:cTn>
                              </p:par>
                            </p:childTnLst>
                          </p:cTn>
                        </p:par>
                        <p:par>
                          <p:cTn id="78" fill="hold">
                            <p:stCondLst>
                              <p:cond delay="7800"/>
                            </p:stCondLst>
                            <p:childTnLst>
                              <p:par>
                                <p:cTn id="79" presetID="2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400"/>
                                        <p:tgtEl>
                                          <p:spTgt spid="45">
                                            <p:txEl>
                                              <p:pRg st="0" end="0"/>
                                            </p:txEl>
                                          </p:spTgt>
                                        </p:tgtEl>
                                      </p:cBhvr>
                                    </p:animEffect>
                                    <p:anim calcmode="lin" valueType="num">
                                      <p:cBhvr>
                                        <p:cTn id="85"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45">
                                            <p:txEl>
                                              <p:pRg st="0" end="0"/>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
                                  </p:stCondLst>
                                  <p:childTnLst>
                                    <p:set>
                                      <p:cBhvr>
                                        <p:cTn id="88" dur="1" fill="hold">
                                          <p:stCondLst>
                                            <p:cond delay="0"/>
                                          </p:stCondLst>
                                        </p:cTn>
                                        <p:tgtEl>
                                          <p:spTgt spid="46">
                                            <p:txEl>
                                              <p:pRg st="0" end="0"/>
                                            </p:txEl>
                                          </p:spTgt>
                                        </p:tgtEl>
                                        <p:attrNameLst>
                                          <p:attrName>style.visibility</p:attrName>
                                        </p:attrNameLst>
                                      </p:cBhvr>
                                      <p:to>
                                        <p:strVal val="visible"/>
                                      </p:to>
                                    </p:set>
                                    <p:animEffect transition="in" filter="fade">
                                      <p:cBhvr>
                                        <p:cTn id="89" dur="500"/>
                                        <p:tgtEl>
                                          <p:spTgt spid="46">
                                            <p:txEl>
                                              <p:pRg st="0" end="0"/>
                                            </p:txEl>
                                          </p:spTgt>
                                        </p:tgtEl>
                                      </p:cBhvr>
                                    </p:animEffect>
                                    <p:anim calcmode="lin" valueType="num">
                                      <p:cBhvr>
                                        <p:cTn id="9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2" presetClass="entr" presetSubtype="8" fill="hold"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55">
                                            <p:txEl>
                                              <p:pRg st="0" end="0"/>
                                            </p:txEl>
                                          </p:spTgt>
                                        </p:tgtEl>
                                        <p:attrNameLst>
                                          <p:attrName>style.visibility</p:attrName>
                                        </p:attrNameLst>
                                      </p:cBhvr>
                                      <p:to>
                                        <p:strVal val="visible"/>
                                      </p:to>
                                    </p:set>
                                    <p:anim calcmode="lin" valueType="num">
                                      <p:cBhvr>
                                        <p:cTn id="99"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00"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01"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400"/>
                        <p:tgtEl>
                          <p:spTgt spid="24"/>
                        </p:tgtEl>
                      </p:cBhvr>
                    </p:animEffect>
                    <p:anim calcmode="lin" valueType="num">
                      <p:cBhvr>
                        <p:cTn dur="400" fill="hold"/>
                        <p:tgtEl>
                          <p:spTgt spid="24"/>
                        </p:tgtEl>
                        <p:attrNameLst>
                          <p:attrName>ppt_x</p:attrName>
                        </p:attrNameLst>
                      </p:cBhvr>
                      <p:tavLst>
                        <p:tav tm="0">
                          <p:val>
                            <p:strVal val="#ppt_x"/>
                          </p:val>
                        </p:tav>
                        <p:tav tm="100000">
                          <p:val>
                            <p:strVal val="#ppt_x"/>
                          </p:val>
                        </p:tav>
                      </p:tavLst>
                    </p:anim>
                    <p:anim calcmode="lin" valueType="num">
                      <p:cBhvr>
                        <p:cTn dur="4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animBg="1"/>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41" grpId="0"/>
      <p:bldP spid="42"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our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452438" y="10498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452437" y="2768600"/>
            <a:ext cx="3903663" cy="3238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Placeholder 7"/>
          <p:cNvSpPr>
            <a:spLocks noGrp="1"/>
          </p:cNvSpPr>
          <p:nvPr>
            <p:ph type="body" sz="quarter" idx="65" hasCustomPrompt="1"/>
          </p:nvPr>
        </p:nvSpPr>
        <p:spPr>
          <a:xfrm>
            <a:off x="524405" y="28121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Picture Placeholder 2"/>
          <p:cNvSpPr>
            <a:spLocks noGrp="1"/>
          </p:cNvSpPr>
          <p:nvPr>
            <p:ph type="pic" sz="quarter" idx="66"/>
          </p:nvPr>
        </p:nvSpPr>
        <p:spPr>
          <a:xfrm>
            <a:off x="4778376" y="10498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44" name="Rectangle 43"/>
          <p:cNvSpPr/>
          <p:nvPr userDrawn="1"/>
        </p:nvSpPr>
        <p:spPr>
          <a:xfrm>
            <a:off x="4778375" y="2768600"/>
            <a:ext cx="3903663" cy="3238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 Placeholder 7"/>
          <p:cNvSpPr>
            <a:spLocks noGrp="1"/>
          </p:cNvSpPr>
          <p:nvPr>
            <p:ph type="body" sz="quarter" idx="67" hasCustomPrompt="1"/>
          </p:nvPr>
        </p:nvSpPr>
        <p:spPr>
          <a:xfrm>
            <a:off x="4850343" y="28121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Picture Placeholder 2"/>
          <p:cNvSpPr>
            <a:spLocks noGrp="1"/>
          </p:cNvSpPr>
          <p:nvPr>
            <p:ph type="pic" sz="quarter" idx="68"/>
          </p:nvPr>
        </p:nvSpPr>
        <p:spPr>
          <a:xfrm>
            <a:off x="452438" y="32469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6" name="Rectangle 55"/>
          <p:cNvSpPr/>
          <p:nvPr userDrawn="1"/>
        </p:nvSpPr>
        <p:spPr>
          <a:xfrm>
            <a:off x="452437" y="4965700"/>
            <a:ext cx="3903663" cy="3238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 Placeholder 7"/>
          <p:cNvSpPr>
            <a:spLocks noGrp="1"/>
          </p:cNvSpPr>
          <p:nvPr>
            <p:ph type="body" sz="quarter" idx="69" hasCustomPrompt="1"/>
          </p:nvPr>
        </p:nvSpPr>
        <p:spPr>
          <a:xfrm>
            <a:off x="524405" y="50092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Picture Placeholder 2"/>
          <p:cNvSpPr>
            <a:spLocks noGrp="1"/>
          </p:cNvSpPr>
          <p:nvPr>
            <p:ph type="pic" sz="quarter" idx="70"/>
          </p:nvPr>
        </p:nvSpPr>
        <p:spPr>
          <a:xfrm>
            <a:off x="4778376" y="32469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9" name="Rectangle 58"/>
          <p:cNvSpPr/>
          <p:nvPr userDrawn="1"/>
        </p:nvSpPr>
        <p:spPr>
          <a:xfrm>
            <a:off x="4778375" y="4965700"/>
            <a:ext cx="3903663" cy="3238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 Placeholder 7"/>
          <p:cNvSpPr>
            <a:spLocks noGrp="1"/>
          </p:cNvSpPr>
          <p:nvPr>
            <p:ph type="body" sz="quarter" idx="71" hasCustomPrompt="1"/>
          </p:nvPr>
        </p:nvSpPr>
        <p:spPr>
          <a:xfrm>
            <a:off x="4850343" y="50092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46453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40">
                                            <p:txEl>
                                              <p:pRg st="0" end="0"/>
                                            </p:txEl>
                                          </p:spTgt>
                                        </p:tgtEl>
                                        <p:attrNameLst>
                                          <p:attrName>style.visibility</p:attrName>
                                        </p:attrNameLst>
                                      </p:cBhvr>
                                      <p:to>
                                        <p:strVal val="visible"/>
                                      </p:to>
                                    </p:set>
                                    <p:animEffect transition="in" filter="fade">
                                      <p:cBhvr>
                                        <p:cTn id="26" dur="500"/>
                                        <p:tgtEl>
                                          <p:spTgt spid="40">
                                            <p:txEl>
                                              <p:pRg st="0" end="0"/>
                                            </p:txEl>
                                          </p:spTgt>
                                        </p:tgtEl>
                                      </p:cBhvr>
                                    </p:animEffect>
                                    <p:anim calcmode="lin" valueType="num">
                                      <p:cBhvr>
                                        <p:cTn id="2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0">
                                            <p:txEl>
                                              <p:pRg st="0" end="0"/>
                                            </p:txEl>
                                          </p:spTgt>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nodePh="1">
                                  <p:stCondLst>
                                    <p:cond delay="800"/>
                                  </p:stCondLst>
                                  <p:endCondLst>
                                    <p:cond evt="begin" delay="0">
                                      <p:tn val="29"/>
                                    </p:cond>
                                  </p:end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fltVal val="0"/>
                                          </p:val>
                                        </p:tav>
                                        <p:tav tm="100000">
                                          <p:val>
                                            <p:strVal val="#ppt_w"/>
                                          </p:val>
                                        </p:tav>
                                      </p:tavLst>
                                    </p:anim>
                                    <p:anim calcmode="lin" valueType="num">
                                      <p:cBhvr>
                                        <p:cTn id="32" dur="1000" fill="hold"/>
                                        <p:tgtEl>
                                          <p:spTgt spid="43"/>
                                        </p:tgtEl>
                                        <p:attrNameLst>
                                          <p:attrName>ppt_h</p:attrName>
                                        </p:attrNameLst>
                                      </p:cBhvr>
                                      <p:tavLst>
                                        <p:tav tm="0">
                                          <p:val>
                                            <p:fltVal val="0"/>
                                          </p:val>
                                        </p:tav>
                                        <p:tav tm="100000">
                                          <p:val>
                                            <p:strVal val="#ppt_h"/>
                                          </p:val>
                                        </p:tav>
                                      </p:tavLst>
                                    </p:anim>
                                    <p:animEffect transition="in" filter="fade">
                                      <p:cBhvr>
                                        <p:cTn id="33" dur="1000"/>
                                        <p:tgtEl>
                                          <p:spTgt spid="43"/>
                                        </p:tgtEl>
                                      </p:cBhvr>
                                    </p:animEffect>
                                  </p:childTnLst>
                                </p:cTn>
                              </p:par>
                            </p:childTnLst>
                          </p:cTn>
                        </p:par>
                        <p:par>
                          <p:cTn id="34" fill="hold">
                            <p:stCondLst>
                              <p:cond delay="3600"/>
                            </p:stCondLst>
                            <p:childTnLst>
                              <p:par>
                                <p:cTn id="35" presetID="2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42" presetClass="entr" presetSubtype="0" fill="hold" grpId="0" nodeType="withEffect">
                                  <p:stCondLst>
                                    <p:cond delay="200"/>
                                  </p:stCondLst>
                                  <p:childTnLst>
                                    <p:set>
                                      <p:cBhvr>
                                        <p:cTn id="39" dur="1" fill="hold">
                                          <p:stCondLst>
                                            <p:cond delay="0"/>
                                          </p:stCondLst>
                                        </p:cTn>
                                        <p:tgtEl>
                                          <p:spTgt spid="47">
                                            <p:txEl>
                                              <p:pRg st="0" end="0"/>
                                            </p:txEl>
                                          </p:spTgt>
                                        </p:tgtEl>
                                        <p:attrNameLst>
                                          <p:attrName>style.visibility</p:attrName>
                                        </p:attrNameLst>
                                      </p:cBhvr>
                                      <p:to>
                                        <p:strVal val="visible"/>
                                      </p:to>
                                    </p:set>
                                    <p:animEffect transition="in" filter="fade">
                                      <p:cBhvr>
                                        <p:cTn id="40" dur="500"/>
                                        <p:tgtEl>
                                          <p:spTgt spid="47">
                                            <p:txEl>
                                              <p:pRg st="0" end="0"/>
                                            </p:txEl>
                                          </p:spTgt>
                                        </p:tgtEl>
                                      </p:cBhvr>
                                    </p:animEffect>
                                    <p:anim calcmode="lin" valueType="num">
                                      <p:cBhvr>
                                        <p:cTn id="4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47">
                                            <p:txEl>
                                              <p:pRg st="0" end="0"/>
                                            </p:txEl>
                                          </p:spTgt>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nodePh="1">
                                  <p:stCondLst>
                                    <p:cond delay="800"/>
                                  </p:stCondLst>
                                  <p:endCondLst>
                                    <p:cond evt="begin" delay="0">
                                      <p:tn val="43"/>
                                    </p:cond>
                                  </p:endCondLst>
                                  <p:childTnLst>
                                    <p:set>
                                      <p:cBhvr>
                                        <p:cTn id="44" dur="1" fill="hold">
                                          <p:stCondLst>
                                            <p:cond delay="0"/>
                                          </p:stCondLst>
                                        </p:cTn>
                                        <p:tgtEl>
                                          <p:spTgt spid="54"/>
                                        </p:tgtEl>
                                        <p:attrNameLst>
                                          <p:attrName>style.visibility</p:attrName>
                                        </p:attrNameLst>
                                      </p:cBhvr>
                                      <p:to>
                                        <p:strVal val="visible"/>
                                      </p:to>
                                    </p:set>
                                    <p:anim calcmode="lin" valueType="num">
                                      <p:cBhvr>
                                        <p:cTn id="45" dur="1000" fill="hold"/>
                                        <p:tgtEl>
                                          <p:spTgt spid="54"/>
                                        </p:tgtEl>
                                        <p:attrNameLst>
                                          <p:attrName>ppt_w</p:attrName>
                                        </p:attrNameLst>
                                      </p:cBhvr>
                                      <p:tavLst>
                                        <p:tav tm="0">
                                          <p:val>
                                            <p:fltVal val="0"/>
                                          </p:val>
                                        </p:tav>
                                        <p:tav tm="100000">
                                          <p:val>
                                            <p:strVal val="#ppt_w"/>
                                          </p:val>
                                        </p:tav>
                                      </p:tavLst>
                                    </p:anim>
                                    <p:anim calcmode="lin" valueType="num">
                                      <p:cBhvr>
                                        <p:cTn id="46" dur="1000" fill="hold"/>
                                        <p:tgtEl>
                                          <p:spTgt spid="54"/>
                                        </p:tgtEl>
                                        <p:attrNameLst>
                                          <p:attrName>ppt_h</p:attrName>
                                        </p:attrNameLst>
                                      </p:cBhvr>
                                      <p:tavLst>
                                        <p:tav tm="0">
                                          <p:val>
                                            <p:fltVal val="0"/>
                                          </p:val>
                                        </p:tav>
                                        <p:tav tm="100000">
                                          <p:val>
                                            <p:strVal val="#ppt_h"/>
                                          </p:val>
                                        </p:tav>
                                      </p:tavLst>
                                    </p:anim>
                                    <p:animEffect transition="in" filter="fade">
                                      <p:cBhvr>
                                        <p:cTn id="47" dur="1000"/>
                                        <p:tgtEl>
                                          <p:spTgt spid="54"/>
                                        </p:tgtEl>
                                      </p:cBhvr>
                                    </p:animEffect>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500"/>
                                        <p:tgtEl>
                                          <p:spTgt spid="56"/>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57">
                                            <p:txEl>
                                              <p:pRg st="0" end="0"/>
                                            </p:txEl>
                                          </p:spTgt>
                                        </p:tgtEl>
                                        <p:attrNameLst>
                                          <p:attrName>style.visibility</p:attrName>
                                        </p:attrNameLst>
                                      </p:cBhvr>
                                      <p:to>
                                        <p:strVal val="visible"/>
                                      </p:to>
                                    </p:set>
                                    <p:animEffect transition="in" filter="fade">
                                      <p:cBhvr>
                                        <p:cTn id="54" dur="500"/>
                                        <p:tgtEl>
                                          <p:spTgt spid="57">
                                            <p:txEl>
                                              <p:pRg st="0" end="0"/>
                                            </p:txEl>
                                          </p:spTgt>
                                        </p:tgtEl>
                                      </p:cBhvr>
                                    </p:animEffect>
                                    <p:anim calcmode="lin" valueType="num">
                                      <p:cBhvr>
                                        <p:cTn id="55"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57">
                                            <p:txEl>
                                              <p:pRg st="0" end="0"/>
                                            </p:txEl>
                                          </p:spTgt>
                                        </p:tgtEl>
                                        <p:attrNameLst>
                                          <p:attrName>ppt_y</p:attrName>
                                        </p:attrNameLst>
                                      </p:cBhvr>
                                      <p:tavLst>
                                        <p:tav tm="0">
                                          <p:val>
                                            <p:strVal val="#ppt_y+.1"/>
                                          </p:val>
                                        </p:tav>
                                        <p:tav tm="100000">
                                          <p:val>
                                            <p:strVal val="#ppt_y"/>
                                          </p:val>
                                        </p:tav>
                                      </p:tavLst>
                                    </p:anim>
                                  </p:childTnLst>
                                </p:cTn>
                              </p:par>
                              <p:par>
                                <p:cTn id="57" presetID="53" presetClass="entr" presetSubtype="16" fill="hold" grpId="0" nodeType="withEffect" nodePh="1">
                                  <p:stCondLst>
                                    <p:cond delay="800"/>
                                  </p:stCondLst>
                                  <p:endCondLst>
                                    <p:cond evt="begin" delay="0">
                                      <p:tn val="57"/>
                                    </p:cond>
                                  </p:endCondLst>
                                  <p:childTnLst>
                                    <p:set>
                                      <p:cBhvr>
                                        <p:cTn id="58" dur="1" fill="hold">
                                          <p:stCondLst>
                                            <p:cond delay="0"/>
                                          </p:stCondLst>
                                        </p:cTn>
                                        <p:tgtEl>
                                          <p:spTgt spid="58"/>
                                        </p:tgtEl>
                                        <p:attrNameLst>
                                          <p:attrName>style.visibility</p:attrName>
                                        </p:attrNameLst>
                                      </p:cBhvr>
                                      <p:to>
                                        <p:strVal val="visible"/>
                                      </p:to>
                                    </p:set>
                                    <p:anim calcmode="lin" valueType="num">
                                      <p:cBhvr>
                                        <p:cTn id="59" dur="1000" fill="hold"/>
                                        <p:tgtEl>
                                          <p:spTgt spid="58"/>
                                        </p:tgtEl>
                                        <p:attrNameLst>
                                          <p:attrName>ppt_w</p:attrName>
                                        </p:attrNameLst>
                                      </p:cBhvr>
                                      <p:tavLst>
                                        <p:tav tm="0">
                                          <p:val>
                                            <p:fltVal val="0"/>
                                          </p:val>
                                        </p:tav>
                                        <p:tav tm="100000">
                                          <p:val>
                                            <p:strVal val="#ppt_w"/>
                                          </p:val>
                                        </p:tav>
                                      </p:tavLst>
                                    </p:anim>
                                    <p:anim calcmode="lin" valueType="num">
                                      <p:cBhvr>
                                        <p:cTn id="60" dur="1000" fill="hold"/>
                                        <p:tgtEl>
                                          <p:spTgt spid="58"/>
                                        </p:tgtEl>
                                        <p:attrNameLst>
                                          <p:attrName>ppt_h</p:attrName>
                                        </p:attrNameLst>
                                      </p:cBhvr>
                                      <p:tavLst>
                                        <p:tav tm="0">
                                          <p:val>
                                            <p:fltVal val="0"/>
                                          </p:val>
                                        </p:tav>
                                        <p:tav tm="100000">
                                          <p:val>
                                            <p:strVal val="#ppt_h"/>
                                          </p:val>
                                        </p:tav>
                                      </p:tavLst>
                                    </p:anim>
                                    <p:animEffect transition="in" filter="fade">
                                      <p:cBhvr>
                                        <p:cTn id="61" dur="1000"/>
                                        <p:tgtEl>
                                          <p:spTgt spid="58"/>
                                        </p:tgtEl>
                                      </p:cBhvr>
                                    </p:animEffect>
                                  </p:childTnLst>
                                </p:cTn>
                              </p:par>
                            </p:childTnLst>
                          </p:cTn>
                        </p:par>
                        <p:par>
                          <p:cTn id="62" fill="hold">
                            <p:stCondLst>
                              <p:cond delay="72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60">
                                            <p:txEl>
                                              <p:pRg st="0" end="0"/>
                                            </p:txEl>
                                          </p:spTgt>
                                        </p:tgtEl>
                                        <p:attrNameLst>
                                          <p:attrName>style.visibility</p:attrName>
                                        </p:attrNameLst>
                                      </p:cBhvr>
                                      <p:to>
                                        <p:strVal val="visible"/>
                                      </p:to>
                                    </p:set>
                                    <p:animEffect transition="in" filter="fade">
                                      <p:cBhvr>
                                        <p:cTn id="68" dur="500"/>
                                        <p:tgtEl>
                                          <p:spTgt spid="60">
                                            <p:txEl>
                                              <p:pRg st="0" end="0"/>
                                            </p:txEl>
                                          </p:spTgt>
                                        </p:tgtEl>
                                      </p:cBhvr>
                                    </p:animEffect>
                                    <p:anim calcmode="lin" valueType="num">
                                      <p:cBhvr>
                                        <p:cTn id="69"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43" grpId="0"/>
      <p:bldP spid="44" grpId="0" animBg="1"/>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54"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p:bldP spid="59" grpId="0" animBg="1"/>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anim calcmode="lin" valueType="num">
                      <p:cBhvr>
                        <p:cTn dur="500" fill="hold"/>
                        <p:tgtEl>
                          <p:spTgt spid="60"/>
                        </p:tgtEl>
                        <p:attrNameLst>
                          <p:attrName>ppt_x</p:attrName>
                        </p:attrNameLst>
                      </p:cBhvr>
                      <p:tavLst>
                        <p:tav tm="0">
                          <p:val>
                            <p:strVal val="#ppt_x"/>
                          </p:val>
                        </p:tav>
                        <p:tav tm="100000">
                          <p:val>
                            <p:strVal val="#ppt_x"/>
                          </p:val>
                        </p:tav>
                      </p:tavLst>
                    </p:anim>
                    <p:anim calcmode="lin" valueType="num">
                      <p:cBhvr>
                        <p:cTn dur="500" fill="hold"/>
                        <p:tgtEl>
                          <p:spTgt spid="6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ive images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452437"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5" name="Rectangle 54"/>
          <p:cNvSpPr/>
          <p:nvPr userDrawn="1"/>
        </p:nvSpPr>
        <p:spPr>
          <a:xfrm>
            <a:off x="452438" y="3962401"/>
            <a:ext cx="1457326"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Picture Placeholder 2"/>
          <p:cNvSpPr>
            <a:spLocks noGrp="1"/>
          </p:cNvSpPr>
          <p:nvPr>
            <p:ph type="pic" sz="quarter" idx="74"/>
          </p:nvPr>
        </p:nvSpPr>
        <p:spPr>
          <a:xfrm>
            <a:off x="2124600"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68" name="Rectangle 67"/>
          <p:cNvSpPr/>
          <p:nvPr userDrawn="1"/>
        </p:nvSpPr>
        <p:spPr>
          <a:xfrm>
            <a:off x="2124600" y="3962401"/>
            <a:ext cx="1457326"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Picture Placeholder 2"/>
          <p:cNvSpPr>
            <a:spLocks noGrp="1"/>
          </p:cNvSpPr>
          <p:nvPr>
            <p:ph type="pic" sz="quarter" idx="75"/>
          </p:nvPr>
        </p:nvSpPr>
        <p:spPr>
          <a:xfrm>
            <a:off x="3813171"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1" name="Rectangle 100"/>
          <p:cNvSpPr/>
          <p:nvPr userDrawn="1"/>
        </p:nvSpPr>
        <p:spPr>
          <a:xfrm>
            <a:off x="3808407" y="3962401"/>
            <a:ext cx="1457326"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icture Placeholder 2"/>
          <p:cNvSpPr>
            <a:spLocks noGrp="1"/>
          </p:cNvSpPr>
          <p:nvPr>
            <p:ph type="pic" sz="quarter" idx="76"/>
          </p:nvPr>
        </p:nvSpPr>
        <p:spPr>
          <a:xfrm>
            <a:off x="5502271"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5497507" y="3962401"/>
            <a:ext cx="1457326" cy="10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icture Placeholder 2"/>
          <p:cNvSpPr>
            <a:spLocks noGrp="1"/>
          </p:cNvSpPr>
          <p:nvPr>
            <p:ph type="pic" sz="quarter" idx="77"/>
          </p:nvPr>
        </p:nvSpPr>
        <p:spPr>
          <a:xfrm>
            <a:off x="7216773"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6" name="Rectangle 25"/>
          <p:cNvSpPr/>
          <p:nvPr userDrawn="1"/>
        </p:nvSpPr>
        <p:spPr>
          <a:xfrm>
            <a:off x="7212009" y="3962401"/>
            <a:ext cx="1457326" cy="10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28"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42683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Effect transition="in" filter="fade">
                                      <p:cBhvr>
                                        <p:cTn id="19" dur="1000"/>
                                        <p:tgtEl>
                                          <p:spTgt spid="25"/>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childTnLst>
                          </p:cTn>
                        </p:par>
                        <p:par>
                          <p:cTn id="29" fill="hold">
                            <p:stCondLst>
                              <p:cond delay="3600"/>
                            </p:stCondLst>
                            <p:childTnLst>
                              <p:par>
                                <p:cTn id="30" presetID="22" presetClass="entr" presetSubtype="8"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par>
                                <p:cTn id="33" presetID="53" presetClass="entr" presetSubtype="16" fill="hold" grpId="0" nodeType="withEffect" nodePh="1">
                                  <p:stCondLst>
                                    <p:cond delay="800"/>
                                  </p:stCondLst>
                                  <p:endCondLst>
                                    <p:cond evt="begin" delay="0">
                                      <p:tn val="33"/>
                                    </p:cond>
                                  </p:endCondLst>
                                  <p:childTnLst>
                                    <p:set>
                                      <p:cBhvr>
                                        <p:cTn id="34" dur="1" fill="hold">
                                          <p:stCondLst>
                                            <p:cond delay="0"/>
                                          </p:stCondLst>
                                        </p:cTn>
                                        <p:tgtEl>
                                          <p:spTgt spid="100"/>
                                        </p:tgtEl>
                                        <p:attrNameLst>
                                          <p:attrName>style.visibility</p:attrName>
                                        </p:attrNameLst>
                                      </p:cBhvr>
                                      <p:to>
                                        <p:strVal val="visible"/>
                                      </p:to>
                                    </p:set>
                                    <p:anim calcmode="lin" valueType="num">
                                      <p:cBhvr>
                                        <p:cTn id="35" dur="1000" fill="hold"/>
                                        <p:tgtEl>
                                          <p:spTgt spid="100"/>
                                        </p:tgtEl>
                                        <p:attrNameLst>
                                          <p:attrName>ppt_w</p:attrName>
                                        </p:attrNameLst>
                                      </p:cBhvr>
                                      <p:tavLst>
                                        <p:tav tm="0">
                                          <p:val>
                                            <p:fltVal val="0"/>
                                          </p:val>
                                        </p:tav>
                                        <p:tav tm="100000">
                                          <p:val>
                                            <p:strVal val="#ppt_w"/>
                                          </p:val>
                                        </p:tav>
                                      </p:tavLst>
                                    </p:anim>
                                    <p:anim calcmode="lin" valueType="num">
                                      <p:cBhvr>
                                        <p:cTn id="36" dur="1000" fill="hold"/>
                                        <p:tgtEl>
                                          <p:spTgt spid="100"/>
                                        </p:tgtEl>
                                        <p:attrNameLst>
                                          <p:attrName>ppt_h</p:attrName>
                                        </p:attrNameLst>
                                      </p:cBhvr>
                                      <p:tavLst>
                                        <p:tav tm="0">
                                          <p:val>
                                            <p:fltVal val="0"/>
                                          </p:val>
                                        </p:tav>
                                        <p:tav tm="100000">
                                          <p:val>
                                            <p:strVal val="#ppt_h"/>
                                          </p:val>
                                        </p:tav>
                                      </p:tavLst>
                                    </p:anim>
                                    <p:animEffect transition="in" filter="fade">
                                      <p:cBhvr>
                                        <p:cTn id="37" dur="1000"/>
                                        <p:tgtEl>
                                          <p:spTgt spid="100"/>
                                        </p:tgtEl>
                                      </p:cBhvr>
                                    </p:animEffect>
                                  </p:childTnLst>
                                </p:cTn>
                              </p:par>
                            </p:childTnLst>
                          </p:cTn>
                        </p:par>
                        <p:par>
                          <p:cTn id="38" fill="hold">
                            <p:stCondLst>
                              <p:cond delay="5400"/>
                            </p:stCondLst>
                            <p:childTnLst>
                              <p:par>
                                <p:cTn id="39" presetID="22" presetClass="entr" presetSubtype="8"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wipe(left)">
                                      <p:cBhvr>
                                        <p:cTn id="41" dur="500"/>
                                        <p:tgtEl>
                                          <p:spTgt spid="101"/>
                                        </p:tgtEl>
                                      </p:cBhvr>
                                    </p:animEffect>
                                  </p:childTnLst>
                                </p:cTn>
                              </p:par>
                              <p:par>
                                <p:cTn id="42" presetID="53" presetClass="entr" presetSubtype="16" fill="hold" grpId="0" nodeType="withEffect" nodePh="1">
                                  <p:stCondLst>
                                    <p:cond delay="800"/>
                                  </p:stCondLst>
                                  <p:endCondLst>
                                    <p:cond evt="begin" delay="0">
                                      <p:tn val="42"/>
                                    </p:cond>
                                  </p:end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fltVal val="0"/>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animEffect transition="in" filter="fade">
                                      <p:cBhvr>
                                        <p:cTn id="46" dur="1000"/>
                                        <p:tgtEl>
                                          <p:spTgt spid="22"/>
                                        </p:tgtEl>
                                      </p:cBhvr>
                                    </p:animEffect>
                                  </p:childTnLst>
                                </p:cTn>
                              </p:par>
                            </p:childTnLst>
                          </p:cTn>
                        </p:par>
                        <p:par>
                          <p:cTn id="47" fill="hold">
                            <p:stCondLst>
                              <p:cond delay="72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53" presetClass="entr" presetSubtype="16" fill="hold" grpId="0" nodeType="withEffect" nodePh="1">
                                  <p:stCondLst>
                                    <p:cond delay="800"/>
                                  </p:stCondLst>
                                  <p:endCondLst>
                                    <p:cond evt="begin" delay="0">
                                      <p:tn val="51"/>
                                    </p:cond>
                                  </p:end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Effect transition="in" filter="fade">
                                      <p:cBhvr>
                                        <p:cTn id="55" dur="1000"/>
                                        <p:tgtEl>
                                          <p:spTgt spid="24"/>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8">
                                            <p:txEl>
                                              <p:pRg st="0" end="0"/>
                                            </p:txEl>
                                          </p:spTgt>
                                        </p:tgtEl>
                                        <p:attrNameLst>
                                          <p:attrName>style.visibility</p:attrName>
                                        </p:attrNameLst>
                                      </p:cBhvr>
                                      <p:to>
                                        <p:strVal val="visible"/>
                                      </p:to>
                                    </p:set>
                                    <p:animEffect transition="in" filter="fade">
                                      <p:cBhvr>
                                        <p:cTn id="65" dur="400"/>
                                        <p:tgtEl>
                                          <p:spTgt spid="28">
                                            <p:txEl>
                                              <p:pRg st="0" end="0"/>
                                            </p:txEl>
                                          </p:spTgt>
                                        </p:tgtEl>
                                      </p:cBhvr>
                                    </p:animEffect>
                                    <p:anim calcmode="lin" valueType="num">
                                      <p:cBhvr>
                                        <p:cTn id="6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55" grpId="0" animBg="1"/>
      <p:bldP spid="58" grpId="0"/>
      <p:bldP spid="68" grpId="0" animBg="1"/>
      <p:bldP spid="100" grpId="0"/>
      <p:bldP spid="101" grpId="0" animBg="1"/>
      <p:bldP spid="22" grpId="0"/>
      <p:bldP spid="23" grpId="0" animBg="1"/>
      <p:bldP spid="24" grpId="0"/>
      <p:bldP spid="26" grpId="0" animBg="1"/>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ix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452438"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452437" y="2692403"/>
            <a:ext cx="2607735" cy="4825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7"/>
          <p:cNvSpPr>
            <a:spLocks noGrp="1"/>
          </p:cNvSpPr>
          <p:nvPr>
            <p:ph type="body" sz="quarter" idx="65" hasCustomPrompt="1"/>
          </p:nvPr>
        </p:nvSpPr>
        <p:spPr>
          <a:xfrm>
            <a:off x="587906"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7"/>
          <p:cNvSpPr>
            <a:spLocks noGrp="1"/>
          </p:cNvSpPr>
          <p:nvPr>
            <p:ph type="body" sz="quarter" idx="39" hasCustomPrompt="1"/>
          </p:nvPr>
        </p:nvSpPr>
        <p:spPr>
          <a:xfrm>
            <a:off x="2495032"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28" name="Picture Placeholder 2"/>
          <p:cNvSpPr>
            <a:spLocks noGrp="1"/>
          </p:cNvSpPr>
          <p:nvPr>
            <p:ph type="pic" sz="quarter" idx="74"/>
          </p:nvPr>
        </p:nvSpPr>
        <p:spPr>
          <a:xfrm>
            <a:off x="3255961"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9" name="Rectangle 28"/>
          <p:cNvSpPr/>
          <p:nvPr userDrawn="1"/>
        </p:nvSpPr>
        <p:spPr>
          <a:xfrm>
            <a:off x="3255960" y="2692403"/>
            <a:ext cx="2607735" cy="482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7"/>
          <p:cNvSpPr>
            <a:spLocks noGrp="1"/>
          </p:cNvSpPr>
          <p:nvPr>
            <p:ph type="body" sz="quarter" idx="77" hasCustomPrompt="1"/>
          </p:nvPr>
        </p:nvSpPr>
        <p:spPr>
          <a:xfrm>
            <a:off x="3379995"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7"/>
          <p:cNvSpPr>
            <a:spLocks noGrp="1"/>
          </p:cNvSpPr>
          <p:nvPr>
            <p:ph type="body" sz="quarter" idx="80" hasCustomPrompt="1"/>
          </p:nvPr>
        </p:nvSpPr>
        <p:spPr>
          <a:xfrm>
            <a:off x="5263513"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41" name="Picture Placeholder 2"/>
          <p:cNvSpPr>
            <a:spLocks noGrp="1"/>
          </p:cNvSpPr>
          <p:nvPr>
            <p:ph type="pic" sz="quarter" idx="75"/>
          </p:nvPr>
        </p:nvSpPr>
        <p:spPr>
          <a:xfrm>
            <a:off x="6043076"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42" name="Rectangle 41"/>
          <p:cNvSpPr/>
          <p:nvPr userDrawn="1"/>
        </p:nvSpPr>
        <p:spPr>
          <a:xfrm>
            <a:off x="6043075" y="2692403"/>
            <a:ext cx="2607735" cy="4825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 Placeholder 7"/>
          <p:cNvSpPr>
            <a:spLocks noGrp="1"/>
          </p:cNvSpPr>
          <p:nvPr>
            <p:ph type="body" sz="quarter" idx="79" hasCustomPrompt="1"/>
          </p:nvPr>
        </p:nvSpPr>
        <p:spPr>
          <a:xfrm>
            <a:off x="6170074"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5" name="Text Placeholder 7"/>
          <p:cNvSpPr>
            <a:spLocks noGrp="1"/>
          </p:cNvSpPr>
          <p:nvPr>
            <p:ph type="body" sz="quarter" idx="81" hasCustomPrompt="1"/>
          </p:nvPr>
        </p:nvSpPr>
        <p:spPr>
          <a:xfrm>
            <a:off x="8092223"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51" name="Picture Placeholder 2"/>
          <p:cNvSpPr>
            <a:spLocks noGrp="1"/>
          </p:cNvSpPr>
          <p:nvPr>
            <p:ph type="pic" sz="quarter" idx="82"/>
          </p:nvPr>
        </p:nvSpPr>
        <p:spPr>
          <a:xfrm>
            <a:off x="452438"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2" name="Rectangle 51"/>
          <p:cNvSpPr/>
          <p:nvPr userDrawn="1"/>
        </p:nvSpPr>
        <p:spPr>
          <a:xfrm>
            <a:off x="452437" y="4889503"/>
            <a:ext cx="2607735" cy="4825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 Placeholder 7"/>
          <p:cNvSpPr>
            <a:spLocks noGrp="1"/>
          </p:cNvSpPr>
          <p:nvPr>
            <p:ph type="body" sz="quarter" idx="83" hasCustomPrompt="1"/>
          </p:nvPr>
        </p:nvSpPr>
        <p:spPr>
          <a:xfrm>
            <a:off x="587906"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7"/>
          <p:cNvSpPr>
            <a:spLocks noGrp="1"/>
          </p:cNvSpPr>
          <p:nvPr>
            <p:ph type="body" sz="quarter" idx="84" hasCustomPrompt="1"/>
          </p:nvPr>
        </p:nvSpPr>
        <p:spPr>
          <a:xfrm>
            <a:off x="2495032"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56" name="Picture Placeholder 2"/>
          <p:cNvSpPr>
            <a:spLocks noGrp="1"/>
          </p:cNvSpPr>
          <p:nvPr>
            <p:ph type="pic" sz="quarter" idx="85"/>
          </p:nvPr>
        </p:nvSpPr>
        <p:spPr>
          <a:xfrm>
            <a:off x="3255961"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7" name="Rectangle 56"/>
          <p:cNvSpPr/>
          <p:nvPr userDrawn="1"/>
        </p:nvSpPr>
        <p:spPr>
          <a:xfrm>
            <a:off x="3255960" y="4889503"/>
            <a:ext cx="2607735" cy="4825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7"/>
          <p:cNvSpPr>
            <a:spLocks noGrp="1"/>
          </p:cNvSpPr>
          <p:nvPr>
            <p:ph type="body" sz="quarter" idx="86" hasCustomPrompt="1"/>
          </p:nvPr>
        </p:nvSpPr>
        <p:spPr>
          <a:xfrm>
            <a:off x="3379995"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9" name="Text Placeholder 7"/>
          <p:cNvSpPr>
            <a:spLocks noGrp="1"/>
          </p:cNvSpPr>
          <p:nvPr>
            <p:ph type="body" sz="quarter" idx="87" hasCustomPrompt="1"/>
          </p:nvPr>
        </p:nvSpPr>
        <p:spPr>
          <a:xfrm>
            <a:off x="5263513"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60" name="Picture Placeholder 2"/>
          <p:cNvSpPr>
            <a:spLocks noGrp="1"/>
          </p:cNvSpPr>
          <p:nvPr>
            <p:ph type="pic" sz="quarter" idx="88"/>
          </p:nvPr>
        </p:nvSpPr>
        <p:spPr>
          <a:xfrm>
            <a:off x="6043076"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61" name="Rectangle 60"/>
          <p:cNvSpPr/>
          <p:nvPr userDrawn="1"/>
        </p:nvSpPr>
        <p:spPr>
          <a:xfrm>
            <a:off x="6043075" y="4889503"/>
            <a:ext cx="2607735" cy="4825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 Placeholder 7"/>
          <p:cNvSpPr>
            <a:spLocks noGrp="1"/>
          </p:cNvSpPr>
          <p:nvPr>
            <p:ph type="body" sz="quarter" idx="89" hasCustomPrompt="1"/>
          </p:nvPr>
        </p:nvSpPr>
        <p:spPr>
          <a:xfrm>
            <a:off x="6170074"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3" name="Text Placeholder 7"/>
          <p:cNvSpPr>
            <a:spLocks noGrp="1"/>
          </p:cNvSpPr>
          <p:nvPr>
            <p:ph type="body" sz="quarter" idx="90" hasCustomPrompt="1"/>
          </p:nvPr>
        </p:nvSpPr>
        <p:spPr>
          <a:xfrm>
            <a:off x="8092223"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175630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anim calcmode="lin" valueType="num">
                                      <p:cBhvr>
                                        <p:cTn id="2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p:cTn id="32"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33"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34" dur="300"/>
                                        <p:tgtEl>
                                          <p:spTgt spid="27">
                                            <p:txEl>
                                              <p:pRg st="0" end="0"/>
                                            </p:txEl>
                                          </p:spTgt>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Effect transition="in" filter="fade">
                                      <p:cBhvr>
                                        <p:cTn id="39" dur="1000"/>
                                        <p:tgtEl>
                                          <p:spTgt spid="28"/>
                                        </p:tgtEl>
                                      </p:cBhvr>
                                    </p:animEffect>
                                  </p:childTnLst>
                                </p:cTn>
                              </p:par>
                            </p:childTnLst>
                          </p:cTn>
                        </p:par>
                        <p:par>
                          <p:cTn id="40" fill="hold">
                            <p:stCondLst>
                              <p:cond delay="43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fade">
                                      <p:cBhvr>
                                        <p:cTn id="46" dur="500"/>
                                        <p:tgtEl>
                                          <p:spTgt spid="31">
                                            <p:txEl>
                                              <p:pRg st="0" end="0"/>
                                            </p:txEl>
                                          </p:spTgt>
                                        </p:tgtEl>
                                      </p:cBhvr>
                                    </p:animEffect>
                                    <p:anim calcmode="lin" valueType="num">
                                      <p:cBhvr>
                                        <p:cTn id="4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 calcmode="lin" valueType="num">
                                      <p:cBhvr>
                                        <p:cTn id="52"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33">
                                            <p:txEl>
                                              <p:pRg st="0" end="0"/>
                                            </p:txEl>
                                          </p:spTgt>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41"/>
                                        </p:tgtEl>
                                        <p:attrNameLst>
                                          <p:attrName>style.visibility</p:attrName>
                                        </p:attrNameLst>
                                      </p:cBhvr>
                                      <p:to>
                                        <p:strVal val="visible"/>
                                      </p:to>
                                    </p:set>
                                    <p:anim calcmode="lin" valueType="num">
                                      <p:cBhvr>
                                        <p:cTn id="57" dur="1000" fill="hold"/>
                                        <p:tgtEl>
                                          <p:spTgt spid="41"/>
                                        </p:tgtEl>
                                        <p:attrNameLst>
                                          <p:attrName>ppt_w</p:attrName>
                                        </p:attrNameLst>
                                      </p:cBhvr>
                                      <p:tavLst>
                                        <p:tav tm="0">
                                          <p:val>
                                            <p:fltVal val="0"/>
                                          </p:val>
                                        </p:tav>
                                        <p:tav tm="100000">
                                          <p:val>
                                            <p:strVal val="#ppt_w"/>
                                          </p:val>
                                        </p:tav>
                                      </p:tavLst>
                                    </p:anim>
                                    <p:anim calcmode="lin" valueType="num">
                                      <p:cBhvr>
                                        <p:cTn id="58" dur="1000" fill="hold"/>
                                        <p:tgtEl>
                                          <p:spTgt spid="41"/>
                                        </p:tgtEl>
                                        <p:attrNameLst>
                                          <p:attrName>ppt_h</p:attrName>
                                        </p:attrNameLst>
                                      </p:cBhvr>
                                      <p:tavLst>
                                        <p:tav tm="0">
                                          <p:val>
                                            <p:fltVal val="0"/>
                                          </p:val>
                                        </p:tav>
                                        <p:tav tm="100000">
                                          <p:val>
                                            <p:strVal val="#ppt_h"/>
                                          </p:val>
                                        </p:tav>
                                      </p:tavLst>
                                    </p:anim>
                                    <p:animEffect transition="in" filter="fade">
                                      <p:cBhvr>
                                        <p:cTn id="59" dur="1000"/>
                                        <p:tgtEl>
                                          <p:spTgt spid="41"/>
                                        </p:tgtEl>
                                      </p:cBhvr>
                                    </p:animEffect>
                                  </p:childTnLst>
                                </p:cTn>
                              </p:par>
                            </p:childTnLst>
                          </p:cTn>
                        </p:par>
                        <p:par>
                          <p:cTn id="60" fill="hold">
                            <p:stCondLst>
                              <p:cond delay="6800"/>
                            </p:stCondLst>
                            <p:childTnLst>
                              <p:par>
                                <p:cTn id="61" presetID="22" presetClass="entr" presetSubtype="8"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46">
                                            <p:txEl>
                                              <p:pRg st="0" end="0"/>
                                            </p:txEl>
                                          </p:spTgt>
                                        </p:tgtEl>
                                        <p:attrNameLst>
                                          <p:attrName>style.visibility</p:attrName>
                                        </p:attrNameLst>
                                      </p:cBhvr>
                                      <p:to>
                                        <p:strVal val="visible"/>
                                      </p:to>
                                    </p:set>
                                    <p:animEffect transition="in" filter="fade">
                                      <p:cBhvr>
                                        <p:cTn id="66" dur="500"/>
                                        <p:tgtEl>
                                          <p:spTgt spid="46">
                                            <p:txEl>
                                              <p:pRg st="0" end="0"/>
                                            </p:txEl>
                                          </p:spTgt>
                                        </p:tgtEl>
                                      </p:cBhvr>
                                    </p:animEffect>
                                    <p:anim calcmode="lin" valueType="num">
                                      <p:cBhvr>
                                        <p:cTn id="6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55">
                                            <p:txEl>
                                              <p:pRg st="0" end="0"/>
                                            </p:txEl>
                                          </p:spTgt>
                                        </p:tgtEl>
                                        <p:attrNameLst>
                                          <p:attrName>style.visibility</p:attrName>
                                        </p:attrNameLst>
                                      </p:cBhvr>
                                      <p:to>
                                        <p:strVal val="visible"/>
                                      </p:to>
                                    </p:set>
                                    <p:anim calcmode="lin" valueType="num">
                                      <p:cBhvr>
                                        <p:cTn id="72"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55">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51"/>
                                        </p:tgtEl>
                                        <p:attrNameLst>
                                          <p:attrName>style.visibility</p:attrName>
                                        </p:attrNameLst>
                                      </p:cBhvr>
                                      <p:to>
                                        <p:strVal val="visible"/>
                                      </p:to>
                                    </p:set>
                                    <p:anim calcmode="lin" valueType="num">
                                      <p:cBhvr>
                                        <p:cTn id="77" dur="1000" fill="hold"/>
                                        <p:tgtEl>
                                          <p:spTgt spid="51"/>
                                        </p:tgtEl>
                                        <p:attrNameLst>
                                          <p:attrName>ppt_w</p:attrName>
                                        </p:attrNameLst>
                                      </p:cBhvr>
                                      <p:tavLst>
                                        <p:tav tm="0">
                                          <p:val>
                                            <p:fltVal val="0"/>
                                          </p:val>
                                        </p:tav>
                                        <p:tav tm="100000">
                                          <p:val>
                                            <p:strVal val="#ppt_w"/>
                                          </p:val>
                                        </p:tav>
                                      </p:tavLst>
                                    </p:anim>
                                    <p:anim calcmode="lin" valueType="num">
                                      <p:cBhvr>
                                        <p:cTn id="78" dur="1000" fill="hold"/>
                                        <p:tgtEl>
                                          <p:spTgt spid="51"/>
                                        </p:tgtEl>
                                        <p:attrNameLst>
                                          <p:attrName>ppt_h</p:attrName>
                                        </p:attrNameLst>
                                      </p:cBhvr>
                                      <p:tavLst>
                                        <p:tav tm="0">
                                          <p:val>
                                            <p:fltVal val="0"/>
                                          </p:val>
                                        </p:tav>
                                        <p:tav tm="100000">
                                          <p:val>
                                            <p:strVal val="#ppt_h"/>
                                          </p:val>
                                        </p:tav>
                                      </p:tavLst>
                                    </p:anim>
                                    <p:animEffect transition="in" filter="fade">
                                      <p:cBhvr>
                                        <p:cTn id="79" dur="1000"/>
                                        <p:tgtEl>
                                          <p:spTgt spid="51"/>
                                        </p:tgtEl>
                                      </p:cBhvr>
                                    </p:animEffect>
                                  </p:childTnLst>
                                </p:cTn>
                              </p:par>
                            </p:childTnLst>
                          </p:cTn>
                        </p:par>
                        <p:par>
                          <p:cTn id="80" fill="hold">
                            <p:stCondLst>
                              <p:cond delay="93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53">
                                            <p:txEl>
                                              <p:pRg st="0" end="0"/>
                                            </p:txEl>
                                          </p:spTgt>
                                        </p:tgtEl>
                                        <p:attrNameLst>
                                          <p:attrName>style.visibility</p:attrName>
                                        </p:attrNameLst>
                                      </p:cBhvr>
                                      <p:to>
                                        <p:strVal val="visible"/>
                                      </p:to>
                                    </p:set>
                                    <p:animEffect transition="in" filter="fade">
                                      <p:cBhvr>
                                        <p:cTn id="86" dur="500"/>
                                        <p:tgtEl>
                                          <p:spTgt spid="53">
                                            <p:txEl>
                                              <p:pRg st="0" end="0"/>
                                            </p:txEl>
                                          </p:spTgt>
                                        </p:tgtEl>
                                      </p:cBhvr>
                                    </p:animEffect>
                                    <p:anim calcmode="lin" valueType="num">
                                      <p:cBhvr>
                                        <p:cTn id="8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4">
                                            <p:txEl>
                                              <p:pRg st="0" end="0"/>
                                            </p:txEl>
                                          </p:spTgt>
                                        </p:tgtEl>
                                        <p:attrNameLst>
                                          <p:attrName>style.visibility</p:attrName>
                                        </p:attrNameLst>
                                      </p:cBhvr>
                                      <p:to>
                                        <p:strVal val="visible"/>
                                      </p:to>
                                    </p:set>
                                    <p:anim calcmode="lin" valueType="num">
                                      <p:cBhvr>
                                        <p:cTn id="92"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93"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94" dur="300"/>
                                        <p:tgtEl>
                                          <p:spTgt spid="54">
                                            <p:txEl>
                                              <p:pRg st="0" end="0"/>
                                            </p:txEl>
                                          </p:spTgt>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56"/>
                                        </p:tgtEl>
                                        <p:attrNameLst>
                                          <p:attrName>style.visibility</p:attrName>
                                        </p:attrNameLst>
                                      </p:cBhvr>
                                      <p:to>
                                        <p:strVal val="visible"/>
                                      </p:to>
                                    </p:set>
                                    <p:anim calcmode="lin" valueType="num">
                                      <p:cBhvr>
                                        <p:cTn id="97" dur="1000" fill="hold"/>
                                        <p:tgtEl>
                                          <p:spTgt spid="56"/>
                                        </p:tgtEl>
                                        <p:attrNameLst>
                                          <p:attrName>ppt_w</p:attrName>
                                        </p:attrNameLst>
                                      </p:cBhvr>
                                      <p:tavLst>
                                        <p:tav tm="0">
                                          <p:val>
                                            <p:fltVal val="0"/>
                                          </p:val>
                                        </p:tav>
                                        <p:tav tm="100000">
                                          <p:val>
                                            <p:strVal val="#ppt_w"/>
                                          </p:val>
                                        </p:tav>
                                      </p:tavLst>
                                    </p:anim>
                                    <p:anim calcmode="lin" valueType="num">
                                      <p:cBhvr>
                                        <p:cTn id="98" dur="1000" fill="hold"/>
                                        <p:tgtEl>
                                          <p:spTgt spid="56"/>
                                        </p:tgtEl>
                                        <p:attrNameLst>
                                          <p:attrName>ppt_h</p:attrName>
                                        </p:attrNameLst>
                                      </p:cBhvr>
                                      <p:tavLst>
                                        <p:tav tm="0">
                                          <p:val>
                                            <p:fltVal val="0"/>
                                          </p:val>
                                        </p:tav>
                                        <p:tav tm="100000">
                                          <p:val>
                                            <p:strVal val="#ppt_h"/>
                                          </p:val>
                                        </p:tav>
                                      </p:tavLst>
                                    </p:anim>
                                    <p:animEffect transition="in" filter="fade">
                                      <p:cBhvr>
                                        <p:cTn id="99" dur="1000"/>
                                        <p:tgtEl>
                                          <p:spTgt spid="56"/>
                                        </p:tgtEl>
                                      </p:cBhvr>
                                    </p:animEffect>
                                  </p:childTnLst>
                                </p:cTn>
                              </p:par>
                            </p:childTnLst>
                          </p:cTn>
                        </p:par>
                        <p:par>
                          <p:cTn id="100" fill="hold">
                            <p:stCondLst>
                              <p:cond delay="11800"/>
                            </p:stCondLst>
                            <p:childTnLst>
                              <p:par>
                                <p:cTn id="101" presetID="22" presetClass="entr" presetSubtype="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wipe(left)">
                                      <p:cBhvr>
                                        <p:cTn id="103" dur="500"/>
                                        <p:tgtEl>
                                          <p:spTgt spid="57"/>
                                        </p:tgtEl>
                                      </p:cBhvr>
                                    </p:animEffect>
                                  </p:childTnLst>
                                </p:cTn>
                              </p:par>
                              <p:par>
                                <p:cTn id="104" presetID="42" presetClass="entr" presetSubtype="0" fill="hold" grpId="0" nodeType="withEffect">
                                  <p:stCondLst>
                                    <p:cond delay="200"/>
                                  </p:stCondLst>
                                  <p:childTnLst>
                                    <p:set>
                                      <p:cBhvr>
                                        <p:cTn id="105" dur="1" fill="hold">
                                          <p:stCondLst>
                                            <p:cond delay="0"/>
                                          </p:stCondLst>
                                        </p:cTn>
                                        <p:tgtEl>
                                          <p:spTgt spid="58">
                                            <p:txEl>
                                              <p:pRg st="0" end="0"/>
                                            </p:txEl>
                                          </p:spTgt>
                                        </p:tgtEl>
                                        <p:attrNameLst>
                                          <p:attrName>style.visibility</p:attrName>
                                        </p:attrNameLst>
                                      </p:cBhvr>
                                      <p:to>
                                        <p:strVal val="visible"/>
                                      </p:to>
                                    </p:set>
                                    <p:animEffect transition="in" filter="fade">
                                      <p:cBhvr>
                                        <p:cTn id="106" dur="500"/>
                                        <p:tgtEl>
                                          <p:spTgt spid="58">
                                            <p:txEl>
                                              <p:pRg st="0" end="0"/>
                                            </p:txEl>
                                          </p:spTgt>
                                        </p:tgtEl>
                                      </p:cBhvr>
                                    </p:animEffect>
                                    <p:anim calcmode="lin" valueType="num">
                                      <p:cBhvr>
                                        <p:cTn id="10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8" dur="50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2500"/>
                            </p:stCondLst>
                            <p:childTnLst>
                              <p:par>
                                <p:cTn id="110" presetID="53" presetClass="entr" presetSubtype="16" fill="hold" grpId="0" nodeType="afterEffect">
                                  <p:stCondLst>
                                    <p:cond delay="0"/>
                                  </p:stCondLst>
                                  <p:childTnLst>
                                    <p:set>
                                      <p:cBhvr>
                                        <p:cTn id="111" dur="1" fill="hold">
                                          <p:stCondLst>
                                            <p:cond delay="0"/>
                                          </p:stCondLst>
                                        </p:cTn>
                                        <p:tgtEl>
                                          <p:spTgt spid="59">
                                            <p:txEl>
                                              <p:pRg st="0" end="0"/>
                                            </p:txEl>
                                          </p:spTgt>
                                        </p:tgtEl>
                                        <p:attrNameLst>
                                          <p:attrName>style.visibility</p:attrName>
                                        </p:attrNameLst>
                                      </p:cBhvr>
                                      <p:to>
                                        <p:strVal val="visible"/>
                                      </p:to>
                                    </p:set>
                                    <p:anim calcmode="lin" valueType="num">
                                      <p:cBhvr>
                                        <p:cTn id="112" dur="3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13" dur="3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14" dur="300"/>
                                        <p:tgtEl>
                                          <p:spTgt spid="59">
                                            <p:txEl>
                                              <p:pRg st="0" end="0"/>
                                            </p:txEl>
                                          </p:spTgt>
                                        </p:tgtEl>
                                      </p:cBhvr>
                                    </p:animEffect>
                                  </p:childTnLst>
                                </p:cTn>
                              </p:par>
                              <p:par>
                                <p:cTn id="115" presetID="53" presetClass="entr" presetSubtype="16" fill="hold" grpId="0" nodeType="withEffect" nodePh="1">
                                  <p:stCondLst>
                                    <p:cond delay="800"/>
                                  </p:stCondLst>
                                  <p:endCondLst>
                                    <p:cond evt="begin" delay="0">
                                      <p:tn val="115"/>
                                    </p:cond>
                                  </p:endCondLst>
                                  <p:childTnLst>
                                    <p:set>
                                      <p:cBhvr>
                                        <p:cTn id="116" dur="1" fill="hold">
                                          <p:stCondLst>
                                            <p:cond delay="0"/>
                                          </p:stCondLst>
                                        </p:cTn>
                                        <p:tgtEl>
                                          <p:spTgt spid="60"/>
                                        </p:tgtEl>
                                        <p:attrNameLst>
                                          <p:attrName>style.visibility</p:attrName>
                                        </p:attrNameLst>
                                      </p:cBhvr>
                                      <p:to>
                                        <p:strVal val="visible"/>
                                      </p:to>
                                    </p:set>
                                    <p:anim calcmode="lin" valueType="num">
                                      <p:cBhvr>
                                        <p:cTn id="117" dur="1000" fill="hold"/>
                                        <p:tgtEl>
                                          <p:spTgt spid="60"/>
                                        </p:tgtEl>
                                        <p:attrNameLst>
                                          <p:attrName>ppt_w</p:attrName>
                                        </p:attrNameLst>
                                      </p:cBhvr>
                                      <p:tavLst>
                                        <p:tav tm="0">
                                          <p:val>
                                            <p:fltVal val="0"/>
                                          </p:val>
                                        </p:tav>
                                        <p:tav tm="100000">
                                          <p:val>
                                            <p:strVal val="#ppt_w"/>
                                          </p:val>
                                        </p:tav>
                                      </p:tavLst>
                                    </p:anim>
                                    <p:anim calcmode="lin" valueType="num">
                                      <p:cBhvr>
                                        <p:cTn id="118" dur="1000" fill="hold"/>
                                        <p:tgtEl>
                                          <p:spTgt spid="60"/>
                                        </p:tgtEl>
                                        <p:attrNameLst>
                                          <p:attrName>ppt_h</p:attrName>
                                        </p:attrNameLst>
                                      </p:cBhvr>
                                      <p:tavLst>
                                        <p:tav tm="0">
                                          <p:val>
                                            <p:fltVal val="0"/>
                                          </p:val>
                                        </p:tav>
                                        <p:tav tm="100000">
                                          <p:val>
                                            <p:strVal val="#ppt_h"/>
                                          </p:val>
                                        </p:tav>
                                      </p:tavLst>
                                    </p:anim>
                                    <p:animEffect transition="in" filter="fade">
                                      <p:cBhvr>
                                        <p:cTn id="119" dur="1000"/>
                                        <p:tgtEl>
                                          <p:spTgt spid="60"/>
                                        </p:tgtEl>
                                      </p:cBhvr>
                                    </p:animEffect>
                                  </p:childTnLst>
                                </p:cTn>
                              </p:par>
                            </p:childTnLst>
                          </p:cTn>
                        </p:par>
                        <p:par>
                          <p:cTn id="120" fill="hold">
                            <p:stCondLst>
                              <p:cond delay="14300"/>
                            </p:stCondLst>
                            <p:childTnLst>
                              <p:par>
                                <p:cTn id="121" presetID="22" presetClass="entr" presetSubtype="8" fill="hold" grpId="0" nodeType="after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wipe(left)">
                                      <p:cBhvr>
                                        <p:cTn id="123" dur="500"/>
                                        <p:tgtEl>
                                          <p:spTgt spid="61"/>
                                        </p:tgtEl>
                                      </p:cBhvr>
                                    </p:animEffect>
                                  </p:childTnLst>
                                </p:cTn>
                              </p:par>
                              <p:par>
                                <p:cTn id="124" presetID="42" presetClass="entr" presetSubtype="0" fill="hold" grpId="0" nodeType="withEffect">
                                  <p:stCondLst>
                                    <p:cond delay="200"/>
                                  </p:stCondLst>
                                  <p:childTnLst>
                                    <p:set>
                                      <p:cBhvr>
                                        <p:cTn id="125" dur="1" fill="hold">
                                          <p:stCondLst>
                                            <p:cond delay="0"/>
                                          </p:stCondLst>
                                        </p:cTn>
                                        <p:tgtEl>
                                          <p:spTgt spid="62">
                                            <p:txEl>
                                              <p:pRg st="0" end="0"/>
                                            </p:txEl>
                                          </p:spTgt>
                                        </p:tgtEl>
                                        <p:attrNameLst>
                                          <p:attrName>style.visibility</p:attrName>
                                        </p:attrNameLst>
                                      </p:cBhvr>
                                      <p:to>
                                        <p:strVal val="visible"/>
                                      </p:to>
                                    </p:set>
                                    <p:animEffect transition="in" filter="fade">
                                      <p:cBhvr>
                                        <p:cTn id="126" dur="500"/>
                                        <p:tgtEl>
                                          <p:spTgt spid="62">
                                            <p:txEl>
                                              <p:pRg st="0" end="0"/>
                                            </p:txEl>
                                          </p:spTgt>
                                        </p:tgtEl>
                                      </p:cBhvr>
                                    </p:animEffect>
                                    <p:anim calcmode="lin" valueType="num">
                                      <p:cBhvr>
                                        <p:cTn id="127"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8"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29" fill="hold">
                            <p:stCondLst>
                              <p:cond delay="15000"/>
                            </p:stCondLst>
                            <p:childTnLst>
                              <p:par>
                                <p:cTn id="130" presetID="53" presetClass="entr" presetSubtype="16" fill="hold" grpId="0" nodeType="afterEffect">
                                  <p:stCondLst>
                                    <p:cond delay="0"/>
                                  </p:stCondLst>
                                  <p:childTnLst>
                                    <p:set>
                                      <p:cBhvr>
                                        <p:cTn id="131" dur="1" fill="hold">
                                          <p:stCondLst>
                                            <p:cond delay="0"/>
                                          </p:stCondLst>
                                        </p:cTn>
                                        <p:tgtEl>
                                          <p:spTgt spid="63">
                                            <p:txEl>
                                              <p:pRg st="0" end="0"/>
                                            </p:txEl>
                                          </p:spTgt>
                                        </p:tgtEl>
                                        <p:attrNameLst>
                                          <p:attrName>style.visibility</p:attrName>
                                        </p:attrNameLst>
                                      </p:cBhvr>
                                      <p:to>
                                        <p:strVal val="visible"/>
                                      </p:to>
                                    </p:set>
                                    <p:anim calcmode="lin" valueType="num">
                                      <p:cBhvr>
                                        <p:cTn id="132" dur="3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33" dur="3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34" dur="3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animBg="1"/>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41" grpId="0"/>
      <p:bldP spid="42" grpId="0" animBg="1"/>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6" grpId="0"/>
      <p:bldP spid="57" grpId="0" animBg="1"/>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300" fill="hold"/>
                        <p:tgtEl>
                          <p:spTgt spid="59"/>
                        </p:tgtEl>
                        <p:attrNameLst>
                          <p:attrName>ppt_w</p:attrName>
                        </p:attrNameLst>
                      </p:cBhvr>
                      <p:tavLst>
                        <p:tav tm="0">
                          <p:val>
                            <p:fltVal val="0"/>
                          </p:val>
                        </p:tav>
                        <p:tav tm="100000">
                          <p:val>
                            <p:strVal val="#ppt_w"/>
                          </p:val>
                        </p:tav>
                      </p:tavLst>
                    </p:anim>
                    <p:anim calcmode="lin" valueType="num">
                      <p:cBhvr>
                        <p:cTn dur="300" fill="hold"/>
                        <p:tgtEl>
                          <p:spTgt spid="59"/>
                        </p:tgtEl>
                        <p:attrNameLst>
                          <p:attrName>ppt_h</p:attrName>
                        </p:attrNameLst>
                      </p:cBhvr>
                      <p:tavLst>
                        <p:tav tm="0">
                          <p:val>
                            <p:fltVal val="0"/>
                          </p:val>
                        </p:tav>
                        <p:tav tm="100000">
                          <p:val>
                            <p:strVal val="#ppt_h"/>
                          </p:val>
                        </p:tav>
                      </p:tavLst>
                    </p:anim>
                    <p:animEffect transition="in" filter="fade">
                      <p:cBhvr>
                        <p:cTn dur="300"/>
                        <p:tgtEl>
                          <p:spTgt spid="59"/>
                        </p:tgtEl>
                      </p:cBhvr>
                    </p:animEffect>
                  </p:childTnLst>
                </p:cTn>
              </p:par>
            </p:tnLst>
          </p:tmpl>
        </p:tmplLst>
      </p:bldP>
      <p:bldP spid="60" grpId="0"/>
      <p:bldP spid="61" grpId="0" animBg="1"/>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300" fill="hold"/>
                        <p:tgtEl>
                          <p:spTgt spid="63"/>
                        </p:tgtEl>
                        <p:attrNameLst>
                          <p:attrName>ppt_w</p:attrName>
                        </p:attrNameLst>
                      </p:cBhvr>
                      <p:tavLst>
                        <p:tav tm="0">
                          <p:val>
                            <p:fltVal val="0"/>
                          </p:val>
                        </p:tav>
                        <p:tav tm="100000">
                          <p:val>
                            <p:strVal val="#ppt_w"/>
                          </p:val>
                        </p:tav>
                      </p:tavLst>
                    </p:anim>
                    <p:anim calcmode="lin" valueType="num">
                      <p:cBhvr>
                        <p:cTn dur="300" fill="hold"/>
                        <p:tgtEl>
                          <p:spTgt spid="63"/>
                        </p:tgtEl>
                        <p:attrNameLst>
                          <p:attrName>ppt_h</p:attrName>
                        </p:attrNameLst>
                      </p:cBhvr>
                      <p:tavLst>
                        <p:tav tm="0">
                          <p:val>
                            <p:fltVal val="0"/>
                          </p:val>
                        </p:tav>
                        <p:tav tm="100000">
                          <p:val>
                            <p:strVal val="#ppt_h"/>
                          </p:val>
                        </p:tav>
                      </p:tavLst>
                    </p:anim>
                    <p:animEffect transition="in" filter="fade">
                      <p:cBhvr>
                        <p:cTn dur="300"/>
                        <p:tgtEl>
                          <p:spTgt spid="63"/>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les images slide">
    <p:spTree>
      <p:nvGrpSpPr>
        <p:cNvPr id="1" name=""/>
        <p:cNvGrpSpPr/>
        <p:nvPr/>
      </p:nvGrpSpPr>
      <p:grpSpPr>
        <a:xfrm>
          <a:off x="0" y="0"/>
          <a:ext cx="0" cy="0"/>
          <a:chOff x="0" y="0"/>
          <a:chExt cx="0" cy="0"/>
        </a:xfrm>
      </p:grpSpPr>
      <p:sp>
        <p:nvSpPr>
          <p:cNvPr id="22" name="Picture Placeholder 2"/>
          <p:cNvSpPr>
            <a:spLocks noGrp="1" noChangeAspect="1"/>
          </p:cNvSpPr>
          <p:nvPr>
            <p:ph type="pic" sz="quarter" idx="48"/>
          </p:nvPr>
        </p:nvSpPr>
        <p:spPr>
          <a:xfrm>
            <a:off x="0"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3" name="Picture Placeholder 2"/>
          <p:cNvSpPr>
            <a:spLocks noGrp="1" noChangeAspect="1"/>
          </p:cNvSpPr>
          <p:nvPr>
            <p:ph type="pic" sz="quarter" idx="49"/>
          </p:nvPr>
        </p:nvSpPr>
        <p:spPr>
          <a:xfrm>
            <a:off x="1295997"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4" name="Picture Placeholder 2"/>
          <p:cNvSpPr>
            <a:spLocks noGrp="1" noChangeAspect="1"/>
          </p:cNvSpPr>
          <p:nvPr>
            <p:ph type="pic" sz="quarter" idx="50"/>
          </p:nvPr>
        </p:nvSpPr>
        <p:spPr>
          <a:xfrm>
            <a:off x="2591994"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5" name="Picture Placeholder 2"/>
          <p:cNvSpPr>
            <a:spLocks noGrp="1" noChangeAspect="1"/>
          </p:cNvSpPr>
          <p:nvPr>
            <p:ph type="pic" sz="quarter" idx="51"/>
          </p:nvPr>
        </p:nvSpPr>
        <p:spPr>
          <a:xfrm>
            <a:off x="3887991"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6" name="Picture Placeholder 2"/>
          <p:cNvSpPr>
            <a:spLocks noGrp="1" noChangeAspect="1"/>
          </p:cNvSpPr>
          <p:nvPr>
            <p:ph type="pic" sz="quarter" idx="52"/>
          </p:nvPr>
        </p:nvSpPr>
        <p:spPr>
          <a:xfrm>
            <a:off x="5183988"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7" name="Picture Placeholder 2"/>
          <p:cNvSpPr>
            <a:spLocks noGrp="1" noChangeAspect="1"/>
          </p:cNvSpPr>
          <p:nvPr>
            <p:ph type="pic" sz="quarter" idx="53"/>
          </p:nvPr>
        </p:nvSpPr>
        <p:spPr>
          <a:xfrm>
            <a:off x="6479985"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8" name="Picture Placeholder 2"/>
          <p:cNvSpPr>
            <a:spLocks noGrp="1" noChangeAspect="1"/>
          </p:cNvSpPr>
          <p:nvPr>
            <p:ph type="pic" sz="quarter" idx="54"/>
          </p:nvPr>
        </p:nvSpPr>
        <p:spPr>
          <a:xfrm>
            <a:off x="7775982" y="0"/>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9" name="Picture Placeholder 2"/>
          <p:cNvSpPr>
            <a:spLocks noGrp="1" noChangeAspect="1"/>
          </p:cNvSpPr>
          <p:nvPr>
            <p:ph type="pic" sz="quarter" idx="55"/>
          </p:nvPr>
        </p:nvSpPr>
        <p:spPr>
          <a:xfrm>
            <a:off x="0"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0" name="Picture Placeholder 2"/>
          <p:cNvSpPr>
            <a:spLocks noGrp="1" noChangeAspect="1"/>
          </p:cNvSpPr>
          <p:nvPr>
            <p:ph type="pic" sz="quarter" idx="56"/>
          </p:nvPr>
        </p:nvSpPr>
        <p:spPr>
          <a:xfrm>
            <a:off x="1295997"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1" name="Picture Placeholder 2"/>
          <p:cNvSpPr>
            <a:spLocks noGrp="1" noChangeAspect="1"/>
          </p:cNvSpPr>
          <p:nvPr>
            <p:ph type="pic" sz="quarter" idx="57"/>
          </p:nvPr>
        </p:nvSpPr>
        <p:spPr>
          <a:xfrm>
            <a:off x="2591994"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2" name="Picture Placeholder 2"/>
          <p:cNvSpPr>
            <a:spLocks noGrp="1" noChangeAspect="1"/>
          </p:cNvSpPr>
          <p:nvPr>
            <p:ph type="pic" sz="quarter" idx="58"/>
          </p:nvPr>
        </p:nvSpPr>
        <p:spPr>
          <a:xfrm>
            <a:off x="3887991"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3" name="Picture Placeholder 2"/>
          <p:cNvSpPr>
            <a:spLocks noGrp="1" noChangeAspect="1"/>
          </p:cNvSpPr>
          <p:nvPr>
            <p:ph type="pic" sz="quarter" idx="59"/>
          </p:nvPr>
        </p:nvSpPr>
        <p:spPr>
          <a:xfrm>
            <a:off x="5183988"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4" name="Picture Placeholder 2"/>
          <p:cNvSpPr>
            <a:spLocks noGrp="1" noChangeAspect="1"/>
          </p:cNvSpPr>
          <p:nvPr>
            <p:ph type="pic" sz="quarter" idx="60"/>
          </p:nvPr>
        </p:nvSpPr>
        <p:spPr>
          <a:xfrm>
            <a:off x="6479985"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5" name="Picture Placeholder 2"/>
          <p:cNvSpPr>
            <a:spLocks noGrp="1" noChangeAspect="1"/>
          </p:cNvSpPr>
          <p:nvPr>
            <p:ph type="pic" sz="quarter" idx="61"/>
          </p:nvPr>
        </p:nvSpPr>
        <p:spPr>
          <a:xfrm>
            <a:off x="7775982" y="1295996"/>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6" name="Picture Placeholder 2"/>
          <p:cNvSpPr>
            <a:spLocks noGrp="1" noChangeAspect="1"/>
          </p:cNvSpPr>
          <p:nvPr>
            <p:ph type="pic" sz="quarter" idx="62"/>
          </p:nvPr>
        </p:nvSpPr>
        <p:spPr>
          <a:xfrm>
            <a:off x="0"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7" name="Picture Placeholder 2"/>
          <p:cNvSpPr>
            <a:spLocks noGrp="1" noChangeAspect="1"/>
          </p:cNvSpPr>
          <p:nvPr>
            <p:ph type="pic" sz="quarter" idx="63"/>
          </p:nvPr>
        </p:nvSpPr>
        <p:spPr>
          <a:xfrm>
            <a:off x="1295997"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8" name="Picture Placeholder 2"/>
          <p:cNvSpPr>
            <a:spLocks noGrp="1" noChangeAspect="1"/>
          </p:cNvSpPr>
          <p:nvPr>
            <p:ph type="pic" sz="quarter" idx="64"/>
          </p:nvPr>
        </p:nvSpPr>
        <p:spPr>
          <a:xfrm>
            <a:off x="2591994"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9" name="Picture Placeholder 2"/>
          <p:cNvSpPr>
            <a:spLocks noGrp="1" noChangeAspect="1"/>
          </p:cNvSpPr>
          <p:nvPr>
            <p:ph type="pic" sz="quarter" idx="65"/>
          </p:nvPr>
        </p:nvSpPr>
        <p:spPr>
          <a:xfrm>
            <a:off x="3887991"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90" name="Picture Placeholder 2"/>
          <p:cNvSpPr>
            <a:spLocks noGrp="1" noChangeAspect="1"/>
          </p:cNvSpPr>
          <p:nvPr>
            <p:ph type="pic" sz="quarter" idx="66"/>
          </p:nvPr>
        </p:nvSpPr>
        <p:spPr>
          <a:xfrm>
            <a:off x="5183988"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91" name="Picture Placeholder 2"/>
          <p:cNvSpPr>
            <a:spLocks noGrp="1" noChangeAspect="1"/>
          </p:cNvSpPr>
          <p:nvPr>
            <p:ph type="pic" sz="quarter" idx="67"/>
          </p:nvPr>
        </p:nvSpPr>
        <p:spPr>
          <a:xfrm>
            <a:off x="6479985"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92" name="Picture Placeholder 2"/>
          <p:cNvSpPr>
            <a:spLocks noGrp="1" noChangeAspect="1"/>
          </p:cNvSpPr>
          <p:nvPr>
            <p:ph type="pic" sz="quarter" idx="68"/>
          </p:nvPr>
        </p:nvSpPr>
        <p:spPr>
          <a:xfrm>
            <a:off x="7775982" y="2591992"/>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93" name="Text Placeholder 2"/>
          <p:cNvSpPr>
            <a:spLocks noGrp="1"/>
          </p:cNvSpPr>
          <p:nvPr>
            <p:ph type="body" sz="quarter" idx="69"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94"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34951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73"/>
                                        </p:tgtEl>
                                        <p:attrNameLst>
                                          <p:attrName>style.visibility</p:attrName>
                                        </p:attrNameLst>
                                      </p:cBhvr>
                                      <p:to>
                                        <p:strVal val="visible"/>
                                      </p:to>
                                    </p:set>
                                    <p:anim calcmode="lin" valueType="num">
                                      <p:cBhvr>
                                        <p:cTn id="12" dur="1000" fill="hold"/>
                                        <p:tgtEl>
                                          <p:spTgt spid="73"/>
                                        </p:tgtEl>
                                        <p:attrNameLst>
                                          <p:attrName>ppt_w</p:attrName>
                                        </p:attrNameLst>
                                      </p:cBhvr>
                                      <p:tavLst>
                                        <p:tav tm="0">
                                          <p:val>
                                            <p:fltVal val="0"/>
                                          </p:val>
                                        </p:tav>
                                        <p:tav tm="100000">
                                          <p:val>
                                            <p:strVal val="#ppt_w"/>
                                          </p:val>
                                        </p:tav>
                                      </p:tavLst>
                                    </p:anim>
                                    <p:anim calcmode="lin" valueType="num">
                                      <p:cBhvr>
                                        <p:cTn id="13" dur="1000" fill="hold"/>
                                        <p:tgtEl>
                                          <p:spTgt spid="73"/>
                                        </p:tgtEl>
                                        <p:attrNameLst>
                                          <p:attrName>ppt_h</p:attrName>
                                        </p:attrNameLst>
                                      </p:cBhvr>
                                      <p:tavLst>
                                        <p:tav tm="0">
                                          <p:val>
                                            <p:fltVal val="0"/>
                                          </p:val>
                                        </p:tav>
                                        <p:tav tm="100000">
                                          <p:val>
                                            <p:strVal val="#ppt_h"/>
                                          </p:val>
                                        </p:tav>
                                      </p:tavLst>
                                    </p:anim>
                                    <p:animEffect transition="in" filter="fade">
                                      <p:cBhvr>
                                        <p:cTn id="14" dur="1000"/>
                                        <p:tgtEl>
                                          <p:spTgt spid="7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75"/>
                                        </p:tgtEl>
                                        <p:attrNameLst>
                                          <p:attrName>style.visibility</p:attrName>
                                        </p:attrNameLst>
                                      </p:cBhvr>
                                      <p:to>
                                        <p:strVal val="visible"/>
                                      </p:to>
                                    </p:set>
                                    <p:anim calcmode="lin" valueType="num">
                                      <p:cBhvr>
                                        <p:cTn id="22" dur="1000" fill="hold"/>
                                        <p:tgtEl>
                                          <p:spTgt spid="75"/>
                                        </p:tgtEl>
                                        <p:attrNameLst>
                                          <p:attrName>ppt_w</p:attrName>
                                        </p:attrNameLst>
                                      </p:cBhvr>
                                      <p:tavLst>
                                        <p:tav tm="0">
                                          <p:val>
                                            <p:fltVal val="0"/>
                                          </p:val>
                                        </p:tav>
                                        <p:tav tm="100000">
                                          <p:val>
                                            <p:strVal val="#ppt_w"/>
                                          </p:val>
                                        </p:tav>
                                      </p:tavLst>
                                    </p:anim>
                                    <p:anim calcmode="lin" valueType="num">
                                      <p:cBhvr>
                                        <p:cTn id="23" dur="1000" fill="hold"/>
                                        <p:tgtEl>
                                          <p:spTgt spid="75"/>
                                        </p:tgtEl>
                                        <p:attrNameLst>
                                          <p:attrName>ppt_h</p:attrName>
                                        </p:attrNameLst>
                                      </p:cBhvr>
                                      <p:tavLst>
                                        <p:tav tm="0">
                                          <p:val>
                                            <p:fltVal val="0"/>
                                          </p:val>
                                        </p:tav>
                                        <p:tav tm="100000">
                                          <p:val>
                                            <p:strVal val="#ppt_h"/>
                                          </p:val>
                                        </p:tav>
                                      </p:tavLst>
                                    </p:anim>
                                    <p:animEffect transition="in" filter="fade">
                                      <p:cBhvr>
                                        <p:cTn id="24" dur="1000"/>
                                        <p:tgtEl>
                                          <p:spTgt spid="75"/>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76"/>
                                        </p:tgtEl>
                                        <p:attrNameLst>
                                          <p:attrName>style.visibility</p:attrName>
                                        </p:attrNameLst>
                                      </p:cBhvr>
                                      <p:to>
                                        <p:strVal val="visible"/>
                                      </p:to>
                                    </p:set>
                                    <p:anim calcmode="lin" valueType="num">
                                      <p:cBhvr>
                                        <p:cTn id="27" dur="1000" fill="hold"/>
                                        <p:tgtEl>
                                          <p:spTgt spid="76"/>
                                        </p:tgtEl>
                                        <p:attrNameLst>
                                          <p:attrName>ppt_w</p:attrName>
                                        </p:attrNameLst>
                                      </p:cBhvr>
                                      <p:tavLst>
                                        <p:tav tm="0">
                                          <p:val>
                                            <p:fltVal val="0"/>
                                          </p:val>
                                        </p:tav>
                                        <p:tav tm="100000">
                                          <p:val>
                                            <p:strVal val="#ppt_w"/>
                                          </p:val>
                                        </p:tav>
                                      </p:tavLst>
                                    </p:anim>
                                    <p:anim calcmode="lin" valueType="num">
                                      <p:cBhvr>
                                        <p:cTn id="28" dur="1000" fill="hold"/>
                                        <p:tgtEl>
                                          <p:spTgt spid="76"/>
                                        </p:tgtEl>
                                        <p:attrNameLst>
                                          <p:attrName>ppt_h</p:attrName>
                                        </p:attrNameLst>
                                      </p:cBhvr>
                                      <p:tavLst>
                                        <p:tav tm="0">
                                          <p:val>
                                            <p:fltVal val="0"/>
                                          </p:val>
                                        </p:tav>
                                        <p:tav tm="100000">
                                          <p:val>
                                            <p:strVal val="#ppt_h"/>
                                          </p:val>
                                        </p:tav>
                                      </p:tavLst>
                                    </p:anim>
                                    <p:animEffect transition="in" filter="fade">
                                      <p:cBhvr>
                                        <p:cTn id="29" dur="1000"/>
                                        <p:tgtEl>
                                          <p:spTgt spid="76"/>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77"/>
                                        </p:tgtEl>
                                        <p:attrNameLst>
                                          <p:attrName>style.visibility</p:attrName>
                                        </p:attrNameLst>
                                      </p:cBhvr>
                                      <p:to>
                                        <p:strVal val="visible"/>
                                      </p:to>
                                    </p:set>
                                    <p:anim calcmode="lin" valueType="num">
                                      <p:cBhvr>
                                        <p:cTn id="32" dur="1000" fill="hold"/>
                                        <p:tgtEl>
                                          <p:spTgt spid="77"/>
                                        </p:tgtEl>
                                        <p:attrNameLst>
                                          <p:attrName>ppt_w</p:attrName>
                                        </p:attrNameLst>
                                      </p:cBhvr>
                                      <p:tavLst>
                                        <p:tav tm="0">
                                          <p:val>
                                            <p:fltVal val="0"/>
                                          </p:val>
                                        </p:tav>
                                        <p:tav tm="100000">
                                          <p:val>
                                            <p:strVal val="#ppt_w"/>
                                          </p:val>
                                        </p:tav>
                                      </p:tavLst>
                                    </p:anim>
                                    <p:anim calcmode="lin" valueType="num">
                                      <p:cBhvr>
                                        <p:cTn id="33" dur="1000" fill="hold"/>
                                        <p:tgtEl>
                                          <p:spTgt spid="77"/>
                                        </p:tgtEl>
                                        <p:attrNameLst>
                                          <p:attrName>ppt_h</p:attrName>
                                        </p:attrNameLst>
                                      </p:cBhvr>
                                      <p:tavLst>
                                        <p:tav tm="0">
                                          <p:val>
                                            <p:fltVal val="0"/>
                                          </p:val>
                                        </p:tav>
                                        <p:tav tm="100000">
                                          <p:val>
                                            <p:strVal val="#ppt_h"/>
                                          </p:val>
                                        </p:tav>
                                      </p:tavLst>
                                    </p:anim>
                                    <p:animEffect transition="in" filter="fade">
                                      <p:cBhvr>
                                        <p:cTn id="34" dur="1000"/>
                                        <p:tgtEl>
                                          <p:spTgt spid="77"/>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78"/>
                                        </p:tgtEl>
                                        <p:attrNameLst>
                                          <p:attrName>style.visibility</p:attrName>
                                        </p:attrNameLst>
                                      </p:cBhvr>
                                      <p:to>
                                        <p:strVal val="visible"/>
                                      </p:to>
                                    </p:set>
                                    <p:anim calcmode="lin" valueType="num">
                                      <p:cBhvr>
                                        <p:cTn id="37" dur="1000" fill="hold"/>
                                        <p:tgtEl>
                                          <p:spTgt spid="78"/>
                                        </p:tgtEl>
                                        <p:attrNameLst>
                                          <p:attrName>ppt_w</p:attrName>
                                        </p:attrNameLst>
                                      </p:cBhvr>
                                      <p:tavLst>
                                        <p:tav tm="0">
                                          <p:val>
                                            <p:fltVal val="0"/>
                                          </p:val>
                                        </p:tav>
                                        <p:tav tm="100000">
                                          <p:val>
                                            <p:strVal val="#ppt_w"/>
                                          </p:val>
                                        </p:tav>
                                      </p:tavLst>
                                    </p:anim>
                                    <p:anim calcmode="lin" valueType="num">
                                      <p:cBhvr>
                                        <p:cTn id="38" dur="1000" fill="hold"/>
                                        <p:tgtEl>
                                          <p:spTgt spid="78"/>
                                        </p:tgtEl>
                                        <p:attrNameLst>
                                          <p:attrName>ppt_h</p:attrName>
                                        </p:attrNameLst>
                                      </p:cBhvr>
                                      <p:tavLst>
                                        <p:tav tm="0">
                                          <p:val>
                                            <p:fltVal val="0"/>
                                          </p:val>
                                        </p:tav>
                                        <p:tav tm="100000">
                                          <p:val>
                                            <p:strVal val="#ppt_h"/>
                                          </p:val>
                                        </p:tav>
                                      </p:tavLst>
                                    </p:anim>
                                    <p:animEffect transition="in" filter="fade">
                                      <p:cBhvr>
                                        <p:cTn id="39" dur="1000"/>
                                        <p:tgtEl>
                                          <p:spTgt spid="78"/>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79"/>
                                        </p:tgtEl>
                                        <p:attrNameLst>
                                          <p:attrName>style.visibility</p:attrName>
                                        </p:attrNameLst>
                                      </p:cBhvr>
                                      <p:to>
                                        <p:strVal val="visible"/>
                                      </p:to>
                                    </p:set>
                                    <p:anim calcmode="lin" valueType="num">
                                      <p:cBhvr>
                                        <p:cTn id="42" dur="1000" fill="hold"/>
                                        <p:tgtEl>
                                          <p:spTgt spid="79"/>
                                        </p:tgtEl>
                                        <p:attrNameLst>
                                          <p:attrName>ppt_w</p:attrName>
                                        </p:attrNameLst>
                                      </p:cBhvr>
                                      <p:tavLst>
                                        <p:tav tm="0">
                                          <p:val>
                                            <p:fltVal val="0"/>
                                          </p:val>
                                        </p:tav>
                                        <p:tav tm="100000">
                                          <p:val>
                                            <p:strVal val="#ppt_w"/>
                                          </p:val>
                                        </p:tav>
                                      </p:tavLst>
                                    </p:anim>
                                    <p:anim calcmode="lin" valueType="num">
                                      <p:cBhvr>
                                        <p:cTn id="43" dur="1000" fill="hold"/>
                                        <p:tgtEl>
                                          <p:spTgt spid="79"/>
                                        </p:tgtEl>
                                        <p:attrNameLst>
                                          <p:attrName>ppt_h</p:attrName>
                                        </p:attrNameLst>
                                      </p:cBhvr>
                                      <p:tavLst>
                                        <p:tav tm="0">
                                          <p:val>
                                            <p:fltVal val="0"/>
                                          </p:val>
                                        </p:tav>
                                        <p:tav tm="100000">
                                          <p:val>
                                            <p:strVal val="#ppt_h"/>
                                          </p:val>
                                        </p:tav>
                                      </p:tavLst>
                                    </p:anim>
                                    <p:animEffect transition="in" filter="fade">
                                      <p:cBhvr>
                                        <p:cTn id="44" dur="1000"/>
                                        <p:tgtEl>
                                          <p:spTgt spid="7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80"/>
                                        </p:tgtEl>
                                        <p:attrNameLst>
                                          <p:attrName>style.visibility</p:attrName>
                                        </p:attrNameLst>
                                      </p:cBhvr>
                                      <p:to>
                                        <p:strVal val="visible"/>
                                      </p:to>
                                    </p:set>
                                    <p:anim calcmode="lin" valueType="num">
                                      <p:cBhvr>
                                        <p:cTn id="47" dur="1000" fill="hold"/>
                                        <p:tgtEl>
                                          <p:spTgt spid="80"/>
                                        </p:tgtEl>
                                        <p:attrNameLst>
                                          <p:attrName>ppt_w</p:attrName>
                                        </p:attrNameLst>
                                      </p:cBhvr>
                                      <p:tavLst>
                                        <p:tav tm="0">
                                          <p:val>
                                            <p:fltVal val="0"/>
                                          </p:val>
                                        </p:tav>
                                        <p:tav tm="100000">
                                          <p:val>
                                            <p:strVal val="#ppt_w"/>
                                          </p:val>
                                        </p:tav>
                                      </p:tavLst>
                                    </p:anim>
                                    <p:anim calcmode="lin" valueType="num">
                                      <p:cBhvr>
                                        <p:cTn id="48" dur="1000" fill="hold"/>
                                        <p:tgtEl>
                                          <p:spTgt spid="80"/>
                                        </p:tgtEl>
                                        <p:attrNameLst>
                                          <p:attrName>ppt_h</p:attrName>
                                        </p:attrNameLst>
                                      </p:cBhvr>
                                      <p:tavLst>
                                        <p:tav tm="0">
                                          <p:val>
                                            <p:fltVal val="0"/>
                                          </p:val>
                                        </p:tav>
                                        <p:tav tm="100000">
                                          <p:val>
                                            <p:strVal val="#ppt_h"/>
                                          </p:val>
                                        </p:tav>
                                      </p:tavLst>
                                    </p:anim>
                                    <p:animEffect transition="in" filter="fade">
                                      <p:cBhvr>
                                        <p:cTn id="49" dur="1000"/>
                                        <p:tgtEl>
                                          <p:spTgt spid="80"/>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81"/>
                                        </p:tgtEl>
                                        <p:attrNameLst>
                                          <p:attrName>style.visibility</p:attrName>
                                        </p:attrNameLst>
                                      </p:cBhvr>
                                      <p:to>
                                        <p:strVal val="visible"/>
                                      </p:to>
                                    </p:set>
                                    <p:anim calcmode="lin" valueType="num">
                                      <p:cBhvr>
                                        <p:cTn id="52" dur="1000" fill="hold"/>
                                        <p:tgtEl>
                                          <p:spTgt spid="81"/>
                                        </p:tgtEl>
                                        <p:attrNameLst>
                                          <p:attrName>ppt_w</p:attrName>
                                        </p:attrNameLst>
                                      </p:cBhvr>
                                      <p:tavLst>
                                        <p:tav tm="0">
                                          <p:val>
                                            <p:fltVal val="0"/>
                                          </p:val>
                                        </p:tav>
                                        <p:tav tm="100000">
                                          <p:val>
                                            <p:strVal val="#ppt_w"/>
                                          </p:val>
                                        </p:tav>
                                      </p:tavLst>
                                    </p:anim>
                                    <p:anim calcmode="lin" valueType="num">
                                      <p:cBhvr>
                                        <p:cTn id="53" dur="1000" fill="hold"/>
                                        <p:tgtEl>
                                          <p:spTgt spid="81"/>
                                        </p:tgtEl>
                                        <p:attrNameLst>
                                          <p:attrName>ppt_h</p:attrName>
                                        </p:attrNameLst>
                                      </p:cBhvr>
                                      <p:tavLst>
                                        <p:tav tm="0">
                                          <p:val>
                                            <p:fltVal val="0"/>
                                          </p:val>
                                        </p:tav>
                                        <p:tav tm="100000">
                                          <p:val>
                                            <p:strVal val="#ppt_h"/>
                                          </p:val>
                                        </p:tav>
                                      </p:tavLst>
                                    </p:anim>
                                    <p:animEffect transition="in" filter="fade">
                                      <p:cBhvr>
                                        <p:cTn id="54" dur="1000"/>
                                        <p:tgtEl>
                                          <p:spTgt spid="81"/>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82"/>
                                        </p:tgtEl>
                                        <p:attrNameLst>
                                          <p:attrName>style.visibility</p:attrName>
                                        </p:attrNameLst>
                                      </p:cBhvr>
                                      <p:to>
                                        <p:strVal val="visible"/>
                                      </p:to>
                                    </p:set>
                                    <p:anim calcmode="lin" valueType="num">
                                      <p:cBhvr>
                                        <p:cTn id="57" dur="1000" fill="hold"/>
                                        <p:tgtEl>
                                          <p:spTgt spid="82"/>
                                        </p:tgtEl>
                                        <p:attrNameLst>
                                          <p:attrName>ppt_w</p:attrName>
                                        </p:attrNameLst>
                                      </p:cBhvr>
                                      <p:tavLst>
                                        <p:tav tm="0">
                                          <p:val>
                                            <p:fltVal val="0"/>
                                          </p:val>
                                        </p:tav>
                                        <p:tav tm="100000">
                                          <p:val>
                                            <p:strVal val="#ppt_w"/>
                                          </p:val>
                                        </p:tav>
                                      </p:tavLst>
                                    </p:anim>
                                    <p:anim calcmode="lin" valueType="num">
                                      <p:cBhvr>
                                        <p:cTn id="58" dur="1000" fill="hold"/>
                                        <p:tgtEl>
                                          <p:spTgt spid="82"/>
                                        </p:tgtEl>
                                        <p:attrNameLst>
                                          <p:attrName>ppt_h</p:attrName>
                                        </p:attrNameLst>
                                      </p:cBhvr>
                                      <p:tavLst>
                                        <p:tav tm="0">
                                          <p:val>
                                            <p:fltVal val="0"/>
                                          </p:val>
                                        </p:tav>
                                        <p:tav tm="100000">
                                          <p:val>
                                            <p:strVal val="#ppt_h"/>
                                          </p:val>
                                        </p:tav>
                                      </p:tavLst>
                                    </p:anim>
                                    <p:animEffect transition="in" filter="fade">
                                      <p:cBhvr>
                                        <p:cTn id="59" dur="1000"/>
                                        <p:tgtEl>
                                          <p:spTgt spid="82"/>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83"/>
                                        </p:tgtEl>
                                        <p:attrNameLst>
                                          <p:attrName>style.visibility</p:attrName>
                                        </p:attrNameLst>
                                      </p:cBhvr>
                                      <p:to>
                                        <p:strVal val="visible"/>
                                      </p:to>
                                    </p:set>
                                    <p:anim calcmode="lin" valueType="num">
                                      <p:cBhvr>
                                        <p:cTn id="62" dur="1000" fill="hold"/>
                                        <p:tgtEl>
                                          <p:spTgt spid="83"/>
                                        </p:tgtEl>
                                        <p:attrNameLst>
                                          <p:attrName>ppt_w</p:attrName>
                                        </p:attrNameLst>
                                      </p:cBhvr>
                                      <p:tavLst>
                                        <p:tav tm="0">
                                          <p:val>
                                            <p:fltVal val="0"/>
                                          </p:val>
                                        </p:tav>
                                        <p:tav tm="100000">
                                          <p:val>
                                            <p:strVal val="#ppt_w"/>
                                          </p:val>
                                        </p:tav>
                                      </p:tavLst>
                                    </p:anim>
                                    <p:anim calcmode="lin" valueType="num">
                                      <p:cBhvr>
                                        <p:cTn id="63" dur="1000" fill="hold"/>
                                        <p:tgtEl>
                                          <p:spTgt spid="83"/>
                                        </p:tgtEl>
                                        <p:attrNameLst>
                                          <p:attrName>ppt_h</p:attrName>
                                        </p:attrNameLst>
                                      </p:cBhvr>
                                      <p:tavLst>
                                        <p:tav tm="0">
                                          <p:val>
                                            <p:fltVal val="0"/>
                                          </p:val>
                                        </p:tav>
                                        <p:tav tm="100000">
                                          <p:val>
                                            <p:strVal val="#ppt_h"/>
                                          </p:val>
                                        </p:tav>
                                      </p:tavLst>
                                    </p:anim>
                                    <p:animEffect transition="in" filter="fade">
                                      <p:cBhvr>
                                        <p:cTn id="64" dur="1000"/>
                                        <p:tgtEl>
                                          <p:spTgt spid="83"/>
                                        </p:tgtEl>
                                      </p:cBhvr>
                                    </p:animEffect>
                                  </p:childTnLst>
                                </p:cTn>
                              </p:par>
                              <p:par>
                                <p:cTn id="65" presetID="53" presetClass="entr" presetSubtype="16" fill="hold" grpId="0" nodeType="withEffect" nodePh="1">
                                  <p:stCondLst>
                                    <p:cond delay="800"/>
                                  </p:stCondLst>
                                  <p:endCondLst>
                                    <p:cond evt="begin" delay="0">
                                      <p:tn val="65"/>
                                    </p:cond>
                                  </p:endCondLst>
                                  <p:childTnLst>
                                    <p:set>
                                      <p:cBhvr>
                                        <p:cTn id="66" dur="1" fill="hold">
                                          <p:stCondLst>
                                            <p:cond delay="0"/>
                                          </p:stCondLst>
                                        </p:cTn>
                                        <p:tgtEl>
                                          <p:spTgt spid="84"/>
                                        </p:tgtEl>
                                        <p:attrNameLst>
                                          <p:attrName>style.visibility</p:attrName>
                                        </p:attrNameLst>
                                      </p:cBhvr>
                                      <p:to>
                                        <p:strVal val="visible"/>
                                      </p:to>
                                    </p:set>
                                    <p:anim calcmode="lin" valueType="num">
                                      <p:cBhvr>
                                        <p:cTn id="67" dur="1000" fill="hold"/>
                                        <p:tgtEl>
                                          <p:spTgt spid="84"/>
                                        </p:tgtEl>
                                        <p:attrNameLst>
                                          <p:attrName>ppt_w</p:attrName>
                                        </p:attrNameLst>
                                      </p:cBhvr>
                                      <p:tavLst>
                                        <p:tav tm="0">
                                          <p:val>
                                            <p:fltVal val="0"/>
                                          </p:val>
                                        </p:tav>
                                        <p:tav tm="100000">
                                          <p:val>
                                            <p:strVal val="#ppt_w"/>
                                          </p:val>
                                        </p:tav>
                                      </p:tavLst>
                                    </p:anim>
                                    <p:anim calcmode="lin" valueType="num">
                                      <p:cBhvr>
                                        <p:cTn id="68" dur="1000" fill="hold"/>
                                        <p:tgtEl>
                                          <p:spTgt spid="84"/>
                                        </p:tgtEl>
                                        <p:attrNameLst>
                                          <p:attrName>ppt_h</p:attrName>
                                        </p:attrNameLst>
                                      </p:cBhvr>
                                      <p:tavLst>
                                        <p:tav tm="0">
                                          <p:val>
                                            <p:fltVal val="0"/>
                                          </p:val>
                                        </p:tav>
                                        <p:tav tm="100000">
                                          <p:val>
                                            <p:strVal val="#ppt_h"/>
                                          </p:val>
                                        </p:tav>
                                      </p:tavLst>
                                    </p:anim>
                                    <p:animEffect transition="in" filter="fade">
                                      <p:cBhvr>
                                        <p:cTn id="69" dur="1000"/>
                                        <p:tgtEl>
                                          <p:spTgt spid="84"/>
                                        </p:tgtEl>
                                      </p:cBhvr>
                                    </p:animEffect>
                                  </p:childTnLst>
                                </p:cTn>
                              </p:par>
                              <p:par>
                                <p:cTn id="70" presetID="53" presetClass="entr" presetSubtype="16" fill="hold" grpId="0" nodeType="withEffect" nodePh="1">
                                  <p:stCondLst>
                                    <p:cond delay="800"/>
                                  </p:stCondLst>
                                  <p:endCondLst>
                                    <p:cond evt="begin" delay="0">
                                      <p:tn val="70"/>
                                    </p:cond>
                                  </p:endCondLst>
                                  <p:childTnLst>
                                    <p:set>
                                      <p:cBhvr>
                                        <p:cTn id="71" dur="1" fill="hold">
                                          <p:stCondLst>
                                            <p:cond delay="0"/>
                                          </p:stCondLst>
                                        </p:cTn>
                                        <p:tgtEl>
                                          <p:spTgt spid="85"/>
                                        </p:tgtEl>
                                        <p:attrNameLst>
                                          <p:attrName>style.visibility</p:attrName>
                                        </p:attrNameLst>
                                      </p:cBhvr>
                                      <p:to>
                                        <p:strVal val="visible"/>
                                      </p:to>
                                    </p:set>
                                    <p:anim calcmode="lin" valueType="num">
                                      <p:cBhvr>
                                        <p:cTn id="72" dur="1000" fill="hold"/>
                                        <p:tgtEl>
                                          <p:spTgt spid="85"/>
                                        </p:tgtEl>
                                        <p:attrNameLst>
                                          <p:attrName>ppt_w</p:attrName>
                                        </p:attrNameLst>
                                      </p:cBhvr>
                                      <p:tavLst>
                                        <p:tav tm="0">
                                          <p:val>
                                            <p:fltVal val="0"/>
                                          </p:val>
                                        </p:tav>
                                        <p:tav tm="100000">
                                          <p:val>
                                            <p:strVal val="#ppt_w"/>
                                          </p:val>
                                        </p:tav>
                                      </p:tavLst>
                                    </p:anim>
                                    <p:anim calcmode="lin" valueType="num">
                                      <p:cBhvr>
                                        <p:cTn id="73" dur="1000" fill="hold"/>
                                        <p:tgtEl>
                                          <p:spTgt spid="85"/>
                                        </p:tgtEl>
                                        <p:attrNameLst>
                                          <p:attrName>ppt_h</p:attrName>
                                        </p:attrNameLst>
                                      </p:cBhvr>
                                      <p:tavLst>
                                        <p:tav tm="0">
                                          <p:val>
                                            <p:fltVal val="0"/>
                                          </p:val>
                                        </p:tav>
                                        <p:tav tm="100000">
                                          <p:val>
                                            <p:strVal val="#ppt_h"/>
                                          </p:val>
                                        </p:tav>
                                      </p:tavLst>
                                    </p:anim>
                                    <p:animEffect transition="in" filter="fade">
                                      <p:cBhvr>
                                        <p:cTn id="74" dur="1000"/>
                                        <p:tgtEl>
                                          <p:spTgt spid="85"/>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86"/>
                                        </p:tgtEl>
                                        <p:attrNameLst>
                                          <p:attrName>style.visibility</p:attrName>
                                        </p:attrNameLst>
                                      </p:cBhvr>
                                      <p:to>
                                        <p:strVal val="visible"/>
                                      </p:to>
                                    </p:set>
                                    <p:anim calcmode="lin" valueType="num">
                                      <p:cBhvr>
                                        <p:cTn id="77" dur="1000" fill="hold"/>
                                        <p:tgtEl>
                                          <p:spTgt spid="86"/>
                                        </p:tgtEl>
                                        <p:attrNameLst>
                                          <p:attrName>ppt_w</p:attrName>
                                        </p:attrNameLst>
                                      </p:cBhvr>
                                      <p:tavLst>
                                        <p:tav tm="0">
                                          <p:val>
                                            <p:fltVal val="0"/>
                                          </p:val>
                                        </p:tav>
                                        <p:tav tm="100000">
                                          <p:val>
                                            <p:strVal val="#ppt_w"/>
                                          </p:val>
                                        </p:tav>
                                      </p:tavLst>
                                    </p:anim>
                                    <p:anim calcmode="lin" valueType="num">
                                      <p:cBhvr>
                                        <p:cTn id="78" dur="1000" fill="hold"/>
                                        <p:tgtEl>
                                          <p:spTgt spid="86"/>
                                        </p:tgtEl>
                                        <p:attrNameLst>
                                          <p:attrName>ppt_h</p:attrName>
                                        </p:attrNameLst>
                                      </p:cBhvr>
                                      <p:tavLst>
                                        <p:tav tm="0">
                                          <p:val>
                                            <p:fltVal val="0"/>
                                          </p:val>
                                        </p:tav>
                                        <p:tav tm="100000">
                                          <p:val>
                                            <p:strVal val="#ppt_h"/>
                                          </p:val>
                                        </p:tav>
                                      </p:tavLst>
                                    </p:anim>
                                    <p:animEffect transition="in" filter="fade">
                                      <p:cBhvr>
                                        <p:cTn id="79" dur="1000"/>
                                        <p:tgtEl>
                                          <p:spTgt spid="86"/>
                                        </p:tgtEl>
                                      </p:cBhvr>
                                    </p:animEffect>
                                  </p:childTnLst>
                                </p:cTn>
                              </p:par>
                              <p:par>
                                <p:cTn id="80" presetID="53" presetClass="entr" presetSubtype="16" fill="hold" grpId="0" nodeType="withEffect" nodePh="1">
                                  <p:stCondLst>
                                    <p:cond delay="800"/>
                                  </p:stCondLst>
                                  <p:endCondLst>
                                    <p:cond evt="begin" delay="0">
                                      <p:tn val="80"/>
                                    </p:cond>
                                  </p:endCondLst>
                                  <p:childTnLst>
                                    <p:set>
                                      <p:cBhvr>
                                        <p:cTn id="81" dur="1" fill="hold">
                                          <p:stCondLst>
                                            <p:cond delay="0"/>
                                          </p:stCondLst>
                                        </p:cTn>
                                        <p:tgtEl>
                                          <p:spTgt spid="87"/>
                                        </p:tgtEl>
                                        <p:attrNameLst>
                                          <p:attrName>style.visibility</p:attrName>
                                        </p:attrNameLst>
                                      </p:cBhvr>
                                      <p:to>
                                        <p:strVal val="visible"/>
                                      </p:to>
                                    </p:set>
                                    <p:anim calcmode="lin" valueType="num">
                                      <p:cBhvr>
                                        <p:cTn id="82" dur="1000" fill="hold"/>
                                        <p:tgtEl>
                                          <p:spTgt spid="87"/>
                                        </p:tgtEl>
                                        <p:attrNameLst>
                                          <p:attrName>ppt_w</p:attrName>
                                        </p:attrNameLst>
                                      </p:cBhvr>
                                      <p:tavLst>
                                        <p:tav tm="0">
                                          <p:val>
                                            <p:fltVal val="0"/>
                                          </p:val>
                                        </p:tav>
                                        <p:tav tm="100000">
                                          <p:val>
                                            <p:strVal val="#ppt_w"/>
                                          </p:val>
                                        </p:tav>
                                      </p:tavLst>
                                    </p:anim>
                                    <p:anim calcmode="lin" valueType="num">
                                      <p:cBhvr>
                                        <p:cTn id="83" dur="1000" fill="hold"/>
                                        <p:tgtEl>
                                          <p:spTgt spid="87"/>
                                        </p:tgtEl>
                                        <p:attrNameLst>
                                          <p:attrName>ppt_h</p:attrName>
                                        </p:attrNameLst>
                                      </p:cBhvr>
                                      <p:tavLst>
                                        <p:tav tm="0">
                                          <p:val>
                                            <p:fltVal val="0"/>
                                          </p:val>
                                        </p:tav>
                                        <p:tav tm="100000">
                                          <p:val>
                                            <p:strVal val="#ppt_h"/>
                                          </p:val>
                                        </p:tav>
                                      </p:tavLst>
                                    </p:anim>
                                    <p:animEffect transition="in" filter="fade">
                                      <p:cBhvr>
                                        <p:cTn id="84" dur="1000"/>
                                        <p:tgtEl>
                                          <p:spTgt spid="87"/>
                                        </p:tgtEl>
                                      </p:cBhvr>
                                    </p:animEffect>
                                  </p:childTnLst>
                                </p:cTn>
                              </p:par>
                              <p:par>
                                <p:cTn id="85" presetID="53" presetClass="entr" presetSubtype="16" fill="hold" grpId="0" nodeType="withEffect" nodePh="1">
                                  <p:stCondLst>
                                    <p:cond delay="800"/>
                                  </p:stCondLst>
                                  <p:endCondLst>
                                    <p:cond evt="begin" delay="0">
                                      <p:tn val="85"/>
                                    </p:cond>
                                  </p:endCondLst>
                                  <p:childTnLst>
                                    <p:set>
                                      <p:cBhvr>
                                        <p:cTn id="86" dur="1" fill="hold">
                                          <p:stCondLst>
                                            <p:cond delay="0"/>
                                          </p:stCondLst>
                                        </p:cTn>
                                        <p:tgtEl>
                                          <p:spTgt spid="88"/>
                                        </p:tgtEl>
                                        <p:attrNameLst>
                                          <p:attrName>style.visibility</p:attrName>
                                        </p:attrNameLst>
                                      </p:cBhvr>
                                      <p:to>
                                        <p:strVal val="visible"/>
                                      </p:to>
                                    </p:set>
                                    <p:anim calcmode="lin" valueType="num">
                                      <p:cBhvr>
                                        <p:cTn id="87" dur="1000" fill="hold"/>
                                        <p:tgtEl>
                                          <p:spTgt spid="88"/>
                                        </p:tgtEl>
                                        <p:attrNameLst>
                                          <p:attrName>ppt_w</p:attrName>
                                        </p:attrNameLst>
                                      </p:cBhvr>
                                      <p:tavLst>
                                        <p:tav tm="0">
                                          <p:val>
                                            <p:fltVal val="0"/>
                                          </p:val>
                                        </p:tav>
                                        <p:tav tm="100000">
                                          <p:val>
                                            <p:strVal val="#ppt_w"/>
                                          </p:val>
                                        </p:tav>
                                      </p:tavLst>
                                    </p:anim>
                                    <p:anim calcmode="lin" valueType="num">
                                      <p:cBhvr>
                                        <p:cTn id="88" dur="1000" fill="hold"/>
                                        <p:tgtEl>
                                          <p:spTgt spid="88"/>
                                        </p:tgtEl>
                                        <p:attrNameLst>
                                          <p:attrName>ppt_h</p:attrName>
                                        </p:attrNameLst>
                                      </p:cBhvr>
                                      <p:tavLst>
                                        <p:tav tm="0">
                                          <p:val>
                                            <p:fltVal val="0"/>
                                          </p:val>
                                        </p:tav>
                                        <p:tav tm="100000">
                                          <p:val>
                                            <p:strVal val="#ppt_h"/>
                                          </p:val>
                                        </p:tav>
                                      </p:tavLst>
                                    </p:anim>
                                    <p:animEffect transition="in" filter="fade">
                                      <p:cBhvr>
                                        <p:cTn id="89" dur="1000"/>
                                        <p:tgtEl>
                                          <p:spTgt spid="88"/>
                                        </p:tgtEl>
                                      </p:cBhvr>
                                    </p:animEffect>
                                  </p:childTnLst>
                                </p:cTn>
                              </p:par>
                              <p:par>
                                <p:cTn id="90" presetID="53" presetClass="entr" presetSubtype="16" fill="hold" grpId="0" nodeType="withEffect" nodePh="1">
                                  <p:stCondLst>
                                    <p:cond delay="800"/>
                                  </p:stCondLst>
                                  <p:endCondLst>
                                    <p:cond evt="begin" delay="0">
                                      <p:tn val="90"/>
                                    </p:cond>
                                  </p:endCondLst>
                                  <p:childTnLst>
                                    <p:set>
                                      <p:cBhvr>
                                        <p:cTn id="91" dur="1" fill="hold">
                                          <p:stCondLst>
                                            <p:cond delay="0"/>
                                          </p:stCondLst>
                                        </p:cTn>
                                        <p:tgtEl>
                                          <p:spTgt spid="89"/>
                                        </p:tgtEl>
                                        <p:attrNameLst>
                                          <p:attrName>style.visibility</p:attrName>
                                        </p:attrNameLst>
                                      </p:cBhvr>
                                      <p:to>
                                        <p:strVal val="visible"/>
                                      </p:to>
                                    </p:set>
                                    <p:anim calcmode="lin" valueType="num">
                                      <p:cBhvr>
                                        <p:cTn id="92" dur="1000" fill="hold"/>
                                        <p:tgtEl>
                                          <p:spTgt spid="89"/>
                                        </p:tgtEl>
                                        <p:attrNameLst>
                                          <p:attrName>ppt_w</p:attrName>
                                        </p:attrNameLst>
                                      </p:cBhvr>
                                      <p:tavLst>
                                        <p:tav tm="0">
                                          <p:val>
                                            <p:fltVal val="0"/>
                                          </p:val>
                                        </p:tav>
                                        <p:tav tm="100000">
                                          <p:val>
                                            <p:strVal val="#ppt_w"/>
                                          </p:val>
                                        </p:tav>
                                      </p:tavLst>
                                    </p:anim>
                                    <p:anim calcmode="lin" valueType="num">
                                      <p:cBhvr>
                                        <p:cTn id="93" dur="1000" fill="hold"/>
                                        <p:tgtEl>
                                          <p:spTgt spid="89"/>
                                        </p:tgtEl>
                                        <p:attrNameLst>
                                          <p:attrName>ppt_h</p:attrName>
                                        </p:attrNameLst>
                                      </p:cBhvr>
                                      <p:tavLst>
                                        <p:tav tm="0">
                                          <p:val>
                                            <p:fltVal val="0"/>
                                          </p:val>
                                        </p:tav>
                                        <p:tav tm="100000">
                                          <p:val>
                                            <p:strVal val="#ppt_h"/>
                                          </p:val>
                                        </p:tav>
                                      </p:tavLst>
                                    </p:anim>
                                    <p:animEffect transition="in" filter="fade">
                                      <p:cBhvr>
                                        <p:cTn id="94" dur="1000"/>
                                        <p:tgtEl>
                                          <p:spTgt spid="89"/>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90"/>
                                        </p:tgtEl>
                                        <p:attrNameLst>
                                          <p:attrName>style.visibility</p:attrName>
                                        </p:attrNameLst>
                                      </p:cBhvr>
                                      <p:to>
                                        <p:strVal val="visible"/>
                                      </p:to>
                                    </p:set>
                                    <p:anim calcmode="lin" valueType="num">
                                      <p:cBhvr>
                                        <p:cTn id="97" dur="1000" fill="hold"/>
                                        <p:tgtEl>
                                          <p:spTgt spid="90"/>
                                        </p:tgtEl>
                                        <p:attrNameLst>
                                          <p:attrName>ppt_w</p:attrName>
                                        </p:attrNameLst>
                                      </p:cBhvr>
                                      <p:tavLst>
                                        <p:tav tm="0">
                                          <p:val>
                                            <p:fltVal val="0"/>
                                          </p:val>
                                        </p:tav>
                                        <p:tav tm="100000">
                                          <p:val>
                                            <p:strVal val="#ppt_w"/>
                                          </p:val>
                                        </p:tav>
                                      </p:tavLst>
                                    </p:anim>
                                    <p:anim calcmode="lin" valueType="num">
                                      <p:cBhvr>
                                        <p:cTn id="98" dur="1000" fill="hold"/>
                                        <p:tgtEl>
                                          <p:spTgt spid="90"/>
                                        </p:tgtEl>
                                        <p:attrNameLst>
                                          <p:attrName>ppt_h</p:attrName>
                                        </p:attrNameLst>
                                      </p:cBhvr>
                                      <p:tavLst>
                                        <p:tav tm="0">
                                          <p:val>
                                            <p:fltVal val="0"/>
                                          </p:val>
                                        </p:tav>
                                        <p:tav tm="100000">
                                          <p:val>
                                            <p:strVal val="#ppt_h"/>
                                          </p:val>
                                        </p:tav>
                                      </p:tavLst>
                                    </p:anim>
                                    <p:animEffect transition="in" filter="fade">
                                      <p:cBhvr>
                                        <p:cTn id="99" dur="1000"/>
                                        <p:tgtEl>
                                          <p:spTgt spid="90"/>
                                        </p:tgtEl>
                                      </p:cBhvr>
                                    </p:animEffect>
                                  </p:childTnLst>
                                </p:cTn>
                              </p:par>
                              <p:par>
                                <p:cTn id="100" presetID="53" presetClass="entr" presetSubtype="16" fill="hold" grpId="0" nodeType="withEffect" nodePh="1">
                                  <p:stCondLst>
                                    <p:cond delay="800"/>
                                  </p:stCondLst>
                                  <p:endCondLst>
                                    <p:cond evt="begin" delay="0">
                                      <p:tn val="100"/>
                                    </p:cond>
                                  </p:endCondLst>
                                  <p:childTnLst>
                                    <p:set>
                                      <p:cBhvr>
                                        <p:cTn id="101" dur="1" fill="hold">
                                          <p:stCondLst>
                                            <p:cond delay="0"/>
                                          </p:stCondLst>
                                        </p:cTn>
                                        <p:tgtEl>
                                          <p:spTgt spid="91"/>
                                        </p:tgtEl>
                                        <p:attrNameLst>
                                          <p:attrName>style.visibility</p:attrName>
                                        </p:attrNameLst>
                                      </p:cBhvr>
                                      <p:to>
                                        <p:strVal val="visible"/>
                                      </p:to>
                                    </p:set>
                                    <p:anim calcmode="lin" valueType="num">
                                      <p:cBhvr>
                                        <p:cTn id="102" dur="1000" fill="hold"/>
                                        <p:tgtEl>
                                          <p:spTgt spid="91"/>
                                        </p:tgtEl>
                                        <p:attrNameLst>
                                          <p:attrName>ppt_w</p:attrName>
                                        </p:attrNameLst>
                                      </p:cBhvr>
                                      <p:tavLst>
                                        <p:tav tm="0">
                                          <p:val>
                                            <p:fltVal val="0"/>
                                          </p:val>
                                        </p:tav>
                                        <p:tav tm="100000">
                                          <p:val>
                                            <p:strVal val="#ppt_w"/>
                                          </p:val>
                                        </p:tav>
                                      </p:tavLst>
                                    </p:anim>
                                    <p:anim calcmode="lin" valueType="num">
                                      <p:cBhvr>
                                        <p:cTn id="103" dur="1000" fill="hold"/>
                                        <p:tgtEl>
                                          <p:spTgt spid="91"/>
                                        </p:tgtEl>
                                        <p:attrNameLst>
                                          <p:attrName>ppt_h</p:attrName>
                                        </p:attrNameLst>
                                      </p:cBhvr>
                                      <p:tavLst>
                                        <p:tav tm="0">
                                          <p:val>
                                            <p:fltVal val="0"/>
                                          </p:val>
                                        </p:tav>
                                        <p:tav tm="100000">
                                          <p:val>
                                            <p:strVal val="#ppt_h"/>
                                          </p:val>
                                        </p:tav>
                                      </p:tavLst>
                                    </p:anim>
                                    <p:animEffect transition="in" filter="fade">
                                      <p:cBhvr>
                                        <p:cTn id="104" dur="1000"/>
                                        <p:tgtEl>
                                          <p:spTgt spid="91"/>
                                        </p:tgtEl>
                                      </p:cBhvr>
                                    </p:animEffect>
                                  </p:childTnLst>
                                </p:cTn>
                              </p:par>
                              <p:par>
                                <p:cTn id="105" presetID="53" presetClass="entr" presetSubtype="16" fill="hold" grpId="0" nodeType="withEffect" nodePh="1">
                                  <p:stCondLst>
                                    <p:cond delay="800"/>
                                  </p:stCondLst>
                                  <p:endCondLst>
                                    <p:cond evt="begin" delay="0">
                                      <p:tn val="105"/>
                                    </p:cond>
                                  </p:endCondLst>
                                  <p:childTnLst>
                                    <p:set>
                                      <p:cBhvr>
                                        <p:cTn id="106" dur="1" fill="hold">
                                          <p:stCondLst>
                                            <p:cond delay="0"/>
                                          </p:stCondLst>
                                        </p:cTn>
                                        <p:tgtEl>
                                          <p:spTgt spid="92"/>
                                        </p:tgtEl>
                                        <p:attrNameLst>
                                          <p:attrName>style.visibility</p:attrName>
                                        </p:attrNameLst>
                                      </p:cBhvr>
                                      <p:to>
                                        <p:strVal val="visible"/>
                                      </p:to>
                                    </p:set>
                                    <p:anim calcmode="lin" valueType="num">
                                      <p:cBhvr>
                                        <p:cTn id="107" dur="1000" fill="hold"/>
                                        <p:tgtEl>
                                          <p:spTgt spid="92"/>
                                        </p:tgtEl>
                                        <p:attrNameLst>
                                          <p:attrName>ppt_w</p:attrName>
                                        </p:attrNameLst>
                                      </p:cBhvr>
                                      <p:tavLst>
                                        <p:tav tm="0">
                                          <p:val>
                                            <p:fltVal val="0"/>
                                          </p:val>
                                        </p:tav>
                                        <p:tav tm="100000">
                                          <p:val>
                                            <p:strVal val="#ppt_w"/>
                                          </p:val>
                                        </p:tav>
                                      </p:tavLst>
                                    </p:anim>
                                    <p:anim calcmode="lin" valueType="num">
                                      <p:cBhvr>
                                        <p:cTn id="108" dur="1000" fill="hold"/>
                                        <p:tgtEl>
                                          <p:spTgt spid="92"/>
                                        </p:tgtEl>
                                        <p:attrNameLst>
                                          <p:attrName>ppt_h</p:attrName>
                                        </p:attrNameLst>
                                      </p:cBhvr>
                                      <p:tavLst>
                                        <p:tav tm="0">
                                          <p:val>
                                            <p:fltVal val="0"/>
                                          </p:val>
                                        </p:tav>
                                        <p:tav tm="100000">
                                          <p:val>
                                            <p:strVal val="#ppt_h"/>
                                          </p:val>
                                        </p:tav>
                                      </p:tavLst>
                                    </p:anim>
                                    <p:animEffect transition="in" filter="fade">
                                      <p:cBhvr>
                                        <p:cTn id="109" dur="1000"/>
                                        <p:tgtEl>
                                          <p:spTgt spid="92"/>
                                        </p:tgtEl>
                                      </p:cBhvr>
                                    </p:animEffect>
                                  </p:childTnLst>
                                </p:cTn>
                              </p:par>
                              <p:par>
                                <p:cTn id="110" presetID="10" presetClass="entr" presetSubtype="0" fill="hold" grpId="0" nodeType="withEffect">
                                  <p:stCondLst>
                                    <p:cond delay="800"/>
                                  </p:stCondLst>
                                  <p:childTnLst>
                                    <p:set>
                                      <p:cBhvr>
                                        <p:cTn id="111" dur="1" fill="hold">
                                          <p:stCondLst>
                                            <p:cond delay="0"/>
                                          </p:stCondLst>
                                        </p:cTn>
                                        <p:tgtEl>
                                          <p:spTgt spid="93">
                                            <p:txEl>
                                              <p:pRg st="0" end="0"/>
                                            </p:txEl>
                                          </p:spTgt>
                                        </p:tgtEl>
                                        <p:attrNameLst>
                                          <p:attrName>style.visibility</p:attrName>
                                        </p:attrNameLst>
                                      </p:cBhvr>
                                      <p:to>
                                        <p:strVal val="visible"/>
                                      </p:to>
                                    </p:set>
                                    <p:animEffect transition="in" filter="fade">
                                      <p:cBhvr>
                                        <p:cTn id="112" dur="500"/>
                                        <p:tgtEl>
                                          <p:spTgt spid="93">
                                            <p:txEl>
                                              <p:pRg st="0" end="0"/>
                                            </p:txEl>
                                          </p:spTgt>
                                        </p:tgtEl>
                                      </p:cBhvr>
                                    </p:animEffect>
                                  </p:childTnLst>
                                </p:cTn>
                              </p:par>
                              <p:par>
                                <p:cTn id="113" presetID="42" presetClass="entr" presetSubtype="0" fill="hold" grpId="0" nodeType="withEffect">
                                  <p:stCondLst>
                                    <p:cond delay="200"/>
                                  </p:stCondLst>
                                  <p:childTnLst>
                                    <p:set>
                                      <p:cBhvr>
                                        <p:cTn id="114" dur="1" fill="hold">
                                          <p:stCondLst>
                                            <p:cond delay="0"/>
                                          </p:stCondLst>
                                        </p:cTn>
                                        <p:tgtEl>
                                          <p:spTgt spid="94">
                                            <p:txEl>
                                              <p:pRg st="0" end="0"/>
                                            </p:txEl>
                                          </p:spTgt>
                                        </p:tgtEl>
                                        <p:attrNameLst>
                                          <p:attrName>style.visibility</p:attrName>
                                        </p:attrNameLst>
                                      </p:cBhvr>
                                      <p:to>
                                        <p:strVal val="visible"/>
                                      </p:to>
                                    </p:set>
                                    <p:animEffect transition="in" filter="fade">
                                      <p:cBhvr>
                                        <p:cTn id="115" dur="400"/>
                                        <p:tgtEl>
                                          <p:spTgt spid="94">
                                            <p:txEl>
                                              <p:pRg st="0" end="0"/>
                                            </p:txEl>
                                          </p:spTgt>
                                        </p:tgtEl>
                                      </p:cBhvr>
                                    </p:animEffect>
                                    <p:anim calcmode="lin" valueType="num">
                                      <p:cBhvr>
                                        <p:cTn id="116"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9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build="p">
        <p:tmplLst>
          <p:tmpl lvl="1">
            <p:tnLst>
              <p:par>
                <p:cTn presetID="10" presetClass="entr" presetSubtype="0" fill="hold" nodeType="withEffect">
                  <p:stCondLst>
                    <p:cond delay="8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les images slide 2">
    <p:spTree>
      <p:nvGrpSpPr>
        <p:cNvPr id="1" name=""/>
        <p:cNvGrpSpPr/>
        <p:nvPr/>
      </p:nvGrpSpPr>
      <p:grpSpPr>
        <a:xfrm>
          <a:off x="0" y="0"/>
          <a:ext cx="0" cy="0"/>
          <a:chOff x="0" y="0"/>
          <a:chExt cx="0" cy="0"/>
        </a:xfrm>
      </p:grpSpPr>
      <p:sp>
        <p:nvSpPr>
          <p:cNvPr id="22" name="Picture Placeholder 2"/>
          <p:cNvSpPr>
            <a:spLocks noGrp="1" noChangeAspect="1"/>
          </p:cNvSpPr>
          <p:nvPr>
            <p:ph type="pic" sz="quarter" idx="48"/>
          </p:nvPr>
        </p:nvSpPr>
        <p:spPr>
          <a:xfrm>
            <a:off x="165100"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3" name="Picture Placeholder 2"/>
          <p:cNvSpPr>
            <a:spLocks noGrp="1" noChangeAspect="1"/>
          </p:cNvSpPr>
          <p:nvPr>
            <p:ph type="pic" sz="quarter" idx="49"/>
          </p:nvPr>
        </p:nvSpPr>
        <p:spPr>
          <a:xfrm>
            <a:off x="1664297"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4" name="Picture Placeholder 2"/>
          <p:cNvSpPr>
            <a:spLocks noGrp="1" noChangeAspect="1"/>
          </p:cNvSpPr>
          <p:nvPr>
            <p:ph type="pic" sz="quarter" idx="50"/>
          </p:nvPr>
        </p:nvSpPr>
        <p:spPr>
          <a:xfrm>
            <a:off x="3163494"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9" name="Picture Placeholder 2"/>
          <p:cNvSpPr>
            <a:spLocks noGrp="1" noChangeAspect="1"/>
          </p:cNvSpPr>
          <p:nvPr>
            <p:ph type="pic" sz="quarter" idx="55"/>
          </p:nvPr>
        </p:nvSpPr>
        <p:spPr>
          <a:xfrm>
            <a:off x="165100"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0" name="Picture Placeholder 2"/>
          <p:cNvSpPr>
            <a:spLocks noGrp="1" noChangeAspect="1"/>
          </p:cNvSpPr>
          <p:nvPr>
            <p:ph type="pic" sz="quarter" idx="56"/>
          </p:nvPr>
        </p:nvSpPr>
        <p:spPr>
          <a:xfrm>
            <a:off x="1664297"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1" name="Picture Placeholder 2"/>
          <p:cNvSpPr>
            <a:spLocks noGrp="1" noChangeAspect="1"/>
          </p:cNvSpPr>
          <p:nvPr>
            <p:ph type="pic" sz="quarter" idx="57"/>
          </p:nvPr>
        </p:nvSpPr>
        <p:spPr>
          <a:xfrm>
            <a:off x="3163494"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6" name="Picture Placeholder 2"/>
          <p:cNvSpPr>
            <a:spLocks noGrp="1" noChangeAspect="1"/>
          </p:cNvSpPr>
          <p:nvPr>
            <p:ph type="pic" sz="quarter" idx="62"/>
          </p:nvPr>
        </p:nvSpPr>
        <p:spPr>
          <a:xfrm>
            <a:off x="165100"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7" name="Picture Placeholder 2"/>
          <p:cNvSpPr>
            <a:spLocks noGrp="1" noChangeAspect="1"/>
          </p:cNvSpPr>
          <p:nvPr>
            <p:ph type="pic" sz="quarter" idx="63"/>
          </p:nvPr>
        </p:nvSpPr>
        <p:spPr>
          <a:xfrm>
            <a:off x="1664297"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8" name="Picture Placeholder 2"/>
          <p:cNvSpPr>
            <a:spLocks noGrp="1" noChangeAspect="1"/>
          </p:cNvSpPr>
          <p:nvPr>
            <p:ph type="pic" sz="quarter" idx="64"/>
          </p:nvPr>
        </p:nvSpPr>
        <p:spPr>
          <a:xfrm>
            <a:off x="3163494"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5" name="Picture Placeholder 2"/>
          <p:cNvSpPr>
            <a:spLocks noGrp="1" noChangeAspect="1"/>
          </p:cNvSpPr>
          <p:nvPr>
            <p:ph type="pic" sz="quarter" idx="70"/>
          </p:nvPr>
        </p:nvSpPr>
        <p:spPr>
          <a:xfrm>
            <a:off x="165100"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6" name="Picture Placeholder 2"/>
          <p:cNvSpPr>
            <a:spLocks noGrp="1" noChangeAspect="1"/>
          </p:cNvSpPr>
          <p:nvPr>
            <p:ph type="pic" sz="quarter" idx="71"/>
          </p:nvPr>
        </p:nvSpPr>
        <p:spPr>
          <a:xfrm>
            <a:off x="1664297"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7" name="Picture Placeholder 2"/>
          <p:cNvSpPr>
            <a:spLocks noGrp="1" noChangeAspect="1"/>
          </p:cNvSpPr>
          <p:nvPr>
            <p:ph type="pic" sz="quarter" idx="72"/>
          </p:nvPr>
        </p:nvSpPr>
        <p:spPr>
          <a:xfrm>
            <a:off x="3163494"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32" name="Text Placeholder 7"/>
          <p:cNvSpPr>
            <a:spLocks noGrp="1"/>
          </p:cNvSpPr>
          <p:nvPr>
            <p:ph type="body" sz="quarter" idx="10" hasCustomPrompt="1"/>
          </p:nvPr>
        </p:nvSpPr>
        <p:spPr>
          <a:xfrm>
            <a:off x="4778374" y="250548"/>
            <a:ext cx="3903663"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33" name="Text Placeholder 7"/>
          <p:cNvSpPr>
            <a:spLocks noGrp="1"/>
          </p:cNvSpPr>
          <p:nvPr>
            <p:ph type="body" sz="quarter" idx="11" hasCustomPrompt="1"/>
          </p:nvPr>
        </p:nvSpPr>
        <p:spPr>
          <a:xfrm>
            <a:off x="4778374" y="669317"/>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4" name="Text Placeholder 7"/>
          <p:cNvSpPr>
            <a:spLocks noGrp="1"/>
          </p:cNvSpPr>
          <p:nvPr>
            <p:ph type="body" sz="quarter" idx="40" hasCustomPrompt="1"/>
          </p:nvPr>
        </p:nvSpPr>
        <p:spPr>
          <a:xfrm>
            <a:off x="4763028" y="1203196"/>
            <a:ext cx="3925015"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35" name="Text Placeholder 7"/>
          <p:cNvSpPr>
            <a:spLocks noGrp="1"/>
          </p:cNvSpPr>
          <p:nvPr>
            <p:ph type="body" sz="quarter" idx="41" hasCustomPrompt="1"/>
          </p:nvPr>
        </p:nvSpPr>
        <p:spPr>
          <a:xfrm>
            <a:off x="4763028" y="1605028"/>
            <a:ext cx="3925017"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36" name="Text Placeholder 2"/>
          <p:cNvSpPr>
            <a:spLocks noGrp="1"/>
          </p:cNvSpPr>
          <p:nvPr>
            <p:ph type="body" sz="quarter" idx="42" hasCustomPrompt="1"/>
          </p:nvPr>
        </p:nvSpPr>
        <p:spPr>
          <a:xfrm>
            <a:off x="4778374" y="1880840"/>
            <a:ext cx="3903663" cy="3653876"/>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42364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73"/>
                                        </p:tgtEl>
                                        <p:attrNameLst>
                                          <p:attrName>style.visibility</p:attrName>
                                        </p:attrNameLst>
                                      </p:cBhvr>
                                      <p:to>
                                        <p:strVal val="visible"/>
                                      </p:to>
                                    </p:set>
                                    <p:anim calcmode="lin" valueType="num">
                                      <p:cBhvr>
                                        <p:cTn id="12" dur="1000" fill="hold"/>
                                        <p:tgtEl>
                                          <p:spTgt spid="73"/>
                                        </p:tgtEl>
                                        <p:attrNameLst>
                                          <p:attrName>ppt_w</p:attrName>
                                        </p:attrNameLst>
                                      </p:cBhvr>
                                      <p:tavLst>
                                        <p:tav tm="0">
                                          <p:val>
                                            <p:fltVal val="0"/>
                                          </p:val>
                                        </p:tav>
                                        <p:tav tm="100000">
                                          <p:val>
                                            <p:strVal val="#ppt_w"/>
                                          </p:val>
                                        </p:tav>
                                      </p:tavLst>
                                    </p:anim>
                                    <p:anim calcmode="lin" valueType="num">
                                      <p:cBhvr>
                                        <p:cTn id="13" dur="1000" fill="hold"/>
                                        <p:tgtEl>
                                          <p:spTgt spid="73"/>
                                        </p:tgtEl>
                                        <p:attrNameLst>
                                          <p:attrName>ppt_h</p:attrName>
                                        </p:attrNameLst>
                                      </p:cBhvr>
                                      <p:tavLst>
                                        <p:tav tm="0">
                                          <p:val>
                                            <p:fltVal val="0"/>
                                          </p:val>
                                        </p:tav>
                                        <p:tav tm="100000">
                                          <p:val>
                                            <p:strVal val="#ppt_h"/>
                                          </p:val>
                                        </p:tav>
                                      </p:tavLst>
                                    </p:anim>
                                    <p:animEffect transition="in" filter="fade">
                                      <p:cBhvr>
                                        <p:cTn id="14" dur="1000"/>
                                        <p:tgtEl>
                                          <p:spTgt spid="7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79"/>
                                        </p:tgtEl>
                                        <p:attrNameLst>
                                          <p:attrName>style.visibility</p:attrName>
                                        </p:attrNameLst>
                                      </p:cBhvr>
                                      <p:to>
                                        <p:strVal val="visible"/>
                                      </p:to>
                                    </p:set>
                                    <p:anim calcmode="lin" valueType="num">
                                      <p:cBhvr>
                                        <p:cTn id="22" dur="1000" fill="hold"/>
                                        <p:tgtEl>
                                          <p:spTgt spid="79"/>
                                        </p:tgtEl>
                                        <p:attrNameLst>
                                          <p:attrName>ppt_w</p:attrName>
                                        </p:attrNameLst>
                                      </p:cBhvr>
                                      <p:tavLst>
                                        <p:tav tm="0">
                                          <p:val>
                                            <p:fltVal val="0"/>
                                          </p:val>
                                        </p:tav>
                                        <p:tav tm="100000">
                                          <p:val>
                                            <p:strVal val="#ppt_w"/>
                                          </p:val>
                                        </p:tav>
                                      </p:tavLst>
                                    </p:anim>
                                    <p:anim calcmode="lin" valueType="num">
                                      <p:cBhvr>
                                        <p:cTn id="23" dur="1000" fill="hold"/>
                                        <p:tgtEl>
                                          <p:spTgt spid="79"/>
                                        </p:tgtEl>
                                        <p:attrNameLst>
                                          <p:attrName>ppt_h</p:attrName>
                                        </p:attrNameLst>
                                      </p:cBhvr>
                                      <p:tavLst>
                                        <p:tav tm="0">
                                          <p:val>
                                            <p:fltVal val="0"/>
                                          </p:val>
                                        </p:tav>
                                        <p:tav tm="100000">
                                          <p:val>
                                            <p:strVal val="#ppt_h"/>
                                          </p:val>
                                        </p:tav>
                                      </p:tavLst>
                                    </p:anim>
                                    <p:animEffect transition="in" filter="fade">
                                      <p:cBhvr>
                                        <p:cTn id="24" dur="1000"/>
                                        <p:tgtEl>
                                          <p:spTgt spid="79"/>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80"/>
                                        </p:tgtEl>
                                        <p:attrNameLst>
                                          <p:attrName>style.visibility</p:attrName>
                                        </p:attrNameLst>
                                      </p:cBhvr>
                                      <p:to>
                                        <p:strVal val="visible"/>
                                      </p:to>
                                    </p:set>
                                    <p:anim calcmode="lin" valueType="num">
                                      <p:cBhvr>
                                        <p:cTn id="27" dur="1000" fill="hold"/>
                                        <p:tgtEl>
                                          <p:spTgt spid="80"/>
                                        </p:tgtEl>
                                        <p:attrNameLst>
                                          <p:attrName>ppt_w</p:attrName>
                                        </p:attrNameLst>
                                      </p:cBhvr>
                                      <p:tavLst>
                                        <p:tav tm="0">
                                          <p:val>
                                            <p:fltVal val="0"/>
                                          </p:val>
                                        </p:tav>
                                        <p:tav tm="100000">
                                          <p:val>
                                            <p:strVal val="#ppt_w"/>
                                          </p:val>
                                        </p:tav>
                                      </p:tavLst>
                                    </p:anim>
                                    <p:anim calcmode="lin" valueType="num">
                                      <p:cBhvr>
                                        <p:cTn id="28" dur="1000" fill="hold"/>
                                        <p:tgtEl>
                                          <p:spTgt spid="80"/>
                                        </p:tgtEl>
                                        <p:attrNameLst>
                                          <p:attrName>ppt_h</p:attrName>
                                        </p:attrNameLst>
                                      </p:cBhvr>
                                      <p:tavLst>
                                        <p:tav tm="0">
                                          <p:val>
                                            <p:fltVal val="0"/>
                                          </p:val>
                                        </p:tav>
                                        <p:tav tm="100000">
                                          <p:val>
                                            <p:strVal val="#ppt_h"/>
                                          </p:val>
                                        </p:tav>
                                      </p:tavLst>
                                    </p:anim>
                                    <p:animEffect transition="in" filter="fade">
                                      <p:cBhvr>
                                        <p:cTn id="29" dur="1000"/>
                                        <p:tgtEl>
                                          <p:spTgt spid="80"/>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81"/>
                                        </p:tgtEl>
                                        <p:attrNameLst>
                                          <p:attrName>style.visibility</p:attrName>
                                        </p:attrNameLst>
                                      </p:cBhvr>
                                      <p:to>
                                        <p:strVal val="visible"/>
                                      </p:to>
                                    </p:set>
                                    <p:anim calcmode="lin" valueType="num">
                                      <p:cBhvr>
                                        <p:cTn id="32" dur="1000" fill="hold"/>
                                        <p:tgtEl>
                                          <p:spTgt spid="81"/>
                                        </p:tgtEl>
                                        <p:attrNameLst>
                                          <p:attrName>ppt_w</p:attrName>
                                        </p:attrNameLst>
                                      </p:cBhvr>
                                      <p:tavLst>
                                        <p:tav tm="0">
                                          <p:val>
                                            <p:fltVal val="0"/>
                                          </p:val>
                                        </p:tav>
                                        <p:tav tm="100000">
                                          <p:val>
                                            <p:strVal val="#ppt_w"/>
                                          </p:val>
                                        </p:tav>
                                      </p:tavLst>
                                    </p:anim>
                                    <p:anim calcmode="lin" valueType="num">
                                      <p:cBhvr>
                                        <p:cTn id="33" dur="1000" fill="hold"/>
                                        <p:tgtEl>
                                          <p:spTgt spid="81"/>
                                        </p:tgtEl>
                                        <p:attrNameLst>
                                          <p:attrName>ppt_h</p:attrName>
                                        </p:attrNameLst>
                                      </p:cBhvr>
                                      <p:tavLst>
                                        <p:tav tm="0">
                                          <p:val>
                                            <p:fltVal val="0"/>
                                          </p:val>
                                        </p:tav>
                                        <p:tav tm="100000">
                                          <p:val>
                                            <p:strVal val="#ppt_h"/>
                                          </p:val>
                                        </p:tav>
                                      </p:tavLst>
                                    </p:anim>
                                    <p:animEffect transition="in" filter="fade">
                                      <p:cBhvr>
                                        <p:cTn id="34" dur="1000"/>
                                        <p:tgtEl>
                                          <p:spTgt spid="81"/>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Effect transition="in" filter="fade">
                                      <p:cBhvr>
                                        <p:cTn id="39" dur="1000"/>
                                        <p:tgtEl>
                                          <p:spTgt spid="86"/>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87"/>
                                        </p:tgtEl>
                                        <p:attrNameLst>
                                          <p:attrName>style.visibility</p:attrName>
                                        </p:attrNameLst>
                                      </p:cBhvr>
                                      <p:to>
                                        <p:strVal val="visible"/>
                                      </p:to>
                                    </p:set>
                                    <p:anim calcmode="lin" valueType="num">
                                      <p:cBhvr>
                                        <p:cTn id="42" dur="1000" fill="hold"/>
                                        <p:tgtEl>
                                          <p:spTgt spid="87"/>
                                        </p:tgtEl>
                                        <p:attrNameLst>
                                          <p:attrName>ppt_w</p:attrName>
                                        </p:attrNameLst>
                                      </p:cBhvr>
                                      <p:tavLst>
                                        <p:tav tm="0">
                                          <p:val>
                                            <p:fltVal val="0"/>
                                          </p:val>
                                        </p:tav>
                                        <p:tav tm="100000">
                                          <p:val>
                                            <p:strVal val="#ppt_w"/>
                                          </p:val>
                                        </p:tav>
                                      </p:tavLst>
                                    </p:anim>
                                    <p:anim calcmode="lin" valueType="num">
                                      <p:cBhvr>
                                        <p:cTn id="43" dur="1000" fill="hold"/>
                                        <p:tgtEl>
                                          <p:spTgt spid="87"/>
                                        </p:tgtEl>
                                        <p:attrNameLst>
                                          <p:attrName>ppt_h</p:attrName>
                                        </p:attrNameLst>
                                      </p:cBhvr>
                                      <p:tavLst>
                                        <p:tav tm="0">
                                          <p:val>
                                            <p:fltVal val="0"/>
                                          </p:val>
                                        </p:tav>
                                        <p:tav tm="100000">
                                          <p:val>
                                            <p:strVal val="#ppt_h"/>
                                          </p:val>
                                        </p:tav>
                                      </p:tavLst>
                                    </p:anim>
                                    <p:animEffect transition="in" filter="fade">
                                      <p:cBhvr>
                                        <p:cTn id="44" dur="1000"/>
                                        <p:tgtEl>
                                          <p:spTgt spid="87"/>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88"/>
                                        </p:tgtEl>
                                        <p:attrNameLst>
                                          <p:attrName>style.visibility</p:attrName>
                                        </p:attrNameLst>
                                      </p:cBhvr>
                                      <p:to>
                                        <p:strVal val="visible"/>
                                      </p:to>
                                    </p:set>
                                    <p:anim calcmode="lin" valueType="num">
                                      <p:cBhvr>
                                        <p:cTn id="47" dur="1000" fill="hold"/>
                                        <p:tgtEl>
                                          <p:spTgt spid="88"/>
                                        </p:tgtEl>
                                        <p:attrNameLst>
                                          <p:attrName>ppt_w</p:attrName>
                                        </p:attrNameLst>
                                      </p:cBhvr>
                                      <p:tavLst>
                                        <p:tav tm="0">
                                          <p:val>
                                            <p:fltVal val="0"/>
                                          </p:val>
                                        </p:tav>
                                        <p:tav tm="100000">
                                          <p:val>
                                            <p:strVal val="#ppt_w"/>
                                          </p:val>
                                        </p:tav>
                                      </p:tavLst>
                                    </p:anim>
                                    <p:anim calcmode="lin" valueType="num">
                                      <p:cBhvr>
                                        <p:cTn id="48" dur="1000" fill="hold"/>
                                        <p:tgtEl>
                                          <p:spTgt spid="88"/>
                                        </p:tgtEl>
                                        <p:attrNameLst>
                                          <p:attrName>ppt_h</p:attrName>
                                        </p:attrNameLst>
                                      </p:cBhvr>
                                      <p:tavLst>
                                        <p:tav tm="0">
                                          <p:val>
                                            <p:fltVal val="0"/>
                                          </p:val>
                                        </p:tav>
                                        <p:tav tm="100000">
                                          <p:val>
                                            <p:strVal val="#ppt_h"/>
                                          </p:val>
                                        </p:tav>
                                      </p:tavLst>
                                    </p:anim>
                                    <p:animEffect transition="in" filter="fade">
                                      <p:cBhvr>
                                        <p:cTn id="49" dur="1000"/>
                                        <p:tgtEl>
                                          <p:spTgt spid="88"/>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fltVal val="0"/>
                                          </p:val>
                                        </p:tav>
                                        <p:tav tm="100000">
                                          <p:val>
                                            <p:strVal val="#ppt_w"/>
                                          </p:val>
                                        </p:tav>
                                      </p:tavLst>
                                    </p:anim>
                                    <p:anim calcmode="lin" valueType="num">
                                      <p:cBhvr>
                                        <p:cTn id="53" dur="1000" fill="hold"/>
                                        <p:tgtEl>
                                          <p:spTgt spid="25"/>
                                        </p:tgtEl>
                                        <p:attrNameLst>
                                          <p:attrName>ppt_h</p:attrName>
                                        </p:attrNameLst>
                                      </p:cBhvr>
                                      <p:tavLst>
                                        <p:tav tm="0">
                                          <p:val>
                                            <p:fltVal val="0"/>
                                          </p:val>
                                        </p:tav>
                                        <p:tav tm="100000">
                                          <p:val>
                                            <p:strVal val="#ppt_h"/>
                                          </p:val>
                                        </p:tav>
                                      </p:tavLst>
                                    </p:anim>
                                    <p:animEffect transition="in" filter="fade">
                                      <p:cBhvr>
                                        <p:cTn id="54" dur="1000"/>
                                        <p:tgtEl>
                                          <p:spTgt spid="25"/>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26"/>
                                        </p:tgtEl>
                                        <p:attrNameLst>
                                          <p:attrName>style.visibility</p:attrName>
                                        </p:attrNameLst>
                                      </p:cBhvr>
                                      <p:to>
                                        <p:strVal val="visible"/>
                                      </p:to>
                                    </p:set>
                                    <p:anim calcmode="lin" valueType="num">
                                      <p:cBhvr>
                                        <p:cTn id="57" dur="1000" fill="hold"/>
                                        <p:tgtEl>
                                          <p:spTgt spid="26"/>
                                        </p:tgtEl>
                                        <p:attrNameLst>
                                          <p:attrName>ppt_w</p:attrName>
                                        </p:attrNameLst>
                                      </p:cBhvr>
                                      <p:tavLst>
                                        <p:tav tm="0">
                                          <p:val>
                                            <p:fltVal val="0"/>
                                          </p:val>
                                        </p:tav>
                                        <p:tav tm="100000">
                                          <p:val>
                                            <p:strVal val="#ppt_w"/>
                                          </p:val>
                                        </p:tav>
                                      </p:tavLst>
                                    </p:anim>
                                    <p:anim calcmode="lin" valueType="num">
                                      <p:cBhvr>
                                        <p:cTn id="58" dur="1000" fill="hold"/>
                                        <p:tgtEl>
                                          <p:spTgt spid="26"/>
                                        </p:tgtEl>
                                        <p:attrNameLst>
                                          <p:attrName>ppt_h</p:attrName>
                                        </p:attrNameLst>
                                      </p:cBhvr>
                                      <p:tavLst>
                                        <p:tav tm="0">
                                          <p:val>
                                            <p:fltVal val="0"/>
                                          </p:val>
                                        </p:tav>
                                        <p:tav tm="100000">
                                          <p:val>
                                            <p:strVal val="#ppt_h"/>
                                          </p:val>
                                        </p:tav>
                                      </p:tavLst>
                                    </p:anim>
                                    <p:animEffect transition="in" filter="fade">
                                      <p:cBhvr>
                                        <p:cTn id="59" dur="1000"/>
                                        <p:tgtEl>
                                          <p:spTgt spid="26"/>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27"/>
                                        </p:tgtEl>
                                        <p:attrNameLst>
                                          <p:attrName>style.visibility</p:attrName>
                                        </p:attrNameLst>
                                      </p:cBhvr>
                                      <p:to>
                                        <p:strVal val="visible"/>
                                      </p:to>
                                    </p:set>
                                    <p:anim calcmode="lin" valueType="num">
                                      <p:cBhvr>
                                        <p:cTn id="62" dur="1000" fill="hold"/>
                                        <p:tgtEl>
                                          <p:spTgt spid="27"/>
                                        </p:tgtEl>
                                        <p:attrNameLst>
                                          <p:attrName>ppt_w</p:attrName>
                                        </p:attrNameLst>
                                      </p:cBhvr>
                                      <p:tavLst>
                                        <p:tav tm="0">
                                          <p:val>
                                            <p:fltVal val="0"/>
                                          </p:val>
                                        </p:tav>
                                        <p:tav tm="100000">
                                          <p:val>
                                            <p:strVal val="#ppt_w"/>
                                          </p:val>
                                        </p:tav>
                                      </p:tavLst>
                                    </p:anim>
                                    <p:anim calcmode="lin" valueType="num">
                                      <p:cBhvr>
                                        <p:cTn id="63" dur="1000" fill="hold"/>
                                        <p:tgtEl>
                                          <p:spTgt spid="27"/>
                                        </p:tgtEl>
                                        <p:attrNameLst>
                                          <p:attrName>ppt_h</p:attrName>
                                        </p:attrNameLst>
                                      </p:cBhvr>
                                      <p:tavLst>
                                        <p:tav tm="0">
                                          <p:val>
                                            <p:fltVal val="0"/>
                                          </p:val>
                                        </p:tav>
                                        <p:tav tm="100000">
                                          <p:val>
                                            <p:strVal val="#ppt_h"/>
                                          </p:val>
                                        </p:tav>
                                      </p:tavLst>
                                    </p:anim>
                                    <p:animEffect transition="in" filter="fade">
                                      <p:cBhvr>
                                        <p:cTn id="64" dur="1000"/>
                                        <p:tgtEl>
                                          <p:spTgt spid="27"/>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400"/>
                                        <p:tgtEl>
                                          <p:spTgt spid="32">
                                            <p:txEl>
                                              <p:pRg st="0" end="0"/>
                                            </p:txEl>
                                          </p:spTgt>
                                        </p:tgtEl>
                                      </p:cBhvr>
                                    </p:animEffect>
                                    <p:anim calcmode="lin" valueType="num">
                                      <p:cBhvr>
                                        <p:cTn id="6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32">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33">
                                            <p:txEl>
                                              <p:pRg st="0" end="0"/>
                                            </p:txEl>
                                          </p:spTgt>
                                        </p:tgtEl>
                                        <p:attrNameLst>
                                          <p:attrName>style.visibility</p:attrName>
                                        </p:attrNameLst>
                                      </p:cBhvr>
                                      <p:to>
                                        <p:strVal val="visible"/>
                                      </p:to>
                                    </p:set>
                                    <p:animEffect transition="in" filter="fade">
                                      <p:cBhvr>
                                        <p:cTn id="72" dur="500"/>
                                        <p:tgtEl>
                                          <p:spTgt spid="33">
                                            <p:txEl>
                                              <p:pRg st="0" end="0"/>
                                            </p:txEl>
                                          </p:spTgt>
                                        </p:tgtEl>
                                      </p:cBhvr>
                                    </p:animEffect>
                                    <p:anim calcmode="lin" valueType="num">
                                      <p:cBhvr>
                                        <p:cTn id="7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3">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34">
                                            <p:txEl>
                                              <p:pRg st="0" end="0"/>
                                            </p:txEl>
                                          </p:spTgt>
                                        </p:tgtEl>
                                        <p:attrNameLst>
                                          <p:attrName>style.visibility</p:attrName>
                                        </p:attrNameLst>
                                      </p:cBhvr>
                                      <p:to>
                                        <p:strVal val="visible"/>
                                      </p:to>
                                    </p:set>
                                    <p:animEffect transition="in" filter="fade">
                                      <p:cBhvr>
                                        <p:cTn id="77" dur="400"/>
                                        <p:tgtEl>
                                          <p:spTgt spid="34">
                                            <p:txEl>
                                              <p:pRg st="0" end="0"/>
                                            </p:txEl>
                                          </p:spTgt>
                                        </p:tgtEl>
                                      </p:cBhvr>
                                    </p:animEffect>
                                    <p:anim calcmode="lin" valueType="num">
                                      <p:cBhvr>
                                        <p:cTn id="78"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34">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fade">
                                      <p:cBhvr>
                                        <p:cTn id="82" dur="500"/>
                                        <p:tgtEl>
                                          <p:spTgt spid="35">
                                            <p:txEl>
                                              <p:pRg st="0" end="0"/>
                                            </p:txEl>
                                          </p:spTgt>
                                        </p:tgtEl>
                                      </p:cBhvr>
                                    </p:animEffect>
                                    <p:anim calcmode="lin" valueType="num">
                                      <p:cBhvr>
                                        <p:cTn id="8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4" dur="500" fill="hold"/>
                                        <p:tgtEl>
                                          <p:spTgt spid="35">
                                            <p:txEl>
                                              <p:pRg st="0" end="0"/>
                                            </p:txEl>
                                          </p:spTgt>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800"/>
                                  </p:stCondLst>
                                  <p:childTnLst>
                                    <p:set>
                                      <p:cBhvr>
                                        <p:cTn id="86" dur="1" fill="hold">
                                          <p:stCondLst>
                                            <p:cond delay="0"/>
                                          </p:stCondLst>
                                        </p:cTn>
                                        <p:tgtEl>
                                          <p:spTgt spid="36">
                                            <p:txEl>
                                              <p:pRg st="0" end="0"/>
                                            </p:txEl>
                                          </p:spTgt>
                                        </p:tgtEl>
                                        <p:attrNameLst>
                                          <p:attrName>style.visibility</p:attrName>
                                        </p:attrNameLst>
                                      </p:cBhvr>
                                      <p:to>
                                        <p:strVal val="visible"/>
                                      </p:to>
                                    </p:set>
                                    <p:animEffect transition="in" filter="fade">
                                      <p:cBhvr>
                                        <p:cTn id="87" dur="500"/>
                                        <p:tgtEl>
                                          <p:spTgt spid="36">
                                            <p:txEl>
                                              <p:pRg st="0" end="0"/>
                                            </p:txEl>
                                          </p:spTgt>
                                        </p:tgtEl>
                                      </p:cBhvr>
                                    </p:animEffect>
                                  </p:childTnLst>
                                </p:cTn>
                              </p:par>
                              <p:par>
                                <p:cTn id="88" presetID="10" presetClass="entr" presetSubtype="0" fill="hold" grpId="0" nodeType="withEffect">
                                  <p:stCondLst>
                                    <p:cond delay="800"/>
                                  </p:stCondLst>
                                  <p:childTnLst>
                                    <p:set>
                                      <p:cBhvr>
                                        <p:cTn id="89" dur="1" fill="hold">
                                          <p:stCondLst>
                                            <p:cond delay="0"/>
                                          </p:stCondLst>
                                        </p:cTn>
                                        <p:tgtEl>
                                          <p:spTgt spid="36">
                                            <p:txEl>
                                              <p:pRg st="2" end="2"/>
                                            </p:txEl>
                                          </p:spTgt>
                                        </p:tgtEl>
                                        <p:attrNameLst>
                                          <p:attrName>style.visibility</p:attrName>
                                        </p:attrNameLst>
                                      </p:cBhvr>
                                      <p:to>
                                        <p:strVal val="visible"/>
                                      </p:to>
                                    </p:set>
                                    <p:animEffect transition="in" filter="fade">
                                      <p:cBhvr>
                                        <p:cTn id="90"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3" grpId="0"/>
      <p:bldP spid="74" grpId="0"/>
      <p:bldP spid="79" grpId="0"/>
      <p:bldP spid="80" grpId="0"/>
      <p:bldP spid="81" grpId="0"/>
      <p:bldP spid="86" grpId="0"/>
      <p:bldP spid="87" grpId="0"/>
      <p:bldP spid="88" grpId="0"/>
      <p:bldP spid="25" grpId="0"/>
      <p:bldP spid="26" grpId="0"/>
      <p:bldP spid="27" grpId="0"/>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ex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Text Placeholder 2"/>
          <p:cNvSpPr>
            <a:spLocks noGrp="1"/>
          </p:cNvSpPr>
          <p:nvPr>
            <p:ph type="body" sz="quarter" idx="16" hasCustomPrompt="1"/>
          </p:nvPr>
        </p:nvSpPr>
        <p:spPr>
          <a:xfrm>
            <a:off x="452438" y="1161914"/>
            <a:ext cx="8229600" cy="3812253"/>
          </a:xfrm>
          <a:prstGeom prst="rect">
            <a:avLst/>
          </a:prstGeom>
        </p:spPr>
        <p:txBody>
          <a:bodyPr vert="horz" lIns="95057" tIns="47529" rIns="95057" bIns="47529"/>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Tree>
    <p:extLst>
      <p:ext uri="{BB962C8B-B14F-4D97-AF65-F5344CB8AC3E}">
        <p14:creationId xmlns:p14="http://schemas.microsoft.com/office/powerpoint/2010/main" val="188996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nodePh="1">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lumns Text">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452438" y="1140748"/>
            <a:ext cx="8229600" cy="4074720"/>
          </a:xfrm>
          <a:prstGeom prst="rect">
            <a:avLst/>
          </a:prstGeom>
        </p:spPr>
        <p:txBody>
          <a:bodyPr vert="horz" lIns="95057" tIns="47529" rIns="95057" bIns="47529" numCol="2" spcCol="280728"/>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
        <p:nvSpPr>
          <p:cNvPr id="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16354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400"/>
                                        <p:tgtEl>
                                          <p:spTgt spid="6">
                                            <p:txEl>
                                              <p:pRg st="0" end="0"/>
                                            </p:txEl>
                                          </p:spTgt>
                                        </p:tgtEl>
                                      </p:cBhvr>
                                    </p:animEffect>
                                    <p:anim calcmode="lin" valueType="num">
                                      <p:cBhvr>
                                        <p:cTn id="17"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anim calcmode="lin" valueType="num">
                                      <p:cBhvr>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de image with color bar">
    <p:spTree>
      <p:nvGrpSpPr>
        <p:cNvPr id="1" name=""/>
        <p:cNvGrpSpPr/>
        <p:nvPr/>
      </p:nvGrpSpPr>
      <p:grpSpPr>
        <a:xfrm>
          <a:off x="0" y="0"/>
          <a:ext cx="0" cy="0"/>
          <a:chOff x="0" y="0"/>
          <a:chExt cx="0" cy="0"/>
        </a:xfrm>
      </p:grpSpPr>
      <p:sp>
        <p:nvSpPr>
          <p:cNvPr id="2" name="Rectangle 1"/>
          <p:cNvSpPr/>
          <p:nvPr userDrawn="1"/>
        </p:nvSpPr>
        <p:spPr>
          <a:xfrm>
            <a:off x="4538133" y="1278122"/>
            <a:ext cx="4605867" cy="3090677"/>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278122"/>
            <a:ext cx="4741333" cy="3090677"/>
          </a:xfrm>
          <a:custGeom>
            <a:avLst/>
            <a:gdLst/>
            <a:ahLst/>
            <a:cxnLst/>
            <a:rect l="l" t="t" r="r" b="b"/>
            <a:pathLst>
              <a:path w="4741333" h="3090677">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1" y="46162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0" name="Text Placeholder 7"/>
          <p:cNvSpPr>
            <a:spLocks noGrp="1"/>
          </p:cNvSpPr>
          <p:nvPr>
            <p:ph type="body" sz="quarter" idx="18" hasCustomPrompt="1"/>
          </p:nvPr>
        </p:nvSpPr>
        <p:spPr>
          <a:xfrm>
            <a:off x="5004328" y="1883258"/>
            <a:ext cx="3669772"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1" name="Text Placeholder 7"/>
          <p:cNvSpPr>
            <a:spLocks noGrp="1"/>
          </p:cNvSpPr>
          <p:nvPr>
            <p:ph type="body" sz="quarter" idx="19" hasCustomPrompt="1"/>
          </p:nvPr>
        </p:nvSpPr>
        <p:spPr>
          <a:xfrm>
            <a:off x="5004328" y="2302027"/>
            <a:ext cx="366977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 name="Text Placeholder 2"/>
          <p:cNvSpPr>
            <a:spLocks noGrp="1"/>
          </p:cNvSpPr>
          <p:nvPr>
            <p:ph type="body" sz="quarter" idx="20" hasCustomPrompt="1"/>
          </p:nvPr>
        </p:nvSpPr>
        <p:spPr>
          <a:xfrm>
            <a:off x="5004328" y="2601224"/>
            <a:ext cx="3669772" cy="1310380"/>
          </a:xfrm>
          <a:prstGeom prst="rect">
            <a:avLst/>
          </a:prstGeom>
        </p:spPr>
        <p:txBody>
          <a:bodyPr vert="horz" lIns="0" tIns="0" rIns="0" bIns="0"/>
          <a:lstStyle>
            <a:lvl1pPr marL="0" indent="0" algn="just">
              <a:lnSpc>
                <a:spcPct val="130000"/>
              </a:lnSpc>
              <a:buNone/>
              <a:defRPr sz="900">
                <a:solidFill>
                  <a:schemeClr val="bg1">
                    <a:lumMod val="95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37354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42" presetClass="entr" presetSubtype="0" fill="hold" grpId="0" nodeType="withEffect">
                                  <p:stCondLst>
                                    <p:cond delay="20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400"/>
                                        <p:tgtEl>
                                          <p:spTgt spid="10">
                                            <p:txEl>
                                              <p:pRg st="0" end="0"/>
                                            </p:txEl>
                                          </p:spTgt>
                                        </p:tgtEl>
                                      </p:cBhvr>
                                    </p:animEffect>
                                    <p:anim calcmode="lin" valueType="num">
                                      <p:cBhvr>
                                        <p:cTn id="2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0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anim calcmode="lin" valueType="num">
                                      <p:cBhvr>
                                        <p:cTn id="3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ree Columns Tex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 name="Text Placeholder 2"/>
          <p:cNvSpPr>
            <a:spLocks noGrp="1"/>
          </p:cNvSpPr>
          <p:nvPr>
            <p:ph type="body" sz="quarter" idx="16" hasCustomPrompt="1"/>
          </p:nvPr>
        </p:nvSpPr>
        <p:spPr>
          <a:xfrm>
            <a:off x="452438" y="1172498"/>
            <a:ext cx="8229600" cy="4093770"/>
          </a:xfrm>
          <a:prstGeom prst="rect">
            <a:avLst/>
          </a:prstGeom>
        </p:spPr>
        <p:txBody>
          <a:bodyPr vert="horz" lIns="95057" tIns="47529" rIns="95057" bIns="47529" numCol="3" spcCol="280728"/>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p>
          <a:p>
            <a:pPr lvl="0"/>
            <a:endParaRPr lang="en-US" dirty="0"/>
          </a:p>
          <a:p>
            <a:pPr lvl="0"/>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p>
          <a:p>
            <a:pPr lvl="0"/>
            <a:endParaRPr lang="en-US" dirty="0"/>
          </a:p>
          <a:p>
            <a:pPr lvl="0"/>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Tree>
    <p:extLst>
      <p:ext uri="{BB962C8B-B14F-4D97-AF65-F5344CB8AC3E}">
        <p14:creationId xmlns:p14="http://schemas.microsoft.com/office/powerpoint/2010/main" val="16079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04271"/>
            <a:ext cx="7886700" cy="1104636"/>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5296959"/>
            <a:ext cx="2057400" cy="304271"/>
          </a:xfrm>
          <a:prstGeom prst="rect">
            <a:avLst/>
          </a:prstGeom>
        </p:spPr>
        <p:txBody>
          <a:bodyPr/>
          <a:lstStyle>
            <a:lvl1pPr>
              <a:defRPr/>
            </a:lvl1pPr>
          </a:lstStyle>
          <a:p>
            <a:fld id="{A2B3F2F7-D8C9-4E43-8D7C-873B3821DA85}" type="datetime1">
              <a:rPr lang="zh-CN" altLang="en-US"/>
              <a:pPr/>
              <a:t>2023/9/16</a:t>
            </a:fld>
            <a:endParaRPr lang="zh-CN" altLang="en-US" sz="1400">
              <a:solidFill>
                <a:schemeClr val="tx1"/>
              </a:solidFill>
            </a:endParaRPr>
          </a:p>
        </p:txBody>
      </p:sp>
      <p:sp>
        <p:nvSpPr>
          <p:cNvPr id="4" name="页脚占位符 3"/>
          <p:cNvSpPr>
            <a:spLocks noGrp="1"/>
          </p:cNvSpPr>
          <p:nvPr>
            <p:ph type="ftr" sz="quarter" idx="11"/>
          </p:nvPr>
        </p:nvSpPr>
        <p:spPr>
          <a:xfrm>
            <a:off x="3028950" y="5296959"/>
            <a:ext cx="3086100" cy="304271"/>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5296959"/>
            <a:ext cx="2057400" cy="304271"/>
          </a:xfrm>
          <a:prstGeom prst="rect">
            <a:avLst/>
          </a:prstGeom>
        </p:spPr>
        <p:txBody>
          <a:bodyPr/>
          <a:lstStyle>
            <a:lvl1pPr>
              <a:defRPr/>
            </a:lvl1pPr>
          </a:lstStyle>
          <a:p>
            <a:fld id="{BE49A5DF-8B1F-43DD-BA44-60E67D5F9AA0}" type="slidenum">
              <a:rPr lang="zh-CN" altLang="en-US"/>
              <a:pPr/>
              <a:t>‹#›</a:t>
            </a:fld>
            <a:endParaRPr lang="zh-CN" altLang="en-US" sz="1400">
              <a:solidFill>
                <a:schemeClr val="tx1"/>
              </a:solidFill>
            </a:endParaRPr>
          </a:p>
        </p:txBody>
      </p:sp>
    </p:spTree>
    <p:extLst>
      <p:ext uri="{BB962C8B-B14F-4D97-AF65-F5344CB8AC3E}">
        <p14:creationId xmlns:p14="http://schemas.microsoft.com/office/powerpoint/2010/main" val="154340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1" y="5296960"/>
            <a:ext cx="2133600" cy="304271"/>
          </a:xfrm>
          <a:prstGeom prst="rect">
            <a:avLst/>
          </a:prstGeom>
        </p:spPr>
        <p:txBody>
          <a:bodyPr/>
          <a:lstStyle/>
          <a:p>
            <a:fld id="{06DB1B64-DBBB-47C8-B605-FDCE552E155A}" type="datetimeFigureOut">
              <a:rPr lang="zh-CN" altLang="en-US" smtClean="0"/>
              <a:t>2023/9/16</a:t>
            </a:fld>
            <a:endParaRPr lang="zh-CN" altLang="en-US"/>
          </a:p>
        </p:txBody>
      </p:sp>
      <p:sp>
        <p:nvSpPr>
          <p:cNvPr id="3" name="页脚占位符 2"/>
          <p:cNvSpPr>
            <a:spLocks noGrp="1"/>
          </p:cNvSpPr>
          <p:nvPr>
            <p:ph type="ftr" sz="quarter" idx="11"/>
          </p:nvPr>
        </p:nvSpPr>
        <p:spPr>
          <a:xfrm>
            <a:off x="3124200" y="5296960"/>
            <a:ext cx="2895600" cy="304271"/>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5296960"/>
            <a:ext cx="2133600" cy="304271"/>
          </a:xfrm>
          <a:prstGeom prst="rect">
            <a:avLst/>
          </a:prstGeom>
        </p:spPr>
        <p:txBody>
          <a:bodyPr/>
          <a:lstStyle/>
          <a:p>
            <a:fld id="{03793D6F-412A-4ABA-AC8C-DAF45DDA03D8}" type="slidenum">
              <a:rPr lang="zh-CN" altLang="en-US" smtClean="0"/>
              <a:t>‹#›</a:t>
            </a:fld>
            <a:endParaRPr lang="zh-CN" altLang="en-US"/>
          </a:p>
        </p:txBody>
      </p:sp>
    </p:spTree>
    <p:extLst>
      <p:ext uri="{BB962C8B-B14F-4D97-AF65-F5344CB8AC3E}">
        <p14:creationId xmlns:p14="http://schemas.microsoft.com/office/powerpoint/2010/main" val="3481377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333501"/>
            <a:ext cx="8229600" cy="377163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1" y="5296960"/>
            <a:ext cx="2133600" cy="304271"/>
          </a:xfrm>
          <a:prstGeom prst="rect">
            <a:avLst/>
          </a:prstGeom>
        </p:spPr>
        <p:txBody>
          <a:bodyPr/>
          <a:lstStyle/>
          <a:p>
            <a:fld id="{06DB1B64-DBBB-47C8-B605-FDCE552E155A}" type="datetimeFigureOut">
              <a:rPr lang="zh-CN" altLang="en-US" smtClean="0"/>
              <a:t>2023/9/16</a:t>
            </a:fld>
            <a:endParaRPr lang="zh-CN" altLang="en-US"/>
          </a:p>
        </p:txBody>
      </p:sp>
      <p:sp>
        <p:nvSpPr>
          <p:cNvPr id="5" name="页脚占位符 4"/>
          <p:cNvSpPr>
            <a:spLocks noGrp="1"/>
          </p:cNvSpPr>
          <p:nvPr>
            <p:ph type="ftr" sz="quarter" idx="11"/>
          </p:nvPr>
        </p:nvSpPr>
        <p:spPr>
          <a:xfrm>
            <a:off x="3124200" y="5296960"/>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60"/>
            <a:ext cx="2133600" cy="304271"/>
          </a:xfrm>
          <a:prstGeom prst="rect">
            <a:avLst/>
          </a:prstGeom>
        </p:spPr>
        <p:txBody>
          <a:bodyPr/>
          <a:lstStyle/>
          <a:p>
            <a:fld id="{03793D6F-412A-4ABA-AC8C-DAF45DDA03D8}" type="slidenum">
              <a:rPr lang="zh-CN" altLang="en-US" smtClean="0"/>
              <a:t>‹#›</a:t>
            </a:fld>
            <a:endParaRPr lang="zh-CN" altLang="en-US"/>
          </a:p>
        </p:txBody>
      </p:sp>
    </p:spTree>
    <p:extLst>
      <p:ext uri="{BB962C8B-B14F-4D97-AF65-F5344CB8AC3E}">
        <p14:creationId xmlns:p14="http://schemas.microsoft.com/office/powerpoint/2010/main" val="145161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5714999"/>
          </a:xfrm>
          <a:prstGeom prst="rect">
            <a:avLst/>
          </a:prstGeom>
        </p:spPr>
      </p:pic>
      <p:cxnSp>
        <p:nvCxnSpPr>
          <p:cNvPr id="3" name="直接连接符 2"/>
          <p:cNvCxnSpPr/>
          <p:nvPr userDrawn="1"/>
        </p:nvCxnSpPr>
        <p:spPr>
          <a:xfrm>
            <a:off x="443753" y="693461"/>
            <a:ext cx="820942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圆角矩形 3"/>
          <p:cNvSpPr/>
          <p:nvPr userDrawn="1"/>
        </p:nvSpPr>
        <p:spPr>
          <a:xfrm rot="18926425">
            <a:off x="575761" y="397125"/>
            <a:ext cx="162180" cy="180200"/>
          </a:xfrm>
          <a:prstGeom prst="roundRect">
            <a:avLst/>
          </a:prstGeom>
          <a:solidFill>
            <a:schemeClr val="tx1"/>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49" dirty="0">
              <a:latin typeface="微软雅黑" panose="020B0503020204020204" pitchFamily="34" charset="-122"/>
              <a:ea typeface="微软雅黑" panose="020B0503020204020204" pitchFamily="34" charset="-122"/>
            </a:endParaRPr>
          </a:p>
        </p:txBody>
      </p:sp>
      <p:cxnSp>
        <p:nvCxnSpPr>
          <p:cNvPr id="5" name="直接连接符 4"/>
          <p:cNvCxnSpPr/>
          <p:nvPr userDrawn="1"/>
        </p:nvCxnSpPr>
        <p:spPr>
          <a:xfrm>
            <a:off x="1906670" y="359809"/>
            <a:ext cx="0" cy="2527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5206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3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5714999"/>
          </a:xfrm>
          <a:prstGeom prst="rect">
            <a:avLst/>
          </a:prstGeom>
        </p:spPr>
      </p:pic>
      <p:cxnSp>
        <p:nvCxnSpPr>
          <p:cNvPr id="3" name="直接连接符 2"/>
          <p:cNvCxnSpPr/>
          <p:nvPr userDrawn="1"/>
        </p:nvCxnSpPr>
        <p:spPr>
          <a:xfrm>
            <a:off x="443753" y="693461"/>
            <a:ext cx="820942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圆角矩形 3"/>
          <p:cNvSpPr/>
          <p:nvPr userDrawn="1"/>
        </p:nvSpPr>
        <p:spPr>
          <a:xfrm rot="18926425">
            <a:off x="575761" y="397125"/>
            <a:ext cx="162180" cy="180200"/>
          </a:xfrm>
          <a:prstGeom prst="roundRect">
            <a:avLst/>
          </a:prstGeom>
          <a:solidFill>
            <a:schemeClr val="tx1"/>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49" dirty="0">
              <a:latin typeface="微软雅黑" panose="020B0503020204020204" pitchFamily="34" charset="-122"/>
              <a:ea typeface="微软雅黑" panose="020B0503020204020204" pitchFamily="34" charset="-122"/>
            </a:endParaRPr>
          </a:p>
        </p:txBody>
      </p:sp>
      <p:cxnSp>
        <p:nvCxnSpPr>
          <p:cNvPr id="5" name="直接连接符 4"/>
          <p:cNvCxnSpPr/>
          <p:nvPr userDrawn="1"/>
        </p:nvCxnSpPr>
        <p:spPr>
          <a:xfrm>
            <a:off x="1906670" y="359809"/>
            <a:ext cx="0" cy="2527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319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143000" y="935302"/>
            <a:ext cx="6858000" cy="1989667"/>
          </a:xfrm>
        </p:spPr>
        <p:txBody>
          <a:bodyPr anchor="b"/>
          <a:lstStyle>
            <a:lvl1pPr algn="ctr">
              <a:defRPr sz="3375"/>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143000" y="3001698"/>
            <a:ext cx="6858000" cy="137980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9383564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438572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623888" y="1424784"/>
            <a:ext cx="7886700" cy="2377281"/>
          </a:xfrm>
        </p:spPr>
        <p:txBody>
          <a:bodyPr anchor="b"/>
          <a:lstStyle>
            <a:lvl1pPr>
              <a:defRPr sz="3375"/>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623888" y="3824554"/>
            <a:ext cx="7886700" cy="1250156"/>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227888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628650" y="1521354"/>
            <a:ext cx="3886200" cy="36261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4629150" y="1521354"/>
            <a:ext cx="3886200" cy="36261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84873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rvices slide 1">
    <p:spTree>
      <p:nvGrpSpPr>
        <p:cNvPr id="1" name=""/>
        <p:cNvGrpSpPr/>
        <p:nvPr/>
      </p:nvGrpSpPr>
      <p:grpSpPr>
        <a:xfrm>
          <a:off x="0" y="0"/>
          <a:ext cx="0" cy="0"/>
          <a:chOff x="0" y="0"/>
          <a:chExt cx="0" cy="0"/>
        </a:xfrm>
      </p:grpSpPr>
      <p:sp>
        <p:nvSpPr>
          <p:cNvPr id="2" name="Rectangle 1"/>
          <p:cNvSpPr/>
          <p:nvPr userDrawn="1"/>
        </p:nvSpPr>
        <p:spPr>
          <a:xfrm>
            <a:off x="1" y="1638300"/>
            <a:ext cx="9144000" cy="2334769"/>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7"/>
          <p:cNvSpPr>
            <a:spLocks noGrp="1"/>
          </p:cNvSpPr>
          <p:nvPr>
            <p:ph type="body" sz="quarter" idx="39" hasCustomPrompt="1"/>
          </p:nvPr>
        </p:nvSpPr>
        <p:spPr>
          <a:xfrm>
            <a:off x="9069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2"/>
                </a:solidFill>
                <a:latin typeface="FontAwesome"/>
                <a:cs typeface="FontAwesome"/>
              </a:defRPr>
            </a:lvl1pPr>
          </a:lstStyle>
          <a:p>
            <a:pPr lvl="0"/>
            <a:r>
              <a:rPr lang="es-ES_tradnl" dirty="0" err="1"/>
              <a:t>icon</a:t>
            </a:r>
            <a:endParaRPr lang="es-ES_tradnl" dirty="0"/>
          </a:p>
        </p:txBody>
      </p:sp>
      <p:sp>
        <p:nvSpPr>
          <p:cNvPr id="14" name="Text Placeholder 7"/>
          <p:cNvSpPr>
            <a:spLocks noGrp="1"/>
          </p:cNvSpPr>
          <p:nvPr>
            <p:ph type="body" sz="quarter" idx="18" hasCustomPrompt="1"/>
          </p:nvPr>
        </p:nvSpPr>
        <p:spPr>
          <a:xfrm>
            <a:off x="4270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2"/>
          <p:cNvSpPr>
            <a:spLocks noGrp="1"/>
          </p:cNvSpPr>
          <p:nvPr>
            <p:ph type="body" sz="quarter" idx="40" hasCustomPrompt="1"/>
          </p:nvPr>
        </p:nvSpPr>
        <p:spPr>
          <a:xfrm>
            <a:off x="4143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 name="Text Placeholder 7"/>
          <p:cNvSpPr>
            <a:spLocks noGrp="1"/>
          </p:cNvSpPr>
          <p:nvPr>
            <p:ph type="body" sz="quarter" idx="41" hasCustomPrompt="1"/>
          </p:nvPr>
        </p:nvSpPr>
        <p:spPr>
          <a:xfrm>
            <a:off x="30405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3"/>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2" hasCustomPrompt="1"/>
          </p:nvPr>
        </p:nvSpPr>
        <p:spPr>
          <a:xfrm>
            <a:off x="25606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8" name="Text Placeholder 2"/>
          <p:cNvSpPr>
            <a:spLocks noGrp="1"/>
          </p:cNvSpPr>
          <p:nvPr>
            <p:ph type="body" sz="quarter" idx="43" hasCustomPrompt="1"/>
          </p:nvPr>
        </p:nvSpPr>
        <p:spPr>
          <a:xfrm>
            <a:off x="25479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9" name="Text Placeholder 7"/>
          <p:cNvSpPr>
            <a:spLocks noGrp="1"/>
          </p:cNvSpPr>
          <p:nvPr>
            <p:ph type="body" sz="quarter" idx="44" hasCustomPrompt="1"/>
          </p:nvPr>
        </p:nvSpPr>
        <p:spPr>
          <a:xfrm>
            <a:off x="51995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4"/>
                </a:solidFill>
                <a:latin typeface="FontAwesome"/>
                <a:cs typeface="FontAwesome"/>
              </a:defRPr>
            </a:lvl1pPr>
          </a:lstStyle>
          <a:p>
            <a:pPr lvl="0"/>
            <a:r>
              <a:rPr lang="es-ES_tradnl" dirty="0" err="1"/>
              <a:t>icon</a:t>
            </a:r>
            <a:endParaRPr lang="es-ES_tradnl" dirty="0"/>
          </a:p>
        </p:txBody>
      </p:sp>
      <p:sp>
        <p:nvSpPr>
          <p:cNvPr id="20" name="Text Placeholder 7"/>
          <p:cNvSpPr>
            <a:spLocks noGrp="1"/>
          </p:cNvSpPr>
          <p:nvPr>
            <p:ph type="body" sz="quarter" idx="45" hasCustomPrompt="1"/>
          </p:nvPr>
        </p:nvSpPr>
        <p:spPr>
          <a:xfrm>
            <a:off x="47196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1" name="Text Placeholder 2"/>
          <p:cNvSpPr>
            <a:spLocks noGrp="1"/>
          </p:cNvSpPr>
          <p:nvPr>
            <p:ph type="body" sz="quarter" idx="46" hasCustomPrompt="1"/>
          </p:nvPr>
        </p:nvSpPr>
        <p:spPr>
          <a:xfrm>
            <a:off x="47069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7" hasCustomPrompt="1"/>
          </p:nvPr>
        </p:nvSpPr>
        <p:spPr>
          <a:xfrm>
            <a:off x="7366533"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5"/>
                </a:solidFill>
                <a:latin typeface="FontAwesome"/>
                <a:cs typeface="FontAwesome"/>
              </a:defRPr>
            </a:lvl1pPr>
          </a:lstStyle>
          <a:p>
            <a:pPr lvl="0"/>
            <a:r>
              <a:rPr lang="es-ES_tradnl" dirty="0" err="1"/>
              <a:t>icon</a:t>
            </a:r>
            <a:endParaRPr lang="es-ES_tradnl" dirty="0"/>
          </a:p>
        </p:txBody>
      </p:sp>
      <p:sp>
        <p:nvSpPr>
          <p:cNvPr id="23" name="Text Placeholder 7"/>
          <p:cNvSpPr>
            <a:spLocks noGrp="1"/>
          </p:cNvSpPr>
          <p:nvPr>
            <p:ph type="body" sz="quarter" idx="48" hasCustomPrompt="1"/>
          </p:nvPr>
        </p:nvSpPr>
        <p:spPr>
          <a:xfrm>
            <a:off x="6886576"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4" name="Text Placeholder 2"/>
          <p:cNvSpPr>
            <a:spLocks noGrp="1"/>
          </p:cNvSpPr>
          <p:nvPr>
            <p:ph type="body" sz="quarter" idx="49" hasCustomPrompt="1"/>
          </p:nvPr>
        </p:nvSpPr>
        <p:spPr>
          <a:xfrm>
            <a:off x="6873877"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5" name="Text Placeholder 2"/>
          <p:cNvSpPr>
            <a:spLocks noGrp="1"/>
          </p:cNvSpPr>
          <p:nvPr>
            <p:ph type="body" sz="quarter" idx="16" hasCustomPrompt="1"/>
          </p:nvPr>
        </p:nvSpPr>
        <p:spPr>
          <a:xfrm>
            <a:off x="443971" y="44638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Tree>
    <p:extLst>
      <p:ext uri="{BB962C8B-B14F-4D97-AF65-F5344CB8AC3E}">
        <p14:creationId xmlns:p14="http://schemas.microsoft.com/office/powerpoint/2010/main" val="36349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200"/>
                            </p:stCondLst>
                            <p:childTnLst>
                              <p:par>
                                <p:cTn id="20" presetID="53" presetClass="entr" presetSubtype="16"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3"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4" dur="300"/>
                                        <p:tgtEl>
                                          <p:spTgt spid="13">
                                            <p:txEl>
                                              <p:pRg st="0" end="0"/>
                                            </p:txEl>
                                          </p:spTgt>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400"/>
                                        <p:tgtEl>
                                          <p:spTgt spid="14">
                                            <p:txEl>
                                              <p:pRg st="0" end="0"/>
                                            </p:txEl>
                                          </p:spTgt>
                                        </p:tgtEl>
                                      </p:cBhvr>
                                    </p:animEffect>
                                    <p:anim calcmode="lin" valueType="num">
                                      <p:cBhvr>
                                        <p:cTn id="28"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8" dur="300"/>
                                        <p:tgtEl>
                                          <p:spTgt spid="16">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400"/>
                                        <p:tgtEl>
                                          <p:spTgt spid="17">
                                            <p:txEl>
                                              <p:pRg st="0" end="0"/>
                                            </p:txEl>
                                          </p:spTgt>
                                        </p:tgtEl>
                                      </p:cBhvr>
                                    </p:animEffect>
                                    <p:anim calcmode="lin" valueType="num">
                                      <p:cBhvr>
                                        <p:cTn id="42"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7">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500"/>
                                        <p:tgtEl>
                                          <p:spTgt spid="18">
                                            <p:txEl>
                                              <p:pRg st="0" end="0"/>
                                            </p:txEl>
                                          </p:spTgt>
                                        </p:tgtEl>
                                      </p:cBhvr>
                                    </p:animEffect>
                                  </p:childTnLst>
                                </p:cTn>
                              </p:par>
                            </p:childTnLst>
                          </p:cTn>
                        </p:par>
                        <p:par>
                          <p:cTn id="47" fill="hold">
                            <p:stCondLst>
                              <p:cond delay="3800"/>
                            </p:stCondLst>
                            <p:childTnLst>
                              <p:par>
                                <p:cTn id="48" presetID="53" presetClass="entr" presetSubtype="16" fill="hold" grpId="0" nodeType="after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 calcmode="lin" valueType="num">
                                      <p:cBhvr>
                                        <p:cTn id="50"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1"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2" dur="300"/>
                                        <p:tgtEl>
                                          <p:spTgt spid="19">
                                            <p:txEl>
                                              <p:pRg st="0" end="0"/>
                                            </p:txEl>
                                          </p:spTgt>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400"/>
                                        <p:tgtEl>
                                          <p:spTgt spid="20">
                                            <p:txEl>
                                              <p:pRg st="0" end="0"/>
                                            </p:txEl>
                                          </p:spTgt>
                                        </p:tgtEl>
                                      </p:cBhvr>
                                    </p:animEffect>
                                    <p:anim calcmode="lin" valueType="num">
                                      <p:cBhvr>
                                        <p:cTn id="56"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20">
                                            <p:txEl>
                                              <p:pRg st="0" end="0"/>
                                            </p:txEl>
                                          </p:spTgt>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80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fade">
                                      <p:cBhvr>
                                        <p:cTn id="60" dur="500"/>
                                        <p:tgtEl>
                                          <p:spTgt spid="21">
                                            <p:txEl>
                                              <p:pRg st="0" end="0"/>
                                            </p:txEl>
                                          </p:spTgt>
                                        </p:tgtEl>
                                      </p:cBhvr>
                                    </p:animEffect>
                                  </p:childTnLst>
                                </p:cTn>
                              </p:par>
                            </p:childTnLst>
                          </p:cTn>
                        </p:par>
                        <p:par>
                          <p:cTn id="61" fill="hold">
                            <p:stCondLst>
                              <p:cond delay="5100"/>
                            </p:stCondLst>
                            <p:childTnLst>
                              <p:par>
                                <p:cTn id="62" presetID="53" presetClass="entr" presetSubtype="16" fill="hold" grpId="0" nodeType="after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 calcmode="lin" valueType="num">
                                      <p:cBhvr>
                                        <p:cTn id="64"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22">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fade">
                                      <p:cBhvr>
                                        <p:cTn id="69" dur="400"/>
                                        <p:tgtEl>
                                          <p:spTgt spid="23">
                                            <p:txEl>
                                              <p:pRg st="0" end="0"/>
                                            </p:txEl>
                                          </p:spTgt>
                                        </p:tgtEl>
                                      </p:cBhvr>
                                    </p:animEffect>
                                    <p:anim calcmode="lin" valueType="num">
                                      <p:cBhvr>
                                        <p:cTn id="70"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1" dur="400" fill="hold"/>
                                        <p:tgtEl>
                                          <p:spTgt spid="2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24">
                                            <p:txEl>
                                              <p:pRg st="0" end="0"/>
                                            </p:txEl>
                                          </p:spTgt>
                                        </p:tgtEl>
                                        <p:attrNameLst>
                                          <p:attrName>style.visibility</p:attrName>
                                        </p:attrNameLst>
                                      </p:cBhvr>
                                      <p:to>
                                        <p:strVal val="visible"/>
                                      </p:to>
                                    </p:set>
                                    <p:animEffect transition="in" filter="fade">
                                      <p:cBhvr>
                                        <p:cTn id="74" dur="500"/>
                                        <p:tgtEl>
                                          <p:spTgt spid="24">
                                            <p:txEl>
                                              <p:pRg st="0" end="0"/>
                                            </p:txEl>
                                          </p:spTgt>
                                        </p:tgtEl>
                                      </p:cBhvr>
                                    </p:animEffect>
                                  </p:childTnLst>
                                </p:cTn>
                              </p:par>
                              <p:par>
                                <p:cTn id="75" presetID="10" presetClass="entr" presetSubtype="0" fill="hold" grpId="0" nodeType="withEffect">
                                  <p:stCondLst>
                                    <p:cond delay="800"/>
                                  </p:stCondLst>
                                  <p:childTnLst>
                                    <p:set>
                                      <p:cBhvr>
                                        <p:cTn id="76" dur="1" fill="hold">
                                          <p:stCondLst>
                                            <p:cond delay="0"/>
                                          </p:stCondLst>
                                        </p:cTn>
                                        <p:tgtEl>
                                          <p:spTgt spid="25">
                                            <p:txEl>
                                              <p:pRg st="0" end="0"/>
                                            </p:txEl>
                                          </p:spTgt>
                                        </p:tgtEl>
                                        <p:attrNameLst>
                                          <p:attrName>style.visibility</p:attrName>
                                        </p:attrNameLst>
                                      </p:cBhvr>
                                      <p:to>
                                        <p:strVal val="visible"/>
                                      </p:to>
                                    </p:set>
                                    <p:animEffect transition="in" filter="fade">
                                      <p:cBhvr>
                                        <p:cTn id="7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629841" y="304272"/>
            <a:ext cx="7886700" cy="1104636"/>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629842" y="1400969"/>
            <a:ext cx="3868340" cy="68659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629842" y="2087563"/>
            <a:ext cx="3868340" cy="307049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4629152" y="1400969"/>
            <a:ext cx="3887391" cy="68659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4629152" y="2087563"/>
            <a:ext cx="3887391" cy="307049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147715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515441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534417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629841" y="381000"/>
            <a:ext cx="2949178" cy="1333500"/>
          </a:xfrm>
        </p:spPr>
        <p:txBody>
          <a:bodyPr anchor="b"/>
          <a:lstStyle>
            <a:lvl1pPr>
              <a:defRPr sz="18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3887391" y="822856"/>
            <a:ext cx="4629150" cy="4061354"/>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629841" y="1714501"/>
            <a:ext cx="2949178" cy="3176323"/>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281902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629841" y="381000"/>
            <a:ext cx="2949178" cy="1333500"/>
          </a:xfrm>
        </p:spPr>
        <p:txBody>
          <a:bodyPr anchor="b"/>
          <a:lstStyle>
            <a:lvl1pPr>
              <a:defRPr sz="18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3887391" y="822856"/>
            <a:ext cx="4629150" cy="4061354"/>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629841" y="1714501"/>
            <a:ext cx="2949178" cy="3176323"/>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96221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125467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6543676" y="304272"/>
            <a:ext cx="1971675" cy="4843199"/>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628652" y="304272"/>
            <a:ext cx="5800725" cy="484319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4391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8" y="14294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513294"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354138"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354139"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8" name="Rounded Rectangle 27"/>
          <p:cNvSpPr/>
          <p:nvPr userDrawn="1"/>
        </p:nvSpPr>
        <p:spPr>
          <a:xfrm>
            <a:off x="4689476" y="14294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 Placeholder 7"/>
          <p:cNvSpPr>
            <a:spLocks noGrp="1"/>
          </p:cNvSpPr>
          <p:nvPr>
            <p:ph type="body" sz="quarter" idx="40" hasCustomPrompt="1"/>
          </p:nvPr>
        </p:nvSpPr>
        <p:spPr>
          <a:xfrm>
            <a:off x="4750332"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30" name="Text Placeholder 7"/>
          <p:cNvSpPr>
            <a:spLocks noGrp="1"/>
          </p:cNvSpPr>
          <p:nvPr>
            <p:ph type="body" sz="quarter" idx="41" hasCustomPrompt="1"/>
          </p:nvPr>
        </p:nvSpPr>
        <p:spPr>
          <a:xfrm>
            <a:off x="5591176"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42" hasCustomPrompt="1"/>
          </p:nvPr>
        </p:nvSpPr>
        <p:spPr>
          <a:xfrm>
            <a:off x="5591177"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52438" y="2661381"/>
            <a:ext cx="652462" cy="65246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 Placeholder 7"/>
          <p:cNvSpPr>
            <a:spLocks noGrp="1"/>
          </p:cNvSpPr>
          <p:nvPr>
            <p:ph type="body" sz="quarter" idx="43" hasCustomPrompt="1"/>
          </p:nvPr>
        </p:nvSpPr>
        <p:spPr>
          <a:xfrm>
            <a:off x="513294"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354138"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354139"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6" name="Rounded Rectangle 35"/>
          <p:cNvSpPr/>
          <p:nvPr userDrawn="1"/>
        </p:nvSpPr>
        <p:spPr>
          <a:xfrm>
            <a:off x="4689476" y="26613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 Placeholder 7"/>
          <p:cNvSpPr>
            <a:spLocks noGrp="1"/>
          </p:cNvSpPr>
          <p:nvPr>
            <p:ph type="body" sz="quarter" idx="46" hasCustomPrompt="1"/>
          </p:nvPr>
        </p:nvSpPr>
        <p:spPr>
          <a:xfrm>
            <a:off x="4750332"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38" name="Text Placeholder 7"/>
          <p:cNvSpPr>
            <a:spLocks noGrp="1"/>
          </p:cNvSpPr>
          <p:nvPr>
            <p:ph type="body" sz="quarter" idx="47" hasCustomPrompt="1"/>
          </p:nvPr>
        </p:nvSpPr>
        <p:spPr>
          <a:xfrm>
            <a:off x="5591176"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48" hasCustomPrompt="1"/>
          </p:nvPr>
        </p:nvSpPr>
        <p:spPr>
          <a:xfrm>
            <a:off x="5591177"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52438" y="3893281"/>
            <a:ext cx="652462" cy="65246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 Placeholder 7"/>
          <p:cNvSpPr>
            <a:spLocks noGrp="1"/>
          </p:cNvSpPr>
          <p:nvPr>
            <p:ph type="body" sz="quarter" idx="49" hasCustomPrompt="1"/>
          </p:nvPr>
        </p:nvSpPr>
        <p:spPr>
          <a:xfrm>
            <a:off x="513294"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354138"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354139"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4" name="Rounded Rectangle 43"/>
          <p:cNvSpPr/>
          <p:nvPr userDrawn="1"/>
        </p:nvSpPr>
        <p:spPr>
          <a:xfrm>
            <a:off x="4689476" y="3893281"/>
            <a:ext cx="652462" cy="652462"/>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 Placeholder 7"/>
          <p:cNvSpPr>
            <a:spLocks noGrp="1"/>
          </p:cNvSpPr>
          <p:nvPr>
            <p:ph type="body" sz="quarter" idx="52" hasCustomPrompt="1"/>
          </p:nvPr>
        </p:nvSpPr>
        <p:spPr>
          <a:xfrm>
            <a:off x="4750332"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46" name="Text Placeholder 7"/>
          <p:cNvSpPr>
            <a:spLocks noGrp="1"/>
          </p:cNvSpPr>
          <p:nvPr>
            <p:ph type="body" sz="quarter" idx="53" hasCustomPrompt="1"/>
          </p:nvPr>
        </p:nvSpPr>
        <p:spPr>
          <a:xfrm>
            <a:off x="5591176"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7" name="Text Placeholder 2"/>
          <p:cNvSpPr>
            <a:spLocks noGrp="1"/>
          </p:cNvSpPr>
          <p:nvPr>
            <p:ph type="body" sz="quarter" idx="54" hasCustomPrompt="1"/>
          </p:nvPr>
        </p:nvSpPr>
        <p:spPr>
          <a:xfrm>
            <a:off x="5591177"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350647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400" fill="hold"/>
                                        <p:tgtEl>
                                          <p:spTgt spid="28"/>
                                        </p:tgtEl>
                                        <p:attrNameLst>
                                          <p:attrName>ppt_w</p:attrName>
                                        </p:attrNameLst>
                                      </p:cBhvr>
                                      <p:tavLst>
                                        <p:tav tm="0">
                                          <p:val>
                                            <p:fltVal val="0"/>
                                          </p:val>
                                        </p:tav>
                                        <p:tav tm="100000">
                                          <p:val>
                                            <p:strVal val="#ppt_w"/>
                                          </p:val>
                                        </p:tav>
                                      </p:tavLst>
                                    </p:anim>
                                    <p:anim calcmode="lin" valueType="num">
                                      <p:cBhvr>
                                        <p:cTn id="39" dur="400" fill="hold"/>
                                        <p:tgtEl>
                                          <p:spTgt spid="28"/>
                                        </p:tgtEl>
                                        <p:attrNameLst>
                                          <p:attrName>ppt_h</p:attrName>
                                        </p:attrNameLst>
                                      </p:cBhvr>
                                      <p:tavLst>
                                        <p:tav tm="0">
                                          <p:val>
                                            <p:fltVal val="0"/>
                                          </p:val>
                                        </p:tav>
                                        <p:tav tm="100000">
                                          <p:val>
                                            <p:strVal val="#ppt_h"/>
                                          </p:val>
                                        </p:tav>
                                      </p:tavLst>
                                    </p:anim>
                                    <p:animEffect transition="in" filter="fade">
                                      <p:cBhvr>
                                        <p:cTn id="40" dur="400"/>
                                        <p:tgtEl>
                                          <p:spTgt spid="28"/>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29">
                                            <p:txEl>
                                              <p:pRg st="0" end="0"/>
                                            </p:txEl>
                                          </p:spTgt>
                                        </p:tgtEl>
                                        <p:attrNameLst>
                                          <p:attrName>style.visibility</p:attrName>
                                        </p:attrNameLst>
                                      </p:cBhvr>
                                      <p:to>
                                        <p:strVal val="visible"/>
                                      </p:to>
                                    </p:set>
                                    <p:anim calcmode="lin" valueType="num">
                                      <p:cBhvr>
                                        <p:cTn id="44"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29">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fade">
                                      <p:cBhvr>
                                        <p:cTn id="49" dur="500"/>
                                        <p:tgtEl>
                                          <p:spTgt spid="30">
                                            <p:txEl>
                                              <p:pRg st="0" end="0"/>
                                            </p:txEl>
                                          </p:spTgt>
                                        </p:tgtEl>
                                      </p:cBhvr>
                                    </p:animEffect>
                                    <p:anim calcmode="lin" valueType="num">
                                      <p:cBhvr>
                                        <p:cTn id="5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fade">
                                      <p:cBhvr>
                                        <p:cTn id="54" dur="500"/>
                                        <p:tgtEl>
                                          <p:spTgt spid="31">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400" fill="hold"/>
                                        <p:tgtEl>
                                          <p:spTgt spid="32"/>
                                        </p:tgtEl>
                                        <p:attrNameLst>
                                          <p:attrName>ppt_w</p:attrName>
                                        </p:attrNameLst>
                                      </p:cBhvr>
                                      <p:tavLst>
                                        <p:tav tm="0">
                                          <p:val>
                                            <p:fltVal val="0"/>
                                          </p:val>
                                        </p:tav>
                                        <p:tav tm="100000">
                                          <p:val>
                                            <p:strVal val="#ppt_w"/>
                                          </p:val>
                                        </p:tav>
                                      </p:tavLst>
                                    </p:anim>
                                    <p:anim calcmode="lin" valueType="num">
                                      <p:cBhvr>
                                        <p:cTn id="59" dur="400" fill="hold"/>
                                        <p:tgtEl>
                                          <p:spTgt spid="32"/>
                                        </p:tgtEl>
                                        <p:attrNameLst>
                                          <p:attrName>ppt_h</p:attrName>
                                        </p:attrNameLst>
                                      </p:cBhvr>
                                      <p:tavLst>
                                        <p:tav tm="0">
                                          <p:val>
                                            <p:fltVal val="0"/>
                                          </p:val>
                                        </p:tav>
                                        <p:tav tm="100000">
                                          <p:val>
                                            <p:strVal val="#ppt_h"/>
                                          </p:val>
                                        </p:tav>
                                      </p:tavLst>
                                    </p:anim>
                                    <p:animEffect transition="in" filter="fade">
                                      <p:cBhvr>
                                        <p:cTn id="60" dur="400"/>
                                        <p:tgtEl>
                                          <p:spTgt spid="32"/>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3">
                                            <p:txEl>
                                              <p:pRg st="0" end="0"/>
                                            </p:txEl>
                                          </p:spTgt>
                                        </p:tgtEl>
                                        <p:attrNameLst>
                                          <p:attrName>style.visibility</p:attrName>
                                        </p:attrNameLst>
                                      </p:cBhvr>
                                      <p:to>
                                        <p:strVal val="visible"/>
                                      </p:to>
                                    </p:set>
                                    <p:anim calcmode="lin" valueType="num">
                                      <p:cBhvr>
                                        <p:cTn id="6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33">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34">
                                            <p:txEl>
                                              <p:pRg st="0" end="0"/>
                                            </p:txEl>
                                          </p:spTgt>
                                        </p:tgtEl>
                                        <p:attrNameLst>
                                          <p:attrName>style.visibility</p:attrName>
                                        </p:attrNameLst>
                                      </p:cBhvr>
                                      <p:to>
                                        <p:strVal val="visible"/>
                                      </p:to>
                                    </p:set>
                                    <p:animEffect transition="in" filter="fade">
                                      <p:cBhvr>
                                        <p:cTn id="69" dur="500"/>
                                        <p:tgtEl>
                                          <p:spTgt spid="34">
                                            <p:txEl>
                                              <p:pRg st="0" end="0"/>
                                            </p:txEl>
                                          </p:spTgt>
                                        </p:tgtEl>
                                      </p:cBhvr>
                                    </p:animEffect>
                                    <p:anim calcmode="lin" valueType="num">
                                      <p:cBhvr>
                                        <p:cTn id="7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35">
                                            <p:txEl>
                                              <p:pRg st="0" end="0"/>
                                            </p:txEl>
                                          </p:spTgt>
                                        </p:tgtEl>
                                        <p:attrNameLst>
                                          <p:attrName>style.visibility</p:attrName>
                                        </p:attrNameLst>
                                      </p:cBhvr>
                                      <p:to>
                                        <p:strVal val="visible"/>
                                      </p:to>
                                    </p:set>
                                    <p:animEffect transition="in" filter="fade">
                                      <p:cBhvr>
                                        <p:cTn id="74" dur="500"/>
                                        <p:tgtEl>
                                          <p:spTgt spid="35">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400" fill="hold"/>
                                        <p:tgtEl>
                                          <p:spTgt spid="36"/>
                                        </p:tgtEl>
                                        <p:attrNameLst>
                                          <p:attrName>ppt_w</p:attrName>
                                        </p:attrNameLst>
                                      </p:cBhvr>
                                      <p:tavLst>
                                        <p:tav tm="0">
                                          <p:val>
                                            <p:fltVal val="0"/>
                                          </p:val>
                                        </p:tav>
                                        <p:tav tm="100000">
                                          <p:val>
                                            <p:strVal val="#ppt_w"/>
                                          </p:val>
                                        </p:tav>
                                      </p:tavLst>
                                    </p:anim>
                                    <p:anim calcmode="lin" valueType="num">
                                      <p:cBhvr>
                                        <p:cTn id="79" dur="400" fill="hold"/>
                                        <p:tgtEl>
                                          <p:spTgt spid="36"/>
                                        </p:tgtEl>
                                        <p:attrNameLst>
                                          <p:attrName>ppt_h</p:attrName>
                                        </p:attrNameLst>
                                      </p:cBhvr>
                                      <p:tavLst>
                                        <p:tav tm="0">
                                          <p:val>
                                            <p:fltVal val="0"/>
                                          </p:val>
                                        </p:tav>
                                        <p:tav tm="100000">
                                          <p:val>
                                            <p:strVal val="#ppt_h"/>
                                          </p:val>
                                        </p:tav>
                                      </p:tavLst>
                                    </p:anim>
                                    <p:animEffect transition="in" filter="fade">
                                      <p:cBhvr>
                                        <p:cTn id="80" dur="400"/>
                                        <p:tgtEl>
                                          <p:spTgt spid="36"/>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 calcmode="lin" valueType="num">
                                      <p:cBhvr>
                                        <p:cTn id="84"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37">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38">
                                            <p:txEl>
                                              <p:pRg st="0" end="0"/>
                                            </p:txEl>
                                          </p:spTgt>
                                        </p:tgtEl>
                                        <p:attrNameLst>
                                          <p:attrName>style.visibility</p:attrName>
                                        </p:attrNameLst>
                                      </p:cBhvr>
                                      <p:to>
                                        <p:strVal val="visible"/>
                                      </p:to>
                                    </p:set>
                                    <p:animEffect transition="in" filter="fade">
                                      <p:cBhvr>
                                        <p:cTn id="89" dur="500"/>
                                        <p:tgtEl>
                                          <p:spTgt spid="38">
                                            <p:txEl>
                                              <p:pRg st="0" end="0"/>
                                            </p:txEl>
                                          </p:spTgt>
                                        </p:tgtEl>
                                      </p:cBhvr>
                                    </p:animEffect>
                                    <p:anim calcmode="lin" valueType="num">
                                      <p:cBhvr>
                                        <p:cTn id="9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39">
                                            <p:txEl>
                                              <p:pRg st="0" end="0"/>
                                            </p:txEl>
                                          </p:spTgt>
                                        </p:tgtEl>
                                        <p:attrNameLst>
                                          <p:attrName>style.visibility</p:attrName>
                                        </p:attrNameLst>
                                      </p:cBhvr>
                                      <p:to>
                                        <p:strVal val="visible"/>
                                      </p:to>
                                    </p:set>
                                    <p:animEffect transition="in" filter="fade">
                                      <p:cBhvr>
                                        <p:cTn id="94" dur="500"/>
                                        <p:tgtEl>
                                          <p:spTgt spid="39">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p:cTn id="98" dur="400" fill="hold"/>
                                        <p:tgtEl>
                                          <p:spTgt spid="40"/>
                                        </p:tgtEl>
                                        <p:attrNameLst>
                                          <p:attrName>ppt_w</p:attrName>
                                        </p:attrNameLst>
                                      </p:cBhvr>
                                      <p:tavLst>
                                        <p:tav tm="0">
                                          <p:val>
                                            <p:fltVal val="0"/>
                                          </p:val>
                                        </p:tav>
                                        <p:tav tm="100000">
                                          <p:val>
                                            <p:strVal val="#ppt_w"/>
                                          </p:val>
                                        </p:tav>
                                      </p:tavLst>
                                    </p:anim>
                                    <p:anim calcmode="lin" valueType="num">
                                      <p:cBhvr>
                                        <p:cTn id="99" dur="400" fill="hold"/>
                                        <p:tgtEl>
                                          <p:spTgt spid="40"/>
                                        </p:tgtEl>
                                        <p:attrNameLst>
                                          <p:attrName>ppt_h</p:attrName>
                                        </p:attrNameLst>
                                      </p:cBhvr>
                                      <p:tavLst>
                                        <p:tav tm="0">
                                          <p:val>
                                            <p:fltVal val="0"/>
                                          </p:val>
                                        </p:tav>
                                        <p:tav tm="100000">
                                          <p:val>
                                            <p:strVal val="#ppt_h"/>
                                          </p:val>
                                        </p:tav>
                                      </p:tavLst>
                                    </p:anim>
                                    <p:animEffect transition="in" filter="fade">
                                      <p:cBhvr>
                                        <p:cTn id="100" dur="400"/>
                                        <p:tgtEl>
                                          <p:spTgt spid="40"/>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41">
                                            <p:txEl>
                                              <p:pRg st="0" end="0"/>
                                            </p:txEl>
                                          </p:spTgt>
                                        </p:tgtEl>
                                        <p:attrNameLst>
                                          <p:attrName>style.visibility</p:attrName>
                                        </p:attrNameLst>
                                      </p:cBhvr>
                                      <p:to>
                                        <p:strVal val="visible"/>
                                      </p:to>
                                    </p:set>
                                    <p:anim calcmode="lin" valueType="num">
                                      <p:cBhvr>
                                        <p:cTn id="10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41">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42">
                                            <p:txEl>
                                              <p:pRg st="0" end="0"/>
                                            </p:txEl>
                                          </p:spTgt>
                                        </p:tgtEl>
                                        <p:attrNameLst>
                                          <p:attrName>style.visibility</p:attrName>
                                        </p:attrNameLst>
                                      </p:cBhvr>
                                      <p:to>
                                        <p:strVal val="visible"/>
                                      </p:to>
                                    </p:set>
                                    <p:animEffect transition="in" filter="fade">
                                      <p:cBhvr>
                                        <p:cTn id="109" dur="500"/>
                                        <p:tgtEl>
                                          <p:spTgt spid="42">
                                            <p:txEl>
                                              <p:pRg st="0" end="0"/>
                                            </p:txEl>
                                          </p:spTgt>
                                        </p:tgtEl>
                                      </p:cBhvr>
                                    </p:animEffect>
                                    <p:anim calcmode="lin" valueType="num">
                                      <p:cBhvr>
                                        <p:cTn id="11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43">
                                            <p:txEl>
                                              <p:pRg st="0" end="0"/>
                                            </p:txEl>
                                          </p:spTgt>
                                        </p:tgtEl>
                                        <p:attrNameLst>
                                          <p:attrName>style.visibility</p:attrName>
                                        </p:attrNameLst>
                                      </p:cBhvr>
                                      <p:to>
                                        <p:strVal val="visible"/>
                                      </p:to>
                                    </p:set>
                                    <p:animEffect transition="in" filter="fade">
                                      <p:cBhvr>
                                        <p:cTn id="114" dur="500"/>
                                        <p:tgtEl>
                                          <p:spTgt spid="43">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44"/>
                                        </p:tgtEl>
                                        <p:attrNameLst>
                                          <p:attrName>style.visibility</p:attrName>
                                        </p:attrNameLst>
                                      </p:cBhvr>
                                      <p:to>
                                        <p:strVal val="visible"/>
                                      </p:to>
                                    </p:set>
                                    <p:anim calcmode="lin" valueType="num">
                                      <p:cBhvr>
                                        <p:cTn id="118" dur="400" fill="hold"/>
                                        <p:tgtEl>
                                          <p:spTgt spid="44"/>
                                        </p:tgtEl>
                                        <p:attrNameLst>
                                          <p:attrName>ppt_w</p:attrName>
                                        </p:attrNameLst>
                                      </p:cBhvr>
                                      <p:tavLst>
                                        <p:tav tm="0">
                                          <p:val>
                                            <p:fltVal val="0"/>
                                          </p:val>
                                        </p:tav>
                                        <p:tav tm="100000">
                                          <p:val>
                                            <p:strVal val="#ppt_w"/>
                                          </p:val>
                                        </p:tav>
                                      </p:tavLst>
                                    </p:anim>
                                    <p:anim calcmode="lin" valueType="num">
                                      <p:cBhvr>
                                        <p:cTn id="119" dur="400" fill="hold"/>
                                        <p:tgtEl>
                                          <p:spTgt spid="44"/>
                                        </p:tgtEl>
                                        <p:attrNameLst>
                                          <p:attrName>ppt_h</p:attrName>
                                        </p:attrNameLst>
                                      </p:cBhvr>
                                      <p:tavLst>
                                        <p:tav tm="0">
                                          <p:val>
                                            <p:fltVal val="0"/>
                                          </p:val>
                                        </p:tav>
                                        <p:tav tm="100000">
                                          <p:val>
                                            <p:strVal val="#ppt_h"/>
                                          </p:val>
                                        </p:tav>
                                      </p:tavLst>
                                    </p:anim>
                                    <p:animEffect transition="in" filter="fade">
                                      <p:cBhvr>
                                        <p:cTn id="120" dur="400"/>
                                        <p:tgtEl>
                                          <p:spTgt spid="44"/>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45">
                                            <p:txEl>
                                              <p:pRg st="0" end="0"/>
                                            </p:txEl>
                                          </p:spTgt>
                                        </p:tgtEl>
                                        <p:attrNameLst>
                                          <p:attrName>style.visibility</p:attrName>
                                        </p:attrNameLst>
                                      </p:cBhvr>
                                      <p:to>
                                        <p:strVal val="visible"/>
                                      </p:to>
                                    </p:set>
                                    <p:anim calcmode="lin" valueType="num">
                                      <p:cBhvr>
                                        <p:cTn id="124"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45">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46">
                                            <p:txEl>
                                              <p:pRg st="0" end="0"/>
                                            </p:txEl>
                                          </p:spTgt>
                                        </p:tgtEl>
                                        <p:attrNameLst>
                                          <p:attrName>style.visibility</p:attrName>
                                        </p:attrNameLst>
                                      </p:cBhvr>
                                      <p:to>
                                        <p:strVal val="visible"/>
                                      </p:to>
                                    </p:set>
                                    <p:animEffect transition="in" filter="fade">
                                      <p:cBhvr>
                                        <p:cTn id="129" dur="500"/>
                                        <p:tgtEl>
                                          <p:spTgt spid="46">
                                            <p:txEl>
                                              <p:pRg st="0" end="0"/>
                                            </p:txEl>
                                          </p:spTgt>
                                        </p:tgtEl>
                                      </p:cBhvr>
                                    </p:animEffect>
                                    <p:anim calcmode="lin" valueType="num">
                                      <p:cBhvr>
                                        <p:cTn id="13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47">
                                            <p:txEl>
                                              <p:pRg st="0" end="0"/>
                                            </p:txEl>
                                          </p:spTgt>
                                        </p:tgtEl>
                                        <p:attrNameLst>
                                          <p:attrName>style.visibility</p:attrName>
                                        </p:attrNameLst>
                                      </p:cBhvr>
                                      <p:to>
                                        <p:strVal val="visible"/>
                                      </p:to>
                                    </p:set>
                                    <p:animEffect transition="in" filter="fade">
                                      <p:cBhvr>
                                        <p:cTn id="134"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a:t>单击此处编辑母版标题样式</a:t>
            </a:r>
          </a:p>
        </p:txBody>
      </p:sp>
      <p:sp>
        <p:nvSpPr>
          <p:cNvPr id="4" name="矩形 3"/>
          <p:cNvSpPr/>
          <p:nvPr userDrawn="1"/>
        </p:nvSpPr>
        <p:spPr>
          <a:xfrm>
            <a:off x="7047970" y="51230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tx1">
                    <a:lumMod val="75000"/>
                    <a:lumOff val="25000"/>
                  </a:schemeClr>
                </a:solidFill>
                <a:effectLst/>
                <a:uLnTx/>
                <a:uFillTx/>
              </a:rPr>
              <a:t>PPT</a:t>
            </a:r>
            <a:r>
              <a:rPr kumimoji="0" lang="zh-CN" altLang="en-US" sz="100" b="0" i="0" u="none" strike="noStrike" kern="0" cap="none" spc="0" normalizeH="0" baseline="0" noProof="0" dirty="0">
                <a:ln>
                  <a:noFill/>
                </a:ln>
                <a:solidFill>
                  <a:schemeClr val="tx1">
                    <a:lumMod val="75000"/>
                    <a:lumOff val="25000"/>
                  </a:schemeClr>
                </a:solidFill>
                <a:effectLst/>
                <a:uLnTx/>
                <a:uFillTx/>
              </a:rPr>
              <a:t>模板下载：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www.1ppt.com/moban/     </a:t>
            </a:r>
            <a:r>
              <a:rPr kumimoji="0" lang="zh-CN" altLang="en-US" sz="100" b="0" i="0" u="none" strike="noStrike" kern="0" cap="none" spc="0" normalizeH="0" baseline="0" noProof="0" dirty="0">
                <a:ln>
                  <a:noFill/>
                </a:ln>
                <a:solidFill>
                  <a:schemeClr val="tx1">
                    <a:lumMod val="75000"/>
                    <a:lumOff val="25000"/>
                  </a:schemeClr>
                </a:solidFill>
                <a:effectLst/>
                <a:uLnTx/>
                <a:uFillTx/>
              </a:rPr>
              <a:t>行业</a:t>
            </a:r>
            <a:r>
              <a:rPr kumimoji="0" lang="en-US" altLang="zh-CN" sz="100" b="0" i="0" u="none" strike="noStrike" kern="0" cap="none" spc="0" normalizeH="0" baseline="0" noProof="0" dirty="0">
                <a:ln>
                  <a:noFill/>
                </a:ln>
                <a:solidFill>
                  <a:schemeClr val="tx1">
                    <a:lumMod val="75000"/>
                    <a:lumOff val="25000"/>
                  </a:schemeClr>
                </a:solidFill>
                <a:effectLst/>
                <a:uLnTx/>
                <a:uFillTx/>
              </a:rPr>
              <a:t>PPT</a:t>
            </a:r>
            <a:r>
              <a:rPr kumimoji="0" lang="zh-CN" altLang="en-US" sz="100" b="0" i="0" u="none" strike="noStrike" kern="0" cap="none" spc="0" normalizeH="0" baseline="0" noProof="0" dirty="0">
                <a:ln>
                  <a:noFill/>
                </a:ln>
                <a:solidFill>
                  <a:schemeClr val="tx1">
                    <a:lumMod val="75000"/>
                    <a:lumOff val="25000"/>
                  </a:schemeClr>
                </a:solidFill>
                <a:effectLst/>
                <a:uLnTx/>
                <a:uFillTx/>
              </a:rPr>
              <a:t>模板：</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tx1">
                    <a:lumMod val="75000"/>
                    <a:lumOff val="25000"/>
                  </a:schemeClr>
                </a:solidFill>
                <a:effectLst/>
                <a:uLnTx/>
                <a:uFillTx/>
              </a:rPr>
              <a:t>节日</a:t>
            </a:r>
            <a:r>
              <a:rPr kumimoji="0" lang="en-US" altLang="zh-CN" sz="100" b="0" i="0" u="none" strike="noStrike" kern="0" cap="none" spc="0" normalizeH="0" baseline="0" noProof="0" dirty="0">
                <a:ln>
                  <a:noFill/>
                </a:ln>
                <a:solidFill>
                  <a:schemeClr val="tx1">
                    <a:lumMod val="75000"/>
                    <a:lumOff val="25000"/>
                  </a:schemeClr>
                </a:solidFill>
                <a:effectLst/>
                <a:uLnTx/>
                <a:uFillTx/>
              </a:rPr>
              <a:t>PPT</a:t>
            </a:r>
            <a:r>
              <a:rPr kumimoji="0" lang="zh-CN" altLang="en-US" sz="100" b="0" i="0" u="none" strike="noStrike" kern="0" cap="none" spc="0" normalizeH="0" baseline="0" noProof="0" dirty="0">
                <a:ln>
                  <a:noFill/>
                </a:ln>
                <a:solidFill>
                  <a:schemeClr val="tx1">
                    <a:lumMod val="75000"/>
                    <a:lumOff val="25000"/>
                  </a:schemeClr>
                </a:solidFill>
                <a:effectLst/>
                <a:uLnTx/>
                <a:uFillTx/>
              </a:rPr>
              <a:t>模板：</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www.1ppt.com/jieri/           PPT</a:t>
            </a:r>
            <a:r>
              <a:rPr kumimoji="0" lang="zh-CN" altLang="en-US" sz="100" b="0" i="0" u="none" strike="noStrike" kern="0" cap="none" spc="0" normalizeH="0" baseline="0" noProof="0" dirty="0">
                <a:ln>
                  <a:noFill/>
                </a:ln>
                <a:solidFill>
                  <a:schemeClr val="tx1">
                    <a:lumMod val="75000"/>
                    <a:lumOff val="25000"/>
                  </a:schemeClr>
                </a:solidFill>
                <a:effectLst/>
                <a:uLnTx/>
                <a:uFillTx/>
              </a:rPr>
              <a:t>素材下载：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tx1">
                    <a:lumMod val="75000"/>
                    <a:lumOff val="25000"/>
                  </a:schemeClr>
                </a:solidFill>
                <a:effectLst/>
                <a:uLnTx/>
                <a:uFillTx/>
              </a:rPr>
              <a:t>PPT</a:t>
            </a:r>
            <a:r>
              <a:rPr kumimoji="0" lang="zh-CN" altLang="en-US" sz="100" b="0" i="0" u="none" strike="noStrike" kern="0" cap="none" spc="0" normalizeH="0" baseline="0" noProof="0" dirty="0">
                <a:ln>
                  <a:noFill/>
                </a:ln>
                <a:solidFill>
                  <a:schemeClr val="tx1">
                    <a:lumMod val="75000"/>
                    <a:lumOff val="25000"/>
                  </a:schemeClr>
                </a:solidFill>
                <a:effectLst/>
                <a:uLnTx/>
                <a:uFillTx/>
              </a:rPr>
              <a:t>背景图片：</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www.1ppt.com/beijing/      PPT</a:t>
            </a:r>
            <a:r>
              <a:rPr kumimoji="0" lang="zh-CN" altLang="en-US" sz="100" b="0" i="0" u="none" strike="noStrike" kern="0" cap="none" spc="0" normalizeH="0" baseline="0" noProof="0" dirty="0">
                <a:ln>
                  <a:noFill/>
                </a:ln>
                <a:solidFill>
                  <a:schemeClr val="tx1">
                    <a:lumMod val="75000"/>
                    <a:lumOff val="25000"/>
                  </a:schemeClr>
                </a:solidFill>
                <a:effectLst/>
                <a:uLnTx/>
                <a:uFillTx/>
              </a:rPr>
              <a:t>图表下载：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tx1">
                    <a:lumMod val="75000"/>
                    <a:lumOff val="25000"/>
                  </a:schemeClr>
                </a:solidFill>
                <a:effectLst/>
                <a:uLnTx/>
                <a:uFillTx/>
              </a:rPr>
              <a:t>优秀</a:t>
            </a:r>
            <a:r>
              <a:rPr kumimoji="0" lang="en-US" altLang="zh-CN" sz="100" b="0" i="0" u="none" strike="noStrike" kern="0" cap="none" spc="0" normalizeH="0" baseline="0" noProof="0" dirty="0">
                <a:ln>
                  <a:noFill/>
                </a:ln>
                <a:solidFill>
                  <a:schemeClr val="tx1">
                    <a:lumMod val="75000"/>
                    <a:lumOff val="25000"/>
                  </a:schemeClr>
                </a:solidFill>
                <a:effectLst/>
                <a:uLnTx/>
                <a:uFillTx/>
              </a:rPr>
              <a:t>PPT</a:t>
            </a:r>
            <a:r>
              <a:rPr kumimoji="0" lang="zh-CN" altLang="en-US" sz="100" b="0" i="0" u="none" strike="noStrike" kern="0" cap="none" spc="0" normalizeH="0" baseline="0" noProof="0" dirty="0">
                <a:ln>
                  <a:noFill/>
                </a:ln>
                <a:solidFill>
                  <a:schemeClr val="tx1">
                    <a:lumMod val="75000"/>
                    <a:lumOff val="25000"/>
                  </a:schemeClr>
                </a:solidFill>
                <a:effectLst/>
                <a:uLnTx/>
                <a:uFillTx/>
              </a:rPr>
              <a:t>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www.1ppt.com/xiazai/        PPT</a:t>
            </a:r>
            <a:r>
              <a:rPr kumimoji="0" lang="zh-CN" altLang="en-US" sz="100" b="0" i="0" u="none" strike="noStrike" kern="0" cap="none" spc="0" normalizeH="0" baseline="0" noProof="0" dirty="0">
                <a:ln>
                  <a:noFill/>
                </a:ln>
                <a:solidFill>
                  <a:schemeClr val="tx1">
                    <a:lumMod val="75000"/>
                    <a:lumOff val="25000"/>
                  </a:schemeClr>
                </a:solidFill>
                <a:effectLst/>
                <a:uLnTx/>
                <a:uFillTx/>
              </a:rPr>
              <a:t>教程： </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tx1">
                    <a:lumMod val="75000"/>
                    <a:lumOff val="25000"/>
                  </a:schemeClr>
                </a:solidFill>
                <a:effectLst/>
                <a:uLnTx/>
                <a:uFillTx/>
              </a:rPr>
              <a:t>Word</a:t>
            </a:r>
            <a:r>
              <a:rPr kumimoji="0" lang="zh-CN" altLang="en-US" sz="100" b="0" i="0" u="none" strike="noStrike" kern="0" cap="none" spc="0" normalizeH="0" baseline="0" noProof="0" dirty="0">
                <a:ln>
                  <a:noFill/>
                </a:ln>
                <a:solidFill>
                  <a:schemeClr val="tx1">
                    <a:lumMod val="75000"/>
                    <a:lumOff val="25000"/>
                  </a:schemeClr>
                </a:solidFill>
                <a:effectLst/>
                <a:uLnTx/>
                <a:uFillTx/>
              </a:rPr>
              <a:t>教程： </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www.1ppt.com/word/              Excel</a:t>
            </a:r>
            <a:r>
              <a:rPr kumimoji="0" lang="zh-CN" altLang="en-US" sz="100" b="0" i="0" u="none" strike="noStrike" kern="0" cap="none" spc="0" normalizeH="0" baseline="0" noProof="0" dirty="0">
                <a:ln>
                  <a:noFill/>
                </a:ln>
                <a:solidFill>
                  <a:schemeClr val="tx1">
                    <a:lumMod val="75000"/>
                    <a:lumOff val="25000"/>
                  </a:schemeClr>
                </a:solidFill>
                <a:effectLst/>
                <a:uLnTx/>
                <a:uFillTx/>
              </a:rPr>
              <a:t>教程：</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tx1">
                    <a:lumMod val="75000"/>
                    <a:lumOff val="25000"/>
                  </a:schemeClr>
                </a:solidFill>
                <a:effectLst/>
                <a:uLnTx/>
                <a:uFillTx/>
              </a:rPr>
              <a:t>资料下载：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www.1ppt.com/ziliao/                PPT</a:t>
            </a:r>
            <a:r>
              <a:rPr kumimoji="0" lang="zh-CN" altLang="en-US" sz="100" b="0" i="0" u="none" strike="noStrike" kern="0" cap="none" spc="0" normalizeH="0" baseline="0" noProof="0" dirty="0">
                <a:ln>
                  <a:noFill/>
                </a:ln>
                <a:solidFill>
                  <a:schemeClr val="tx1">
                    <a:lumMod val="75000"/>
                    <a:lumOff val="25000"/>
                  </a:schemeClr>
                </a:solidFill>
                <a:effectLst/>
                <a:uLnTx/>
                <a:uFillTx/>
              </a:rPr>
              <a:t>课件下载：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tx1">
                    <a:lumMod val="75000"/>
                    <a:lumOff val="25000"/>
                  </a:schemeClr>
                </a:solidFill>
                <a:effectLst/>
                <a:uLnTx/>
                <a:uFillTx/>
              </a:rPr>
              <a:t>范文下载：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www.1ppt.com/fanwen/             </a:t>
            </a:r>
            <a:r>
              <a:rPr kumimoji="0" lang="zh-CN" altLang="en-US" sz="100" b="0" i="0" u="none" strike="noStrike" kern="0" cap="none" spc="0" normalizeH="0" baseline="0" noProof="0" dirty="0">
                <a:ln>
                  <a:noFill/>
                </a:ln>
                <a:solidFill>
                  <a:schemeClr val="tx1">
                    <a:lumMod val="75000"/>
                    <a:lumOff val="25000"/>
                  </a:schemeClr>
                </a:solidFill>
                <a:effectLst/>
                <a:uLnTx/>
                <a:uFillTx/>
              </a:rPr>
              <a:t>试卷下载：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tx1">
                    <a:lumMod val="75000"/>
                    <a:lumOff val="25000"/>
                  </a:schemeClr>
                </a:solidFill>
                <a:effectLst/>
                <a:uLnTx/>
                <a:uFillTx/>
              </a:rPr>
              <a:t>教案下载：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tx1">
                    <a:lumMod val="75000"/>
                    <a:lumOff val="25000"/>
                  </a:schemeClr>
                </a:solidFill>
                <a:effectLst/>
                <a:uLnTx/>
                <a:uFillTx/>
              </a:rPr>
              <a:t>字体下载：</a:t>
            </a:r>
            <a:r>
              <a:rPr kumimoji="0" lang="en-US" altLang="zh-CN" sz="100" b="0" i="0" u="none" strike="noStrike" kern="0" cap="none" spc="0" normalizeH="0" baseline="0" noProof="0" dirty="0">
                <a:ln>
                  <a:noFill/>
                </a:ln>
                <a:solidFill>
                  <a:schemeClr val="tx1">
                    <a:lumMod val="75000"/>
                    <a:lumOff val="25000"/>
                  </a:schemeClr>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tx1">
                    <a:lumMod val="75000"/>
                    <a:lumOff val="25000"/>
                  </a:schemeClr>
                </a:solidFill>
                <a:effectLst/>
                <a:uLnTx/>
                <a:uFillTx/>
              </a:rPr>
              <a:t> </a:t>
            </a:r>
            <a:endParaRPr kumimoji="0" lang="zh-CN" altLang="en-US" sz="100" b="0" i="0" u="none" strike="noStrike" kern="0" cap="none" spc="0" normalizeH="0" baseline="0" noProof="0" dirty="0">
              <a:ln>
                <a:noFill/>
              </a:ln>
              <a:solidFill>
                <a:schemeClr val="tx1">
                  <a:lumMod val="75000"/>
                  <a:lumOff val="25000"/>
                </a:schemeClr>
              </a:solidFill>
              <a:effectLst/>
              <a:uLnTx/>
              <a:uFillTx/>
            </a:endParaRPr>
          </a:p>
        </p:txBody>
      </p:sp>
      <p:sp>
        <p:nvSpPr>
          <p:cNvPr id="5"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Rounded Rectangle 2"/>
          <p:cNvSpPr/>
          <p:nvPr userDrawn="1"/>
        </p:nvSpPr>
        <p:spPr>
          <a:xfrm>
            <a:off x="452438" y="14294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39" hasCustomPrompt="1"/>
          </p:nvPr>
        </p:nvSpPr>
        <p:spPr>
          <a:xfrm>
            <a:off x="513294"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9" name="Text Placeholder 7"/>
          <p:cNvSpPr>
            <a:spLocks noGrp="1"/>
          </p:cNvSpPr>
          <p:nvPr>
            <p:ph type="body" sz="quarter" idx="19" hasCustomPrompt="1"/>
          </p:nvPr>
        </p:nvSpPr>
        <p:spPr>
          <a:xfrm>
            <a:off x="1354138"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16" hasCustomPrompt="1"/>
          </p:nvPr>
        </p:nvSpPr>
        <p:spPr>
          <a:xfrm>
            <a:off x="1354139"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1" name="Rounded Rectangle 27"/>
          <p:cNvSpPr/>
          <p:nvPr userDrawn="1"/>
        </p:nvSpPr>
        <p:spPr>
          <a:xfrm>
            <a:off x="4689476" y="1429481"/>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7"/>
          <p:cNvSpPr>
            <a:spLocks noGrp="1"/>
          </p:cNvSpPr>
          <p:nvPr>
            <p:ph type="body" sz="quarter" idx="40" hasCustomPrompt="1"/>
          </p:nvPr>
        </p:nvSpPr>
        <p:spPr>
          <a:xfrm>
            <a:off x="4750332"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13" name="Text Placeholder 7"/>
          <p:cNvSpPr>
            <a:spLocks noGrp="1"/>
          </p:cNvSpPr>
          <p:nvPr>
            <p:ph type="body" sz="quarter" idx="41" hasCustomPrompt="1"/>
          </p:nvPr>
        </p:nvSpPr>
        <p:spPr>
          <a:xfrm>
            <a:off x="5591176"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14" name="Text Placeholder 2"/>
          <p:cNvSpPr>
            <a:spLocks noGrp="1"/>
          </p:cNvSpPr>
          <p:nvPr>
            <p:ph type="body" sz="quarter" idx="42" hasCustomPrompt="1"/>
          </p:nvPr>
        </p:nvSpPr>
        <p:spPr>
          <a:xfrm>
            <a:off x="5591177"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5" name="Rounded Rectangle 31"/>
          <p:cNvSpPr/>
          <p:nvPr userDrawn="1"/>
        </p:nvSpPr>
        <p:spPr>
          <a:xfrm>
            <a:off x="452438" y="2661381"/>
            <a:ext cx="652462" cy="65246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43" hasCustomPrompt="1"/>
          </p:nvPr>
        </p:nvSpPr>
        <p:spPr>
          <a:xfrm>
            <a:off x="513294"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4" hasCustomPrompt="1"/>
          </p:nvPr>
        </p:nvSpPr>
        <p:spPr>
          <a:xfrm>
            <a:off x="1354138"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45" hasCustomPrompt="1"/>
          </p:nvPr>
        </p:nvSpPr>
        <p:spPr>
          <a:xfrm>
            <a:off x="1354139"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9" name="Rounded Rectangle 35"/>
          <p:cNvSpPr/>
          <p:nvPr userDrawn="1"/>
        </p:nvSpPr>
        <p:spPr>
          <a:xfrm>
            <a:off x="4689476" y="266138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7"/>
          <p:cNvSpPr>
            <a:spLocks noGrp="1"/>
          </p:cNvSpPr>
          <p:nvPr>
            <p:ph type="body" sz="quarter" idx="46" hasCustomPrompt="1"/>
          </p:nvPr>
        </p:nvSpPr>
        <p:spPr>
          <a:xfrm>
            <a:off x="4750332"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1" name="Text Placeholder 7"/>
          <p:cNvSpPr>
            <a:spLocks noGrp="1"/>
          </p:cNvSpPr>
          <p:nvPr>
            <p:ph type="body" sz="quarter" idx="47" hasCustomPrompt="1"/>
          </p:nvPr>
        </p:nvSpPr>
        <p:spPr>
          <a:xfrm>
            <a:off x="5591176"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2" name="Text Placeholder 2"/>
          <p:cNvSpPr>
            <a:spLocks noGrp="1"/>
          </p:cNvSpPr>
          <p:nvPr>
            <p:ph type="body" sz="quarter" idx="48" hasCustomPrompt="1"/>
          </p:nvPr>
        </p:nvSpPr>
        <p:spPr>
          <a:xfrm>
            <a:off x="5591177"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3" name="Rounded Rectangle 39"/>
          <p:cNvSpPr/>
          <p:nvPr userDrawn="1"/>
        </p:nvSpPr>
        <p:spPr>
          <a:xfrm>
            <a:off x="452438" y="3893281"/>
            <a:ext cx="652462" cy="65246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7"/>
          <p:cNvSpPr>
            <a:spLocks noGrp="1"/>
          </p:cNvSpPr>
          <p:nvPr>
            <p:ph type="body" sz="quarter" idx="49" hasCustomPrompt="1"/>
          </p:nvPr>
        </p:nvSpPr>
        <p:spPr>
          <a:xfrm>
            <a:off x="513294"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5" name="Text Placeholder 7"/>
          <p:cNvSpPr>
            <a:spLocks noGrp="1"/>
          </p:cNvSpPr>
          <p:nvPr>
            <p:ph type="body" sz="quarter" idx="50" hasCustomPrompt="1"/>
          </p:nvPr>
        </p:nvSpPr>
        <p:spPr>
          <a:xfrm>
            <a:off x="1354138"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6" name="Text Placeholder 2"/>
          <p:cNvSpPr>
            <a:spLocks noGrp="1"/>
          </p:cNvSpPr>
          <p:nvPr>
            <p:ph type="body" sz="quarter" idx="51" hasCustomPrompt="1"/>
          </p:nvPr>
        </p:nvSpPr>
        <p:spPr>
          <a:xfrm>
            <a:off x="1354139"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7" name="Rounded Rectangle 43"/>
          <p:cNvSpPr/>
          <p:nvPr userDrawn="1"/>
        </p:nvSpPr>
        <p:spPr>
          <a:xfrm>
            <a:off x="4689476" y="3893281"/>
            <a:ext cx="652462" cy="652462"/>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7"/>
          <p:cNvSpPr>
            <a:spLocks noGrp="1"/>
          </p:cNvSpPr>
          <p:nvPr>
            <p:ph type="body" sz="quarter" idx="52" hasCustomPrompt="1"/>
          </p:nvPr>
        </p:nvSpPr>
        <p:spPr>
          <a:xfrm>
            <a:off x="4750332"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9" name="Text Placeholder 7"/>
          <p:cNvSpPr>
            <a:spLocks noGrp="1"/>
          </p:cNvSpPr>
          <p:nvPr>
            <p:ph type="body" sz="quarter" idx="53" hasCustomPrompt="1"/>
          </p:nvPr>
        </p:nvSpPr>
        <p:spPr>
          <a:xfrm>
            <a:off x="5591176"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54" hasCustomPrompt="1"/>
          </p:nvPr>
        </p:nvSpPr>
        <p:spPr>
          <a:xfrm>
            <a:off x="5591177"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319658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400" fill="hold"/>
                                        <p:tgtEl>
                                          <p:spTgt spid="7"/>
                                        </p:tgtEl>
                                        <p:attrNameLst>
                                          <p:attrName>ppt_w</p:attrName>
                                        </p:attrNameLst>
                                      </p:cBhvr>
                                      <p:tavLst>
                                        <p:tav tm="0">
                                          <p:val>
                                            <p:fltVal val="0"/>
                                          </p:val>
                                        </p:tav>
                                        <p:tav tm="100000">
                                          <p:val>
                                            <p:strVal val="#ppt_w"/>
                                          </p:val>
                                        </p:tav>
                                      </p:tavLst>
                                    </p:anim>
                                    <p:anim calcmode="lin" valueType="num">
                                      <p:cBhvr>
                                        <p:cTn id="19" dur="400" fill="hold"/>
                                        <p:tgtEl>
                                          <p:spTgt spid="7"/>
                                        </p:tgtEl>
                                        <p:attrNameLst>
                                          <p:attrName>ppt_h</p:attrName>
                                        </p:attrNameLst>
                                      </p:cBhvr>
                                      <p:tavLst>
                                        <p:tav tm="0">
                                          <p:val>
                                            <p:fltVal val="0"/>
                                          </p:val>
                                        </p:tav>
                                        <p:tav tm="100000">
                                          <p:val>
                                            <p:strVal val="#ppt_h"/>
                                          </p:val>
                                        </p:tav>
                                      </p:tavLst>
                                    </p:anim>
                                    <p:animEffect transition="in" filter="fade">
                                      <p:cBhvr>
                                        <p:cTn id="20" dur="400"/>
                                        <p:tgtEl>
                                          <p:spTgt spid="7"/>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3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8">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anim calcmode="lin" valueType="num">
                                      <p:cBhvr>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400" fill="hold"/>
                                        <p:tgtEl>
                                          <p:spTgt spid="11"/>
                                        </p:tgtEl>
                                        <p:attrNameLst>
                                          <p:attrName>ppt_w</p:attrName>
                                        </p:attrNameLst>
                                      </p:cBhvr>
                                      <p:tavLst>
                                        <p:tav tm="0">
                                          <p:val>
                                            <p:fltVal val="0"/>
                                          </p:val>
                                        </p:tav>
                                        <p:tav tm="100000">
                                          <p:val>
                                            <p:strVal val="#ppt_w"/>
                                          </p:val>
                                        </p:tav>
                                      </p:tavLst>
                                    </p:anim>
                                    <p:anim calcmode="lin" valueType="num">
                                      <p:cBhvr>
                                        <p:cTn id="39" dur="400" fill="hold"/>
                                        <p:tgtEl>
                                          <p:spTgt spid="11"/>
                                        </p:tgtEl>
                                        <p:attrNameLst>
                                          <p:attrName>ppt_h</p:attrName>
                                        </p:attrNameLst>
                                      </p:cBhvr>
                                      <p:tavLst>
                                        <p:tav tm="0">
                                          <p:val>
                                            <p:fltVal val="0"/>
                                          </p:val>
                                        </p:tav>
                                        <p:tav tm="100000">
                                          <p:val>
                                            <p:strVal val="#ppt_h"/>
                                          </p:val>
                                        </p:tav>
                                      </p:tavLst>
                                    </p:anim>
                                    <p:animEffect transition="in" filter="fade">
                                      <p:cBhvr>
                                        <p:cTn id="40" dur="400"/>
                                        <p:tgtEl>
                                          <p:spTgt spid="11"/>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p:cTn id="44" dur="3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1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anim calcmode="lin" valueType="num">
                                      <p:cBhvr>
                                        <p:cTn id="5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14">
                                            <p:txEl>
                                              <p:pRg st="0" end="0"/>
                                            </p:txEl>
                                          </p:spTgt>
                                        </p:tgtEl>
                                        <p:attrNameLst>
                                          <p:attrName>style.visibility</p:attrName>
                                        </p:attrNameLst>
                                      </p:cBhvr>
                                      <p:to>
                                        <p:strVal val="visible"/>
                                      </p:to>
                                    </p:set>
                                    <p:animEffect transition="in" filter="fade">
                                      <p:cBhvr>
                                        <p:cTn id="54" dur="500"/>
                                        <p:tgtEl>
                                          <p:spTgt spid="14">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400" fill="hold"/>
                                        <p:tgtEl>
                                          <p:spTgt spid="15"/>
                                        </p:tgtEl>
                                        <p:attrNameLst>
                                          <p:attrName>ppt_w</p:attrName>
                                        </p:attrNameLst>
                                      </p:cBhvr>
                                      <p:tavLst>
                                        <p:tav tm="0">
                                          <p:val>
                                            <p:fltVal val="0"/>
                                          </p:val>
                                        </p:tav>
                                        <p:tav tm="100000">
                                          <p:val>
                                            <p:strVal val="#ppt_w"/>
                                          </p:val>
                                        </p:tav>
                                      </p:tavLst>
                                    </p:anim>
                                    <p:anim calcmode="lin" valueType="num">
                                      <p:cBhvr>
                                        <p:cTn id="59" dur="400" fill="hold"/>
                                        <p:tgtEl>
                                          <p:spTgt spid="15"/>
                                        </p:tgtEl>
                                        <p:attrNameLst>
                                          <p:attrName>ppt_h</p:attrName>
                                        </p:attrNameLst>
                                      </p:cBhvr>
                                      <p:tavLst>
                                        <p:tav tm="0">
                                          <p:val>
                                            <p:fltVal val="0"/>
                                          </p:val>
                                        </p:tav>
                                        <p:tav tm="100000">
                                          <p:val>
                                            <p:strVal val="#ppt_h"/>
                                          </p:val>
                                        </p:tav>
                                      </p:tavLst>
                                    </p:anim>
                                    <p:animEffect transition="in" filter="fade">
                                      <p:cBhvr>
                                        <p:cTn id="60" dur="400"/>
                                        <p:tgtEl>
                                          <p:spTgt spid="15"/>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anim calcmode="lin" valueType="num">
                                      <p:cBhvr>
                                        <p:cTn id="64"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16">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fade">
                                      <p:cBhvr>
                                        <p:cTn id="69" dur="500"/>
                                        <p:tgtEl>
                                          <p:spTgt spid="17">
                                            <p:txEl>
                                              <p:pRg st="0" end="0"/>
                                            </p:txEl>
                                          </p:spTgt>
                                        </p:tgtEl>
                                      </p:cBhvr>
                                    </p:animEffect>
                                    <p:anim calcmode="lin" valueType="num">
                                      <p:cBhvr>
                                        <p:cTn id="7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18">
                                            <p:txEl>
                                              <p:pRg st="0" end="0"/>
                                            </p:txEl>
                                          </p:spTgt>
                                        </p:tgtEl>
                                        <p:attrNameLst>
                                          <p:attrName>style.visibility</p:attrName>
                                        </p:attrNameLst>
                                      </p:cBhvr>
                                      <p:to>
                                        <p:strVal val="visible"/>
                                      </p:to>
                                    </p:set>
                                    <p:animEffect transition="in" filter="fade">
                                      <p:cBhvr>
                                        <p:cTn id="74" dur="500"/>
                                        <p:tgtEl>
                                          <p:spTgt spid="18">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400" fill="hold"/>
                                        <p:tgtEl>
                                          <p:spTgt spid="19"/>
                                        </p:tgtEl>
                                        <p:attrNameLst>
                                          <p:attrName>ppt_w</p:attrName>
                                        </p:attrNameLst>
                                      </p:cBhvr>
                                      <p:tavLst>
                                        <p:tav tm="0">
                                          <p:val>
                                            <p:fltVal val="0"/>
                                          </p:val>
                                        </p:tav>
                                        <p:tav tm="100000">
                                          <p:val>
                                            <p:strVal val="#ppt_w"/>
                                          </p:val>
                                        </p:tav>
                                      </p:tavLst>
                                    </p:anim>
                                    <p:anim calcmode="lin" valueType="num">
                                      <p:cBhvr>
                                        <p:cTn id="79" dur="400" fill="hold"/>
                                        <p:tgtEl>
                                          <p:spTgt spid="19"/>
                                        </p:tgtEl>
                                        <p:attrNameLst>
                                          <p:attrName>ppt_h</p:attrName>
                                        </p:attrNameLst>
                                      </p:cBhvr>
                                      <p:tavLst>
                                        <p:tav tm="0">
                                          <p:val>
                                            <p:fltVal val="0"/>
                                          </p:val>
                                        </p:tav>
                                        <p:tav tm="100000">
                                          <p:val>
                                            <p:strVal val="#ppt_h"/>
                                          </p:val>
                                        </p:tav>
                                      </p:tavLst>
                                    </p:anim>
                                    <p:animEffect transition="in" filter="fade">
                                      <p:cBhvr>
                                        <p:cTn id="80" dur="400"/>
                                        <p:tgtEl>
                                          <p:spTgt spid="19"/>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 calcmode="lin" valueType="num">
                                      <p:cBhvr>
                                        <p:cTn id="84" dur="3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20">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21">
                                            <p:txEl>
                                              <p:pRg st="0" end="0"/>
                                            </p:txEl>
                                          </p:spTgt>
                                        </p:tgtEl>
                                        <p:attrNameLst>
                                          <p:attrName>style.visibility</p:attrName>
                                        </p:attrNameLst>
                                      </p:cBhvr>
                                      <p:to>
                                        <p:strVal val="visible"/>
                                      </p:to>
                                    </p:set>
                                    <p:animEffect transition="in" filter="fade">
                                      <p:cBhvr>
                                        <p:cTn id="89" dur="500"/>
                                        <p:tgtEl>
                                          <p:spTgt spid="21">
                                            <p:txEl>
                                              <p:pRg st="0" end="0"/>
                                            </p:txEl>
                                          </p:spTgt>
                                        </p:tgtEl>
                                      </p:cBhvr>
                                    </p:animEffect>
                                    <p:anim calcmode="lin" valueType="num">
                                      <p:cBhvr>
                                        <p:cTn id="9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22">
                                            <p:txEl>
                                              <p:pRg st="0" end="0"/>
                                            </p:txEl>
                                          </p:spTgt>
                                        </p:tgtEl>
                                        <p:attrNameLst>
                                          <p:attrName>style.visibility</p:attrName>
                                        </p:attrNameLst>
                                      </p:cBhvr>
                                      <p:to>
                                        <p:strVal val="visible"/>
                                      </p:to>
                                    </p:set>
                                    <p:animEffect transition="in" filter="fade">
                                      <p:cBhvr>
                                        <p:cTn id="94" dur="500"/>
                                        <p:tgtEl>
                                          <p:spTgt spid="22">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400" fill="hold"/>
                                        <p:tgtEl>
                                          <p:spTgt spid="23"/>
                                        </p:tgtEl>
                                        <p:attrNameLst>
                                          <p:attrName>ppt_w</p:attrName>
                                        </p:attrNameLst>
                                      </p:cBhvr>
                                      <p:tavLst>
                                        <p:tav tm="0">
                                          <p:val>
                                            <p:fltVal val="0"/>
                                          </p:val>
                                        </p:tav>
                                        <p:tav tm="100000">
                                          <p:val>
                                            <p:strVal val="#ppt_w"/>
                                          </p:val>
                                        </p:tav>
                                      </p:tavLst>
                                    </p:anim>
                                    <p:anim calcmode="lin" valueType="num">
                                      <p:cBhvr>
                                        <p:cTn id="99" dur="400" fill="hold"/>
                                        <p:tgtEl>
                                          <p:spTgt spid="23"/>
                                        </p:tgtEl>
                                        <p:attrNameLst>
                                          <p:attrName>ppt_h</p:attrName>
                                        </p:attrNameLst>
                                      </p:cBhvr>
                                      <p:tavLst>
                                        <p:tav tm="0">
                                          <p:val>
                                            <p:fltVal val="0"/>
                                          </p:val>
                                        </p:tav>
                                        <p:tav tm="100000">
                                          <p:val>
                                            <p:strVal val="#ppt_h"/>
                                          </p:val>
                                        </p:tav>
                                      </p:tavLst>
                                    </p:anim>
                                    <p:animEffect transition="in" filter="fade">
                                      <p:cBhvr>
                                        <p:cTn id="100" dur="400"/>
                                        <p:tgtEl>
                                          <p:spTgt spid="23"/>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24">
                                            <p:txEl>
                                              <p:pRg st="0" end="0"/>
                                            </p:txEl>
                                          </p:spTgt>
                                        </p:tgtEl>
                                        <p:attrNameLst>
                                          <p:attrName>style.visibility</p:attrName>
                                        </p:attrNameLst>
                                      </p:cBhvr>
                                      <p:to>
                                        <p:strVal val="visible"/>
                                      </p:to>
                                    </p:set>
                                    <p:anim calcmode="lin" valueType="num">
                                      <p:cBhvr>
                                        <p:cTn id="104" dur="3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24">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25">
                                            <p:txEl>
                                              <p:pRg st="0" end="0"/>
                                            </p:txEl>
                                          </p:spTgt>
                                        </p:tgtEl>
                                        <p:attrNameLst>
                                          <p:attrName>style.visibility</p:attrName>
                                        </p:attrNameLst>
                                      </p:cBhvr>
                                      <p:to>
                                        <p:strVal val="visible"/>
                                      </p:to>
                                    </p:set>
                                    <p:animEffect transition="in" filter="fade">
                                      <p:cBhvr>
                                        <p:cTn id="109" dur="500"/>
                                        <p:tgtEl>
                                          <p:spTgt spid="25">
                                            <p:txEl>
                                              <p:pRg st="0" end="0"/>
                                            </p:txEl>
                                          </p:spTgt>
                                        </p:tgtEl>
                                      </p:cBhvr>
                                    </p:animEffect>
                                    <p:anim calcmode="lin" valueType="num">
                                      <p:cBhvr>
                                        <p:cTn id="110"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25">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26">
                                            <p:txEl>
                                              <p:pRg st="0" end="0"/>
                                            </p:txEl>
                                          </p:spTgt>
                                        </p:tgtEl>
                                        <p:attrNameLst>
                                          <p:attrName>style.visibility</p:attrName>
                                        </p:attrNameLst>
                                      </p:cBhvr>
                                      <p:to>
                                        <p:strVal val="visible"/>
                                      </p:to>
                                    </p:set>
                                    <p:animEffect transition="in" filter="fade">
                                      <p:cBhvr>
                                        <p:cTn id="114" dur="500"/>
                                        <p:tgtEl>
                                          <p:spTgt spid="26">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p:cTn id="118" dur="400" fill="hold"/>
                                        <p:tgtEl>
                                          <p:spTgt spid="27"/>
                                        </p:tgtEl>
                                        <p:attrNameLst>
                                          <p:attrName>ppt_w</p:attrName>
                                        </p:attrNameLst>
                                      </p:cBhvr>
                                      <p:tavLst>
                                        <p:tav tm="0">
                                          <p:val>
                                            <p:fltVal val="0"/>
                                          </p:val>
                                        </p:tav>
                                        <p:tav tm="100000">
                                          <p:val>
                                            <p:strVal val="#ppt_w"/>
                                          </p:val>
                                        </p:tav>
                                      </p:tavLst>
                                    </p:anim>
                                    <p:anim calcmode="lin" valueType="num">
                                      <p:cBhvr>
                                        <p:cTn id="119" dur="400" fill="hold"/>
                                        <p:tgtEl>
                                          <p:spTgt spid="27"/>
                                        </p:tgtEl>
                                        <p:attrNameLst>
                                          <p:attrName>ppt_h</p:attrName>
                                        </p:attrNameLst>
                                      </p:cBhvr>
                                      <p:tavLst>
                                        <p:tav tm="0">
                                          <p:val>
                                            <p:fltVal val="0"/>
                                          </p:val>
                                        </p:tav>
                                        <p:tav tm="100000">
                                          <p:val>
                                            <p:strVal val="#ppt_h"/>
                                          </p:val>
                                        </p:tav>
                                      </p:tavLst>
                                    </p:anim>
                                    <p:animEffect transition="in" filter="fade">
                                      <p:cBhvr>
                                        <p:cTn id="120" dur="400"/>
                                        <p:tgtEl>
                                          <p:spTgt spid="27"/>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28">
                                            <p:txEl>
                                              <p:pRg st="0" end="0"/>
                                            </p:txEl>
                                          </p:spTgt>
                                        </p:tgtEl>
                                        <p:attrNameLst>
                                          <p:attrName>style.visibility</p:attrName>
                                        </p:attrNameLst>
                                      </p:cBhvr>
                                      <p:to>
                                        <p:strVal val="visible"/>
                                      </p:to>
                                    </p:set>
                                    <p:anim calcmode="lin" valueType="num">
                                      <p:cBhvr>
                                        <p:cTn id="124" dur="3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28">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29">
                                            <p:txEl>
                                              <p:pRg st="0" end="0"/>
                                            </p:txEl>
                                          </p:spTgt>
                                        </p:tgtEl>
                                        <p:attrNameLst>
                                          <p:attrName>style.visibility</p:attrName>
                                        </p:attrNameLst>
                                      </p:cBhvr>
                                      <p:to>
                                        <p:strVal val="visible"/>
                                      </p:to>
                                    </p:set>
                                    <p:animEffect transition="in" filter="fade">
                                      <p:cBhvr>
                                        <p:cTn id="129" dur="500"/>
                                        <p:tgtEl>
                                          <p:spTgt spid="29">
                                            <p:txEl>
                                              <p:pRg st="0" end="0"/>
                                            </p:txEl>
                                          </p:spTgt>
                                        </p:tgtEl>
                                      </p:cBhvr>
                                    </p:animEffect>
                                    <p:anim calcmode="lin" valueType="num">
                                      <p:cBhvr>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29">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30">
                                            <p:txEl>
                                              <p:pRg st="0" end="0"/>
                                            </p:txEl>
                                          </p:spTgt>
                                        </p:tgtEl>
                                        <p:attrNameLst>
                                          <p:attrName>style.visibility</p:attrName>
                                        </p:attrNameLst>
                                      </p:cBhvr>
                                      <p:to>
                                        <p:strVal val="visible"/>
                                      </p:to>
                                    </p:set>
                                    <p:animEffect transition="in" filter="fade">
                                      <p:cBhvr>
                                        <p:cTn id="13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animBg="1"/>
      <p:bldP spid="8" grpId="0" build="p">
        <p:tmplLst>
          <p:tmpl lvl="1">
            <p:tnLst>
              <p:par>
                <p:cTn presetID="53" presetClass="entr" presetSubtype="16"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300" fill="hold"/>
                        <p:tgtEl>
                          <p:spTgt spid="8"/>
                        </p:tgtEl>
                        <p:attrNameLst>
                          <p:attrName>ppt_w</p:attrName>
                        </p:attrNameLst>
                      </p:cBhvr>
                      <p:tavLst>
                        <p:tav tm="0">
                          <p:val>
                            <p:fltVal val="0"/>
                          </p:val>
                        </p:tav>
                        <p:tav tm="100000">
                          <p:val>
                            <p:strVal val="#ppt_w"/>
                          </p:val>
                        </p:tav>
                      </p:tavLst>
                    </p:anim>
                    <p:anim calcmode="lin" valueType="num">
                      <p:cBhvr>
                        <p:cTn dur="300" fill="hold"/>
                        <p:tgtEl>
                          <p:spTgt spid="8"/>
                        </p:tgtEl>
                        <p:attrNameLst>
                          <p:attrName>ppt_h</p:attrName>
                        </p:attrNameLst>
                      </p:cBhvr>
                      <p:tavLst>
                        <p:tav tm="0">
                          <p:val>
                            <p:fltVal val="0"/>
                          </p:val>
                        </p:tav>
                        <p:tav tm="100000">
                          <p:val>
                            <p:strVal val="#ppt_h"/>
                          </p:val>
                        </p:tav>
                      </p:tavLst>
                    </p:anim>
                    <p:animEffect transition="in" filter="fade">
                      <p:cBhvr>
                        <p:cTn dur="300"/>
                        <p:tgtEl>
                          <p:spTgt spid="8"/>
                        </p:tgtEl>
                      </p:cBhvr>
                    </p:animEffect>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build="p">
        <p:tmplLst>
          <p:tmpl lvl="1">
            <p:tnLst>
              <p:par>
                <p:cTn presetID="53" presetClass="entr" presetSubtype="16"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300" fill="hold"/>
                        <p:tgtEl>
                          <p:spTgt spid="12"/>
                        </p:tgtEl>
                        <p:attrNameLst>
                          <p:attrName>ppt_w</p:attrName>
                        </p:attrNameLst>
                      </p:cBhvr>
                      <p:tavLst>
                        <p:tav tm="0">
                          <p:val>
                            <p:fltVal val="0"/>
                          </p:val>
                        </p:tav>
                        <p:tav tm="100000">
                          <p:val>
                            <p:strVal val="#ppt_w"/>
                          </p:val>
                        </p:tav>
                      </p:tavLst>
                    </p:anim>
                    <p:anim calcmode="lin" valueType="num">
                      <p:cBhvr>
                        <p:cTn dur="300" fill="hold"/>
                        <p:tgtEl>
                          <p:spTgt spid="12"/>
                        </p:tgtEl>
                        <p:attrNameLst>
                          <p:attrName>ppt_h</p:attrName>
                        </p:attrNameLst>
                      </p:cBhvr>
                      <p:tavLst>
                        <p:tav tm="0">
                          <p:val>
                            <p:fltVal val="0"/>
                          </p:val>
                        </p:tav>
                        <p:tav tm="100000">
                          <p:val>
                            <p:strVal val="#ppt_h"/>
                          </p:val>
                        </p:tav>
                      </p:tavLst>
                    </p:anim>
                    <p:animEffect transition="in" filter="fade">
                      <p:cBhvr>
                        <p:cTn dur="300"/>
                        <p:tgtEl>
                          <p:spTgt spid="12"/>
                        </p:tgtEl>
                      </p:cBhvr>
                    </p:animEffect>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300" fill="hold"/>
                        <p:tgtEl>
                          <p:spTgt spid="20"/>
                        </p:tgtEl>
                        <p:attrNameLst>
                          <p:attrName>ppt_w</p:attrName>
                        </p:attrNameLst>
                      </p:cBhvr>
                      <p:tavLst>
                        <p:tav tm="0">
                          <p:val>
                            <p:fltVal val="0"/>
                          </p:val>
                        </p:tav>
                        <p:tav tm="100000">
                          <p:val>
                            <p:strVal val="#ppt_w"/>
                          </p:val>
                        </p:tav>
                      </p:tavLst>
                    </p:anim>
                    <p:anim calcmode="lin" valueType="num">
                      <p:cBhvr>
                        <p:cTn dur="300" fill="hold"/>
                        <p:tgtEl>
                          <p:spTgt spid="20"/>
                        </p:tgtEl>
                        <p:attrNameLst>
                          <p:attrName>ppt_h</p:attrName>
                        </p:attrNameLst>
                      </p:cBhvr>
                      <p:tavLst>
                        <p:tav tm="0">
                          <p:val>
                            <p:fltVal val="0"/>
                          </p:val>
                        </p:tav>
                        <p:tav tm="100000">
                          <p:val>
                            <p:strVal val="#ppt_h"/>
                          </p:val>
                        </p:tav>
                      </p:tavLst>
                    </p:anim>
                    <p:animEffect transition="in" filter="fade">
                      <p:cBhvr>
                        <p:cTn dur="300"/>
                        <p:tgtEl>
                          <p:spTgt spid="20"/>
                        </p:tgtEl>
                      </p:cBhvr>
                    </p:animEffect>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300" fill="hold"/>
                        <p:tgtEl>
                          <p:spTgt spid="24"/>
                        </p:tgtEl>
                        <p:attrNameLst>
                          <p:attrName>ppt_w</p:attrName>
                        </p:attrNameLst>
                      </p:cBhvr>
                      <p:tavLst>
                        <p:tav tm="0">
                          <p:val>
                            <p:fltVal val="0"/>
                          </p:val>
                        </p:tav>
                        <p:tav tm="100000">
                          <p:val>
                            <p:strVal val="#ppt_w"/>
                          </p:val>
                        </p:tav>
                      </p:tavLst>
                    </p:anim>
                    <p:anim calcmode="lin" valueType="num">
                      <p:cBhvr>
                        <p:cTn dur="300" fill="hold"/>
                        <p:tgtEl>
                          <p:spTgt spid="24"/>
                        </p:tgtEl>
                        <p:attrNameLst>
                          <p:attrName>ppt_h</p:attrName>
                        </p:attrNameLst>
                      </p:cBhvr>
                      <p:tavLst>
                        <p:tav tm="0">
                          <p:val>
                            <p:fltVal val="0"/>
                          </p:val>
                        </p:tav>
                        <p:tav tm="100000">
                          <p:val>
                            <p:strVal val="#ppt_h"/>
                          </p:val>
                        </p:tav>
                      </p:tavLst>
                    </p:anim>
                    <p:animEffect transition="in" filter="fade">
                      <p:cBhvr>
                        <p:cTn dur="3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10" presetClass="entr" presetSubtype="0"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300" fill="hold"/>
                        <p:tgtEl>
                          <p:spTgt spid="28"/>
                        </p:tgtEl>
                        <p:attrNameLst>
                          <p:attrName>ppt_w</p:attrName>
                        </p:attrNameLst>
                      </p:cBhvr>
                      <p:tavLst>
                        <p:tav tm="0">
                          <p:val>
                            <p:fltVal val="0"/>
                          </p:val>
                        </p:tav>
                        <p:tav tm="100000">
                          <p:val>
                            <p:strVal val="#ppt_w"/>
                          </p:val>
                        </p:tav>
                      </p:tavLst>
                    </p:anim>
                    <p:anim calcmode="lin" valueType="num">
                      <p:cBhvr>
                        <p:cTn dur="300" fill="hold"/>
                        <p:tgtEl>
                          <p:spTgt spid="28"/>
                        </p:tgtEl>
                        <p:attrNameLst>
                          <p:attrName>ppt_h</p:attrName>
                        </p:attrNameLst>
                      </p:cBhvr>
                      <p:tavLst>
                        <p:tav tm="0">
                          <p:val>
                            <p:fltVal val="0"/>
                          </p:val>
                        </p:tav>
                        <p:tav tm="100000">
                          <p:val>
                            <p:strVal val="#ppt_h"/>
                          </p:val>
                        </p:tav>
                      </p:tavLst>
                    </p:anim>
                    <p:animEffect transition="in" filter="fade">
                      <p:cBhvr>
                        <p:cTn dur="300"/>
                        <p:tgtEl>
                          <p:spTgt spid="28"/>
                        </p:tgtEl>
                      </p:cBhvr>
                    </p:animEffect>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conic list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1293285" y="1365562"/>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1354141"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452438"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52439"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4252385" y="1365562"/>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Placeholder 7"/>
          <p:cNvSpPr>
            <a:spLocks noGrp="1"/>
          </p:cNvSpPr>
          <p:nvPr>
            <p:ph type="body" sz="quarter" idx="40" hasCustomPrompt="1"/>
          </p:nvPr>
        </p:nvSpPr>
        <p:spPr>
          <a:xfrm>
            <a:off x="4313241"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3411538"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3411539"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7219423" y="1365562"/>
            <a:ext cx="652462" cy="65246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 Placeholder 7"/>
          <p:cNvSpPr>
            <a:spLocks noGrp="1"/>
          </p:cNvSpPr>
          <p:nvPr>
            <p:ph type="body" sz="quarter" idx="43" hasCustomPrompt="1"/>
          </p:nvPr>
        </p:nvSpPr>
        <p:spPr>
          <a:xfrm>
            <a:off x="7280279"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6378576"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6378577"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0" name="Rounded Rectangle 79"/>
          <p:cNvSpPr/>
          <p:nvPr userDrawn="1"/>
        </p:nvSpPr>
        <p:spPr>
          <a:xfrm>
            <a:off x="1293285" y="3270562"/>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 Placeholder 7"/>
          <p:cNvSpPr>
            <a:spLocks noGrp="1"/>
          </p:cNvSpPr>
          <p:nvPr>
            <p:ph type="body" sz="quarter" idx="46" hasCustomPrompt="1"/>
          </p:nvPr>
        </p:nvSpPr>
        <p:spPr>
          <a:xfrm>
            <a:off x="1354141"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82" name="Text Placeholder 7"/>
          <p:cNvSpPr>
            <a:spLocks noGrp="1"/>
          </p:cNvSpPr>
          <p:nvPr>
            <p:ph type="body" sz="quarter" idx="47" hasCustomPrompt="1"/>
          </p:nvPr>
        </p:nvSpPr>
        <p:spPr>
          <a:xfrm>
            <a:off x="452438"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3" name="Text Placeholder 2"/>
          <p:cNvSpPr>
            <a:spLocks noGrp="1"/>
          </p:cNvSpPr>
          <p:nvPr>
            <p:ph type="body" sz="quarter" idx="48" hasCustomPrompt="1"/>
          </p:nvPr>
        </p:nvSpPr>
        <p:spPr>
          <a:xfrm>
            <a:off x="452439"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4" name="Rounded Rectangle 83"/>
          <p:cNvSpPr/>
          <p:nvPr userDrawn="1"/>
        </p:nvSpPr>
        <p:spPr>
          <a:xfrm>
            <a:off x="4252385" y="3270562"/>
            <a:ext cx="652462" cy="65246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 Placeholder 7"/>
          <p:cNvSpPr>
            <a:spLocks noGrp="1"/>
          </p:cNvSpPr>
          <p:nvPr>
            <p:ph type="body" sz="quarter" idx="49" hasCustomPrompt="1"/>
          </p:nvPr>
        </p:nvSpPr>
        <p:spPr>
          <a:xfrm>
            <a:off x="4313241"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86" name="Text Placeholder 7"/>
          <p:cNvSpPr>
            <a:spLocks noGrp="1"/>
          </p:cNvSpPr>
          <p:nvPr>
            <p:ph type="body" sz="quarter" idx="50" hasCustomPrompt="1"/>
          </p:nvPr>
        </p:nvSpPr>
        <p:spPr>
          <a:xfrm>
            <a:off x="3411538"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7" name="Text Placeholder 2"/>
          <p:cNvSpPr>
            <a:spLocks noGrp="1"/>
          </p:cNvSpPr>
          <p:nvPr>
            <p:ph type="body" sz="quarter" idx="51" hasCustomPrompt="1"/>
          </p:nvPr>
        </p:nvSpPr>
        <p:spPr>
          <a:xfrm>
            <a:off x="3411539"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8" name="Rounded Rectangle 87"/>
          <p:cNvSpPr/>
          <p:nvPr userDrawn="1"/>
        </p:nvSpPr>
        <p:spPr>
          <a:xfrm>
            <a:off x="7219423" y="3270562"/>
            <a:ext cx="652462" cy="652462"/>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 Placeholder 7"/>
          <p:cNvSpPr>
            <a:spLocks noGrp="1"/>
          </p:cNvSpPr>
          <p:nvPr>
            <p:ph type="body" sz="quarter" idx="52" hasCustomPrompt="1"/>
          </p:nvPr>
        </p:nvSpPr>
        <p:spPr>
          <a:xfrm>
            <a:off x="7280279"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90" name="Text Placeholder 7"/>
          <p:cNvSpPr>
            <a:spLocks noGrp="1"/>
          </p:cNvSpPr>
          <p:nvPr>
            <p:ph type="body" sz="quarter" idx="53" hasCustomPrompt="1"/>
          </p:nvPr>
        </p:nvSpPr>
        <p:spPr>
          <a:xfrm>
            <a:off x="6378576"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91" name="Text Placeholder 2"/>
          <p:cNvSpPr>
            <a:spLocks noGrp="1"/>
          </p:cNvSpPr>
          <p:nvPr>
            <p:ph type="body" sz="quarter" idx="54" hasCustomPrompt="1"/>
          </p:nvPr>
        </p:nvSpPr>
        <p:spPr>
          <a:xfrm>
            <a:off x="6378577"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323425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p:cTn id="78" dur="400" fill="hold"/>
                                        <p:tgtEl>
                                          <p:spTgt spid="80"/>
                                        </p:tgtEl>
                                        <p:attrNameLst>
                                          <p:attrName>ppt_w</p:attrName>
                                        </p:attrNameLst>
                                      </p:cBhvr>
                                      <p:tavLst>
                                        <p:tav tm="0">
                                          <p:val>
                                            <p:fltVal val="0"/>
                                          </p:val>
                                        </p:tav>
                                        <p:tav tm="100000">
                                          <p:val>
                                            <p:strVal val="#ppt_w"/>
                                          </p:val>
                                        </p:tav>
                                      </p:tavLst>
                                    </p:anim>
                                    <p:anim calcmode="lin" valueType="num">
                                      <p:cBhvr>
                                        <p:cTn id="79" dur="400" fill="hold"/>
                                        <p:tgtEl>
                                          <p:spTgt spid="80"/>
                                        </p:tgtEl>
                                        <p:attrNameLst>
                                          <p:attrName>ppt_h</p:attrName>
                                        </p:attrNameLst>
                                      </p:cBhvr>
                                      <p:tavLst>
                                        <p:tav tm="0">
                                          <p:val>
                                            <p:fltVal val="0"/>
                                          </p:val>
                                        </p:tav>
                                        <p:tav tm="100000">
                                          <p:val>
                                            <p:strVal val="#ppt_h"/>
                                          </p:val>
                                        </p:tav>
                                      </p:tavLst>
                                    </p:anim>
                                    <p:animEffect transition="in" filter="fade">
                                      <p:cBhvr>
                                        <p:cTn id="80" dur="400"/>
                                        <p:tgtEl>
                                          <p:spTgt spid="80"/>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81">
                                            <p:txEl>
                                              <p:pRg st="0" end="0"/>
                                            </p:txEl>
                                          </p:spTgt>
                                        </p:tgtEl>
                                        <p:attrNameLst>
                                          <p:attrName>style.visibility</p:attrName>
                                        </p:attrNameLst>
                                      </p:cBhvr>
                                      <p:to>
                                        <p:strVal val="visible"/>
                                      </p:to>
                                    </p:set>
                                    <p:anim calcmode="lin" valueType="num">
                                      <p:cBhvr>
                                        <p:cTn id="84" dur="3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81">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fade">
                                      <p:cBhvr>
                                        <p:cTn id="89" dur="500"/>
                                        <p:tgtEl>
                                          <p:spTgt spid="82">
                                            <p:txEl>
                                              <p:pRg st="0" end="0"/>
                                            </p:txEl>
                                          </p:spTgt>
                                        </p:tgtEl>
                                      </p:cBhvr>
                                    </p:animEffect>
                                    <p:anim calcmode="lin" valueType="num">
                                      <p:cBhvr>
                                        <p:cTn id="90"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82">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83">
                                            <p:txEl>
                                              <p:pRg st="0" end="0"/>
                                            </p:txEl>
                                          </p:spTgt>
                                        </p:tgtEl>
                                        <p:attrNameLst>
                                          <p:attrName>style.visibility</p:attrName>
                                        </p:attrNameLst>
                                      </p:cBhvr>
                                      <p:to>
                                        <p:strVal val="visible"/>
                                      </p:to>
                                    </p:set>
                                    <p:animEffect transition="in" filter="fade">
                                      <p:cBhvr>
                                        <p:cTn id="94" dur="500"/>
                                        <p:tgtEl>
                                          <p:spTgt spid="83">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400" fill="hold"/>
                                        <p:tgtEl>
                                          <p:spTgt spid="84"/>
                                        </p:tgtEl>
                                        <p:attrNameLst>
                                          <p:attrName>ppt_w</p:attrName>
                                        </p:attrNameLst>
                                      </p:cBhvr>
                                      <p:tavLst>
                                        <p:tav tm="0">
                                          <p:val>
                                            <p:fltVal val="0"/>
                                          </p:val>
                                        </p:tav>
                                        <p:tav tm="100000">
                                          <p:val>
                                            <p:strVal val="#ppt_w"/>
                                          </p:val>
                                        </p:tav>
                                      </p:tavLst>
                                    </p:anim>
                                    <p:anim calcmode="lin" valueType="num">
                                      <p:cBhvr>
                                        <p:cTn id="99" dur="400" fill="hold"/>
                                        <p:tgtEl>
                                          <p:spTgt spid="84"/>
                                        </p:tgtEl>
                                        <p:attrNameLst>
                                          <p:attrName>ppt_h</p:attrName>
                                        </p:attrNameLst>
                                      </p:cBhvr>
                                      <p:tavLst>
                                        <p:tav tm="0">
                                          <p:val>
                                            <p:fltVal val="0"/>
                                          </p:val>
                                        </p:tav>
                                        <p:tav tm="100000">
                                          <p:val>
                                            <p:strVal val="#ppt_h"/>
                                          </p:val>
                                        </p:tav>
                                      </p:tavLst>
                                    </p:anim>
                                    <p:animEffect transition="in" filter="fade">
                                      <p:cBhvr>
                                        <p:cTn id="100" dur="400"/>
                                        <p:tgtEl>
                                          <p:spTgt spid="84"/>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85">
                                            <p:txEl>
                                              <p:pRg st="0" end="0"/>
                                            </p:txEl>
                                          </p:spTgt>
                                        </p:tgtEl>
                                        <p:attrNameLst>
                                          <p:attrName>style.visibility</p:attrName>
                                        </p:attrNameLst>
                                      </p:cBhvr>
                                      <p:to>
                                        <p:strVal val="visible"/>
                                      </p:to>
                                    </p:set>
                                    <p:anim calcmode="lin" valueType="num">
                                      <p:cBhvr>
                                        <p:cTn id="104" dur="300" fill="hold"/>
                                        <p:tgtEl>
                                          <p:spTgt spid="85">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85">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85">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86">
                                            <p:txEl>
                                              <p:pRg st="0" end="0"/>
                                            </p:txEl>
                                          </p:spTgt>
                                        </p:tgtEl>
                                        <p:attrNameLst>
                                          <p:attrName>style.visibility</p:attrName>
                                        </p:attrNameLst>
                                      </p:cBhvr>
                                      <p:to>
                                        <p:strVal val="visible"/>
                                      </p:to>
                                    </p:set>
                                    <p:animEffect transition="in" filter="fade">
                                      <p:cBhvr>
                                        <p:cTn id="109" dur="500"/>
                                        <p:tgtEl>
                                          <p:spTgt spid="86">
                                            <p:txEl>
                                              <p:pRg st="0" end="0"/>
                                            </p:txEl>
                                          </p:spTgt>
                                        </p:tgtEl>
                                      </p:cBhvr>
                                    </p:animEffect>
                                    <p:anim calcmode="lin" valueType="num">
                                      <p:cBhvr>
                                        <p:cTn id="110"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86">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p:cTn id="118" dur="400" fill="hold"/>
                                        <p:tgtEl>
                                          <p:spTgt spid="88"/>
                                        </p:tgtEl>
                                        <p:attrNameLst>
                                          <p:attrName>ppt_w</p:attrName>
                                        </p:attrNameLst>
                                      </p:cBhvr>
                                      <p:tavLst>
                                        <p:tav tm="0">
                                          <p:val>
                                            <p:fltVal val="0"/>
                                          </p:val>
                                        </p:tav>
                                        <p:tav tm="100000">
                                          <p:val>
                                            <p:strVal val="#ppt_w"/>
                                          </p:val>
                                        </p:tav>
                                      </p:tavLst>
                                    </p:anim>
                                    <p:anim calcmode="lin" valueType="num">
                                      <p:cBhvr>
                                        <p:cTn id="119" dur="400" fill="hold"/>
                                        <p:tgtEl>
                                          <p:spTgt spid="88"/>
                                        </p:tgtEl>
                                        <p:attrNameLst>
                                          <p:attrName>ppt_h</p:attrName>
                                        </p:attrNameLst>
                                      </p:cBhvr>
                                      <p:tavLst>
                                        <p:tav tm="0">
                                          <p:val>
                                            <p:fltVal val="0"/>
                                          </p:val>
                                        </p:tav>
                                        <p:tav tm="100000">
                                          <p:val>
                                            <p:strVal val="#ppt_h"/>
                                          </p:val>
                                        </p:tav>
                                      </p:tavLst>
                                    </p:anim>
                                    <p:animEffect transition="in" filter="fade">
                                      <p:cBhvr>
                                        <p:cTn id="120" dur="400"/>
                                        <p:tgtEl>
                                          <p:spTgt spid="88"/>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89">
                                            <p:txEl>
                                              <p:pRg st="0" end="0"/>
                                            </p:txEl>
                                          </p:spTgt>
                                        </p:tgtEl>
                                        <p:attrNameLst>
                                          <p:attrName>style.visibility</p:attrName>
                                        </p:attrNameLst>
                                      </p:cBhvr>
                                      <p:to>
                                        <p:strVal val="visible"/>
                                      </p:to>
                                    </p:set>
                                    <p:anim calcmode="lin" valueType="num">
                                      <p:cBhvr>
                                        <p:cTn id="124" dur="300" fill="hold"/>
                                        <p:tgtEl>
                                          <p:spTgt spid="89">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89">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89">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90">
                                            <p:txEl>
                                              <p:pRg st="0" end="0"/>
                                            </p:txEl>
                                          </p:spTgt>
                                        </p:tgtEl>
                                        <p:attrNameLst>
                                          <p:attrName>style.visibility</p:attrName>
                                        </p:attrNameLst>
                                      </p:cBhvr>
                                      <p:to>
                                        <p:strVal val="visible"/>
                                      </p:to>
                                    </p:set>
                                    <p:animEffect transition="in" filter="fade">
                                      <p:cBhvr>
                                        <p:cTn id="129" dur="500"/>
                                        <p:tgtEl>
                                          <p:spTgt spid="90">
                                            <p:txEl>
                                              <p:pRg st="0" end="0"/>
                                            </p:txEl>
                                          </p:spTgt>
                                        </p:tgtEl>
                                      </p:cBhvr>
                                    </p:animEffect>
                                    <p:anim calcmode="lin" valueType="num">
                                      <p:cBhvr>
                                        <p:cTn id="13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90">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91">
                                            <p:txEl>
                                              <p:pRg st="0" end="0"/>
                                            </p:txEl>
                                          </p:spTgt>
                                        </p:tgtEl>
                                        <p:attrNameLst>
                                          <p:attrName>style.visibility</p:attrName>
                                        </p:attrNameLst>
                                      </p:cBhvr>
                                      <p:to>
                                        <p:strVal val="visible"/>
                                      </p:to>
                                    </p:set>
                                    <p:animEffect transition="in" filter="fade">
                                      <p:cBhvr>
                                        <p:cTn id="134" dur="5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bldP spid="81" grpId="0" build="p">
        <p:tmplLst>
          <p:tmpl lvl="1">
            <p:tnLst>
              <p:par>
                <p:cTn presetID="53" presetClass="entr" presetSubtype="16"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p:cTn dur="300" fill="hold"/>
                        <p:tgtEl>
                          <p:spTgt spid="81"/>
                        </p:tgtEl>
                        <p:attrNameLst>
                          <p:attrName>ppt_w</p:attrName>
                        </p:attrNameLst>
                      </p:cBhvr>
                      <p:tavLst>
                        <p:tav tm="0">
                          <p:val>
                            <p:fltVal val="0"/>
                          </p:val>
                        </p:tav>
                        <p:tav tm="100000">
                          <p:val>
                            <p:strVal val="#ppt_w"/>
                          </p:val>
                        </p:tav>
                      </p:tavLst>
                    </p:anim>
                    <p:anim calcmode="lin" valueType="num">
                      <p:cBhvr>
                        <p:cTn dur="300" fill="hold"/>
                        <p:tgtEl>
                          <p:spTgt spid="81"/>
                        </p:tgtEl>
                        <p:attrNameLst>
                          <p:attrName>ppt_h</p:attrName>
                        </p:attrNameLst>
                      </p:cBhvr>
                      <p:tavLst>
                        <p:tav tm="0">
                          <p:val>
                            <p:fltVal val="0"/>
                          </p:val>
                        </p:tav>
                        <p:tav tm="100000">
                          <p:val>
                            <p:strVal val="#ppt_h"/>
                          </p:val>
                        </p:tav>
                      </p:tavLst>
                    </p:anim>
                    <p:animEffect transition="in" filter="fade">
                      <p:cBhvr>
                        <p:cTn dur="300"/>
                        <p:tgtEl>
                          <p:spTgt spid="81"/>
                        </p:tgtEl>
                      </p:cBhvr>
                    </p:animEffect>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10" presetClass="entr" presetSubtype="0" fill="hold" nodeType="withEffect">
                  <p:stCondLst>
                    <p:cond delay="8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animBg="1"/>
      <p:bldP spid="85" grpId="0" build="p">
        <p:tmplLst>
          <p:tmpl lvl="1">
            <p:tnLst>
              <p:par>
                <p:cTn presetID="53" presetClass="entr" presetSubtype="16"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p:cTn dur="300" fill="hold"/>
                        <p:tgtEl>
                          <p:spTgt spid="85"/>
                        </p:tgtEl>
                        <p:attrNameLst>
                          <p:attrName>ppt_w</p:attrName>
                        </p:attrNameLst>
                      </p:cBhvr>
                      <p:tavLst>
                        <p:tav tm="0">
                          <p:val>
                            <p:fltVal val="0"/>
                          </p:val>
                        </p:tav>
                        <p:tav tm="100000">
                          <p:val>
                            <p:strVal val="#ppt_w"/>
                          </p:val>
                        </p:tav>
                      </p:tavLst>
                    </p:anim>
                    <p:anim calcmode="lin" valueType="num">
                      <p:cBhvr>
                        <p:cTn dur="300" fill="hold"/>
                        <p:tgtEl>
                          <p:spTgt spid="85"/>
                        </p:tgtEl>
                        <p:attrNameLst>
                          <p:attrName>ppt_h</p:attrName>
                        </p:attrNameLst>
                      </p:cBhvr>
                      <p:tavLst>
                        <p:tav tm="0">
                          <p:val>
                            <p:fltVal val="0"/>
                          </p:val>
                        </p:tav>
                        <p:tav tm="100000">
                          <p:val>
                            <p:strVal val="#ppt_h"/>
                          </p:val>
                        </p:tav>
                      </p:tavLst>
                    </p:anim>
                    <p:animEffect transition="in" filter="fade">
                      <p:cBhvr>
                        <p:cTn dur="3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10" presetClass="entr" presetSubtype="0" fill="hold" nodeType="withEffect">
                  <p:stCondLst>
                    <p:cond delay="8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animBg="1"/>
      <p:bldP spid="89" grpId="0" build="p">
        <p:tmplLst>
          <p:tmpl lvl="1">
            <p:tnLst>
              <p:par>
                <p:cTn presetID="53" presetClass="entr" presetSubtype="16"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p:cTn dur="300" fill="hold"/>
                        <p:tgtEl>
                          <p:spTgt spid="89"/>
                        </p:tgtEl>
                        <p:attrNameLst>
                          <p:attrName>ppt_w</p:attrName>
                        </p:attrNameLst>
                      </p:cBhvr>
                      <p:tavLst>
                        <p:tav tm="0">
                          <p:val>
                            <p:fltVal val="0"/>
                          </p:val>
                        </p:tav>
                        <p:tav tm="100000">
                          <p:val>
                            <p:strVal val="#ppt_w"/>
                          </p:val>
                        </p:tav>
                      </p:tavLst>
                    </p:anim>
                    <p:anim calcmode="lin" valueType="num">
                      <p:cBhvr>
                        <p:cTn dur="300" fill="hold"/>
                        <p:tgtEl>
                          <p:spTgt spid="89"/>
                        </p:tgtEl>
                        <p:attrNameLst>
                          <p:attrName>ppt_h</p:attrName>
                        </p:attrNameLst>
                      </p:cBhvr>
                      <p:tavLst>
                        <p:tav tm="0">
                          <p:val>
                            <p:fltVal val="0"/>
                          </p:val>
                        </p:tav>
                        <p:tav tm="100000">
                          <p:val>
                            <p:strVal val="#ppt_h"/>
                          </p:val>
                        </p:tav>
                      </p:tavLst>
                    </p:anim>
                    <p:animEffect transition="in" filter="fade">
                      <p:cBhvr>
                        <p:cTn dur="300"/>
                        <p:tgtEl>
                          <p:spTgt spid="89"/>
                        </p:tgtEl>
                      </p:cBhvr>
                    </p:animEffect>
                  </p:childTnLst>
                </p:cTn>
              </p:par>
            </p:tnLst>
          </p:tmpl>
        </p:tmplLst>
      </p:bldP>
      <p:bldP spid="90" grpId="0" build="p">
        <p:tmplLst>
          <p:tmpl lvl="1">
            <p:tnLst>
              <p:par>
                <p:cTn presetID="42" presetClass="entr" presetSubtype="0" fill="hold" nodeType="withEffect">
                  <p:stCondLst>
                    <p:cond delay="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build="p">
        <p:tmplLst>
          <p:tmpl lvl="1">
            <p:tnLst>
              <p:par>
                <p:cTn presetID="10" presetClass="entr" presetSubtype="0" fill="hold" nodeType="withEffect">
                  <p:stCondLst>
                    <p:cond delay="8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7"/>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lstStyle/>
          <a:p>
            <a:pPr algn="ctr"/>
            <a:endParaRPr lang="en-US" dirty="0">
              <a:solidFill>
                <a:srgbClr val="7F7F7F"/>
              </a:solidFill>
            </a:endParaRPr>
          </a:p>
        </p:txBody>
      </p:sp>
      <p:sp>
        <p:nvSpPr>
          <p:cNvPr id="3" name="TextBox 2"/>
          <p:cNvSpPr txBox="1"/>
          <p:nvPr userDrawn="1"/>
        </p:nvSpPr>
        <p:spPr>
          <a:xfrm flipH="1">
            <a:off x="8744211" y="263429"/>
            <a:ext cx="145790" cy="24424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smtClean="0">
                <a:solidFill>
                  <a:schemeClr val="bg1"/>
                </a:solidFill>
                <a:latin typeface="Arial"/>
                <a:cs typeface="Arial"/>
              </a:rPr>
              <a:pPr algn="ctr">
                <a:lnSpc>
                  <a:spcPct val="100000"/>
                </a:lnSpc>
              </a:pPr>
              <a:t>‹#›</a:t>
            </a:fld>
            <a:endParaRPr lang="en-US" sz="900" dirty="0">
              <a:solidFill>
                <a:schemeClr val="bg1"/>
              </a:solidFill>
              <a:latin typeface="Arial"/>
              <a:cs typeface="Arial"/>
            </a:endParaRPr>
          </a:p>
        </p:txBody>
      </p:sp>
    </p:spTree>
    <p:extLst>
      <p:ext uri="{BB962C8B-B14F-4D97-AF65-F5344CB8AC3E}">
        <p14:creationId xmlns:p14="http://schemas.microsoft.com/office/powerpoint/2010/main" val="3631499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5" r:id="rId4"/>
    <p:sldLayoutId id="2147483690" r:id="rId5"/>
    <p:sldLayoutId id="2147483696" r:id="rId6"/>
    <p:sldLayoutId id="2147483697" r:id="rId7"/>
    <p:sldLayoutId id="2147483739" r:id="rId8"/>
    <p:sldLayoutId id="2147483698" r:id="rId9"/>
    <p:sldLayoutId id="2147483699" r:id="rId10"/>
    <p:sldLayoutId id="2147483700" r:id="rId11"/>
    <p:sldLayoutId id="2147483708" r:id="rId12"/>
    <p:sldLayoutId id="2147483709" r:id="rId13"/>
    <p:sldLayoutId id="2147483717" r:id="rId14"/>
    <p:sldLayoutId id="2147483683" r:id="rId15"/>
    <p:sldLayoutId id="2147483691" r:id="rId16"/>
    <p:sldLayoutId id="2147483692" r:id="rId17"/>
    <p:sldLayoutId id="2147483693" r:id="rId18"/>
    <p:sldLayoutId id="2147483694" r:id="rId19"/>
    <p:sldLayoutId id="2147483671" r:id="rId20"/>
    <p:sldLayoutId id="2147483701" r:id="rId21"/>
    <p:sldLayoutId id="2147483714" r:id="rId22"/>
    <p:sldLayoutId id="2147483715" r:id="rId23"/>
    <p:sldLayoutId id="2147483722" r:id="rId24"/>
    <p:sldLayoutId id="2147483725" r:id="rId25"/>
    <p:sldLayoutId id="2147483726" r:id="rId26"/>
    <p:sldLayoutId id="2147483727" r:id="rId27"/>
    <p:sldLayoutId id="2147483728" r:id="rId28"/>
    <p:sldLayoutId id="2147483729" r:id="rId29"/>
    <p:sldLayoutId id="2147483730" r:id="rId30"/>
    <p:sldLayoutId id="2147483707" r:id="rId31"/>
    <p:sldLayoutId id="2147483702" r:id="rId32"/>
    <p:sldLayoutId id="2147483718" r:id="rId33"/>
    <p:sldLayoutId id="2147483703" r:id="rId34"/>
    <p:sldLayoutId id="2147483704" r:id="rId35"/>
    <p:sldLayoutId id="2147483705" r:id="rId36"/>
    <p:sldLayoutId id="2147483716" r:id="rId37"/>
    <p:sldLayoutId id="2147483719" r:id="rId38"/>
    <p:sldLayoutId id="2147483713" r:id="rId39"/>
    <p:sldLayoutId id="2147483712" r:id="rId40"/>
    <p:sldLayoutId id="2147483706" r:id="rId41"/>
    <p:sldLayoutId id="2147483710" r:id="rId42"/>
    <p:sldLayoutId id="2147483711" r:id="rId43"/>
    <p:sldLayoutId id="2147483720" r:id="rId44"/>
    <p:sldLayoutId id="2147483721" r:id="rId45"/>
    <p:sldLayoutId id="2147483723" r:id="rId46"/>
    <p:sldLayoutId id="2147483724" r:id="rId47"/>
    <p:sldLayoutId id="2147483686" r:id="rId48"/>
    <p:sldLayoutId id="2147483684" r:id="rId49"/>
    <p:sldLayoutId id="2147483685" r:id="rId50"/>
    <p:sldLayoutId id="2147483734" r:id="rId51"/>
    <p:sldLayoutId id="2147483735" r:id="rId52"/>
    <p:sldLayoutId id="2147483736" r:id="rId53"/>
    <p:sldLayoutId id="2147483737" r:id="rId54"/>
    <p:sldLayoutId id="2147483738" r:id="rId5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hf hdr="0" ftr="0" dt="0"/>
  <p:txStyles>
    <p:titleStyle>
      <a:lvl1pPr algn="ctr" defTabSz="405037" rtl="0" eaLnBrk="1" latinLnBrk="0" hangingPunct="1">
        <a:spcBef>
          <a:spcPct val="0"/>
        </a:spcBef>
        <a:buNone/>
        <a:defRPr sz="3900" kern="1200">
          <a:solidFill>
            <a:schemeClr val="tx1"/>
          </a:solidFill>
          <a:latin typeface="+mj-lt"/>
          <a:ea typeface="+mj-ea"/>
          <a:cs typeface="+mj-cs"/>
        </a:defRPr>
      </a:lvl1pPr>
    </p:titleStyle>
    <p:bodyStyle>
      <a:lvl1pPr marL="303777" indent="-303777" algn="l" defTabSz="405037" rtl="0" eaLnBrk="1" latinLnBrk="0" hangingPunct="1">
        <a:spcBef>
          <a:spcPct val="20000"/>
        </a:spcBef>
        <a:buFont typeface="Arial"/>
        <a:buChar char="•"/>
        <a:defRPr sz="2800" kern="1200">
          <a:solidFill>
            <a:schemeClr val="tx1"/>
          </a:solidFill>
          <a:latin typeface="+mn-lt"/>
          <a:ea typeface="+mn-ea"/>
          <a:cs typeface="+mn-cs"/>
        </a:defRPr>
      </a:lvl1pPr>
      <a:lvl2pPr marL="658184" indent="-253147" algn="l" defTabSz="405037" rtl="0" eaLnBrk="1" latinLnBrk="0" hangingPunct="1">
        <a:spcBef>
          <a:spcPct val="20000"/>
        </a:spcBef>
        <a:buFont typeface="Arial"/>
        <a:buChar char="–"/>
        <a:defRPr sz="2500" kern="1200">
          <a:solidFill>
            <a:schemeClr val="tx1"/>
          </a:solidFill>
          <a:latin typeface="+mn-lt"/>
          <a:ea typeface="+mn-ea"/>
          <a:cs typeface="+mn-cs"/>
        </a:defRPr>
      </a:lvl2pPr>
      <a:lvl3pPr marL="1012591" indent="-202518" algn="l" defTabSz="405037" rtl="0" eaLnBrk="1" latinLnBrk="0" hangingPunct="1">
        <a:spcBef>
          <a:spcPct val="20000"/>
        </a:spcBef>
        <a:buFont typeface="Arial"/>
        <a:buChar char="•"/>
        <a:defRPr sz="2100" kern="1200">
          <a:solidFill>
            <a:schemeClr val="tx1"/>
          </a:solidFill>
          <a:latin typeface="+mn-lt"/>
          <a:ea typeface="+mn-ea"/>
          <a:cs typeface="+mn-cs"/>
        </a:defRPr>
      </a:lvl3pPr>
      <a:lvl4pPr marL="1417626" indent="-202518" algn="l" defTabSz="405037" rtl="0" eaLnBrk="1" latinLnBrk="0" hangingPunct="1">
        <a:spcBef>
          <a:spcPct val="20000"/>
        </a:spcBef>
        <a:buFont typeface="Arial"/>
        <a:buChar char="–"/>
        <a:defRPr sz="1800" kern="1200">
          <a:solidFill>
            <a:schemeClr val="tx1"/>
          </a:solidFill>
          <a:latin typeface="+mn-lt"/>
          <a:ea typeface="+mn-ea"/>
          <a:cs typeface="+mn-cs"/>
        </a:defRPr>
      </a:lvl4pPr>
      <a:lvl5pPr marL="1822662" indent="-202518" algn="l" defTabSz="405037" rtl="0" eaLnBrk="1" latinLnBrk="0" hangingPunct="1">
        <a:spcBef>
          <a:spcPct val="20000"/>
        </a:spcBef>
        <a:buFont typeface="Arial"/>
        <a:buChar char="»"/>
        <a:defRPr sz="1800" kern="1200">
          <a:solidFill>
            <a:schemeClr val="tx1"/>
          </a:solidFill>
          <a:latin typeface="+mn-lt"/>
          <a:ea typeface="+mn-ea"/>
          <a:cs typeface="+mn-cs"/>
        </a:defRPr>
      </a:lvl5pPr>
      <a:lvl6pPr marL="2227698" indent="-202518" algn="l" defTabSz="405037" rtl="0" eaLnBrk="1" latinLnBrk="0" hangingPunct="1">
        <a:spcBef>
          <a:spcPct val="20000"/>
        </a:spcBef>
        <a:buFont typeface="Arial"/>
        <a:buChar char="•"/>
        <a:defRPr sz="1800" kern="1200">
          <a:solidFill>
            <a:schemeClr val="tx1"/>
          </a:solidFill>
          <a:latin typeface="+mn-lt"/>
          <a:ea typeface="+mn-ea"/>
          <a:cs typeface="+mn-cs"/>
        </a:defRPr>
      </a:lvl6pPr>
      <a:lvl7pPr marL="2632735" indent="-202518" algn="l" defTabSz="405037" rtl="0" eaLnBrk="1" latinLnBrk="0" hangingPunct="1">
        <a:spcBef>
          <a:spcPct val="20000"/>
        </a:spcBef>
        <a:buFont typeface="Arial"/>
        <a:buChar char="•"/>
        <a:defRPr sz="1800" kern="1200">
          <a:solidFill>
            <a:schemeClr val="tx1"/>
          </a:solidFill>
          <a:latin typeface="+mn-lt"/>
          <a:ea typeface="+mn-ea"/>
          <a:cs typeface="+mn-cs"/>
        </a:defRPr>
      </a:lvl7pPr>
      <a:lvl8pPr marL="3037771" indent="-202518" algn="l" defTabSz="405037" rtl="0" eaLnBrk="1" latinLnBrk="0" hangingPunct="1">
        <a:spcBef>
          <a:spcPct val="20000"/>
        </a:spcBef>
        <a:buFont typeface="Arial"/>
        <a:buChar char="•"/>
        <a:defRPr sz="1800" kern="1200">
          <a:solidFill>
            <a:schemeClr val="tx1"/>
          </a:solidFill>
          <a:latin typeface="+mn-lt"/>
          <a:ea typeface="+mn-ea"/>
          <a:cs typeface="+mn-cs"/>
        </a:defRPr>
      </a:lvl8pPr>
      <a:lvl9pPr marL="3442807" indent="-202518" algn="l" defTabSz="40503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5037" rtl="0" eaLnBrk="1" latinLnBrk="0" hangingPunct="1">
        <a:defRPr sz="1600" kern="1200">
          <a:solidFill>
            <a:schemeClr val="tx1"/>
          </a:solidFill>
          <a:latin typeface="+mn-lt"/>
          <a:ea typeface="+mn-ea"/>
          <a:cs typeface="+mn-cs"/>
        </a:defRPr>
      </a:lvl1pPr>
      <a:lvl2pPr marL="405037" algn="l" defTabSz="405037" rtl="0" eaLnBrk="1" latinLnBrk="0" hangingPunct="1">
        <a:defRPr sz="1600" kern="1200">
          <a:solidFill>
            <a:schemeClr val="tx1"/>
          </a:solidFill>
          <a:latin typeface="+mn-lt"/>
          <a:ea typeface="+mn-ea"/>
          <a:cs typeface="+mn-cs"/>
        </a:defRPr>
      </a:lvl2pPr>
      <a:lvl3pPr marL="810073" algn="l" defTabSz="405037" rtl="0" eaLnBrk="1" latinLnBrk="0" hangingPunct="1">
        <a:defRPr sz="1600" kern="1200">
          <a:solidFill>
            <a:schemeClr val="tx1"/>
          </a:solidFill>
          <a:latin typeface="+mn-lt"/>
          <a:ea typeface="+mn-ea"/>
          <a:cs typeface="+mn-cs"/>
        </a:defRPr>
      </a:lvl3pPr>
      <a:lvl4pPr marL="1215109" algn="l" defTabSz="405037" rtl="0" eaLnBrk="1" latinLnBrk="0" hangingPunct="1">
        <a:defRPr sz="1600" kern="1200">
          <a:solidFill>
            <a:schemeClr val="tx1"/>
          </a:solidFill>
          <a:latin typeface="+mn-lt"/>
          <a:ea typeface="+mn-ea"/>
          <a:cs typeface="+mn-cs"/>
        </a:defRPr>
      </a:lvl4pPr>
      <a:lvl5pPr marL="1620144" algn="l" defTabSz="405037" rtl="0" eaLnBrk="1" latinLnBrk="0" hangingPunct="1">
        <a:defRPr sz="1600" kern="1200">
          <a:solidFill>
            <a:schemeClr val="tx1"/>
          </a:solidFill>
          <a:latin typeface="+mn-lt"/>
          <a:ea typeface="+mn-ea"/>
          <a:cs typeface="+mn-cs"/>
        </a:defRPr>
      </a:lvl5pPr>
      <a:lvl6pPr marL="2025180" algn="l" defTabSz="405037" rtl="0" eaLnBrk="1" latinLnBrk="0" hangingPunct="1">
        <a:defRPr sz="1600" kern="1200">
          <a:solidFill>
            <a:schemeClr val="tx1"/>
          </a:solidFill>
          <a:latin typeface="+mn-lt"/>
          <a:ea typeface="+mn-ea"/>
          <a:cs typeface="+mn-cs"/>
        </a:defRPr>
      </a:lvl6pPr>
      <a:lvl7pPr marL="2430216" algn="l" defTabSz="405037" rtl="0" eaLnBrk="1" latinLnBrk="0" hangingPunct="1">
        <a:defRPr sz="1600" kern="1200">
          <a:solidFill>
            <a:schemeClr val="tx1"/>
          </a:solidFill>
          <a:latin typeface="+mn-lt"/>
          <a:ea typeface="+mn-ea"/>
          <a:cs typeface="+mn-cs"/>
        </a:defRPr>
      </a:lvl7pPr>
      <a:lvl8pPr marL="2835253" algn="l" defTabSz="405037" rtl="0" eaLnBrk="1" latinLnBrk="0" hangingPunct="1">
        <a:defRPr sz="1600" kern="1200">
          <a:solidFill>
            <a:schemeClr val="tx1"/>
          </a:solidFill>
          <a:latin typeface="+mn-lt"/>
          <a:ea typeface="+mn-ea"/>
          <a:cs typeface="+mn-cs"/>
        </a:defRPr>
      </a:lvl8pPr>
      <a:lvl9pPr marL="3240289" algn="l" defTabSz="405037"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628650" y="304272"/>
            <a:ext cx="7886700" cy="1104636"/>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628650" y="1521354"/>
            <a:ext cx="7886700" cy="362611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628650" y="5296960"/>
            <a:ext cx="2057400" cy="304271"/>
          </a:xfrm>
          <a:prstGeom prst="rect">
            <a:avLst/>
          </a:prstGeom>
        </p:spPr>
        <p:txBody>
          <a:bodyPr vert="horz" lIns="91440" tIns="45720" rIns="91440" bIns="45720" rtlCol="0" anchor="ctr"/>
          <a:lstStyle>
            <a:lvl1pPr algn="l">
              <a:defRPr sz="675">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3028950" y="5296960"/>
            <a:ext cx="3086100" cy="304271"/>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6457950" y="5296960"/>
            <a:ext cx="2057400" cy="304271"/>
          </a:xfrm>
          <a:prstGeom prst="rect">
            <a:avLst/>
          </a:prstGeom>
        </p:spPr>
        <p:txBody>
          <a:bodyPr vert="horz" lIns="91440" tIns="45720" rIns="91440" bIns="45720" rtlCol="0" anchor="ctr"/>
          <a:lstStyle>
            <a:lvl1pPr algn="r">
              <a:defRPr sz="675">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293385849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6" Type="http://schemas.openxmlformats.org/officeDocument/2006/relationships/image" Target="../media/image48.png"/><Relationship Id="rId21" Type="http://schemas.openxmlformats.org/officeDocument/2006/relationships/image" Target="../media/image43.png"/><Relationship Id="rId42" Type="http://schemas.openxmlformats.org/officeDocument/2006/relationships/image" Target="../media/image64.png"/><Relationship Id="rId47" Type="http://schemas.openxmlformats.org/officeDocument/2006/relationships/image" Target="../media/image69.png"/><Relationship Id="rId63" Type="http://schemas.openxmlformats.org/officeDocument/2006/relationships/image" Target="../media/image85.png"/><Relationship Id="rId68" Type="http://schemas.openxmlformats.org/officeDocument/2006/relationships/image" Target="../media/image90.png"/><Relationship Id="rId16" Type="http://schemas.openxmlformats.org/officeDocument/2006/relationships/image" Target="../media/image3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45" Type="http://schemas.openxmlformats.org/officeDocument/2006/relationships/image" Target="../media/image67.png"/><Relationship Id="rId53" Type="http://schemas.openxmlformats.org/officeDocument/2006/relationships/image" Target="../media/image75.png"/><Relationship Id="rId58" Type="http://schemas.openxmlformats.org/officeDocument/2006/relationships/image" Target="../media/image80.png"/><Relationship Id="rId66" Type="http://schemas.openxmlformats.org/officeDocument/2006/relationships/image" Target="../media/image88.png"/><Relationship Id="rId74" Type="http://schemas.openxmlformats.org/officeDocument/2006/relationships/image" Target="../media/image96.png"/><Relationship Id="rId79" Type="http://schemas.openxmlformats.org/officeDocument/2006/relationships/image" Target="../media/image13.png"/><Relationship Id="rId5" Type="http://schemas.openxmlformats.org/officeDocument/2006/relationships/image" Target="../media/image27.png"/><Relationship Id="rId61" Type="http://schemas.openxmlformats.org/officeDocument/2006/relationships/image" Target="../media/image83.png"/><Relationship Id="rId19" Type="http://schemas.openxmlformats.org/officeDocument/2006/relationships/image" Target="../media/image4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48" Type="http://schemas.openxmlformats.org/officeDocument/2006/relationships/image" Target="../media/image70.png"/><Relationship Id="rId56" Type="http://schemas.openxmlformats.org/officeDocument/2006/relationships/image" Target="../media/image78.png"/><Relationship Id="rId64" Type="http://schemas.openxmlformats.org/officeDocument/2006/relationships/image" Target="../media/image86.png"/><Relationship Id="rId69" Type="http://schemas.openxmlformats.org/officeDocument/2006/relationships/image" Target="../media/image91.png"/><Relationship Id="rId77" Type="http://schemas.openxmlformats.org/officeDocument/2006/relationships/image" Target="../media/image11.png"/><Relationship Id="rId8" Type="http://schemas.openxmlformats.org/officeDocument/2006/relationships/image" Target="../media/image30.png"/><Relationship Id="rId51" Type="http://schemas.openxmlformats.org/officeDocument/2006/relationships/image" Target="../media/image73.png"/><Relationship Id="rId72" Type="http://schemas.openxmlformats.org/officeDocument/2006/relationships/image" Target="../media/image94.png"/><Relationship Id="rId80" Type="http://schemas.openxmlformats.org/officeDocument/2006/relationships/image" Target="../media/image12.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46" Type="http://schemas.openxmlformats.org/officeDocument/2006/relationships/image" Target="../media/image68.png"/><Relationship Id="rId59" Type="http://schemas.openxmlformats.org/officeDocument/2006/relationships/image" Target="../media/image81.png"/><Relationship Id="rId67" Type="http://schemas.openxmlformats.org/officeDocument/2006/relationships/image" Target="../media/image89.png"/><Relationship Id="rId20" Type="http://schemas.openxmlformats.org/officeDocument/2006/relationships/image" Target="../media/image42.png"/><Relationship Id="rId41" Type="http://schemas.openxmlformats.org/officeDocument/2006/relationships/image" Target="../media/image63.png"/><Relationship Id="rId54" Type="http://schemas.openxmlformats.org/officeDocument/2006/relationships/image" Target="../media/image76.png"/><Relationship Id="rId62" Type="http://schemas.openxmlformats.org/officeDocument/2006/relationships/image" Target="../media/image84.png"/><Relationship Id="rId70" Type="http://schemas.openxmlformats.org/officeDocument/2006/relationships/image" Target="../media/image92.png"/><Relationship Id="rId75" Type="http://schemas.openxmlformats.org/officeDocument/2006/relationships/image" Target="../media/image97.png"/><Relationship Id="rId1" Type="http://schemas.openxmlformats.org/officeDocument/2006/relationships/slideLayout" Target="../slideLayouts/slideLayout52.xml"/><Relationship Id="rId6" Type="http://schemas.openxmlformats.org/officeDocument/2006/relationships/image" Target="../media/image28.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49" Type="http://schemas.openxmlformats.org/officeDocument/2006/relationships/image" Target="../media/image71.png"/><Relationship Id="rId57" Type="http://schemas.openxmlformats.org/officeDocument/2006/relationships/image" Target="../media/image79.png"/><Relationship Id="rId10" Type="http://schemas.openxmlformats.org/officeDocument/2006/relationships/image" Target="../media/image32.png"/><Relationship Id="rId31" Type="http://schemas.openxmlformats.org/officeDocument/2006/relationships/image" Target="../media/image53.png"/><Relationship Id="rId44" Type="http://schemas.openxmlformats.org/officeDocument/2006/relationships/image" Target="../media/image66.png"/><Relationship Id="rId52" Type="http://schemas.openxmlformats.org/officeDocument/2006/relationships/image" Target="../media/image74.png"/><Relationship Id="rId60" Type="http://schemas.openxmlformats.org/officeDocument/2006/relationships/image" Target="../media/image82.png"/><Relationship Id="rId65" Type="http://schemas.openxmlformats.org/officeDocument/2006/relationships/image" Target="../media/image87.png"/><Relationship Id="rId73" Type="http://schemas.openxmlformats.org/officeDocument/2006/relationships/image" Target="../media/image95.png"/><Relationship Id="rId78" Type="http://schemas.openxmlformats.org/officeDocument/2006/relationships/image" Target="../media/image9.png"/><Relationship Id="rId4" Type="http://schemas.openxmlformats.org/officeDocument/2006/relationships/image" Target="../media/image26.png"/><Relationship Id="rId9"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40.png"/><Relationship Id="rId39" Type="http://schemas.openxmlformats.org/officeDocument/2006/relationships/image" Target="../media/image61.png"/><Relationship Id="rId34" Type="http://schemas.openxmlformats.org/officeDocument/2006/relationships/image" Target="../media/image56.png"/><Relationship Id="rId50" Type="http://schemas.openxmlformats.org/officeDocument/2006/relationships/image" Target="../media/image72.png"/><Relationship Id="rId55" Type="http://schemas.openxmlformats.org/officeDocument/2006/relationships/image" Target="../media/image77.png"/><Relationship Id="rId76" Type="http://schemas.openxmlformats.org/officeDocument/2006/relationships/image" Target="../media/image5.png"/><Relationship Id="rId7" Type="http://schemas.openxmlformats.org/officeDocument/2006/relationships/image" Target="../media/image29.png"/><Relationship Id="rId71" Type="http://schemas.openxmlformats.org/officeDocument/2006/relationships/image" Target="../media/image93.png"/><Relationship Id="rId2" Type="http://schemas.openxmlformats.org/officeDocument/2006/relationships/notesSlide" Target="../notesSlides/notesSlide17.xml"/><Relationship Id="rId2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9.png"/><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openxmlformats.org/officeDocument/2006/relationships/image" Target="../media/image98.png"/><Relationship Id="rId5"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00.png"/></Relationships>
</file>

<file path=ppt/slides/_rels/slide19.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19.xml"/><Relationship Id="rId16" Type="http://schemas.openxmlformats.org/officeDocument/2006/relationships/image" Target="../media/image12.png"/><Relationship Id="rId1" Type="http://schemas.openxmlformats.org/officeDocument/2006/relationships/slideLayout" Target="../slideLayouts/slideLayout53.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115.png"/><Relationship Id="rId2" Type="http://schemas.openxmlformats.org/officeDocument/2006/relationships/notesSlide" Target="../notesSlides/notesSlide20.xml"/><Relationship Id="rId1" Type="http://schemas.openxmlformats.org/officeDocument/2006/relationships/slideLayout" Target="../slideLayouts/slideLayout55.xml"/><Relationship Id="rId6" Type="http://schemas.openxmlformats.org/officeDocument/2006/relationships/image" Target="../media/image112.pn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114.png"/><Relationship Id="rId4" Type="http://schemas.openxmlformats.org/officeDocument/2006/relationships/image" Target="../media/image111.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3.xml"/><Relationship Id="rId6" Type="http://schemas.openxmlformats.org/officeDocument/2006/relationships/image" Target="../media/image117.png"/><Relationship Id="rId5" Type="http://schemas.openxmlformats.org/officeDocument/2006/relationships/image" Target="../media/image12.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5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2.xml"/><Relationship Id="rId6" Type="http://schemas.openxmlformats.org/officeDocument/2006/relationships/image" Target="../media/image13.png"/><Relationship Id="rId11"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23.png"/><Relationship Id="rId4" Type="http://schemas.openxmlformats.org/officeDocument/2006/relationships/image" Target="../media/image120.png"/><Relationship Id="rId9" Type="http://schemas.openxmlformats.org/officeDocument/2006/relationships/image" Target="../media/image12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 name="Freeform 21"/>
          <p:cNvSpPr>
            <a:spLocks/>
          </p:cNvSpPr>
          <p:nvPr/>
        </p:nvSpPr>
        <p:spPr bwMode="auto">
          <a:xfrm>
            <a:off x="15180684" y="11009910"/>
            <a:ext cx="992271" cy="635567"/>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endParaRPr lang="id-ID" dirty="0">
              <a:latin typeface="Raleway Light"/>
            </a:endParaRPr>
          </a:p>
        </p:txBody>
      </p:sp>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2256" y="1139356"/>
            <a:ext cx="6876546" cy="4400990"/>
          </a:xfrm>
          <a:prstGeom prst="rect">
            <a:avLst/>
          </a:prstGeom>
        </p:spPr>
      </p:pic>
      <p:sp>
        <p:nvSpPr>
          <p:cNvPr id="12" name="TextBox 30"/>
          <p:cNvSpPr txBox="1"/>
          <p:nvPr/>
        </p:nvSpPr>
        <p:spPr>
          <a:xfrm>
            <a:off x="689781" y="1183399"/>
            <a:ext cx="2992871" cy="338554"/>
          </a:xfrm>
          <a:prstGeom prst="rect">
            <a:avLst/>
          </a:prstGeom>
          <a:noFill/>
        </p:spPr>
        <p:txBody>
          <a:bodyPr wrap="non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rPr>
              <a:t>BUSINESS ANNUAL REPORT</a:t>
            </a:r>
            <a:endPar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56426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ageCurlDoub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par>
                                <p:cTn id="9" presetID="25"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组合 20"/>
          <p:cNvGrpSpPr/>
          <p:nvPr/>
        </p:nvGrpSpPr>
        <p:grpSpPr>
          <a:xfrm>
            <a:off x="1727234" y="3028405"/>
            <a:ext cx="1201763" cy="1083526"/>
            <a:chOff x="4702856" y="2924944"/>
            <a:chExt cx="1401009" cy="1263169"/>
          </a:xfrm>
          <a:blipFill dpi="0" rotWithShape="1">
            <a:blip r:embed="rId3">
              <a:extLst>
                <a:ext uri="{28A0092B-C50C-407E-A947-70E740481C1C}">
                  <a14:useLocalDpi xmlns:a14="http://schemas.microsoft.com/office/drawing/2010/main" val="0"/>
                </a:ext>
              </a:extLst>
            </a:blip>
            <a:srcRect/>
            <a:stretch>
              <a:fillRect/>
            </a:stretch>
          </a:blipFill>
        </p:grpSpPr>
        <p:grpSp>
          <p:nvGrpSpPr>
            <p:cNvPr id="22" name="组合 21"/>
            <p:cNvGrpSpPr/>
            <p:nvPr/>
          </p:nvGrpSpPr>
          <p:grpSpPr>
            <a:xfrm>
              <a:off x="4702856" y="2924944"/>
              <a:ext cx="1401009" cy="1263169"/>
              <a:chOff x="5424755" y="1340768"/>
              <a:chExt cx="670560" cy="604586"/>
            </a:xfrm>
            <a:grpFill/>
          </p:grpSpPr>
          <p:grpSp>
            <p:nvGrpSpPr>
              <p:cNvPr id="24" name="组合 23"/>
              <p:cNvGrpSpPr/>
              <p:nvPr/>
            </p:nvGrpSpPr>
            <p:grpSpPr>
              <a:xfrm>
                <a:off x="5424755" y="1340768"/>
                <a:ext cx="670560" cy="604586"/>
                <a:chOff x="3720691" y="2824413"/>
                <a:chExt cx="1341120" cy="1209172"/>
              </a:xfrm>
              <a:grpFill/>
            </p:grpSpPr>
            <p:sp>
              <p:nvSpPr>
                <p:cNvPr id="26"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27" name="Freeform 5"/>
                <p:cNvSpPr>
                  <a:spLocks/>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25"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23" name="矩形 22"/>
            <p:cNvSpPr/>
            <p:nvPr/>
          </p:nvSpPr>
          <p:spPr>
            <a:xfrm>
              <a:off x="4801443" y="3356992"/>
              <a:ext cx="1296145" cy="295985"/>
            </a:xfrm>
            <a:prstGeom prst="rect">
              <a:avLst/>
            </a:prstGeom>
            <a:noFill/>
            <a:ln>
              <a:noFill/>
            </a:ln>
          </p:spPr>
          <p:txBody>
            <a:bodyPr wrap="square" lIns="68555" tIns="34278" rIns="68555" bIns="34278">
              <a:spAutoFit/>
            </a:bodyPr>
            <a:lstStyle/>
            <a:p>
              <a:pPr algn="ctr"/>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grpSp>
      <p:grpSp>
        <p:nvGrpSpPr>
          <p:cNvPr id="28" name="组合 27"/>
          <p:cNvGrpSpPr/>
          <p:nvPr/>
        </p:nvGrpSpPr>
        <p:grpSpPr>
          <a:xfrm>
            <a:off x="2466315" y="1885646"/>
            <a:ext cx="1437918" cy="1296446"/>
            <a:chOff x="4702856" y="2924944"/>
            <a:chExt cx="1401009" cy="1263169"/>
          </a:xfrm>
          <a:blipFill dpi="0" rotWithShape="1">
            <a:blip r:embed="rId4">
              <a:extLst>
                <a:ext uri="{28A0092B-C50C-407E-A947-70E740481C1C}">
                  <a14:useLocalDpi xmlns:a14="http://schemas.microsoft.com/office/drawing/2010/main" val="0"/>
                </a:ext>
              </a:extLst>
            </a:blip>
            <a:srcRect/>
            <a:stretch>
              <a:fillRect/>
            </a:stretch>
          </a:blipFill>
        </p:grpSpPr>
        <p:grpSp>
          <p:nvGrpSpPr>
            <p:cNvPr id="29" name="组合 28"/>
            <p:cNvGrpSpPr/>
            <p:nvPr/>
          </p:nvGrpSpPr>
          <p:grpSpPr>
            <a:xfrm>
              <a:off x="4702856" y="2924944"/>
              <a:ext cx="1401009" cy="1263169"/>
              <a:chOff x="5424755" y="1340768"/>
              <a:chExt cx="670560" cy="604586"/>
            </a:xfrm>
            <a:grpFill/>
          </p:grpSpPr>
          <p:grpSp>
            <p:nvGrpSpPr>
              <p:cNvPr id="31" name="组合 30"/>
              <p:cNvGrpSpPr/>
              <p:nvPr/>
            </p:nvGrpSpPr>
            <p:grpSpPr>
              <a:xfrm>
                <a:off x="5424755" y="1340768"/>
                <a:ext cx="670560" cy="604586"/>
                <a:chOff x="3720691" y="2824413"/>
                <a:chExt cx="1341120" cy="1209172"/>
              </a:xfrm>
              <a:grpFill/>
            </p:grpSpPr>
            <p:sp>
              <p:nvSpPr>
                <p:cNvPr id="3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34" name="Freeform 5"/>
                <p:cNvSpPr>
                  <a:spLocks/>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3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30" name="矩形 29"/>
            <p:cNvSpPr/>
            <p:nvPr/>
          </p:nvSpPr>
          <p:spPr>
            <a:xfrm>
              <a:off x="4768950" y="3444222"/>
              <a:ext cx="1296145" cy="247374"/>
            </a:xfrm>
            <a:prstGeom prst="rect">
              <a:avLst/>
            </a:prstGeom>
            <a:noFill/>
            <a:ln>
              <a:noFill/>
            </a:ln>
          </p:spPr>
          <p:txBody>
            <a:bodyPr wrap="square" lIns="68555" tIns="34278" rIns="68555" bIns="34278">
              <a:spAutoFit/>
            </a:bodyPr>
            <a:lstStyle/>
            <a:p>
              <a:pPr algn="ctr"/>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grpSp>
      <p:cxnSp>
        <p:nvCxnSpPr>
          <p:cNvPr id="35" name="直接连接符 34"/>
          <p:cNvCxnSpPr/>
          <p:nvPr/>
        </p:nvCxnSpPr>
        <p:spPr>
          <a:xfrm>
            <a:off x="2408486" y="3682796"/>
            <a:ext cx="1753172" cy="425447"/>
          </a:xfrm>
          <a:prstGeom prst="line">
            <a:avLst/>
          </a:prstGeom>
          <a:ln>
            <a:no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403333" y="3822658"/>
            <a:ext cx="3188907" cy="0"/>
          </a:xfrm>
          <a:prstGeom prst="line">
            <a:avLst/>
          </a:prstGeom>
          <a:ln>
            <a:no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Freeform 6"/>
          <p:cNvSpPr>
            <a:spLocks/>
          </p:cNvSpPr>
          <p:nvPr/>
        </p:nvSpPr>
        <p:spPr bwMode="auto">
          <a:xfrm>
            <a:off x="5617776" y="2541524"/>
            <a:ext cx="758496" cy="128113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blipFill dpi="0" rotWithShape="1">
            <a:blip r:embed="rId5">
              <a:extLst>
                <a:ext uri="{28A0092B-C50C-407E-A947-70E740481C1C}">
                  <a14:useLocalDpi xmlns:a14="http://schemas.microsoft.com/office/drawing/2010/main"/>
                </a:ext>
              </a:extLst>
            </a:blip>
            <a:srcRect/>
            <a:stretch>
              <a:fillRect/>
            </a:stretch>
          </a:blipFill>
          <a:ln>
            <a:noFill/>
          </a:ln>
          <a:effectLst/>
        </p:spPr>
        <p:txBody>
          <a:bodyPr vert="horz" wrap="square" lIns="68562" tIns="34281" rIns="68562" bIns="34281" numCol="1" anchor="t" anchorCtr="0" compatLnSpc="1">
            <a:prstTxWarp prst="textNoShape">
              <a:avLst/>
            </a:prstTxWarp>
          </a:bodyPr>
          <a:lstStyle/>
          <a:p>
            <a:endParaRPr lang="zh-CN" altLang="en-US" sz="1200">
              <a:solidFill>
                <a:schemeClr val="tx1">
                  <a:lumMod val="65000"/>
                  <a:lumOff val="35000"/>
                </a:schemeClr>
              </a:solidFill>
            </a:endParaRPr>
          </a:p>
        </p:txBody>
      </p:sp>
      <p:sp>
        <p:nvSpPr>
          <p:cNvPr id="38" name="Freeform 7"/>
          <p:cNvSpPr>
            <a:spLocks/>
          </p:cNvSpPr>
          <p:nvPr/>
        </p:nvSpPr>
        <p:spPr bwMode="auto">
          <a:xfrm>
            <a:off x="3688706" y="3302699"/>
            <a:ext cx="761176" cy="5199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a:noFill/>
          </a:ln>
          <a:effectLst/>
        </p:spPr>
        <p:txBody>
          <a:bodyPr vert="horz" wrap="square" lIns="68562" tIns="34281" rIns="68562" bIns="34281" numCol="1" anchor="t" anchorCtr="0" compatLnSpc="1">
            <a:prstTxWarp prst="textNoShape">
              <a:avLst/>
            </a:prstTxWarp>
          </a:bodyPr>
          <a:lstStyle/>
          <a:p>
            <a:endParaRPr lang="zh-CN" altLang="en-US" sz="1200">
              <a:solidFill>
                <a:schemeClr val="tx1">
                  <a:lumMod val="65000"/>
                  <a:lumOff val="35000"/>
                </a:schemeClr>
              </a:solidFill>
            </a:endParaRPr>
          </a:p>
        </p:txBody>
      </p:sp>
      <p:sp>
        <p:nvSpPr>
          <p:cNvPr id="39" name="Freeform 15"/>
          <p:cNvSpPr>
            <a:spLocks/>
          </p:cNvSpPr>
          <p:nvPr/>
        </p:nvSpPr>
        <p:spPr bwMode="auto">
          <a:xfrm>
            <a:off x="4648530" y="3002309"/>
            <a:ext cx="761176" cy="820349"/>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a:effectLst/>
        </p:spPr>
        <p:txBody>
          <a:bodyPr vert="horz" wrap="square" lIns="68562" tIns="34281" rIns="68562" bIns="34281" numCol="1" anchor="t" anchorCtr="0" compatLnSpc="1">
            <a:prstTxWarp prst="textNoShape">
              <a:avLst/>
            </a:prstTxWarp>
          </a:bodyPr>
          <a:lstStyle/>
          <a:p>
            <a:endParaRPr lang="en-US" altLang="zh-CN" sz="1200" dirty="0">
              <a:solidFill>
                <a:schemeClr val="tx1">
                  <a:lumMod val="65000"/>
                  <a:lumOff val="35000"/>
                </a:schemeClr>
              </a:solidFill>
            </a:endParaRPr>
          </a:p>
        </p:txBody>
      </p:sp>
      <p:sp>
        <p:nvSpPr>
          <p:cNvPr id="40" name="TextBox 14"/>
          <p:cNvSpPr txBox="1"/>
          <p:nvPr/>
        </p:nvSpPr>
        <p:spPr>
          <a:xfrm>
            <a:off x="3644055" y="2986881"/>
            <a:ext cx="817853" cy="415370"/>
          </a:xfrm>
          <a:prstGeom prst="rect">
            <a:avLst/>
          </a:prstGeom>
          <a:noFill/>
          <a:ln>
            <a:noFill/>
          </a:ln>
        </p:spPr>
        <p:txBody>
          <a:bodyPr wrap="none" rtlCol="0" anchor="ctr">
            <a:spAutoFit/>
          </a:bodyPr>
          <a:lstStyle/>
          <a:p>
            <a:pPr lvl="0" algn="ctr"/>
            <a:r>
              <a:rPr lang="en-US" altLang="zh-CN" sz="2099"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rPr>
              <a:t>20%</a:t>
            </a:r>
            <a:endParaRPr lang="zh-CN" altLang="en-US" sz="1200"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1" name="TextBox 18"/>
          <p:cNvSpPr txBox="1"/>
          <p:nvPr/>
        </p:nvSpPr>
        <p:spPr>
          <a:xfrm>
            <a:off x="4620192" y="2615227"/>
            <a:ext cx="817853" cy="415370"/>
          </a:xfrm>
          <a:prstGeom prst="rect">
            <a:avLst/>
          </a:prstGeom>
          <a:noFill/>
          <a:ln>
            <a:noFill/>
          </a:ln>
        </p:spPr>
        <p:txBody>
          <a:bodyPr wrap="none" rtlCol="0" anchor="ctr">
            <a:spAutoFit/>
          </a:bodyPr>
          <a:lstStyle/>
          <a:p>
            <a:pPr lvl="0" algn="ctr"/>
            <a:r>
              <a:rPr lang="en-US" altLang="zh-CN" sz="2099"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rPr>
              <a:t>50%</a:t>
            </a:r>
            <a:endParaRPr lang="zh-CN" altLang="en-US" sz="1200"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2" name="TextBox 19"/>
          <p:cNvSpPr txBox="1"/>
          <p:nvPr/>
        </p:nvSpPr>
        <p:spPr>
          <a:xfrm>
            <a:off x="5588097" y="2171066"/>
            <a:ext cx="817853" cy="415370"/>
          </a:xfrm>
          <a:prstGeom prst="rect">
            <a:avLst/>
          </a:prstGeom>
          <a:noFill/>
          <a:ln>
            <a:noFill/>
          </a:ln>
        </p:spPr>
        <p:txBody>
          <a:bodyPr wrap="none" rtlCol="0" anchor="ctr">
            <a:spAutoFit/>
          </a:bodyPr>
          <a:lstStyle/>
          <a:p>
            <a:pPr lvl="0" algn="ctr"/>
            <a:r>
              <a:rPr lang="en-US" altLang="zh-CN" sz="2099"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rPr>
              <a:t>80%</a:t>
            </a:r>
            <a:endParaRPr lang="zh-CN" altLang="en-US" sz="1200"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3" name="TextBox 29"/>
          <p:cNvSpPr txBox="1"/>
          <p:nvPr/>
        </p:nvSpPr>
        <p:spPr>
          <a:xfrm flipH="1">
            <a:off x="3403334" y="4019206"/>
            <a:ext cx="2089636" cy="258532"/>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spcBef>
                <a:spcPct val="0"/>
              </a:spcBef>
              <a:buFont typeface="Arial" charset="0"/>
              <a:buNone/>
            </a:pPr>
            <a:r>
              <a:rPr lang="zh-CN" altLang="en-US" sz="1350" dirty="0">
                <a:solidFill>
                  <a:schemeClr val="bg1"/>
                </a:solidFill>
                <a:latin typeface="微软雅黑" panose="020B0503020204020204" pitchFamily="34" charset="-122"/>
                <a:cs typeface="Arial" panose="020B0604020202020204" pitchFamily="34" charset="0"/>
              </a:rPr>
              <a:t>点击输入标题</a:t>
            </a:r>
          </a:p>
        </p:txBody>
      </p:sp>
      <p:grpSp>
        <p:nvGrpSpPr>
          <p:cNvPr id="45" name="组合 44"/>
          <p:cNvGrpSpPr/>
          <p:nvPr/>
        </p:nvGrpSpPr>
        <p:grpSpPr>
          <a:xfrm>
            <a:off x="2605655" y="3302700"/>
            <a:ext cx="208734" cy="138347"/>
            <a:chOff x="9482595" y="2565731"/>
            <a:chExt cx="278384" cy="184511"/>
          </a:xfrm>
          <a:blipFill dpi="0" rotWithShape="1">
            <a:blip r:embed="rId8">
              <a:extLst>
                <a:ext uri="{28A0092B-C50C-407E-A947-70E740481C1C}">
                  <a14:useLocalDpi xmlns:a14="http://schemas.microsoft.com/office/drawing/2010/main" val="0"/>
                </a:ext>
              </a:extLst>
            </a:blip>
            <a:srcRect/>
            <a:stretch>
              <a:fillRect/>
            </a:stretch>
          </a:blipFill>
        </p:grpSpPr>
        <p:sp>
          <p:nvSpPr>
            <p:cNvPr id="46" name="椭圆 45"/>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7" name="椭圆 46"/>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48" name="组合 47"/>
          <p:cNvGrpSpPr/>
          <p:nvPr/>
        </p:nvGrpSpPr>
        <p:grpSpPr>
          <a:xfrm>
            <a:off x="1312599" y="2126928"/>
            <a:ext cx="1050483" cy="947130"/>
            <a:chOff x="4702856" y="2924944"/>
            <a:chExt cx="1401009" cy="1263169"/>
          </a:xfrm>
          <a:blipFill dpi="0" rotWithShape="1">
            <a:blip r:embed="rId9">
              <a:extLst>
                <a:ext uri="{28A0092B-C50C-407E-A947-70E740481C1C}">
                  <a14:useLocalDpi xmlns:a14="http://schemas.microsoft.com/office/drawing/2010/main" val="0"/>
                </a:ext>
              </a:extLst>
            </a:blip>
            <a:srcRect/>
            <a:stretch>
              <a:fillRect/>
            </a:stretch>
          </a:blipFill>
        </p:grpSpPr>
        <p:grpSp>
          <p:nvGrpSpPr>
            <p:cNvPr id="49" name="组合 48"/>
            <p:cNvGrpSpPr/>
            <p:nvPr/>
          </p:nvGrpSpPr>
          <p:grpSpPr>
            <a:xfrm>
              <a:off x="4702856" y="2924944"/>
              <a:ext cx="1401009" cy="1263169"/>
              <a:chOff x="5424755" y="1340768"/>
              <a:chExt cx="670560" cy="604586"/>
            </a:xfrm>
            <a:grpFill/>
          </p:grpSpPr>
          <p:grpSp>
            <p:nvGrpSpPr>
              <p:cNvPr id="51" name="组合 50"/>
              <p:cNvGrpSpPr/>
              <p:nvPr/>
            </p:nvGrpSpPr>
            <p:grpSpPr>
              <a:xfrm>
                <a:off x="5424755" y="1340768"/>
                <a:ext cx="670560" cy="604586"/>
                <a:chOff x="3720691" y="2824413"/>
                <a:chExt cx="1341120" cy="1209172"/>
              </a:xfrm>
              <a:grpFill/>
            </p:grpSpPr>
            <p:sp>
              <p:nvSpPr>
                <p:cNvPr id="5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54" name="Freeform 5"/>
                <p:cNvSpPr>
                  <a:spLocks/>
                </p:cNvSpPr>
                <p:nvPr/>
              </p:nvSpPr>
              <p:spPr bwMode="auto">
                <a:xfrm rot="1855731">
                  <a:off x="3764579" y="2863368"/>
                  <a:ext cx="1264629"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5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50" name="矩形 49"/>
            <p:cNvSpPr/>
            <p:nvPr/>
          </p:nvSpPr>
          <p:spPr>
            <a:xfrm>
              <a:off x="4801443" y="3356993"/>
              <a:ext cx="1296144" cy="338610"/>
            </a:xfrm>
            <a:prstGeom prst="rect">
              <a:avLst/>
            </a:prstGeom>
            <a:noFill/>
            <a:ln>
              <a:noFill/>
            </a:ln>
          </p:spPr>
          <p:txBody>
            <a:bodyPr wrap="square" lIns="68555" tIns="34278" rIns="68555" bIns="34278">
              <a:spAutoFit/>
            </a:bodyPr>
            <a:lstStyle/>
            <a:p>
              <a:pPr algn="ctr"/>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grpSp>
      <p:sp>
        <p:nvSpPr>
          <p:cNvPr id="44" name="TextBox 28"/>
          <p:cNvSpPr txBox="1"/>
          <p:nvPr/>
        </p:nvSpPr>
        <p:spPr>
          <a:xfrm>
            <a:off x="3403334" y="4255384"/>
            <a:ext cx="1800493" cy="415498"/>
          </a:xfrm>
          <a:prstGeom prst="rect">
            <a:avLst/>
          </a:prstGeom>
          <a:noFill/>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p:txBody>
      </p:sp>
      <p:sp>
        <p:nvSpPr>
          <p:cNvPr id="55"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10">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56"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pic>
        <p:nvPicPr>
          <p:cNvPr id="2" name="图片 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136723" y="174171"/>
            <a:ext cx="2859873" cy="2847384"/>
          </a:xfrm>
          <a:prstGeom prst="rect">
            <a:avLst/>
          </a:prstGeom>
        </p:spPr>
      </p:pic>
    </p:spTree>
    <p:extLst>
      <p:ext uri="{BB962C8B-B14F-4D97-AF65-F5344CB8AC3E}">
        <p14:creationId xmlns:p14="http://schemas.microsoft.com/office/powerpoint/2010/main" val="3099099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80">
                                          <p:stCondLst>
                                            <p:cond delay="0"/>
                                          </p:stCondLst>
                                        </p:cTn>
                                        <p:tgtEl>
                                          <p:spTgt spid="55"/>
                                        </p:tgtEl>
                                      </p:cBhvr>
                                    </p:animEffect>
                                    <p:anim calcmode="lin" valueType="num">
                                      <p:cBhvr>
                                        <p:cTn id="8"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3" dur="26">
                                          <p:stCondLst>
                                            <p:cond delay="650"/>
                                          </p:stCondLst>
                                        </p:cTn>
                                        <p:tgtEl>
                                          <p:spTgt spid="55"/>
                                        </p:tgtEl>
                                      </p:cBhvr>
                                      <p:to x="100000" y="60000"/>
                                    </p:animScale>
                                    <p:animScale>
                                      <p:cBhvr>
                                        <p:cTn id="14" dur="166" decel="50000">
                                          <p:stCondLst>
                                            <p:cond delay="676"/>
                                          </p:stCondLst>
                                        </p:cTn>
                                        <p:tgtEl>
                                          <p:spTgt spid="55"/>
                                        </p:tgtEl>
                                      </p:cBhvr>
                                      <p:to x="100000" y="100000"/>
                                    </p:animScale>
                                    <p:animScale>
                                      <p:cBhvr>
                                        <p:cTn id="15" dur="26">
                                          <p:stCondLst>
                                            <p:cond delay="1312"/>
                                          </p:stCondLst>
                                        </p:cTn>
                                        <p:tgtEl>
                                          <p:spTgt spid="55"/>
                                        </p:tgtEl>
                                      </p:cBhvr>
                                      <p:to x="100000" y="80000"/>
                                    </p:animScale>
                                    <p:animScale>
                                      <p:cBhvr>
                                        <p:cTn id="16" dur="166" decel="50000">
                                          <p:stCondLst>
                                            <p:cond delay="1338"/>
                                          </p:stCondLst>
                                        </p:cTn>
                                        <p:tgtEl>
                                          <p:spTgt spid="55"/>
                                        </p:tgtEl>
                                      </p:cBhvr>
                                      <p:to x="100000" y="100000"/>
                                    </p:animScale>
                                    <p:animScale>
                                      <p:cBhvr>
                                        <p:cTn id="17" dur="26">
                                          <p:stCondLst>
                                            <p:cond delay="1642"/>
                                          </p:stCondLst>
                                        </p:cTn>
                                        <p:tgtEl>
                                          <p:spTgt spid="55"/>
                                        </p:tgtEl>
                                      </p:cBhvr>
                                      <p:to x="100000" y="90000"/>
                                    </p:animScale>
                                    <p:animScale>
                                      <p:cBhvr>
                                        <p:cTn id="18" dur="166" decel="50000">
                                          <p:stCondLst>
                                            <p:cond delay="1668"/>
                                          </p:stCondLst>
                                        </p:cTn>
                                        <p:tgtEl>
                                          <p:spTgt spid="55"/>
                                        </p:tgtEl>
                                      </p:cBhvr>
                                      <p:to x="100000" y="100000"/>
                                    </p:animScale>
                                    <p:animScale>
                                      <p:cBhvr>
                                        <p:cTn id="19" dur="26">
                                          <p:stCondLst>
                                            <p:cond delay="1808"/>
                                          </p:stCondLst>
                                        </p:cTn>
                                        <p:tgtEl>
                                          <p:spTgt spid="55"/>
                                        </p:tgtEl>
                                      </p:cBhvr>
                                      <p:to x="100000" y="95000"/>
                                    </p:animScale>
                                    <p:animScale>
                                      <p:cBhvr>
                                        <p:cTn id="20" dur="166" decel="50000">
                                          <p:stCondLst>
                                            <p:cond delay="1834"/>
                                          </p:stCondLst>
                                        </p:cTn>
                                        <p:tgtEl>
                                          <p:spTgt spid="5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80">
                                          <p:stCondLst>
                                            <p:cond delay="0"/>
                                          </p:stCondLst>
                                        </p:cTn>
                                        <p:tgtEl>
                                          <p:spTgt spid="56"/>
                                        </p:tgtEl>
                                      </p:cBhvr>
                                    </p:animEffect>
                                    <p:anim calcmode="lin" valueType="num">
                                      <p:cBhvr>
                                        <p:cTn id="24"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9" dur="26">
                                          <p:stCondLst>
                                            <p:cond delay="650"/>
                                          </p:stCondLst>
                                        </p:cTn>
                                        <p:tgtEl>
                                          <p:spTgt spid="56"/>
                                        </p:tgtEl>
                                      </p:cBhvr>
                                      <p:to x="100000" y="60000"/>
                                    </p:animScale>
                                    <p:animScale>
                                      <p:cBhvr>
                                        <p:cTn id="30" dur="166" decel="50000">
                                          <p:stCondLst>
                                            <p:cond delay="676"/>
                                          </p:stCondLst>
                                        </p:cTn>
                                        <p:tgtEl>
                                          <p:spTgt spid="56"/>
                                        </p:tgtEl>
                                      </p:cBhvr>
                                      <p:to x="100000" y="100000"/>
                                    </p:animScale>
                                    <p:animScale>
                                      <p:cBhvr>
                                        <p:cTn id="31" dur="26">
                                          <p:stCondLst>
                                            <p:cond delay="1312"/>
                                          </p:stCondLst>
                                        </p:cTn>
                                        <p:tgtEl>
                                          <p:spTgt spid="56"/>
                                        </p:tgtEl>
                                      </p:cBhvr>
                                      <p:to x="100000" y="80000"/>
                                    </p:animScale>
                                    <p:animScale>
                                      <p:cBhvr>
                                        <p:cTn id="32" dur="166" decel="50000">
                                          <p:stCondLst>
                                            <p:cond delay="1338"/>
                                          </p:stCondLst>
                                        </p:cTn>
                                        <p:tgtEl>
                                          <p:spTgt spid="56"/>
                                        </p:tgtEl>
                                      </p:cBhvr>
                                      <p:to x="100000" y="100000"/>
                                    </p:animScale>
                                    <p:animScale>
                                      <p:cBhvr>
                                        <p:cTn id="33" dur="26">
                                          <p:stCondLst>
                                            <p:cond delay="1642"/>
                                          </p:stCondLst>
                                        </p:cTn>
                                        <p:tgtEl>
                                          <p:spTgt spid="56"/>
                                        </p:tgtEl>
                                      </p:cBhvr>
                                      <p:to x="100000" y="90000"/>
                                    </p:animScale>
                                    <p:animScale>
                                      <p:cBhvr>
                                        <p:cTn id="34" dur="166" decel="50000">
                                          <p:stCondLst>
                                            <p:cond delay="1668"/>
                                          </p:stCondLst>
                                        </p:cTn>
                                        <p:tgtEl>
                                          <p:spTgt spid="56"/>
                                        </p:tgtEl>
                                      </p:cBhvr>
                                      <p:to x="100000" y="100000"/>
                                    </p:animScale>
                                    <p:animScale>
                                      <p:cBhvr>
                                        <p:cTn id="35" dur="26">
                                          <p:stCondLst>
                                            <p:cond delay="1808"/>
                                          </p:stCondLst>
                                        </p:cTn>
                                        <p:tgtEl>
                                          <p:spTgt spid="56"/>
                                        </p:tgtEl>
                                      </p:cBhvr>
                                      <p:to x="100000" y="95000"/>
                                    </p:animScale>
                                    <p:animScale>
                                      <p:cBhvr>
                                        <p:cTn id="36" dur="166" decel="50000">
                                          <p:stCondLst>
                                            <p:cond delay="1834"/>
                                          </p:stCondLst>
                                        </p:cTn>
                                        <p:tgtEl>
                                          <p:spTgt spid="56"/>
                                        </p:tgtEl>
                                      </p:cBhvr>
                                      <p:to x="100000" y="100000"/>
                                    </p:animScale>
                                  </p:childTnLst>
                                </p:cTn>
                              </p:par>
                            </p:childTnLst>
                          </p:cTn>
                        </p:par>
                        <p:par>
                          <p:cTn id="37" fill="hold">
                            <p:stCondLst>
                              <p:cond delay="2000"/>
                            </p:stCondLst>
                            <p:childTnLst>
                              <p:par>
                                <p:cTn id="38" presetID="2" presetClass="entr" presetSubtype="12"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0-#ppt_w/2"/>
                                          </p:val>
                                        </p:tav>
                                        <p:tav tm="100000">
                                          <p:val>
                                            <p:strVal val="#ppt_x"/>
                                          </p:val>
                                        </p:tav>
                                      </p:tavLst>
                                    </p:anim>
                                    <p:anim calcmode="lin" valueType="num">
                                      <p:cBhvr additive="base">
                                        <p:cTn id="41" dur="500" fill="hold"/>
                                        <p:tgtEl>
                                          <p:spTgt spid="4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400"/>
                                        <p:tgtEl>
                                          <p:spTgt spid="35"/>
                                        </p:tgtEl>
                                      </p:cBhvr>
                                    </p:animEffect>
                                  </p:childTnLst>
                                </p:cTn>
                              </p:par>
                            </p:childTnLst>
                          </p:cTn>
                        </p:par>
                        <p:par>
                          <p:cTn id="54" fill="hold">
                            <p:stCondLst>
                              <p:cond delay="2900"/>
                            </p:stCondLst>
                            <p:childTnLst>
                              <p:par>
                                <p:cTn id="55" presetID="22" presetClass="entr" presetSubtype="8"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350"/>
                                        <p:tgtEl>
                                          <p:spTgt spid="36"/>
                                        </p:tgtEl>
                                      </p:cBhvr>
                                    </p:animEffect>
                                  </p:childTnLst>
                                </p:cTn>
                              </p:par>
                            </p:childTnLst>
                          </p:cTn>
                        </p:par>
                        <p:par>
                          <p:cTn id="58" fill="hold">
                            <p:stCondLst>
                              <p:cond delay="3250"/>
                            </p:stCondLst>
                            <p:childTnLst>
                              <p:par>
                                <p:cTn id="59" presetID="2" presetClass="entr" presetSubtype="4" decel="100000" fill="hold" grpId="0" nodeType="afterEffect">
                                  <p:stCondLst>
                                    <p:cond delay="25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par>
                                <p:cTn id="63" presetID="2" presetClass="entr" presetSubtype="4" decel="100000" fill="hold" grpId="0" nodeType="withEffect">
                                  <p:stCondLst>
                                    <p:cond delay="50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75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par>
                          <p:cTn id="81" fill="hold">
                            <p:stCondLst>
                              <p:cond delay="5000"/>
                            </p:stCondLst>
                            <p:childTnLst>
                              <p:par>
                                <p:cTn id="82" presetID="10" presetClass="entr" presetSubtype="0" fill="hold" grpId="0" nodeType="afterEffect">
                                  <p:stCondLst>
                                    <p:cond delay="0"/>
                                  </p:stCondLst>
                                  <p:iterate type="lt">
                                    <p:tmPct val="10000"/>
                                  </p:iterate>
                                  <p:childTnLst>
                                    <p:set>
                                      <p:cBhvr>
                                        <p:cTn id="83" dur="1" fill="hold">
                                          <p:stCondLst>
                                            <p:cond delay="0"/>
                                          </p:stCondLst>
                                        </p:cTn>
                                        <p:tgtEl>
                                          <p:spTgt spid="43"/>
                                        </p:tgtEl>
                                        <p:attrNameLst>
                                          <p:attrName>style.visibility</p:attrName>
                                        </p:attrNameLst>
                                      </p:cBhvr>
                                      <p:to>
                                        <p:strVal val="visible"/>
                                      </p:to>
                                    </p:set>
                                    <p:animEffect transition="in" filter="fade">
                                      <p:cBhvr>
                                        <p:cTn id="84" dur="100"/>
                                        <p:tgtEl>
                                          <p:spTgt spid="43"/>
                                        </p:tgtEl>
                                      </p:cBhvr>
                                    </p:animEffect>
                                  </p:childTnLst>
                                </p:cTn>
                              </p:par>
                            </p:childTnLst>
                          </p:cTn>
                        </p:par>
                        <p:par>
                          <p:cTn id="85" fill="hold">
                            <p:stCondLst>
                              <p:cond delay="5150"/>
                            </p:stCondLst>
                            <p:childTnLst>
                              <p:par>
                                <p:cTn id="86" presetID="42" presetClass="entr" presetSubtype="0"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par>
                                <p:cTn id="91" presetID="12" presetClass="entr" presetSubtype="4"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p:tgtEl>
                                          <p:spTgt spid="44"/>
                                        </p:tgtEl>
                                        <p:attrNameLst>
                                          <p:attrName>ppt_y</p:attrName>
                                        </p:attrNameLst>
                                      </p:cBhvr>
                                      <p:tavLst>
                                        <p:tav tm="0">
                                          <p:val>
                                            <p:strVal val="#ppt_y+#ppt_h*1.125000"/>
                                          </p:val>
                                        </p:tav>
                                        <p:tav tm="100000">
                                          <p:val>
                                            <p:strVal val="#ppt_y"/>
                                          </p:val>
                                        </p:tav>
                                      </p:tavLst>
                                    </p:anim>
                                    <p:animEffect transition="in" filter="wipe(up)">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additive="base">
                                        <p:cTn id="99" dur="500" fill="hold"/>
                                        <p:tgtEl>
                                          <p:spTgt spid="2"/>
                                        </p:tgtEl>
                                        <p:attrNameLst>
                                          <p:attrName>ppt_x</p:attrName>
                                        </p:attrNameLst>
                                      </p:cBhvr>
                                      <p:tavLst>
                                        <p:tav tm="0">
                                          <p:val>
                                            <p:strVal val="1+#ppt_w/2"/>
                                          </p:val>
                                        </p:tav>
                                        <p:tav tm="100000">
                                          <p:val>
                                            <p:strVal val="#ppt_x"/>
                                          </p:val>
                                        </p:tav>
                                      </p:tavLst>
                                    </p:anim>
                                    <p:anim calcmode="lin" valueType="num">
                                      <p:cBhvr additive="base">
                                        <p:cTn id="10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p:bldP spid="42" grpId="0"/>
      <p:bldP spid="43" grpId="0"/>
      <p:bldP spid="44" grpId="0"/>
      <p:bldP spid="55"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p:cNvGrpSpPr/>
          <p:nvPr/>
        </p:nvGrpSpPr>
        <p:grpSpPr>
          <a:xfrm>
            <a:off x="4434014" y="1846139"/>
            <a:ext cx="763670" cy="769490"/>
            <a:chOff x="4644008" y="1988840"/>
            <a:chExt cx="966398" cy="973763"/>
          </a:xfrm>
          <a:blipFill dpi="0" rotWithShape="1">
            <a:blip r:embed="rId3">
              <a:extLst>
                <a:ext uri="{28A0092B-C50C-407E-A947-70E740481C1C}">
                  <a14:useLocalDpi xmlns:a14="http://schemas.microsoft.com/office/drawing/2010/main" val="0"/>
                </a:ext>
              </a:extLst>
            </a:blip>
            <a:srcRect/>
            <a:stretch>
              <a:fillRect/>
            </a:stretch>
          </a:blipFill>
        </p:grpSpPr>
        <p:sp>
          <p:nvSpPr>
            <p:cNvPr id="12" name="圆角矩形 1"/>
            <p:cNvSpPr/>
            <p:nvPr/>
          </p:nvSpPr>
          <p:spPr>
            <a:xfrm>
              <a:off x="4644008" y="1988840"/>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 name="矩形 6"/>
            <p:cNvSpPr/>
            <p:nvPr/>
          </p:nvSpPr>
          <p:spPr>
            <a:xfrm>
              <a:off x="5049264" y="2407296"/>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5" name="TextBox 55"/>
            <p:cNvSpPr txBox="1"/>
            <p:nvPr/>
          </p:nvSpPr>
          <p:spPr>
            <a:xfrm>
              <a:off x="4644008" y="2050447"/>
              <a:ext cx="384982" cy="525798"/>
            </a:xfrm>
            <a:prstGeom prst="rect">
              <a:avLst/>
            </a:prstGeom>
            <a:noFill/>
            <a:ln>
              <a:noFill/>
            </a:ln>
          </p:spPr>
          <p:txBody>
            <a:bodyPr wrap="square" rtlCol="0">
              <a:spAutoFit/>
            </a:bodyPr>
            <a:lstStyle/>
            <a:p>
              <a:pPr algn="ctr"/>
              <a:r>
                <a:rPr lang="en-US" altLang="zh-CN" sz="1050" dirty="0">
                  <a:solidFill>
                    <a:schemeClr val="bg1"/>
                  </a:solidFill>
                  <a:latin typeface="Impact" panose="020B0806030902050204" pitchFamily="34" charset="0"/>
                </a:rPr>
                <a:t>01</a:t>
              </a:r>
              <a:endParaRPr lang="zh-CN" altLang="en-US" sz="1050" dirty="0">
                <a:solidFill>
                  <a:schemeClr val="bg1"/>
                </a:solidFill>
                <a:latin typeface="Impact" panose="020B0806030902050204" pitchFamily="34" charset="0"/>
              </a:endParaRPr>
            </a:p>
          </p:txBody>
        </p:sp>
      </p:grpSp>
      <p:grpSp>
        <p:nvGrpSpPr>
          <p:cNvPr id="20" name="组合 19"/>
          <p:cNvGrpSpPr/>
          <p:nvPr/>
        </p:nvGrpSpPr>
        <p:grpSpPr>
          <a:xfrm>
            <a:off x="4434017" y="2929831"/>
            <a:ext cx="763672" cy="769490"/>
            <a:chOff x="4644008" y="3137107"/>
            <a:chExt cx="966399" cy="973763"/>
          </a:xfrm>
          <a:blipFill dpi="0" rotWithShape="1">
            <a:blip r:embed="rId4">
              <a:extLst>
                <a:ext uri="{28A0092B-C50C-407E-A947-70E740481C1C}">
                  <a14:useLocalDpi xmlns:a14="http://schemas.microsoft.com/office/drawing/2010/main" val="0"/>
                </a:ext>
              </a:extLst>
            </a:blip>
            <a:srcRect/>
            <a:stretch>
              <a:fillRect/>
            </a:stretch>
          </a:blipFill>
        </p:grpSpPr>
        <p:sp>
          <p:nvSpPr>
            <p:cNvPr id="21"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TextBox 63"/>
            <p:cNvSpPr txBox="1"/>
            <p:nvPr/>
          </p:nvSpPr>
          <p:spPr>
            <a:xfrm>
              <a:off x="5102847" y="3669067"/>
              <a:ext cx="507560" cy="321322"/>
            </a:xfrm>
            <a:prstGeom prst="rect">
              <a:avLst/>
            </a:prstGeom>
            <a:noFill/>
          </p:spPr>
          <p:txBody>
            <a:bodyPr wrap="square" rtlCol="0">
              <a:spAutoFit/>
            </a:bodyPr>
            <a:lstStyle/>
            <a:p>
              <a:pPr algn="ctr"/>
              <a:r>
                <a:rPr lang="en-US" altLang="zh-CN" sz="1050" dirty="0">
                  <a:solidFill>
                    <a:schemeClr val="bg1"/>
                  </a:solidFill>
                  <a:latin typeface="Impact" panose="020B0806030902050204" pitchFamily="34" charset="0"/>
                </a:rPr>
                <a:t>03</a:t>
              </a:r>
              <a:endParaRPr lang="zh-CN" altLang="en-US" sz="1050" dirty="0">
                <a:solidFill>
                  <a:schemeClr val="bg1"/>
                </a:solidFill>
                <a:latin typeface="Impact" panose="020B0806030902050204" pitchFamily="34" charset="0"/>
              </a:endParaRPr>
            </a:p>
          </p:txBody>
        </p:sp>
      </p:grpSp>
      <p:grpSp>
        <p:nvGrpSpPr>
          <p:cNvPr id="25" name="组合 24"/>
          <p:cNvGrpSpPr/>
          <p:nvPr/>
        </p:nvGrpSpPr>
        <p:grpSpPr>
          <a:xfrm>
            <a:off x="3617807" y="3944393"/>
            <a:ext cx="816210" cy="769490"/>
            <a:chOff x="4644008" y="3137107"/>
            <a:chExt cx="1032884" cy="973763"/>
          </a:xfrm>
          <a:blipFill dpi="0" rotWithShape="1">
            <a:blip r:embed="rId5">
              <a:extLst>
                <a:ext uri="{28A0092B-C50C-407E-A947-70E740481C1C}">
                  <a14:useLocalDpi xmlns:a14="http://schemas.microsoft.com/office/drawing/2010/main" val="0"/>
                </a:ext>
              </a:extLst>
            </a:blip>
            <a:srcRect/>
            <a:stretch>
              <a:fillRect/>
            </a:stretch>
          </a:blipFill>
        </p:grpSpPr>
        <p:sp>
          <p:nvSpPr>
            <p:cNvPr id="26"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7"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9" name="TextBox 68"/>
            <p:cNvSpPr txBox="1"/>
            <p:nvPr/>
          </p:nvSpPr>
          <p:spPr>
            <a:xfrm>
              <a:off x="5176320" y="3755625"/>
              <a:ext cx="500572" cy="321322"/>
            </a:xfrm>
            <a:prstGeom prst="rect">
              <a:avLst/>
            </a:prstGeom>
            <a:noFill/>
          </p:spPr>
          <p:txBody>
            <a:bodyPr wrap="square" rtlCol="0">
              <a:spAutoFit/>
            </a:bodyPr>
            <a:lstStyle/>
            <a:p>
              <a:pPr algn="ctr"/>
              <a:r>
                <a:rPr lang="en-US" altLang="zh-CN" sz="1050" dirty="0">
                  <a:solidFill>
                    <a:schemeClr val="bg1"/>
                  </a:solidFill>
                  <a:latin typeface="Impact" panose="020B0806030902050204" pitchFamily="34" charset="0"/>
                </a:rPr>
                <a:t>04</a:t>
              </a:r>
              <a:endParaRPr lang="zh-CN" altLang="en-US" sz="1050" dirty="0">
                <a:solidFill>
                  <a:schemeClr val="bg1"/>
                </a:solidFill>
                <a:latin typeface="Impact" panose="020B0806030902050204" pitchFamily="34" charset="0"/>
              </a:endParaRPr>
            </a:p>
          </p:txBody>
        </p:sp>
      </p:grpSp>
      <p:grpSp>
        <p:nvGrpSpPr>
          <p:cNvPr id="30" name="组合 29"/>
          <p:cNvGrpSpPr/>
          <p:nvPr/>
        </p:nvGrpSpPr>
        <p:grpSpPr>
          <a:xfrm>
            <a:off x="657832" y="2901553"/>
            <a:ext cx="2943952" cy="958684"/>
            <a:chOff x="1112710" y="3484456"/>
            <a:chExt cx="3162819" cy="1029957"/>
          </a:xfrm>
        </p:grpSpPr>
        <p:sp>
          <p:nvSpPr>
            <p:cNvPr id="32" name="燕尾形 31"/>
            <p:cNvSpPr/>
            <p:nvPr/>
          </p:nvSpPr>
          <p:spPr>
            <a:xfrm>
              <a:off x="1112710" y="3582932"/>
              <a:ext cx="115704" cy="150835"/>
            </a:xfrm>
            <a:prstGeom prst="chevron">
              <a:avLst>
                <a:gd name="adj" fmla="val 67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3" name="TextBox 71"/>
            <p:cNvSpPr txBox="1"/>
            <p:nvPr/>
          </p:nvSpPr>
          <p:spPr>
            <a:xfrm>
              <a:off x="1449513" y="3484456"/>
              <a:ext cx="2208676" cy="347191"/>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34" name="TextBox 72"/>
            <p:cNvSpPr txBox="1"/>
            <p:nvPr/>
          </p:nvSpPr>
          <p:spPr>
            <a:xfrm>
              <a:off x="1449512" y="3855094"/>
              <a:ext cx="2826017" cy="659319"/>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35" name="组合 34"/>
          <p:cNvGrpSpPr/>
          <p:nvPr/>
        </p:nvGrpSpPr>
        <p:grpSpPr>
          <a:xfrm>
            <a:off x="1150198" y="1619111"/>
            <a:ext cx="2942402" cy="963664"/>
            <a:chOff x="1112710" y="3484456"/>
            <a:chExt cx="3116165" cy="1020573"/>
          </a:xfrm>
        </p:grpSpPr>
        <p:sp>
          <p:nvSpPr>
            <p:cNvPr id="37" name="燕尾形 36"/>
            <p:cNvSpPr/>
            <p:nvPr/>
          </p:nvSpPr>
          <p:spPr>
            <a:xfrm>
              <a:off x="1112710" y="3582932"/>
              <a:ext cx="115704" cy="150835"/>
            </a:xfrm>
            <a:prstGeom prst="chevron">
              <a:avLst>
                <a:gd name="adj" fmla="val 67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8" name="TextBox 76"/>
            <p:cNvSpPr txBox="1"/>
            <p:nvPr/>
          </p:nvSpPr>
          <p:spPr>
            <a:xfrm>
              <a:off x="1449513" y="3484456"/>
              <a:ext cx="2208676" cy="342249"/>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39" name="TextBox 77"/>
            <p:cNvSpPr txBox="1"/>
            <p:nvPr/>
          </p:nvSpPr>
          <p:spPr>
            <a:xfrm>
              <a:off x="1449512" y="3855094"/>
              <a:ext cx="2779363" cy="64993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grpSp>
        <p:nvGrpSpPr>
          <p:cNvPr id="45" name="组合 44"/>
          <p:cNvGrpSpPr/>
          <p:nvPr/>
        </p:nvGrpSpPr>
        <p:grpSpPr>
          <a:xfrm>
            <a:off x="5576447" y="2602001"/>
            <a:ext cx="3045426" cy="979808"/>
            <a:chOff x="1112710" y="3484456"/>
            <a:chExt cx="3083060" cy="991915"/>
          </a:xfrm>
        </p:grpSpPr>
        <p:sp>
          <p:nvSpPr>
            <p:cNvPr id="47" name="燕尾形 46"/>
            <p:cNvSpPr/>
            <p:nvPr/>
          </p:nvSpPr>
          <p:spPr>
            <a:xfrm>
              <a:off x="1112710" y="3582932"/>
              <a:ext cx="115704" cy="150835"/>
            </a:xfrm>
            <a:prstGeom prst="chevron">
              <a:avLst>
                <a:gd name="adj" fmla="val 67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8" name="TextBox 99"/>
            <p:cNvSpPr txBox="1"/>
            <p:nvPr/>
          </p:nvSpPr>
          <p:spPr>
            <a:xfrm>
              <a:off x="1449513" y="3484456"/>
              <a:ext cx="2208676" cy="327158"/>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49" name="TextBox 100"/>
            <p:cNvSpPr txBox="1"/>
            <p:nvPr/>
          </p:nvSpPr>
          <p:spPr>
            <a:xfrm>
              <a:off x="1449512" y="3855094"/>
              <a:ext cx="2746258" cy="621277"/>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sp>
        <p:nvSpPr>
          <p:cNvPr id="2" name="矩形 1"/>
          <p:cNvSpPr/>
          <p:nvPr/>
        </p:nvSpPr>
        <p:spPr>
          <a:xfrm>
            <a:off x="4975970" y="4383209"/>
            <a:ext cx="2690175" cy="613694"/>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nvGrpSpPr>
          <p:cNvPr id="4" name="组合 3"/>
          <p:cNvGrpSpPr/>
          <p:nvPr/>
        </p:nvGrpSpPr>
        <p:grpSpPr>
          <a:xfrm>
            <a:off x="3617805" y="2929251"/>
            <a:ext cx="763671" cy="770071"/>
            <a:chOff x="4824995" y="3524692"/>
            <a:chExt cx="1018493" cy="1027029"/>
          </a:xfrm>
        </p:grpSpPr>
        <p:grpSp>
          <p:nvGrpSpPr>
            <p:cNvPr id="55" name="组合 54"/>
            <p:cNvGrpSpPr/>
            <p:nvPr/>
          </p:nvGrpSpPr>
          <p:grpSpPr>
            <a:xfrm>
              <a:off x="4824995" y="3525467"/>
              <a:ext cx="1018493" cy="1026254"/>
              <a:chOff x="4823407" y="3433269"/>
              <a:chExt cx="1018493" cy="1026254"/>
            </a:xfrm>
            <a:blipFill dpi="0" rotWithShape="1">
              <a:blip r:embed="rId6">
                <a:extLst>
                  <a:ext uri="{28A0092B-C50C-407E-A947-70E740481C1C}">
                    <a14:useLocalDpi xmlns:a14="http://schemas.microsoft.com/office/drawing/2010/main" val="0"/>
                  </a:ext>
                </a:extLst>
              </a:blip>
              <a:srcRect/>
              <a:stretch>
                <a:fillRect/>
              </a:stretch>
            </a:blipFill>
          </p:grpSpPr>
          <p:sp>
            <p:nvSpPr>
              <p:cNvPr id="16" name="圆角矩形 1"/>
              <p:cNvSpPr/>
              <p:nvPr/>
            </p:nvSpPr>
            <p:spPr>
              <a:xfrm>
                <a:off x="4823407" y="3433269"/>
                <a:ext cx="910676" cy="913405"/>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矩形 6"/>
              <p:cNvSpPr/>
              <p:nvPr/>
            </p:nvSpPr>
            <p:spPr>
              <a:xfrm>
                <a:off x="5250509" y="3874282"/>
                <a:ext cx="591391" cy="585241"/>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 name="矩形 2"/>
            <p:cNvSpPr/>
            <p:nvPr/>
          </p:nvSpPr>
          <p:spPr>
            <a:xfrm>
              <a:off x="4827512" y="3524692"/>
              <a:ext cx="457938" cy="369428"/>
            </a:xfrm>
            <a:prstGeom prst="rect">
              <a:avLst/>
            </a:prstGeom>
          </p:spPr>
          <p:txBody>
            <a:bodyPr wrap="none">
              <a:spAutoFit/>
            </a:bodyPr>
            <a:lstStyle/>
            <a:p>
              <a:pPr algn="ctr"/>
              <a:r>
                <a:rPr lang="en-US" altLang="zh-CN" sz="1200" dirty="0">
                  <a:solidFill>
                    <a:schemeClr val="bg1"/>
                  </a:solidFill>
                  <a:latin typeface="Impact" panose="020B0806030902050204" pitchFamily="34" charset="0"/>
                </a:rPr>
                <a:t>02</a:t>
              </a:r>
              <a:endParaRPr lang="zh-CN" altLang="en-US" sz="1200" dirty="0">
                <a:solidFill>
                  <a:schemeClr val="bg1"/>
                </a:solidFill>
                <a:latin typeface="Impact" panose="020B0806030902050204" pitchFamily="34" charset="0"/>
              </a:endParaRPr>
            </a:p>
          </p:txBody>
        </p:sp>
      </p:grpSp>
      <p:sp>
        <p:nvSpPr>
          <p:cNvPr id="36" name="燕尾形 35"/>
          <p:cNvSpPr/>
          <p:nvPr/>
        </p:nvSpPr>
        <p:spPr>
          <a:xfrm>
            <a:off x="4571584" y="4501302"/>
            <a:ext cx="114292" cy="148994"/>
          </a:xfrm>
          <a:prstGeom prst="chevron">
            <a:avLst>
              <a:gd name="adj" fmla="val 673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0" name="TextBox 99"/>
          <p:cNvSpPr txBox="1"/>
          <p:nvPr/>
        </p:nvSpPr>
        <p:spPr>
          <a:xfrm>
            <a:off x="5230199" y="4131148"/>
            <a:ext cx="2181715" cy="323165"/>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41"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3">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2"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3638519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80">
                                          <p:stCondLst>
                                            <p:cond delay="0"/>
                                          </p:stCondLst>
                                        </p:cTn>
                                        <p:tgtEl>
                                          <p:spTgt spid="41"/>
                                        </p:tgtEl>
                                      </p:cBhvr>
                                    </p:animEffect>
                                    <p:anim calcmode="lin" valueType="num">
                                      <p:cBhvr>
                                        <p:cTn id="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
                                        </p:tgtEl>
                                      </p:cBhvr>
                                      <p:to x="100000" y="60000"/>
                                    </p:animScale>
                                    <p:animScale>
                                      <p:cBhvr>
                                        <p:cTn id="14" dur="166" decel="50000">
                                          <p:stCondLst>
                                            <p:cond delay="676"/>
                                          </p:stCondLst>
                                        </p:cTn>
                                        <p:tgtEl>
                                          <p:spTgt spid="41"/>
                                        </p:tgtEl>
                                      </p:cBhvr>
                                      <p:to x="100000" y="100000"/>
                                    </p:animScale>
                                    <p:animScale>
                                      <p:cBhvr>
                                        <p:cTn id="15" dur="26">
                                          <p:stCondLst>
                                            <p:cond delay="1312"/>
                                          </p:stCondLst>
                                        </p:cTn>
                                        <p:tgtEl>
                                          <p:spTgt spid="41"/>
                                        </p:tgtEl>
                                      </p:cBhvr>
                                      <p:to x="100000" y="80000"/>
                                    </p:animScale>
                                    <p:animScale>
                                      <p:cBhvr>
                                        <p:cTn id="16" dur="166" decel="50000">
                                          <p:stCondLst>
                                            <p:cond delay="1338"/>
                                          </p:stCondLst>
                                        </p:cTn>
                                        <p:tgtEl>
                                          <p:spTgt spid="41"/>
                                        </p:tgtEl>
                                      </p:cBhvr>
                                      <p:to x="100000" y="100000"/>
                                    </p:animScale>
                                    <p:animScale>
                                      <p:cBhvr>
                                        <p:cTn id="17" dur="26">
                                          <p:stCondLst>
                                            <p:cond delay="1642"/>
                                          </p:stCondLst>
                                        </p:cTn>
                                        <p:tgtEl>
                                          <p:spTgt spid="41"/>
                                        </p:tgtEl>
                                      </p:cBhvr>
                                      <p:to x="100000" y="90000"/>
                                    </p:animScale>
                                    <p:animScale>
                                      <p:cBhvr>
                                        <p:cTn id="18" dur="166" decel="50000">
                                          <p:stCondLst>
                                            <p:cond delay="1668"/>
                                          </p:stCondLst>
                                        </p:cTn>
                                        <p:tgtEl>
                                          <p:spTgt spid="41"/>
                                        </p:tgtEl>
                                      </p:cBhvr>
                                      <p:to x="100000" y="100000"/>
                                    </p:animScale>
                                    <p:animScale>
                                      <p:cBhvr>
                                        <p:cTn id="19" dur="26">
                                          <p:stCondLst>
                                            <p:cond delay="1808"/>
                                          </p:stCondLst>
                                        </p:cTn>
                                        <p:tgtEl>
                                          <p:spTgt spid="41"/>
                                        </p:tgtEl>
                                      </p:cBhvr>
                                      <p:to x="100000" y="95000"/>
                                    </p:animScale>
                                    <p:animScale>
                                      <p:cBhvr>
                                        <p:cTn id="20" dur="166" decel="50000">
                                          <p:stCondLst>
                                            <p:cond delay="1834"/>
                                          </p:stCondLst>
                                        </p:cTn>
                                        <p:tgtEl>
                                          <p:spTgt spid="4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80">
                                          <p:stCondLst>
                                            <p:cond delay="0"/>
                                          </p:stCondLst>
                                        </p:cTn>
                                        <p:tgtEl>
                                          <p:spTgt spid="42"/>
                                        </p:tgtEl>
                                      </p:cBhvr>
                                    </p:animEffect>
                                    <p:anim calcmode="lin" valueType="num">
                                      <p:cBhvr>
                                        <p:cTn id="2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9" dur="26">
                                          <p:stCondLst>
                                            <p:cond delay="650"/>
                                          </p:stCondLst>
                                        </p:cTn>
                                        <p:tgtEl>
                                          <p:spTgt spid="42"/>
                                        </p:tgtEl>
                                      </p:cBhvr>
                                      <p:to x="100000" y="60000"/>
                                    </p:animScale>
                                    <p:animScale>
                                      <p:cBhvr>
                                        <p:cTn id="30" dur="166" decel="50000">
                                          <p:stCondLst>
                                            <p:cond delay="676"/>
                                          </p:stCondLst>
                                        </p:cTn>
                                        <p:tgtEl>
                                          <p:spTgt spid="42"/>
                                        </p:tgtEl>
                                      </p:cBhvr>
                                      <p:to x="100000" y="100000"/>
                                    </p:animScale>
                                    <p:animScale>
                                      <p:cBhvr>
                                        <p:cTn id="31" dur="26">
                                          <p:stCondLst>
                                            <p:cond delay="1312"/>
                                          </p:stCondLst>
                                        </p:cTn>
                                        <p:tgtEl>
                                          <p:spTgt spid="42"/>
                                        </p:tgtEl>
                                      </p:cBhvr>
                                      <p:to x="100000" y="80000"/>
                                    </p:animScale>
                                    <p:animScale>
                                      <p:cBhvr>
                                        <p:cTn id="32" dur="166" decel="50000">
                                          <p:stCondLst>
                                            <p:cond delay="1338"/>
                                          </p:stCondLst>
                                        </p:cTn>
                                        <p:tgtEl>
                                          <p:spTgt spid="42"/>
                                        </p:tgtEl>
                                      </p:cBhvr>
                                      <p:to x="100000" y="100000"/>
                                    </p:animScale>
                                    <p:animScale>
                                      <p:cBhvr>
                                        <p:cTn id="33" dur="26">
                                          <p:stCondLst>
                                            <p:cond delay="1642"/>
                                          </p:stCondLst>
                                        </p:cTn>
                                        <p:tgtEl>
                                          <p:spTgt spid="42"/>
                                        </p:tgtEl>
                                      </p:cBhvr>
                                      <p:to x="100000" y="90000"/>
                                    </p:animScale>
                                    <p:animScale>
                                      <p:cBhvr>
                                        <p:cTn id="34" dur="166" decel="50000">
                                          <p:stCondLst>
                                            <p:cond delay="1668"/>
                                          </p:stCondLst>
                                        </p:cTn>
                                        <p:tgtEl>
                                          <p:spTgt spid="42"/>
                                        </p:tgtEl>
                                      </p:cBhvr>
                                      <p:to x="100000" y="100000"/>
                                    </p:animScale>
                                    <p:animScale>
                                      <p:cBhvr>
                                        <p:cTn id="35" dur="26">
                                          <p:stCondLst>
                                            <p:cond delay="1808"/>
                                          </p:stCondLst>
                                        </p:cTn>
                                        <p:tgtEl>
                                          <p:spTgt spid="42"/>
                                        </p:tgtEl>
                                      </p:cBhvr>
                                      <p:to x="100000" y="95000"/>
                                    </p:animScale>
                                    <p:animScale>
                                      <p:cBhvr>
                                        <p:cTn id="36" dur="166" decel="50000">
                                          <p:stCondLst>
                                            <p:cond delay="1834"/>
                                          </p:stCondLst>
                                        </p:cTn>
                                        <p:tgtEl>
                                          <p:spTgt spid="42"/>
                                        </p:tgtEl>
                                      </p:cBhvr>
                                      <p:to x="100000" y="100000"/>
                                    </p:animScale>
                                  </p:childTnLst>
                                </p:cTn>
                              </p:par>
                            </p:childTnLst>
                          </p:cTn>
                        </p:par>
                        <p:par>
                          <p:cTn id="37" fill="hold">
                            <p:stCondLst>
                              <p:cond delay="2000"/>
                            </p:stCondLst>
                            <p:childTnLst>
                              <p:par>
                                <p:cTn id="38" presetID="12" presetClass="entr" presetSubtype="4"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250"/>
                                        <p:tgtEl>
                                          <p:spTgt spid="11"/>
                                        </p:tgtEl>
                                        <p:attrNameLst>
                                          <p:attrName>ppt_y</p:attrName>
                                        </p:attrNameLst>
                                      </p:cBhvr>
                                      <p:tavLst>
                                        <p:tav tm="0">
                                          <p:val>
                                            <p:strVal val="#ppt_y+#ppt_h*1.125000"/>
                                          </p:val>
                                        </p:tav>
                                        <p:tav tm="100000">
                                          <p:val>
                                            <p:strVal val="#ppt_y"/>
                                          </p:val>
                                        </p:tav>
                                      </p:tavLst>
                                    </p:anim>
                                    <p:animEffect transition="in" filter="wipe(up)">
                                      <p:cBhvr>
                                        <p:cTn id="41" dur="250"/>
                                        <p:tgtEl>
                                          <p:spTgt spid="11"/>
                                        </p:tgtEl>
                                      </p:cBhvr>
                                    </p:animEffect>
                                  </p:childTnLst>
                                </p:cTn>
                              </p:par>
                            </p:childTnLst>
                          </p:cTn>
                        </p:par>
                        <p:par>
                          <p:cTn id="42" fill="hold">
                            <p:stCondLst>
                              <p:cond delay="2250"/>
                            </p:stCondLst>
                            <p:childTnLst>
                              <p:par>
                                <p:cTn id="43" presetID="1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250"/>
                                        <p:tgtEl>
                                          <p:spTgt spid="4"/>
                                        </p:tgtEl>
                                        <p:attrNameLst>
                                          <p:attrName>ppt_y</p:attrName>
                                        </p:attrNameLst>
                                      </p:cBhvr>
                                      <p:tavLst>
                                        <p:tav tm="0">
                                          <p:val>
                                            <p:strVal val="#ppt_y+#ppt_h*1.125000"/>
                                          </p:val>
                                        </p:tav>
                                        <p:tav tm="100000">
                                          <p:val>
                                            <p:strVal val="#ppt_y"/>
                                          </p:val>
                                        </p:tav>
                                      </p:tavLst>
                                    </p:anim>
                                    <p:animEffect transition="in" filter="wipe(up)">
                                      <p:cBhvr>
                                        <p:cTn id="46" dur="250"/>
                                        <p:tgtEl>
                                          <p:spTgt spid="4"/>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250"/>
                                        <p:tgtEl>
                                          <p:spTgt spid="20"/>
                                        </p:tgtEl>
                                        <p:attrNameLst>
                                          <p:attrName>ppt_y</p:attrName>
                                        </p:attrNameLst>
                                      </p:cBhvr>
                                      <p:tavLst>
                                        <p:tav tm="0">
                                          <p:val>
                                            <p:strVal val="#ppt_y+#ppt_h*1.125000"/>
                                          </p:val>
                                        </p:tav>
                                        <p:tav tm="100000">
                                          <p:val>
                                            <p:strVal val="#ppt_y"/>
                                          </p:val>
                                        </p:tav>
                                      </p:tavLst>
                                    </p:anim>
                                    <p:animEffect transition="in" filter="wipe(up)">
                                      <p:cBhvr>
                                        <p:cTn id="51" dur="250"/>
                                        <p:tgtEl>
                                          <p:spTgt spid="20"/>
                                        </p:tgtEl>
                                      </p:cBhvr>
                                    </p:animEffect>
                                  </p:childTnLst>
                                </p:cTn>
                              </p:par>
                            </p:childTnLst>
                          </p:cTn>
                        </p:par>
                        <p:par>
                          <p:cTn id="52" fill="hold">
                            <p:stCondLst>
                              <p:cond delay="2750"/>
                            </p:stCondLst>
                            <p:childTnLst>
                              <p:par>
                                <p:cTn id="53" presetID="12" presetClass="entr" presetSubtype="4"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250"/>
                                        <p:tgtEl>
                                          <p:spTgt spid="25"/>
                                        </p:tgtEl>
                                        <p:attrNameLst>
                                          <p:attrName>ppt_y</p:attrName>
                                        </p:attrNameLst>
                                      </p:cBhvr>
                                      <p:tavLst>
                                        <p:tav tm="0">
                                          <p:val>
                                            <p:strVal val="#ppt_y+#ppt_h*1.125000"/>
                                          </p:val>
                                        </p:tav>
                                        <p:tav tm="100000">
                                          <p:val>
                                            <p:strVal val="#ppt_y"/>
                                          </p:val>
                                        </p:tav>
                                      </p:tavLst>
                                    </p:anim>
                                    <p:animEffect transition="in" filter="wipe(up)">
                                      <p:cBhvr>
                                        <p:cTn id="56" dur="250"/>
                                        <p:tgtEl>
                                          <p:spTgt spid="25"/>
                                        </p:tgtEl>
                                      </p:cBhvr>
                                    </p:animEffect>
                                  </p:childTnLst>
                                </p:cTn>
                              </p:par>
                            </p:childTnLst>
                          </p:cTn>
                        </p:par>
                        <p:par>
                          <p:cTn id="57" fill="hold">
                            <p:stCondLst>
                              <p:cond delay="3000"/>
                            </p:stCondLst>
                            <p:childTnLst>
                              <p:par>
                                <p:cTn id="58" presetID="22" presetClass="entr" presetSubtype="1"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up)">
                                      <p:cBhvr>
                                        <p:cTn id="60" dur="500"/>
                                        <p:tgtEl>
                                          <p:spTgt spid="35"/>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up)">
                                      <p:cBhvr>
                                        <p:cTn id="64" dur="500"/>
                                        <p:tgtEl>
                                          <p:spTgt spid="30"/>
                                        </p:tgtEl>
                                      </p:cBhvr>
                                    </p:animEffect>
                                  </p:childTnLst>
                                </p:cTn>
                              </p:par>
                            </p:childTnLst>
                          </p:cTn>
                        </p:par>
                        <p:par>
                          <p:cTn id="65" fill="hold">
                            <p:stCondLst>
                              <p:cond delay="4000"/>
                            </p:stCondLst>
                            <p:childTnLst>
                              <p:par>
                                <p:cTn id="66" presetID="22" presetClass="entr" presetSubtype="1" fill="hold"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up)">
                                      <p:cBhvr>
                                        <p:cTn id="68" dur="500"/>
                                        <p:tgtEl>
                                          <p:spTgt spid="45"/>
                                        </p:tgtEl>
                                      </p:cBhvr>
                                    </p:animEffect>
                                  </p:childTnLst>
                                </p:cTn>
                              </p:par>
                            </p:childTnLst>
                          </p:cTn>
                        </p:par>
                        <p:par>
                          <p:cTn id="69" fill="hold">
                            <p:stCondLst>
                              <p:cond delay="4500"/>
                            </p:stCondLst>
                            <p:childTnLst>
                              <p:par>
                                <p:cTn id="70" presetID="22" presetClass="entr" presetSubtype="1"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up)">
                                      <p:cBhvr>
                                        <p:cTn id="72" dur="500"/>
                                        <p:tgtEl>
                                          <p:spTgt spid="36"/>
                                        </p:tgtEl>
                                      </p:cBhvr>
                                    </p:animEffect>
                                  </p:childTnLst>
                                </p:cTn>
                              </p:par>
                            </p:childTnLst>
                          </p:cTn>
                        </p:par>
                        <p:par>
                          <p:cTn id="73" fill="hold">
                            <p:stCondLst>
                              <p:cond delay="5000"/>
                            </p:stCondLst>
                            <p:childTnLst>
                              <p:par>
                                <p:cTn id="74" presetID="22" presetClass="entr" presetSubtype="1"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up)">
                                      <p:cBhvr>
                                        <p:cTn id="76" dur="500"/>
                                        <p:tgtEl>
                                          <p:spTgt spid="40"/>
                                        </p:tgtEl>
                                      </p:cBhvr>
                                    </p:animEffect>
                                  </p:childTnLst>
                                </p:cTn>
                              </p:par>
                            </p:childTnLst>
                          </p:cTn>
                        </p:par>
                        <p:par>
                          <p:cTn id="77" fill="hold">
                            <p:stCondLst>
                              <p:cond delay="5500"/>
                            </p:stCondLst>
                            <p:childTnLst>
                              <p:par>
                                <p:cTn id="78" presetID="22" presetClass="entr" presetSubtype="1" fill="hold" grpId="0"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up)">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40" grpId="0"/>
      <p:bldP spid="41" grpId="0"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5" name="直接连接符 54"/>
          <p:cNvCxnSpPr/>
          <p:nvPr/>
        </p:nvCxnSpPr>
        <p:spPr>
          <a:xfrm flipV="1">
            <a:off x="2736274" y="1777662"/>
            <a:ext cx="1808673" cy="525747"/>
          </a:xfrm>
          <a:prstGeom prst="line">
            <a:avLst/>
          </a:prstGeom>
          <a:ln w="762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3265328" y="1777661"/>
            <a:ext cx="1279619" cy="1152991"/>
          </a:xfrm>
          <a:prstGeom prst="line">
            <a:avLst/>
          </a:prstGeom>
          <a:ln w="762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057289" y="1777661"/>
            <a:ext cx="487658" cy="1520504"/>
          </a:xfrm>
          <a:prstGeom prst="line">
            <a:avLst/>
          </a:prstGeom>
          <a:ln w="762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flipV="1">
            <a:off x="4544947" y="1777662"/>
            <a:ext cx="430794" cy="1556276"/>
          </a:xfrm>
          <a:prstGeom prst="line">
            <a:avLst/>
          </a:prstGeom>
          <a:ln w="762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4544947" y="1777661"/>
            <a:ext cx="1235164" cy="1152991"/>
          </a:xfrm>
          <a:prstGeom prst="line">
            <a:avLst/>
          </a:prstGeom>
          <a:ln w="762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44947" y="1777661"/>
            <a:ext cx="1827442" cy="567836"/>
          </a:xfrm>
          <a:prstGeom prst="line">
            <a:avLst/>
          </a:prstGeom>
          <a:ln w="762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3956928" y="1282073"/>
            <a:ext cx="1176039" cy="1060333"/>
            <a:chOff x="3720691" y="2824413"/>
            <a:chExt cx="1341120" cy="1209172"/>
          </a:xfrm>
          <a:blipFill dpi="0" rotWithShape="1">
            <a:blip r:embed="rId3">
              <a:extLst>
                <a:ext uri="{28A0092B-C50C-407E-A947-70E740481C1C}">
                  <a14:useLocalDpi xmlns:a14="http://schemas.microsoft.com/office/drawing/2010/main" val="0"/>
                </a:ext>
              </a:extLst>
            </a:blip>
            <a:srcRect/>
            <a:stretch>
              <a:fillRect/>
            </a:stretch>
          </a:blipFill>
        </p:grpSpPr>
        <p:sp>
          <p:nvSpPr>
            <p:cNvPr id="66"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67"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69" name="Freeform 5"/>
          <p:cNvSpPr>
            <a:spLocks/>
          </p:cNvSpPr>
          <p:nvPr/>
        </p:nvSpPr>
        <p:spPr bwMode="auto">
          <a:xfrm rot="1855731">
            <a:off x="4060114" y="1360380"/>
            <a:ext cx="1014977" cy="9151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p>
        </p:txBody>
      </p:sp>
      <p:sp>
        <p:nvSpPr>
          <p:cNvPr id="73" name="文本框 9"/>
          <p:cNvSpPr txBox="1"/>
          <p:nvPr/>
        </p:nvSpPr>
        <p:spPr>
          <a:xfrm>
            <a:off x="4167061" y="1569000"/>
            <a:ext cx="809879" cy="513589"/>
          </a:xfrm>
          <a:prstGeom prst="rect">
            <a:avLst/>
          </a:prstGeom>
          <a:noFill/>
        </p:spPr>
        <p:txBody>
          <a:bodyPr wrap="square" lIns="51422" tIns="25711" rIns="51422" bIns="25711" rtlCol="0">
            <a:spAutoFit/>
          </a:bodyPr>
          <a:lstStyle/>
          <a:p>
            <a:pPr algn="ctr">
              <a:spcBef>
                <a:spcPct val="0"/>
              </a:spcBef>
              <a:buFont typeface="Arial" charset="0"/>
              <a:buNone/>
            </a:pP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ct val="0"/>
              </a:spcBef>
              <a:buFont typeface="Arial" charset="0"/>
              <a:buNone/>
            </a:pP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p>
        </p:txBody>
      </p:sp>
      <p:grpSp>
        <p:nvGrpSpPr>
          <p:cNvPr id="74" name="组合 73"/>
          <p:cNvGrpSpPr/>
          <p:nvPr/>
        </p:nvGrpSpPr>
        <p:grpSpPr>
          <a:xfrm>
            <a:off x="2457826" y="2088078"/>
            <a:ext cx="502789" cy="453321"/>
            <a:chOff x="5424755" y="1340768"/>
            <a:chExt cx="670560" cy="604586"/>
          </a:xfrm>
          <a:blipFill dpi="0" rotWithShape="1">
            <a:blip r:embed="rId4">
              <a:extLst>
                <a:ext uri="{28A0092B-C50C-407E-A947-70E740481C1C}">
                  <a14:useLocalDpi xmlns:a14="http://schemas.microsoft.com/office/drawing/2010/main" val="0"/>
                </a:ext>
              </a:extLst>
            </a:blip>
            <a:srcRect/>
            <a:stretch>
              <a:fillRect/>
            </a:stretch>
          </a:blipFill>
        </p:grpSpPr>
        <p:grpSp>
          <p:nvGrpSpPr>
            <p:cNvPr id="75" name="组合 74"/>
            <p:cNvGrpSpPr/>
            <p:nvPr/>
          </p:nvGrpSpPr>
          <p:grpSpPr>
            <a:xfrm>
              <a:off x="5424755" y="1340768"/>
              <a:ext cx="670560" cy="604586"/>
              <a:chOff x="5424755" y="1340768"/>
              <a:chExt cx="670560" cy="604586"/>
            </a:xfrm>
            <a:grpFill/>
          </p:grpSpPr>
          <p:grpSp>
            <p:nvGrpSpPr>
              <p:cNvPr id="77" name="组合 76"/>
              <p:cNvGrpSpPr/>
              <p:nvPr/>
            </p:nvGrpSpPr>
            <p:grpSpPr>
              <a:xfrm>
                <a:off x="5424755" y="1340768"/>
                <a:ext cx="670560" cy="604586"/>
                <a:chOff x="3720691" y="2824413"/>
                <a:chExt cx="1341120" cy="1209172"/>
              </a:xfrm>
              <a:grpFill/>
            </p:grpSpPr>
            <p:sp>
              <p:nvSpPr>
                <p:cNvPr id="79"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80"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78"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76"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01</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82" name="组合 81"/>
          <p:cNvGrpSpPr/>
          <p:nvPr/>
        </p:nvGrpSpPr>
        <p:grpSpPr>
          <a:xfrm>
            <a:off x="3054459" y="2703992"/>
            <a:ext cx="502789" cy="453321"/>
            <a:chOff x="5424755" y="1340768"/>
            <a:chExt cx="670560" cy="604586"/>
          </a:xfrm>
          <a:blipFill dpi="0" rotWithShape="1">
            <a:blip r:embed="rId5">
              <a:extLst>
                <a:ext uri="{28A0092B-C50C-407E-A947-70E740481C1C}">
                  <a14:useLocalDpi xmlns:a14="http://schemas.microsoft.com/office/drawing/2010/main" val="0"/>
                </a:ext>
              </a:extLst>
            </a:blip>
            <a:srcRect/>
            <a:stretch>
              <a:fillRect/>
            </a:stretch>
          </a:blipFill>
        </p:grpSpPr>
        <p:grpSp>
          <p:nvGrpSpPr>
            <p:cNvPr id="83" name="组合 82"/>
            <p:cNvGrpSpPr/>
            <p:nvPr/>
          </p:nvGrpSpPr>
          <p:grpSpPr>
            <a:xfrm>
              <a:off x="5424755" y="1340768"/>
              <a:ext cx="670560" cy="604586"/>
              <a:chOff x="5424755" y="1340768"/>
              <a:chExt cx="670560" cy="604586"/>
            </a:xfrm>
            <a:grpFill/>
          </p:grpSpPr>
          <p:grpSp>
            <p:nvGrpSpPr>
              <p:cNvPr id="85" name="组合 84"/>
              <p:cNvGrpSpPr/>
              <p:nvPr/>
            </p:nvGrpSpPr>
            <p:grpSpPr>
              <a:xfrm>
                <a:off x="5424755" y="1340768"/>
                <a:ext cx="670560" cy="604586"/>
                <a:chOff x="3720691" y="2824413"/>
                <a:chExt cx="1341120" cy="1209172"/>
              </a:xfrm>
              <a:grpFill/>
            </p:grpSpPr>
            <p:sp>
              <p:nvSpPr>
                <p:cNvPr id="87"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88"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86"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84"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02</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89" name="组合 88"/>
          <p:cNvGrpSpPr/>
          <p:nvPr/>
        </p:nvGrpSpPr>
        <p:grpSpPr>
          <a:xfrm>
            <a:off x="3768048" y="3157019"/>
            <a:ext cx="502789" cy="453321"/>
            <a:chOff x="5424755" y="1340768"/>
            <a:chExt cx="670560" cy="604586"/>
          </a:xfrm>
          <a:blipFill dpi="0" rotWithShape="1">
            <a:blip r:embed="rId6">
              <a:extLst>
                <a:ext uri="{28A0092B-C50C-407E-A947-70E740481C1C}">
                  <a14:useLocalDpi xmlns:a14="http://schemas.microsoft.com/office/drawing/2010/main" val="0"/>
                </a:ext>
              </a:extLst>
            </a:blip>
            <a:srcRect/>
            <a:stretch>
              <a:fillRect/>
            </a:stretch>
          </a:blipFill>
        </p:grpSpPr>
        <p:grpSp>
          <p:nvGrpSpPr>
            <p:cNvPr id="90" name="组合 89"/>
            <p:cNvGrpSpPr/>
            <p:nvPr/>
          </p:nvGrpSpPr>
          <p:grpSpPr>
            <a:xfrm>
              <a:off x="5424755" y="1340768"/>
              <a:ext cx="670560" cy="604586"/>
              <a:chOff x="5424755" y="1340768"/>
              <a:chExt cx="670560" cy="604586"/>
            </a:xfrm>
            <a:grpFill/>
          </p:grpSpPr>
          <p:grpSp>
            <p:nvGrpSpPr>
              <p:cNvPr id="92" name="组合 91"/>
              <p:cNvGrpSpPr/>
              <p:nvPr/>
            </p:nvGrpSpPr>
            <p:grpSpPr>
              <a:xfrm>
                <a:off x="5424755" y="1340768"/>
                <a:ext cx="670560" cy="604586"/>
                <a:chOff x="3720691" y="2824413"/>
                <a:chExt cx="1341120" cy="1209172"/>
              </a:xfrm>
              <a:grpFill/>
            </p:grpSpPr>
            <p:sp>
              <p:nvSpPr>
                <p:cNvPr id="9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95"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93"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91"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03</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96" name="组合 95"/>
          <p:cNvGrpSpPr/>
          <p:nvPr/>
        </p:nvGrpSpPr>
        <p:grpSpPr>
          <a:xfrm>
            <a:off x="4697292" y="3219579"/>
            <a:ext cx="502789" cy="453321"/>
            <a:chOff x="5424755" y="1340768"/>
            <a:chExt cx="670560" cy="604586"/>
          </a:xfrm>
          <a:blipFill dpi="0" rotWithShape="1">
            <a:blip r:embed="rId7">
              <a:extLst>
                <a:ext uri="{28A0092B-C50C-407E-A947-70E740481C1C}">
                  <a14:useLocalDpi xmlns:a14="http://schemas.microsoft.com/office/drawing/2010/main" val="0"/>
                </a:ext>
              </a:extLst>
            </a:blip>
            <a:srcRect/>
            <a:stretch>
              <a:fillRect/>
            </a:stretch>
          </a:blipFill>
        </p:grpSpPr>
        <p:grpSp>
          <p:nvGrpSpPr>
            <p:cNvPr id="97" name="组合 96"/>
            <p:cNvGrpSpPr/>
            <p:nvPr/>
          </p:nvGrpSpPr>
          <p:grpSpPr>
            <a:xfrm>
              <a:off x="5424755" y="1340768"/>
              <a:ext cx="670560" cy="604586"/>
              <a:chOff x="5424755" y="1340768"/>
              <a:chExt cx="670560" cy="604586"/>
            </a:xfrm>
            <a:grpFill/>
          </p:grpSpPr>
          <p:grpSp>
            <p:nvGrpSpPr>
              <p:cNvPr id="99" name="组合 98"/>
              <p:cNvGrpSpPr/>
              <p:nvPr/>
            </p:nvGrpSpPr>
            <p:grpSpPr>
              <a:xfrm>
                <a:off x="5424755" y="1340768"/>
                <a:ext cx="670560" cy="604586"/>
                <a:chOff x="3720691" y="2824413"/>
                <a:chExt cx="1341120" cy="1209172"/>
              </a:xfrm>
              <a:grpFill/>
            </p:grpSpPr>
            <p:sp>
              <p:nvSpPr>
                <p:cNvPr id="101"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102"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00"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98"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04</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103" name="组合 102"/>
          <p:cNvGrpSpPr/>
          <p:nvPr/>
        </p:nvGrpSpPr>
        <p:grpSpPr>
          <a:xfrm>
            <a:off x="5501663" y="2803682"/>
            <a:ext cx="502789" cy="453321"/>
            <a:chOff x="5424755" y="1340768"/>
            <a:chExt cx="670560" cy="604586"/>
          </a:xfrm>
          <a:blipFill dpi="0" rotWithShape="1">
            <a:blip r:embed="rId8">
              <a:extLst>
                <a:ext uri="{28A0092B-C50C-407E-A947-70E740481C1C}">
                  <a14:useLocalDpi xmlns:a14="http://schemas.microsoft.com/office/drawing/2010/main" val="0"/>
                </a:ext>
              </a:extLst>
            </a:blip>
            <a:srcRect/>
            <a:stretch>
              <a:fillRect/>
            </a:stretch>
          </a:blipFill>
        </p:grpSpPr>
        <p:grpSp>
          <p:nvGrpSpPr>
            <p:cNvPr id="104" name="组合 103"/>
            <p:cNvGrpSpPr/>
            <p:nvPr/>
          </p:nvGrpSpPr>
          <p:grpSpPr>
            <a:xfrm>
              <a:off x="5424755" y="1340768"/>
              <a:ext cx="670560" cy="604586"/>
              <a:chOff x="5424755" y="1340768"/>
              <a:chExt cx="670560" cy="604586"/>
            </a:xfrm>
            <a:grpFill/>
          </p:grpSpPr>
          <p:grpSp>
            <p:nvGrpSpPr>
              <p:cNvPr id="106" name="组合 105"/>
              <p:cNvGrpSpPr/>
              <p:nvPr/>
            </p:nvGrpSpPr>
            <p:grpSpPr>
              <a:xfrm>
                <a:off x="5424755" y="1340768"/>
                <a:ext cx="670560" cy="604586"/>
                <a:chOff x="3720691" y="2824413"/>
                <a:chExt cx="1341120" cy="1209172"/>
              </a:xfrm>
              <a:grpFill/>
            </p:grpSpPr>
            <p:sp>
              <p:nvSpPr>
                <p:cNvPr id="10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10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07"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05"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05</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110" name="组合 109"/>
          <p:cNvGrpSpPr/>
          <p:nvPr/>
        </p:nvGrpSpPr>
        <p:grpSpPr>
          <a:xfrm>
            <a:off x="6093941" y="2185058"/>
            <a:ext cx="502789" cy="453321"/>
            <a:chOff x="5424755" y="1340768"/>
            <a:chExt cx="670560" cy="604586"/>
          </a:xfrm>
          <a:blipFill dpi="0" rotWithShape="1">
            <a:blip r:embed="rId4">
              <a:extLst>
                <a:ext uri="{28A0092B-C50C-407E-A947-70E740481C1C}">
                  <a14:useLocalDpi xmlns:a14="http://schemas.microsoft.com/office/drawing/2010/main" val="0"/>
                </a:ext>
              </a:extLst>
            </a:blip>
            <a:srcRect/>
            <a:stretch>
              <a:fillRect/>
            </a:stretch>
          </a:blipFill>
        </p:grpSpPr>
        <p:grpSp>
          <p:nvGrpSpPr>
            <p:cNvPr id="111" name="组合 110"/>
            <p:cNvGrpSpPr/>
            <p:nvPr/>
          </p:nvGrpSpPr>
          <p:grpSpPr>
            <a:xfrm>
              <a:off x="5424755" y="1340768"/>
              <a:ext cx="670560" cy="604586"/>
              <a:chOff x="5424755" y="1340768"/>
              <a:chExt cx="670560" cy="604586"/>
            </a:xfrm>
            <a:grpFill/>
          </p:grpSpPr>
          <p:grpSp>
            <p:nvGrpSpPr>
              <p:cNvPr id="113" name="组合 112"/>
              <p:cNvGrpSpPr/>
              <p:nvPr/>
            </p:nvGrpSpPr>
            <p:grpSpPr>
              <a:xfrm>
                <a:off x="5424755" y="1340768"/>
                <a:ext cx="670560" cy="604586"/>
                <a:chOff x="3720691" y="2824413"/>
                <a:chExt cx="1341120" cy="1209172"/>
              </a:xfrm>
              <a:grpFill/>
            </p:grpSpPr>
            <p:sp>
              <p:nvSpPr>
                <p:cNvPr id="115"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116"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14"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12"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06</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17" name="矩形 116"/>
          <p:cNvSpPr/>
          <p:nvPr/>
        </p:nvSpPr>
        <p:spPr>
          <a:xfrm>
            <a:off x="1553982" y="2193146"/>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18" name="矩形 117"/>
          <p:cNvSpPr/>
          <p:nvPr/>
        </p:nvSpPr>
        <p:spPr>
          <a:xfrm>
            <a:off x="2274648" y="2787057"/>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19" name="矩形 118"/>
          <p:cNvSpPr/>
          <p:nvPr/>
        </p:nvSpPr>
        <p:spPr>
          <a:xfrm>
            <a:off x="2976543" y="3272985"/>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20" name="矩形 119"/>
          <p:cNvSpPr/>
          <p:nvPr/>
        </p:nvSpPr>
        <p:spPr>
          <a:xfrm>
            <a:off x="5244204" y="3279946"/>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21" name="矩形 120"/>
          <p:cNvSpPr/>
          <p:nvPr/>
        </p:nvSpPr>
        <p:spPr>
          <a:xfrm>
            <a:off x="6029783" y="2902002"/>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22" name="矩形 121"/>
          <p:cNvSpPr/>
          <p:nvPr/>
        </p:nvSpPr>
        <p:spPr>
          <a:xfrm>
            <a:off x="6677686" y="2247138"/>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grpSp>
        <p:nvGrpSpPr>
          <p:cNvPr id="128" name="组合 127"/>
          <p:cNvGrpSpPr/>
          <p:nvPr/>
        </p:nvGrpSpPr>
        <p:grpSpPr>
          <a:xfrm>
            <a:off x="990673" y="3872722"/>
            <a:ext cx="394805" cy="355962"/>
            <a:chOff x="5424755" y="1340768"/>
            <a:chExt cx="670560" cy="604586"/>
          </a:xfrm>
          <a:blipFill dpi="0" rotWithShape="1">
            <a:blip r:embed="rId5">
              <a:extLst>
                <a:ext uri="{28A0092B-C50C-407E-A947-70E740481C1C}">
                  <a14:useLocalDpi xmlns:a14="http://schemas.microsoft.com/office/drawing/2010/main" val="0"/>
                </a:ext>
              </a:extLst>
            </a:blip>
            <a:srcRect/>
            <a:stretch>
              <a:fillRect/>
            </a:stretch>
          </a:blipFill>
        </p:grpSpPr>
        <p:grpSp>
          <p:nvGrpSpPr>
            <p:cNvPr id="129" name="组合 128"/>
            <p:cNvGrpSpPr/>
            <p:nvPr/>
          </p:nvGrpSpPr>
          <p:grpSpPr>
            <a:xfrm>
              <a:off x="5424755" y="1340768"/>
              <a:ext cx="670560" cy="604586"/>
              <a:chOff x="3720691" y="2824413"/>
              <a:chExt cx="1341120" cy="1209172"/>
            </a:xfrm>
            <a:grpFill/>
          </p:grpSpPr>
          <p:sp>
            <p:nvSpPr>
              <p:cNvPr id="131"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132"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130"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133" name="文本框 9"/>
          <p:cNvSpPr txBox="1"/>
          <p:nvPr/>
        </p:nvSpPr>
        <p:spPr>
          <a:xfrm>
            <a:off x="1418557" y="3883347"/>
            <a:ext cx="1403790" cy="236590"/>
          </a:xfrm>
          <a:prstGeom prst="rect">
            <a:avLst/>
          </a:prstGeom>
          <a:noFill/>
        </p:spPr>
        <p:txBody>
          <a:bodyPr wrap="square" lIns="51422" tIns="25711" rIns="51422" bIns="25711" rtlCol="0">
            <a:spAutoFit/>
          </a:bodyPr>
          <a:lstStyle/>
          <a:p>
            <a:pPr marL="0" lvl="1"/>
            <a:r>
              <a:rPr lang="zh-CN" altLang="en-US" sz="1200" dirty="0">
                <a:solidFill>
                  <a:schemeClr val="bg1"/>
                </a:solidFill>
                <a:latin typeface="微软雅黑" pitchFamily="34" charset="-122"/>
                <a:ea typeface="微软雅黑" pitchFamily="34" charset="-122"/>
              </a:rPr>
              <a:t>输入文字标题</a:t>
            </a:r>
          </a:p>
        </p:txBody>
      </p:sp>
      <p:cxnSp>
        <p:nvCxnSpPr>
          <p:cNvPr id="134" name="直接连接符 133"/>
          <p:cNvCxnSpPr/>
          <p:nvPr/>
        </p:nvCxnSpPr>
        <p:spPr>
          <a:xfrm>
            <a:off x="1548451" y="4153307"/>
            <a:ext cx="61239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35" name="组合 134"/>
          <p:cNvGrpSpPr/>
          <p:nvPr/>
        </p:nvGrpSpPr>
        <p:grpSpPr>
          <a:xfrm>
            <a:off x="7779503" y="4055514"/>
            <a:ext cx="193989" cy="174903"/>
            <a:chOff x="3720691" y="2824413"/>
            <a:chExt cx="1341120" cy="1209172"/>
          </a:xfrm>
          <a:blipFill dpi="0" rotWithShape="1">
            <a:blip r:embed="rId8">
              <a:extLst>
                <a:ext uri="{28A0092B-C50C-407E-A947-70E740481C1C}">
                  <a14:useLocalDpi xmlns:a14="http://schemas.microsoft.com/office/drawing/2010/main" val="0"/>
                </a:ext>
              </a:extLst>
            </a:blip>
            <a:srcRect/>
            <a:stretch>
              <a:fillRect/>
            </a:stretch>
          </a:blipFill>
        </p:grpSpPr>
        <p:sp>
          <p:nvSpPr>
            <p:cNvPr id="136"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137"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138" name="TextBox 137"/>
          <p:cNvSpPr txBox="1"/>
          <p:nvPr/>
        </p:nvSpPr>
        <p:spPr>
          <a:xfrm>
            <a:off x="1476028" y="4263945"/>
            <a:ext cx="6407261" cy="722505"/>
          </a:xfrm>
          <a:prstGeom prst="rect">
            <a:avLst/>
          </a:prstGeom>
          <a:noFill/>
        </p:spPr>
        <p:txBody>
          <a:bodyPr wrap="square" rtlCol="0">
            <a:spAutoFit/>
          </a:bodyPr>
          <a:lstStyle/>
          <a:p>
            <a:pPr>
              <a:lnSpc>
                <a:spcPct val="130000"/>
              </a:lnSpc>
              <a:spcBef>
                <a:spcPct val="0"/>
              </a:spcBef>
            </a:pPr>
            <a:r>
              <a:rPr lang="zh-CN" altLang="en-US" sz="105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itchFamily="34" charset="-122"/>
              </a:rPr>
              <a:t>。</a:t>
            </a:r>
          </a:p>
        </p:txBody>
      </p:sp>
      <p:grpSp>
        <p:nvGrpSpPr>
          <p:cNvPr id="139" name="组合 138"/>
          <p:cNvGrpSpPr/>
          <p:nvPr/>
        </p:nvGrpSpPr>
        <p:grpSpPr>
          <a:xfrm>
            <a:off x="4984116" y="1315363"/>
            <a:ext cx="208734" cy="138347"/>
            <a:chOff x="9482595" y="2565731"/>
            <a:chExt cx="278384" cy="184511"/>
          </a:xfrm>
          <a:blipFill dpi="0" rotWithShape="1">
            <a:blip r:embed="rId4">
              <a:extLst>
                <a:ext uri="{28A0092B-C50C-407E-A947-70E740481C1C}">
                  <a14:useLocalDpi xmlns:a14="http://schemas.microsoft.com/office/drawing/2010/main" val="0"/>
                </a:ext>
              </a:extLst>
            </a:blip>
            <a:srcRect/>
            <a:stretch>
              <a:fillRect/>
            </a:stretch>
          </a:blipFill>
        </p:grpSpPr>
        <p:sp>
          <p:nvSpPr>
            <p:cNvPr id="140" name="椭圆 139"/>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1" name="椭圆 140"/>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81"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8">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23"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275816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80">
                                          <p:stCondLst>
                                            <p:cond delay="0"/>
                                          </p:stCondLst>
                                        </p:cTn>
                                        <p:tgtEl>
                                          <p:spTgt spid="81"/>
                                        </p:tgtEl>
                                      </p:cBhvr>
                                    </p:animEffect>
                                    <p:anim calcmode="lin" valueType="num">
                                      <p:cBhvr>
                                        <p:cTn id="8"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3" dur="26">
                                          <p:stCondLst>
                                            <p:cond delay="650"/>
                                          </p:stCondLst>
                                        </p:cTn>
                                        <p:tgtEl>
                                          <p:spTgt spid="81"/>
                                        </p:tgtEl>
                                      </p:cBhvr>
                                      <p:to x="100000" y="60000"/>
                                    </p:animScale>
                                    <p:animScale>
                                      <p:cBhvr>
                                        <p:cTn id="14" dur="166" decel="50000">
                                          <p:stCondLst>
                                            <p:cond delay="676"/>
                                          </p:stCondLst>
                                        </p:cTn>
                                        <p:tgtEl>
                                          <p:spTgt spid="81"/>
                                        </p:tgtEl>
                                      </p:cBhvr>
                                      <p:to x="100000" y="100000"/>
                                    </p:animScale>
                                    <p:animScale>
                                      <p:cBhvr>
                                        <p:cTn id="15" dur="26">
                                          <p:stCondLst>
                                            <p:cond delay="1312"/>
                                          </p:stCondLst>
                                        </p:cTn>
                                        <p:tgtEl>
                                          <p:spTgt spid="81"/>
                                        </p:tgtEl>
                                      </p:cBhvr>
                                      <p:to x="100000" y="80000"/>
                                    </p:animScale>
                                    <p:animScale>
                                      <p:cBhvr>
                                        <p:cTn id="16" dur="166" decel="50000">
                                          <p:stCondLst>
                                            <p:cond delay="1338"/>
                                          </p:stCondLst>
                                        </p:cTn>
                                        <p:tgtEl>
                                          <p:spTgt spid="81"/>
                                        </p:tgtEl>
                                      </p:cBhvr>
                                      <p:to x="100000" y="100000"/>
                                    </p:animScale>
                                    <p:animScale>
                                      <p:cBhvr>
                                        <p:cTn id="17" dur="26">
                                          <p:stCondLst>
                                            <p:cond delay="1642"/>
                                          </p:stCondLst>
                                        </p:cTn>
                                        <p:tgtEl>
                                          <p:spTgt spid="81"/>
                                        </p:tgtEl>
                                      </p:cBhvr>
                                      <p:to x="100000" y="90000"/>
                                    </p:animScale>
                                    <p:animScale>
                                      <p:cBhvr>
                                        <p:cTn id="18" dur="166" decel="50000">
                                          <p:stCondLst>
                                            <p:cond delay="1668"/>
                                          </p:stCondLst>
                                        </p:cTn>
                                        <p:tgtEl>
                                          <p:spTgt spid="81"/>
                                        </p:tgtEl>
                                      </p:cBhvr>
                                      <p:to x="100000" y="100000"/>
                                    </p:animScale>
                                    <p:animScale>
                                      <p:cBhvr>
                                        <p:cTn id="19" dur="26">
                                          <p:stCondLst>
                                            <p:cond delay="1808"/>
                                          </p:stCondLst>
                                        </p:cTn>
                                        <p:tgtEl>
                                          <p:spTgt spid="81"/>
                                        </p:tgtEl>
                                      </p:cBhvr>
                                      <p:to x="100000" y="95000"/>
                                    </p:animScale>
                                    <p:animScale>
                                      <p:cBhvr>
                                        <p:cTn id="20" dur="166" decel="50000">
                                          <p:stCondLst>
                                            <p:cond delay="1834"/>
                                          </p:stCondLst>
                                        </p:cTn>
                                        <p:tgtEl>
                                          <p:spTgt spid="8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wipe(down)">
                                      <p:cBhvr>
                                        <p:cTn id="23" dur="580">
                                          <p:stCondLst>
                                            <p:cond delay="0"/>
                                          </p:stCondLst>
                                        </p:cTn>
                                        <p:tgtEl>
                                          <p:spTgt spid="123"/>
                                        </p:tgtEl>
                                      </p:cBhvr>
                                    </p:animEffect>
                                    <p:anim calcmode="lin" valueType="num">
                                      <p:cBhvr>
                                        <p:cTn id="24" dur="1822" tmFilter="0,0; 0.14,0.36; 0.43,0.73; 0.71,0.91; 1.0,1.0">
                                          <p:stCondLst>
                                            <p:cond delay="0"/>
                                          </p:stCondLst>
                                        </p:cTn>
                                        <p:tgtEl>
                                          <p:spTgt spid="1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3"/>
                                        </p:tgtEl>
                                        <p:attrNameLst>
                                          <p:attrName>ppt_y</p:attrName>
                                        </p:attrNameLst>
                                      </p:cBhvr>
                                      <p:tavLst>
                                        <p:tav tm="0" fmla="#ppt_y-sin(pi*$)/81">
                                          <p:val>
                                            <p:fltVal val="0"/>
                                          </p:val>
                                        </p:tav>
                                        <p:tav tm="100000">
                                          <p:val>
                                            <p:fltVal val="1"/>
                                          </p:val>
                                        </p:tav>
                                      </p:tavLst>
                                    </p:anim>
                                    <p:animScale>
                                      <p:cBhvr>
                                        <p:cTn id="29" dur="26">
                                          <p:stCondLst>
                                            <p:cond delay="650"/>
                                          </p:stCondLst>
                                        </p:cTn>
                                        <p:tgtEl>
                                          <p:spTgt spid="123"/>
                                        </p:tgtEl>
                                      </p:cBhvr>
                                      <p:to x="100000" y="60000"/>
                                    </p:animScale>
                                    <p:animScale>
                                      <p:cBhvr>
                                        <p:cTn id="30" dur="166" decel="50000">
                                          <p:stCondLst>
                                            <p:cond delay="676"/>
                                          </p:stCondLst>
                                        </p:cTn>
                                        <p:tgtEl>
                                          <p:spTgt spid="123"/>
                                        </p:tgtEl>
                                      </p:cBhvr>
                                      <p:to x="100000" y="100000"/>
                                    </p:animScale>
                                    <p:animScale>
                                      <p:cBhvr>
                                        <p:cTn id="31" dur="26">
                                          <p:stCondLst>
                                            <p:cond delay="1312"/>
                                          </p:stCondLst>
                                        </p:cTn>
                                        <p:tgtEl>
                                          <p:spTgt spid="123"/>
                                        </p:tgtEl>
                                      </p:cBhvr>
                                      <p:to x="100000" y="80000"/>
                                    </p:animScale>
                                    <p:animScale>
                                      <p:cBhvr>
                                        <p:cTn id="32" dur="166" decel="50000">
                                          <p:stCondLst>
                                            <p:cond delay="1338"/>
                                          </p:stCondLst>
                                        </p:cTn>
                                        <p:tgtEl>
                                          <p:spTgt spid="123"/>
                                        </p:tgtEl>
                                      </p:cBhvr>
                                      <p:to x="100000" y="100000"/>
                                    </p:animScale>
                                    <p:animScale>
                                      <p:cBhvr>
                                        <p:cTn id="33" dur="26">
                                          <p:stCondLst>
                                            <p:cond delay="1642"/>
                                          </p:stCondLst>
                                        </p:cTn>
                                        <p:tgtEl>
                                          <p:spTgt spid="123"/>
                                        </p:tgtEl>
                                      </p:cBhvr>
                                      <p:to x="100000" y="90000"/>
                                    </p:animScale>
                                    <p:animScale>
                                      <p:cBhvr>
                                        <p:cTn id="34" dur="166" decel="50000">
                                          <p:stCondLst>
                                            <p:cond delay="1668"/>
                                          </p:stCondLst>
                                        </p:cTn>
                                        <p:tgtEl>
                                          <p:spTgt spid="123"/>
                                        </p:tgtEl>
                                      </p:cBhvr>
                                      <p:to x="100000" y="100000"/>
                                    </p:animScale>
                                    <p:animScale>
                                      <p:cBhvr>
                                        <p:cTn id="35" dur="26">
                                          <p:stCondLst>
                                            <p:cond delay="1808"/>
                                          </p:stCondLst>
                                        </p:cTn>
                                        <p:tgtEl>
                                          <p:spTgt spid="123"/>
                                        </p:tgtEl>
                                      </p:cBhvr>
                                      <p:to x="100000" y="95000"/>
                                    </p:animScale>
                                    <p:animScale>
                                      <p:cBhvr>
                                        <p:cTn id="36" dur="166" decel="50000">
                                          <p:stCondLst>
                                            <p:cond delay="1834"/>
                                          </p:stCondLst>
                                        </p:cTn>
                                        <p:tgtEl>
                                          <p:spTgt spid="123"/>
                                        </p:tgtEl>
                                      </p:cBhvr>
                                      <p:to x="100000" y="100000"/>
                                    </p:animScale>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fill="hold"/>
                                        <p:tgtEl>
                                          <p:spTgt spid="65"/>
                                        </p:tgtEl>
                                        <p:attrNameLst>
                                          <p:attrName>ppt_x</p:attrName>
                                        </p:attrNameLst>
                                      </p:cBhvr>
                                      <p:tavLst>
                                        <p:tav tm="0">
                                          <p:val>
                                            <p:strVal val="0-#ppt_w/2"/>
                                          </p:val>
                                        </p:tav>
                                        <p:tav tm="100000">
                                          <p:val>
                                            <p:strVal val="#ppt_x"/>
                                          </p:val>
                                        </p:tav>
                                      </p:tavLst>
                                    </p:anim>
                                    <p:anim calcmode="lin" valueType="num">
                                      <p:cBhvr additive="base">
                                        <p:cTn id="41" dur="500" fill="hold"/>
                                        <p:tgtEl>
                                          <p:spTgt spid="65"/>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1" presetClass="entr" presetSubtype="1"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heel(1)">
                                      <p:cBhvr>
                                        <p:cTn id="45" dur="2000"/>
                                        <p:tgtEl>
                                          <p:spTgt spid="69"/>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500" fill="hold"/>
                                        <p:tgtEl>
                                          <p:spTgt spid="73"/>
                                        </p:tgtEl>
                                        <p:attrNameLst>
                                          <p:attrName>ppt_w</p:attrName>
                                        </p:attrNameLst>
                                      </p:cBhvr>
                                      <p:tavLst>
                                        <p:tav tm="0">
                                          <p:val>
                                            <p:fltVal val="0"/>
                                          </p:val>
                                        </p:tav>
                                        <p:tav tm="100000">
                                          <p:val>
                                            <p:strVal val="#ppt_w"/>
                                          </p:val>
                                        </p:tav>
                                      </p:tavLst>
                                    </p:anim>
                                    <p:anim calcmode="lin" valueType="num">
                                      <p:cBhvr>
                                        <p:cTn id="50" dur="500" fill="hold"/>
                                        <p:tgtEl>
                                          <p:spTgt spid="73"/>
                                        </p:tgtEl>
                                        <p:attrNameLst>
                                          <p:attrName>ppt_h</p:attrName>
                                        </p:attrNameLst>
                                      </p:cBhvr>
                                      <p:tavLst>
                                        <p:tav tm="0">
                                          <p:val>
                                            <p:fltVal val="0"/>
                                          </p:val>
                                        </p:tav>
                                        <p:tav tm="100000">
                                          <p:val>
                                            <p:strVal val="#ppt_h"/>
                                          </p:val>
                                        </p:tav>
                                      </p:tavLst>
                                    </p:anim>
                                    <p:animEffect transition="in" filter="fade">
                                      <p:cBhvr>
                                        <p:cTn id="51" dur="500"/>
                                        <p:tgtEl>
                                          <p:spTgt spid="73"/>
                                        </p:tgtEl>
                                      </p:cBhvr>
                                    </p:animEffect>
                                  </p:childTnLst>
                                </p:cTn>
                              </p:par>
                            </p:childTnLst>
                          </p:cTn>
                        </p:par>
                        <p:par>
                          <p:cTn id="52" fill="hold">
                            <p:stCondLst>
                              <p:cond delay="5000"/>
                            </p:stCondLst>
                            <p:childTnLst>
                              <p:par>
                                <p:cTn id="53" presetID="18" presetClass="entr" presetSubtype="12"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strips(downLeft)">
                                      <p:cBhvr>
                                        <p:cTn id="55" dur="500"/>
                                        <p:tgtEl>
                                          <p:spTgt spid="55"/>
                                        </p:tgtEl>
                                      </p:cBhvr>
                                    </p:animEffect>
                                  </p:childTnLst>
                                </p:cTn>
                              </p:par>
                              <p:par>
                                <p:cTn id="56" presetID="18" presetClass="entr" presetSubtype="12"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trips(downLeft)">
                                      <p:cBhvr>
                                        <p:cTn id="58" dur="500"/>
                                        <p:tgtEl>
                                          <p:spTgt spid="60"/>
                                        </p:tgtEl>
                                      </p:cBhvr>
                                    </p:animEffect>
                                  </p:childTnLst>
                                </p:cTn>
                              </p:par>
                              <p:par>
                                <p:cTn id="59" presetID="18" presetClass="entr" presetSubtype="12"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strips(downLeft)">
                                      <p:cBhvr>
                                        <p:cTn id="61" dur="500"/>
                                        <p:tgtEl>
                                          <p:spTgt spid="61"/>
                                        </p:tgtEl>
                                      </p:cBhvr>
                                    </p:animEffect>
                                  </p:childTnLst>
                                </p:cTn>
                              </p:par>
                              <p:par>
                                <p:cTn id="62" presetID="18" presetClass="entr" presetSubtype="6"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strips(downRight)">
                                      <p:cBhvr>
                                        <p:cTn id="64" dur="500"/>
                                        <p:tgtEl>
                                          <p:spTgt spid="62"/>
                                        </p:tgtEl>
                                      </p:cBhvr>
                                    </p:animEffect>
                                  </p:childTnLst>
                                </p:cTn>
                              </p:par>
                              <p:par>
                                <p:cTn id="65" presetID="18" presetClass="entr" presetSubtype="6"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strips(downRight)">
                                      <p:cBhvr>
                                        <p:cTn id="67" dur="500"/>
                                        <p:tgtEl>
                                          <p:spTgt spid="63"/>
                                        </p:tgtEl>
                                      </p:cBhvr>
                                    </p:animEffect>
                                  </p:childTnLst>
                                </p:cTn>
                              </p:par>
                              <p:par>
                                <p:cTn id="68" presetID="18" presetClass="entr" presetSubtype="6"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strips(downRight)">
                                      <p:cBhvr>
                                        <p:cTn id="70" dur="500"/>
                                        <p:tgtEl>
                                          <p:spTgt spid="64"/>
                                        </p:tgtEl>
                                      </p:cBhvr>
                                    </p:animEffect>
                                  </p:childTnLst>
                                </p:cTn>
                              </p:par>
                            </p:childTnLst>
                          </p:cTn>
                        </p:par>
                        <p:par>
                          <p:cTn id="71" fill="hold">
                            <p:stCondLst>
                              <p:cond delay="5500"/>
                            </p:stCondLst>
                            <p:childTnLst>
                              <p:par>
                                <p:cTn id="72" presetID="49" presetClass="entr" presetSubtype="0" decel="100000" fill="hold" nodeType="afterEffect">
                                  <p:stCondLst>
                                    <p:cond delay="0"/>
                                  </p:stCondLst>
                                  <p:childTnLst>
                                    <p:set>
                                      <p:cBhvr>
                                        <p:cTn id="73" dur="1" fill="hold">
                                          <p:stCondLst>
                                            <p:cond delay="0"/>
                                          </p:stCondLst>
                                        </p:cTn>
                                        <p:tgtEl>
                                          <p:spTgt spid="74"/>
                                        </p:tgtEl>
                                        <p:attrNameLst>
                                          <p:attrName>style.visibility</p:attrName>
                                        </p:attrNameLst>
                                      </p:cBhvr>
                                      <p:to>
                                        <p:strVal val="visible"/>
                                      </p:to>
                                    </p:set>
                                    <p:anim calcmode="lin" valueType="num">
                                      <p:cBhvr>
                                        <p:cTn id="74" dur="500" fill="hold"/>
                                        <p:tgtEl>
                                          <p:spTgt spid="74"/>
                                        </p:tgtEl>
                                        <p:attrNameLst>
                                          <p:attrName>ppt_w</p:attrName>
                                        </p:attrNameLst>
                                      </p:cBhvr>
                                      <p:tavLst>
                                        <p:tav tm="0">
                                          <p:val>
                                            <p:fltVal val="0"/>
                                          </p:val>
                                        </p:tav>
                                        <p:tav tm="100000">
                                          <p:val>
                                            <p:strVal val="#ppt_w"/>
                                          </p:val>
                                        </p:tav>
                                      </p:tavLst>
                                    </p:anim>
                                    <p:anim calcmode="lin" valueType="num">
                                      <p:cBhvr>
                                        <p:cTn id="75" dur="500" fill="hold"/>
                                        <p:tgtEl>
                                          <p:spTgt spid="74"/>
                                        </p:tgtEl>
                                        <p:attrNameLst>
                                          <p:attrName>ppt_h</p:attrName>
                                        </p:attrNameLst>
                                      </p:cBhvr>
                                      <p:tavLst>
                                        <p:tav tm="0">
                                          <p:val>
                                            <p:fltVal val="0"/>
                                          </p:val>
                                        </p:tav>
                                        <p:tav tm="100000">
                                          <p:val>
                                            <p:strVal val="#ppt_h"/>
                                          </p:val>
                                        </p:tav>
                                      </p:tavLst>
                                    </p:anim>
                                    <p:anim calcmode="lin" valueType="num">
                                      <p:cBhvr>
                                        <p:cTn id="76" dur="500" fill="hold"/>
                                        <p:tgtEl>
                                          <p:spTgt spid="74"/>
                                        </p:tgtEl>
                                        <p:attrNameLst>
                                          <p:attrName>style.rotation</p:attrName>
                                        </p:attrNameLst>
                                      </p:cBhvr>
                                      <p:tavLst>
                                        <p:tav tm="0">
                                          <p:val>
                                            <p:fltVal val="360"/>
                                          </p:val>
                                        </p:tav>
                                        <p:tav tm="100000">
                                          <p:val>
                                            <p:fltVal val="0"/>
                                          </p:val>
                                        </p:tav>
                                      </p:tavLst>
                                    </p:anim>
                                    <p:animEffect transition="in" filter="fade">
                                      <p:cBhvr>
                                        <p:cTn id="77" dur="500"/>
                                        <p:tgtEl>
                                          <p:spTgt spid="74"/>
                                        </p:tgtEl>
                                      </p:cBhvr>
                                    </p:animEffect>
                                  </p:childTnLst>
                                </p:cTn>
                              </p:par>
                            </p:childTnLst>
                          </p:cTn>
                        </p:par>
                        <p:par>
                          <p:cTn id="78" fill="hold">
                            <p:stCondLst>
                              <p:cond delay="6000"/>
                            </p:stCondLst>
                            <p:childTnLst>
                              <p:par>
                                <p:cTn id="79" presetID="49" presetClass="entr" presetSubtype="0" decel="100000"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p:cTn id="81" dur="500" fill="hold"/>
                                        <p:tgtEl>
                                          <p:spTgt spid="82"/>
                                        </p:tgtEl>
                                        <p:attrNameLst>
                                          <p:attrName>ppt_w</p:attrName>
                                        </p:attrNameLst>
                                      </p:cBhvr>
                                      <p:tavLst>
                                        <p:tav tm="0">
                                          <p:val>
                                            <p:fltVal val="0"/>
                                          </p:val>
                                        </p:tav>
                                        <p:tav tm="100000">
                                          <p:val>
                                            <p:strVal val="#ppt_w"/>
                                          </p:val>
                                        </p:tav>
                                      </p:tavLst>
                                    </p:anim>
                                    <p:anim calcmode="lin" valueType="num">
                                      <p:cBhvr>
                                        <p:cTn id="82" dur="500" fill="hold"/>
                                        <p:tgtEl>
                                          <p:spTgt spid="82"/>
                                        </p:tgtEl>
                                        <p:attrNameLst>
                                          <p:attrName>ppt_h</p:attrName>
                                        </p:attrNameLst>
                                      </p:cBhvr>
                                      <p:tavLst>
                                        <p:tav tm="0">
                                          <p:val>
                                            <p:fltVal val="0"/>
                                          </p:val>
                                        </p:tav>
                                        <p:tav tm="100000">
                                          <p:val>
                                            <p:strVal val="#ppt_h"/>
                                          </p:val>
                                        </p:tav>
                                      </p:tavLst>
                                    </p:anim>
                                    <p:anim calcmode="lin" valueType="num">
                                      <p:cBhvr>
                                        <p:cTn id="83" dur="500" fill="hold"/>
                                        <p:tgtEl>
                                          <p:spTgt spid="82"/>
                                        </p:tgtEl>
                                        <p:attrNameLst>
                                          <p:attrName>style.rotation</p:attrName>
                                        </p:attrNameLst>
                                      </p:cBhvr>
                                      <p:tavLst>
                                        <p:tav tm="0">
                                          <p:val>
                                            <p:fltVal val="360"/>
                                          </p:val>
                                        </p:tav>
                                        <p:tav tm="100000">
                                          <p:val>
                                            <p:fltVal val="0"/>
                                          </p:val>
                                        </p:tav>
                                      </p:tavLst>
                                    </p:anim>
                                    <p:animEffect transition="in" filter="fade">
                                      <p:cBhvr>
                                        <p:cTn id="84" dur="500"/>
                                        <p:tgtEl>
                                          <p:spTgt spid="82"/>
                                        </p:tgtEl>
                                      </p:cBhvr>
                                    </p:animEffect>
                                  </p:childTnLst>
                                </p:cTn>
                              </p:par>
                            </p:childTnLst>
                          </p:cTn>
                        </p:par>
                        <p:par>
                          <p:cTn id="85" fill="hold">
                            <p:stCondLst>
                              <p:cond delay="6500"/>
                            </p:stCondLst>
                            <p:childTnLst>
                              <p:par>
                                <p:cTn id="86" presetID="49" presetClass="entr" presetSubtype="0" decel="100000" fill="hold" nodeType="afterEffect">
                                  <p:stCondLst>
                                    <p:cond delay="0"/>
                                  </p:stCondLst>
                                  <p:childTnLst>
                                    <p:set>
                                      <p:cBhvr>
                                        <p:cTn id="87" dur="1" fill="hold">
                                          <p:stCondLst>
                                            <p:cond delay="0"/>
                                          </p:stCondLst>
                                        </p:cTn>
                                        <p:tgtEl>
                                          <p:spTgt spid="89"/>
                                        </p:tgtEl>
                                        <p:attrNameLst>
                                          <p:attrName>style.visibility</p:attrName>
                                        </p:attrNameLst>
                                      </p:cBhvr>
                                      <p:to>
                                        <p:strVal val="visible"/>
                                      </p:to>
                                    </p:set>
                                    <p:anim calcmode="lin" valueType="num">
                                      <p:cBhvr>
                                        <p:cTn id="88" dur="500" fill="hold"/>
                                        <p:tgtEl>
                                          <p:spTgt spid="89"/>
                                        </p:tgtEl>
                                        <p:attrNameLst>
                                          <p:attrName>ppt_w</p:attrName>
                                        </p:attrNameLst>
                                      </p:cBhvr>
                                      <p:tavLst>
                                        <p:tav tm="0">
                                          <p:val>
                                            <p:fltVal val="0"/>
                                          </p:val>
                                        </p:tav>
                                        <p:tav tm="100000">
                                          <p:val>
                                            <p:strVal val="#ppt_w"/>
                                          </p:val>
                                        </p:tav>
                                      </p:tavLst>
                                    </p:anim>
                                    <p:anim calcmode="lin" valueType="num">
                                      <p:cBhvr>
                                        <p:cTn id="89" dur="500" fill="hold"/>
                                        <p:tgtEl>
                                          <p:spTgt spid="89"/>
                                        </p:tgtEl>
                                        <p:attrNameLst>
                                          <p:attrName>ppt_h</p:attrName>
                                        </p:attrNameLst>
                                      </p:cBhvr>
                                      <p:tavLst>
                                        <p:tav tm="0">
                                          <p:val>
                                            <p:fltVal val="0"/>
                                          </p:val>
                                        </p:tav>
                                        <p:tav tm="100000">
                                          <p:val>
                                            <p:strVal val="#ppt_h"/>
                                          </p:val>
                                        </p:tav>
                                      </p:tavLst>
                                    </p:anim>
                                    <p:anim calcmode="lin" valueType="num">
                                      <p:cBhvr>
                                        <p:cTn id="90" dur="500" fill="hold"/>
                                        <p:tgtEl>
                                          <p:spTgt spid="89"/>
                                        </p:tgtEl>
                                        <p:attrNameLst>
                                          <p:attrName>style.rotation</p:attrName>
                                        </p:attrNameLst>
                                      </p:cBhvr>
                                      <p:tavLst>
                                        <p:tav tm="0">
                                          <p:val>
                                            <p:fltVal val="360"/>
                                          </p:val>
                                        </p:tav>
                                        <p:tav tm="100000">
                                          <p:val>
                                            <p:fltVal val="0"/>
                                          </p:val>
                                        </p:tav>
                                      </p:tavLst>
                                    </p:anim>
                                    <p:animEffect transition="in" filter="fade">
                                      <p:cBhvr>
                                        <p:cTn id="91" dur="500"/>
                                        <p:tgtEl>
                                          <p:spTgt spid="89"/>
                                        </p:tgtEl>
                                      </p:cBhvr>
                                    </p:animEffect>
                                  </p:childTnLst>
                                </p:cTn>
                              </p:par>
                            </p:childTnLst>
                          </p:cTn>
                        </p:par>
                        <p:par>
                          <p:cTn id="92" fill="hold">
                            <p:stCondLst>
                              <p:cond delay="7000"/>
                            </p:stCondLst>
                            <p:childTnLst>
                              <p:par>
                                <p:cTn id="93" presetID="49" presetClass="entr" presetSubtype="0" decel="100000" fill="hold" nodeType="afterEffect">
                                  <p:stCondLst>
                                    <p:cond delay="0"/>
                                  </p:stCondLst>
                                  <p:childTnLst>
                                    <p:set>
                                      <p:cBhvr>
                                        <p:cTn id="94" dur="1" fill="hold">
                                          <p:stCondLst>
                                            <p:cond delay="0"/>
                                          </p:stCondLst>
                                        </p:cTn>
                                        <p:tgtEl>
                                          <p:spTgt spid="96"/>
                                        </p:tgtEl>
                                        <p:attrNameLst>
                                          <p:attrName>style.visibility</p:attrName>
                                        </p:attrNameLst>
                                      </p:cBhvr>
                                      <p:to>
                                        <p:strVal val="visible"/>
                                      </p:to>
                                    </p:set>
                                    <p:anim calcmode="lin" valueType="num">
                                      <p:cBhvr>
                                        <p:cTn id="95" dur="500" fill="hold"/>
                                        <p:tgtEl>
                                          <p:spTgt spid="96"/>
                                        </p:tgtEl>
                                        <p:attrNameLst>
                                          <p:attrName>ppt_w</p:attrName>
                                        </p:attrNameLst>
                                      </p:cBhvr>
                                      <p:tavLst>
                                        <p:tav tm="0">
                                          <p:val>
                                            <p:fltVal val="0"/>
                                          </p:val>
                                        </p:tav>
                                        <p:tav tm="100000">
                                          <p:val>
                                            <p:strVal val="#ppt_w"/>
                                          </p:val>
                                        </p:tav>
                                      </p:tavLst>
                                    </p:anim>
                                    <p:anim calcmode="lin" valueType="num">
                                      <p:cBhvr>
                                        <p:cTn id="96" dur="500" fill="hold"/>
                                        <p:tgtEl>
                                          <p:spTgt spid="96"/>
                                        </p:tgtEl>
                                        <p:attrNameLst>
                                          <p:attrName>ppt_h</p:attrName>
                                        </p:attrNameLst>
                                      </p:cBhvr>
                                      <p:tavLst>
                                        <p:tav tm="0">
                                          <p:val>
                                            <p:fltVal val="0"/>
                                          </p:val>
                                        </p:tav>
                                        <p:tav tm="100000">
                                          <p:val>
                                            <p:strVal val="#ppt_h"/>
                                          </p:val>
                                        </p:tav>
                                      </p:tavLst>
                                    </p:anim>
                                    <p:anim calcmode="lin" valueType="num">
                                      <p:cBhvr>
                                        <p:cTn id="97" dur="500" fill="hold"/>
                                        <p:tgtEl>
                                          <p:spTgt spid="96"/>
                                        </p:tgtEl>
                                        <p:attrNameLst>
                                          <p:attrName>style.rotation</p:attrName>
                                        </p:attrNameLst>
                                      </p:cBhvr>
                                      <p:tavLst>
                                        <p:tav tm="0">
                                          <p:val>
                                            <p:fltVal val="360"/>
                                          </p:val>
                                        </p:tav>
                                        <p:tav tm="100000">
                                          <p:val>
                                            <p:fltVal val="0"/>
                                          </p:val>
                                        </p:tav>
                                      </p:tavLst>
                                    </p:anim>
                                    <p:animEffect transition="in" filter="fade">
                                      <p:cBhvr>
                                        <p:cTn id="98" dur="500"/>
                                        <p:tgtEl>
                                          <p:spTgt spid="96"/>
                                        </p:tgtEl>
                                      </p:cBhvr>
                                    </p:animEffect>
                                  </p:childTnLst>
                                </p:cTn>
                              </p:par>
                            </p:childTnLst>
                          </p:cTn>
                        </p:par>
                        <p:par>
                          <p:cTn id="99" fill="hold">
                            <p:stCondLst>
                              <p:cond delay="7500"/>
                            </p:stCondLst>
                            <p:childTnLst>
                              <p:par>
                                <p:cTn id="100" presetID="49" presetClass="entr" presetSubtype="0" decel="100000" fill="hold" nodeType="afterEffect">
                                  <p:stCondLst>
                                    <p:cond delay="0"/>
                                  </p:stCondLst>
                                  <p:childTnLst>
                                    <p:set>
                                      <p:cBhvr>
                                        <p:cTn id="101" dur="1" fill="hold">
                                          <p:stCondLst>
                                            <p:cond delay="0"/>
                                          </p:stCondLst>
                                        </p:cTn>
                                        <p:tgtEl>
                                          <p:spTgt spid="103"/>
                                        </p:tgtEl>
                                        <p:attrNameLst>
                                          <p:attrName>style.visibility</p:attrName>
                                        </p:attrNameLst>
                                      </p:cBhvr>
                                      <p:to>
                                        <p:strVal val="visible"/>
                                      </p:to>
                                    </p:set>
                                    <p:anim calcmode="lin" valueType="num">
                                      <p:cBhvr>
                                        <p:cTn id="102" dur="500" fill="hold"/>
                                        <p:tgtEl>
                                          <p:spTgt spid="103"/>
                                        </p:tgtEl>
                                        <p:attrNameLst>
                                          <p:attrName>ppt_w</p:attrName>
                                        </p:attrNameLst>
                                      </p:cBhvr>
                                      <p:tavLst>
                                        <p:tav tm="0">
                                          <p:val>
                                            <p:fltVal val="0"/>
                                          </p:val>
                                        </p:tav>
                                        <p:tav tm="100000">
                                          <p:val>
                                            <p:strVal val="#ppt_w"/>
                                          </p:val>
                                        </p:tav>
                                      </p:tavLst>
                                    </p:anim>
                                    <p:anim calcmode="lin" valueType="num">
                                      <p:cBhvr>
                                        <p:cTn id="103" dur="500" fill="hold"/>
                                        <p:tgtEl>
                                          <p:spTgt spid="103"/>
                                        </p:tgtEl>
                                        <p:attrNameLst>
                                          <p:attrName>ppt_h</p:attrName>
                                        </p:attrNameLst>
                                      </p:cBhvr>
                                      <p:tavLst>
                                        <p:tav tm="0">
                                          <p:val>
                                            <p:fltVal val="0"/>
                                          </p:val>
                                        </p:tav>
                                        <p:tav tm="100000">
                                          <p:val>
                                            <p:strVal val="#ppt_h"/>
                                          </p:val>
                                        </p:tav>
                                      </p:tavLst>
                                    </p:anim>
                                    <p:anim calcmode="lin" valueType="num">
                                      <p:cBhvr>
                                        <p:cTn id="104" dur="500" fill="hold"/>
                                        <p:tgtEl>
                                          <p:spTgt spid="103"/>
                                        </p:tgtEl>
                                        <p:attrNameLst>
                                          <p:attrName>style.rotation</p:attrName>
                                        </p:attrNameLst>
                                      </p:cBhvr>
                                      <p:tavLst>
                                        <p:tav tm="0">
                                          <p:val>
                                            <p:fltVal val="360"/>
                                          </p:val>
                                        </p:tav>
                                        <p:tav tm="100000">
                                          <p:val>
                                            <p:fltVal val="0"/>
                                          </p:val>
                                        </p:tav>
                                      </p:tavLst>
                                    </p:anim>
                                    <p:animEffect transition="in" filter="fade">
                                      <p:cBhvr>
                                        <p:cTn id="105" dur="500"/>
                                        <p:tgtEl>
                                          <p:spTgt spid="103"/>
                                        </p:tgtEl>
                                      </p:cBhvr>
                                    </p:animEffect>
                                  </p:childTnLst>
                                </p:cTn>
                              </p:par>
                            </p:childTnLst>
                          </p:cTn>
                        </p:par>
                        <p:par>
                          <p:cTn id="106" fill="hold">
                            <p:stCondLst>
                              <p:cond delay="8000"/>
                            </p:stCondLst>
                            <p:childTnLst>
                              <p:par>
                                <p:cTn id="107" presetID="49" presetClass="entr" presetSubtype="0" decel="100000" fill="hold" nodeType="afterEffect">
                                  <p:stCondLst>
                                    <p:cond delay="0"/>
                                  </p:stCondLst>
                                  <p:childTnLst>
                                    <p:set>
                                      <p:cBhvr>
                                        <p:cTn id="108" dur="1" fill="hold">
                                          <p:stCondLst>
                                            <p:cond delay="0"/>
                                          </p:stCondLst>
                                        </p:cTn>
                                        <p:tgtEl>
                                          <p:spTgt spid="110"/>
                                        </p:tgtEl>
                                        <p:attrNameLst>
                                          <p:attrName>style.visibility</p:attrName>
                                        </p:attrNameLst>
                                      </p:cBhvr>
                                      <p:to>
                                        <p:strVal val="visible"/>
                                      </p:to>
                                    </p:set>
                                    <p:anim calcmode="lin" valueType="num">
                                      <p:cBhvr>
                                        <p:cTn id="109" dur="500" fill="hold"/>
                                        <p:tgtEl>
                                          <p:spTgt spid="110"/>
                                        </p:tgtEl>
                                        <p:attrNameLst>
                                          <p:attrName>ppt_w</p:attrName>
                                        </p:attrNameLst>
                                      </p:cBhvr>
                                      <p:tavLst>
                                        <p:tav tm="0">
                                          <p:val>
                                            <p:fltVal val="0"/>
                                          </p:val>
                                        </p:tav>
                                        <p:tav tm="100000">
                                          <p:val>
                                            <p:strVal val="#ppt_w"/>
                                          </p:val>
                                        </p:tav>
                                      </p:tavLst>
                                    </p:anim>
                                    <p:anim calcmode="lin" valueType="num">
                                      <p:cBhvr>
                                        <p:cTn id="110" dur="500" fill="hold"/>
                                        <p:tgtEl>
                                          <p:spTgt spid="110"/>
                                        </p:tgtEl>
                                        <p:attrNameLst>
                                          <p:attrName>ppt_h</p:attrName>
                                        </p:attrNameLst>
                                      </p:cBhvr>
                                      <p:tavLst>
                                        <p:tav tm="0">
                                          <p:val>
                                            <p:fltVal val="0"/>
                                          </p:val>
                                        </p:tav>
                                        <p:tav tm="100000">
                                          <p:val>
                                            <p:strVal val="#ppt_h"/>
                                          </p:val>
                                        </p:tav>
                                      </p:tavLst>
                                    </p:anim>
                                    <p:anim calcmode="lin" valueType="num">
                                      <p:cBhvr>
                                        <p:cTn id="111" dur="500" fill="hold"/>
                                        <p:tgtEl>
                                          <p:spTgt spid="110"/>
                                        </p:tgtEl>
                                        <p:attrNameLst>
                                          <p:attrName>style.rotation</p:attrName>
                                        </p:attrNameLst>
                                      </p:cBhvr>
                                      <p:tavLst>
                                        <p:tav tm="0">
                                          <p:val>
                                            <p:fltVal val="360"/>
                                          </p:val>
                                        </p:tav>
                                        <p:tav tm="100000">
                                          <p:val>
                                            <p:fltVal val="0"/>
                                          </p:val>
                                        </p:tav>
                                      </p:tavLst>
                                    </p:anim>
                                    <p:animEffect transition="in" filter="fade">
                                      <p:cBhvr>
                                        <p:cTn id="112" dur="500"/>
                                        <p:tgtEl>
                                          <p:spTgt spid="110"/>
                                        </p:tgtEl>
                                      </p:cBhvr>
                                    </p:animEffect>
                                  </p:childTnLst>
                                </p:cTn>
                              </p:par>
                              <p:par>
                                <p:cTn id="113" presetID="14" presetClass="entr" presetSubtype="10" fill="hold" grpId="0" nodeType="withEffect">
                                  <p:stCondLst>
                                    <p:cond delay="500"/>
                                  </p:stCondLst>
                                  <p:childTnLst>
                                    <p:set>
                                      <p:cBhvr>
                                        <p:cTn id="114" dur="1" fill="hold">
                                          <p:stCondLst>
                                            <p:cond delay="0"/>
                                          </p:stCondLst>
                                        </p:cTn>
                                        <p:tgtEl>
                                          <p:spTgt spid="117"/>
                                        </p:tgtEl>
                                        <p:attrNameLst>
                                          <p:attrName>style.visibility</p:attrName>
                                        </p:attrNameLst>
                                      </p:cBhvr>
                                      <p:to>
                                        <p:strVal val="visible"/>
                                      </p:to>
                                    </p:set>
                                    <p:animEffect transition="in" filter="randombar(horizontal)">
                                      <p:cBhvr>
                                        <p:cTn id="115" dur="400"/>
                                        <p:tgtEl>
                                          <p:spTgt spid="117"/>
                                        </p:tgtEl>
                                      </p:cBhvr>
                                    </p:animEffect>
                                  </p:childTnLst>
                                </p:cTn>
                              </p:par>
                              <p:par>
                                <p:cTn id="116" presetID="14" presetClass="entr" presetSubtype="10" fill="hold" grpId="0" nodeType="withEffect">
                                  <p:stCondLst>
                                    <p:cond delay="500"/>
                                  </p:stCondLst>
                                  <p:childTnLst>
                                    <p:set>
                                      <p:cBhvr>
                                        <p:cTn id="117" dur="1" fill="hold">
                                          <p:stCondLst>
                                            <p:cond delay="0"/>
                                          </p:stCondLst>
                                        </p:cTn>
                                        <p:tgtEl>
                                          <p:spTgt spid="118"/>
                                        </p:tgtEl>
                                        <p:attrNameLst>
                                          <p:attrName>style.visibility</p:attrName>
                                        </p:attrNameLst>
                                      </p:cBhvr>
                                      <p:to>
                                        <p:strVal val="visible"/>
                                      </p:to>
                                    </p:set>
                                    <p:animEffect transition="in" filter="randombar(horizontal)">
                                      <p:cBhvr>
                                        <p:cTn id="118" dur="400"/>
                                        <p:tgtEl>
                                          <p:spTgt spid="118"/>
                                        </p:tgtEl>
                                      </p:cBhvr>
                                    </p:animEffect>
                                  </p:childTnLst>
                                </p:cTn>
                              </p:par>
                              <p:par>
                                <p:cTn id="119" presetID="14" presetClass="entr" presetSubtype="10" fill="hold" grpId="0" nodeType="withEffect">
                                  <p:stCondLst>
                                    <p:cond delay="500"/>
                                  </p:stCondLst>
                                  <p:childTnLst>
                                    <p:set>
                                      <p:cBhvr>
                                        <p:cTn id="120" dur="1" fill="hold">
                                          <p:stCondLst>
                                            <p:cond delay="0"/>
                                          </p:stCondLst>
                                        </p:cTn>
                                        <p:tgtEl>
                                          <p:spTgt spid="119"/>
                                        </p:tgtEl>
                                        <p:attrNameLst>
                                          <p:attrName>style.visibility</p:attrName>
                                        </p:attrNameLst>
                                      </p:cBhvr>
                                      <p:to>
                                        <p:strVal val="visible"/>
                                      </p:to>
                                    </p:set>
                                    <p:animEffect transition="in" filter="randombar(horizontal)">
                                      <p:cBhvr>
                                        <p:cTn id="121" dur="400"/>
                                        <p:tgtEl>
                                          <p:spTgt spid="119"/>
                                        </p:tgtEl>
                                      </p:cBhvr>
                                    </p:animEffect>
                                  </p:childTnLst>
                                </p:cTn>
                              </p:par>
                              <p:par>
                                <p:cTn id="122" presetID="14" presetClass="entr" presetSubtype="10" fill="hold" grpId="0" nodeType="withEffect">
                                  <p:stCondLst>
                                    <p:cond delay="500"/>
                                  </p:stCondLst>
                                  <p:childTnLst>
                                    <p:set>
                                      <p:cBhvr>
                                        <p:cTn id="123" dur="1" fill="hold">
                                          <p:stCondLst>
                                            <p:cond delay="0"/>
                                          </p:stCondLst>
                                        </p:cTn>
                                        <p:tgtEl>
                                          <p:spTgt spid="120"/>
                                        </p:tgtEl>
                                        <p:attrNameLst>
                                          <p:attrName>style.visibility</p:attrName>
                                        </p:attrNameLst>
                                      </p:cBhvr>
                                      <p:to>
                                        <p:strVal val="visible"/>
                                      </p:to>
                                    </p:set>
                                    <p:animEffect transition="in" filter="randombar(horizontal)">
                                      <p:cBhvr>
                                        <p:cTn id="124" dur="400"/>
                                        <p:tgtEl>
                                          <p:spTgt spid="120"/>
                                        </p:tgtEl>
                                      </p:cBhvr>
                                    </p:animEffect>
                                  </p:childTnLst>
                                </p:cTn>
                              </p:par>
                              <p:par>
                                <p:cTn id="125" presetID="14" presetClass="entr" presetSubtype="10" fill="hold" grpId="0" nodeType="withEffect">
                                  <p:stCondLst>
                                    <p:cond delay="500"/>
                                  </p:stCondLst>
                                  <p:childTnLst>
                                    <p:set>
                                      <p:cBhvr>
                                        <p:cTn id="126" dur="1" fill="hold">
                                          <p:stCondLst>
                                            <p:cond delay="0"/>
                                          </p:stCondLst>
                                        </p:cTn>
                                        <p:tgtEl>
                                          <p:spTgt spid="121"/>
                                        </p:tgtEl>
                                        <p:attrNameLst>
                                          <p:attrName>style.visibility</p:attrName>
                                        </p:attrNameLst>
                                      </p:cBhvr>
                                      <p:to>
                                        <p:strVal val="visible"/>
                                      </p:to>
                                    </p:set>
                                    <p:animEffect transition="in" filter="randombar(horizontal)">
                                      <p:cBhvr>
                                        <p:cTn id="127" dur="400"/>
                                        <p:tgtEl>
                                          <p:spTgt spid="121"/>
                                        </p:tgtEl>
                                      </p:cBhvr>
                                    </p:animEffect>
                                  </p:childTnLst>
                                </p:cTn>
                              </p:par>
                              <p:par>
                                <p:cTn id="128" presetID="14" presetClass="entr" presetSubtype="10" fill="hold" grpId="0" nodeType="withEffect">
                                  <p:stCondLst>
                                    <p:cond delay="500"/>
                                  </p:stCondLst>
                                  <p:childTnLst>
                                    <p:set>
                                      <p:cBhvr>
                                        <p:cTn id="129" dur="1" fill="hold">
                                          <p:stCondLst>
                                            <p:cond delay="0"/>
                                          </p:stCondLst>
                                        </p:cTn>
                                        <p:tgtEl>
                                          <p:spTgt spid="122"/>
                                        </p:tgtEl>
                                        <p:attrNameLst>
                                          <p:attrName>style.visibility</p:attrName>
                                        </p:attrNameLst>
                                      </p:cBhvr>
                                      <p:to>
                                        <p:strVal val="visible"/>
                                      </p:to>
                                    </p:set>
                                    <p:animEffect transition="in" filter="randombar(horizontal)">
                                      <p:cBhvr>
                                        <p:cTn id="130" dur="400"/>
                                        <p:tgtEl>
                                          <p:spTgt spid="122"/>
                                        </p:tgtEl>
                                      </p:cBhvr>
                                    </p:animEffect>
                                  </p:childTnLst>
                                </p:cTn>
                              </p:par>
                            </p:childTnLst>
                          </p:cTn>
                        </p:par>
                        <p:par>
                          <p:cTn id="131" fill="hold">
                            <p:stCondLst>
                              <p:cond delay="8900"/>
                            </p:stCondLst>
                            <p:childTnLst>
                              <p:par>
                                <p:cTn id="132" presetID="2" presetClass="entr" presetSubtype="8" fill="hold" nodeType="afterEffect">
                                  <p:stCondLst>
                                    <p:cond delay="0"/>
                                  </p:stCondLst>
                                  <p:childTnLst>
                                    <p:set>
                                      <p:cBhvr>
                                        <p:cTn id="133" dur="1" fill="hold">
                                          <p:stCondLst>
                                            <p:cond delay="0"/>
                                          </p:stCondLst>
                                        </p:cTn>
                                        <p:tgtEl>
                                          <p:spTgt spid="128"/>
                                        </p:tgtEl>
                                        <p:attrNameLst>
                                          <p:attrName>style.visibility</p:attrName>
                                        </p:attrNameLst>
                                      </p:cBhvr>
                                      <p:to>
                                        <p:strVal val="visible"/>
                                      </p:to>
                                    </p:set>
                                    <p:anim calcmode="lin" valueType="num">
                                      <p:cBhvr additive="base">
                                        <p:cTn id="134" dur="500" fill="hold"/>
                                        <p:tgtEl>
                                          <p:spTgt spid="128"/>
                                        </p:tgtEl>
                                        <p:attrNameLst>
                                          <p:attrName>ppt_x</p:attrName>
                                        </p:attrNameLst>
                                      </p:cBhvr>
                                      <p:tavLst>
                                        <p:tav tm="0">
                                          <p:val>
                                            <p:strVal val="0-#ppt_w/2"/>
                                          </p:val>
                                        </p:tav>
                                        <p:tav tm="100000">
                                          <p:val>
                                            <p:strVal val="#ppt_x"/>
                                          </p:val>
                                        </p:tav>
                                      </p:tavLst>
                                    </p:anim>
                                    <p:anim calcmode="lin" valueType="num">
                                      <p:cBhvr additive="base">
                                        <p:cTn id="135" dur="500" fill="hold"/>
                                        <p:tgtEl>
                                          <p:spTgt spid="128"/>
                                        </p:tgtEl>
                                        <p:attrNameLst>
                                          <p:attrName>ppt_y</p:attrName>
                                        </p:attrNameLst>
                                      </p:cBhvr>
                                      <p:tavLst>
                                        <p:tav tm="0">
                                          <p:val>
                                            <p:strVal val="#ppt_y"/>
                                          </p:val>
                                        </p:tav>
                                        <p:tav tm="100000">
                                          <p:val>
                                            <p:strVal val="#ppt_y"/>
                                          </p:val>
                                        </p:tav>
                                      </p:tavLst>
                                    </p:anim>
                                  </p:childTnLst>
                                </p:cTn>
                              </p:par>
                            </p:childTnLst>
                          </p:cTn>
                        </p:par>
                        <p:par>
                          <p:cTn id="136" fill="hold">
                            <p:stCondLst>
                              <p:cond delay="9400"/>
                            </p:stCondLst>
                            <p:childTnLst>
                              <p:par>
                                <p:cTn id="137" presetID="42"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childTnLst>
                          </p:cTn>
                        </p:par>
                        <p:par>
                          <p:cTn id="142" fill="hold">
                            <p:stCondLst>
                              <p:cond delay="10400"/>
                            </p:stCondLst>
                            <p:childTnLst>
                              <p:par>
                                <p:cTn id="143" presetID="22" presetClass="entr" presetSubtype="8" fill="hold" nodeType="afterEffect">
                                  <p:stCondLst>
                                    <p:cond delay="0"/>
                                  </p:stCondLst>
                                  <p:childTnLst>
                                    <p:set>
                                      <p:cBhvr>
                                        <p:cTn id="144" dur="1" fill="hold">
                                          <p:stCondLst>
                                            <p:cond delay="0"/>
                                          </p:stCondLst>
                                        </p:cTn>
                                        <p:tgtEl>
                                          <p:spTgt spid="134"/>
                                        </p:tgtEl>
                                        <p:attrNameLst>
                                          <p:attrName>style.visibility</p:attrName>
                                        </p:attrNameLst>
                                      </p:cBhvr>
                                      <p:to>
                                        <p:strVal val="visible"/>
                                      </p:to>
                                    </p:set>
                                    <p:animEffect transition="in" filter="wipe(left)">
                                      <p:cBhvr>
                                        <p:cTn id="145" dur="500"/>
                                        <p:tgtEl>
                                          <p:spTgt spid="134"/>
                                        </p:tgtEl>
                                      </p:cBhvr>
                                    </p:animEffect>
                                  </p:childTnLst>
                                </p:cTn>
                              </p:par>
                              <p:par>
                                <p:cTn id="146" presetID="2" presetClass="entr" presetSubtype="2" fill="hold" nodeType="withEffect">
                                  <p:stCondLst>
                                    <p:cond delay="250"/>
                                  </p:stCondLst>
                                  <p:childTnLst>
                                    <p:set>
                                      <p:cBhvr>
                                        <p:cTn id="147" dur="1" fill="hold">
                                          <p:stCondLst>
                                            <p:cond delay="0"/>
                                          </p:stCondLst>
                                        </p:cTn>
                                        <p:tgtEl>
                                          <p:spTgt spid="135"/>
                                        </p:tgtEl>
                                        <p:attrNameLst>
                                          <p:attrName>style.visibility</p:attrName>
                                        </p:attrNameLst>
                                      </p:cBhvr>
                                      <p:to>
                                        <p:strVal val="visible"/>
                                      </p:to>
                                    </p:set>
                                    <p:anim calcmode="lin" valueType="num">
                                      <p:cBhvr additive="base">
                                        <p:cTn id="148" dur="500" fill="hold"/>
                                        <p:tgtEl>
                                          <p:spTgt spid="135"/>
                                        </p:tgtEl>
                                        <p:attrNameLst>
                                          <p:attrName>ppt_x</p:attrName>
                                        </p:attrNameLst>
                                      </p:cBhvr>
                                      <p:tavLst>
                                        <p:tav tm="0">
                                          <p:val>
                                            <p:strVal val="1+#ppt_w/2"/>
                                          </p:val>
                                        </p:tav>
                                        <p:tav tm="100000">
                                          <p:val>
                                            <p:strVal val="#ppt_x"/>
                                          </p:val>
                                        </p:tav>
                                      </p:tavLst>
                                    </p:anim>
                                    <p:anim calcmode="lin" valueType="num">
                                      <p:cBhvr additive="base">
                                        <p:cTn id="149" dur="500" fill="hold"/>
                                        <p:tgtEl>
                                          <p:spTgt spid="135"/>
                                        </p:tgtEl>
                                        <p:attrNameLst>
                                          <p:attrName>ppt_y</p:attrName>
                                        </p:attrNameLst>
                                      </p:cBhvr>
                                      <p:tavLst>
                                        <p:tav tm="0">
                                          <p:val>
                                            <p:strVal val="#ppt_y"/>
                                          </p:val>
                                        </p:tav>
                                        <p:tav tm="100000">
                                          <p:val>
                                            <p:strVal val="#ppt_y"/>
                                          </p:val>
                                        </p:tav>
                                      </p:tavLst>
                                    </p:anim>
                                  </p:childTnLst>
                                </p:cTn>
                              </p:par>
                            </p:childTnLst>
                          </p:cTn>
                        </p:par>
                        <p:par>
                          <p:cTn id="150" fill="hold">
                            <p:stCondLst>
                              <p:cond delay="11150"/>
                            </p:stCondLst>
                            <p:childTnLst>
                              <p:par>
                                <p:cTn id="151" presetID="18" presetClass="entr" presetSubtype="3" fill="hold" grpId="0" nodeType="afterEffect">
                                  <p:stCondLst>
                                    <p:cond delay="0"/>
                                  </p:stCondLst>
                                  <p:childTnLst>
                                    <p:set>
                                      <p:cBhvr>
                                        <p:cTn id="152" dur="1" fill="hold">
                                          <p:stCondLst>
                                            <p:cond delay="0"/>
                                          </p:stCondLst>
                                        </p:cTn>
                                        <p:tgtEl>
                                          <p:spTgt spid="138"/>
                                        </p:tgtEl>
                                        <p:attrNameLst>
                                          <p:attrName>style.visibility</p:attrName>
                                        </p:attrNameLst>
                                      </p:cBhvr>
                                      <p:to>
                                        <p:strVal val="visible"/>
                                      </p:to>
                                    </p:set>
                                    <p:animEffect transition="in" filter="strips(upRight)">
                                      <p:cBhvr>
                                        <p:cTn id="153" dur="500"/>
                                        <p:tgtEl>
                                          <p:spTgt spid="138"/>
                                        </p:tgtEl>
                                      </p:cBhvr>
                                    </p:animEffect>
                                  </p:childTnLst>
                                </p:cTn>
                              </p:par>
                            </p:childTnLst>
                          </p:cTn>
                        </p:par>
                        <p:par>
                          <p:cTn id="154" fill="hold">
                            <p:stCondLst>
                              <p:cond delay="11650"/>
                            </p:stCondLst>
                            <p:childTnLst>
                              <p:par>
                                <p:cTn id="155" presetID="42" presetClass="entr" presetSubtype="0" fill="hold" nodeType="afterEffect">
                                  <p:stCondLst>
                                    <p:cond delay="0"/>
                                  </p:stCondLst>
                                  <p:childTnLst>
                                    <p:set>
                                      <p:cBhvr>
                                        <p:cTn id="156" dur="1" fill="hold">
                                          <p:stCondLst>
                                            <p:cond delay="0"/>
                                          </p:stCondLst>
                                        </p:cTn>
                                        <p:tgtEl>
                                          <p:spTgt spid="139"/>
                                        </p:tgtEl>
                                        <p:attrNameLst>
                                          <p:attrName>style.visibility</p:attrName>
                                        </p:attrNameLst>
                                      </p:cBhvr>
                                      <p:to>
                                        <p:strVal val="visible"/>
                                      </p:to>
                                    </p:set>
                                    <p:animEffect transition="in" filter="fade">
                                      <p:cBhvr>
                                        <p:cTn id="157" dur="1000"/>
                                        <p:tgtEl>
                                          <p:spTgt spid="139"/>
                                        </p:tgtEl>
                                      </p:cBhvr>
                                    </p:animEffect>
                                    <p:anim calcmode="lin" valueType="num">
                                      <p:cBhvr>
                                        <p:cTn id="158" dur="1000" fill="hold"/>
                                        <p:tgtEl>
                                          <p:spTgt spid="139"/>
                                        </p:tgtEl>
                                        <p:attrNameLst>
                                          <p:attrName>ppt_x</p:attrName>
                                        </p:attrNameLst>
                                      </p:cBhvr>
                                      <p:tavLst>
                                        <p:tav tm="0">
                                          <p:val>
                                            <p:strVal val="#ppt_x"/>
                                          </p:val>
                                        </p:tav>
                                        <p:tav tm="100000">
                                          <p:val>
                                            <p:strVal val="#ppt_x"/>
                                          </p:val>
                                        </p:tav>
                                      </p:tavLst>
                                    </p:anim>
                                    <p:anim calcmode="lin" valueType="num">
                                      <p:cBhvr>
                                        <p:cTn id="159"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3" grpId="0"/>
      <p:bldP spid="117" grpId="0"/>
      <p:bldP spid="118" grpId="0"/>
      <p:bldP spid="119" grpId="0"/>
      <p:bldP spid="120" grpId="0"/>
      <p:bldP spid="121" grpId="0"/>
      <p:bldP spid="122" grpId="0"/>
      <p:bldP spid="133" grpId="0"/>
      <p:bldP spid="138" grpId="0"/>
      <p:bldP spid="81" grpId="0" animBg="1"/>
      <p:bldP spid="12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组合 37"/>
          <p:cNvGrpSpPr/>
          <p:nvPr/>
        </p:nvGrpSpPr>
        <p:grpSpPr>
          <a:xfrm>
            <a:off x="530789" y="1329509"/>
            <a:ext cx="4375233" cy="3615139"/>
            <a:chOff x="723900" y="1421719"/>
            <a:chExt cx="5172075" cy="4273550"/>
          </a:xfrm>
          <a:blipFill dpi="0" rotWithShape="1">
            <a:blip r:embed="rId3">
              <a:extLst>
                <a:ext uri="{28A0092B-C50C-407E-A947-70E740481C1C}">
                  <a14:useLocalDpi xmlns:a14="http://schemas.microsoft.com/office/drawing/2010/main" val="0"/>
                </a:ext>
              </a:extLst>
            </a:blip>
            <a:srcRect/>
            <a:stretch>
              <a:fillRect/>
            </a:stretch>
          </a:blipFill>
        </p:grpSpPr>
        <p:sp>
          <p:nvSpPr>
            <p:cNvPr id="39" name="Freeform 5"/>
            <p:cNvSpPr>
              <a:spLocks/>
            </p:cNvSpPr>
            <p:nvPr/>
          </p:nvSpPr>
          <p:spPr bwMode="auto">
            <a:xfrm>
              <a:off x="2895600" y="1469344"/>
              <a:ext cx="2266950" cy="1933575"/>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4 h 1218"/>
                <a:gd name="T12" fmla="*/ 1118 w 1428"/>
                <a:gd name="T13" fmla="*/ 154 h 1218"/>
                <a:gd name="T14" fmla="*/ 1106 w 1428"/>
                <a:gd name="T15" fmla="*/ 244 h 1218"/>
                <a:gd name="T16" fmla="*/ 1014 w 1428"/>
                <a:gd name="T17" fmla="*/ 280 h 1218"/>
                <a:gd name="T18" fmla="*/ 974 w 1428"/>
                <a:gd name="T19" fmla="*/ 430 h 1218"/>
                <a:gd name="T20" fmla="*/ 1106 w 1428"/>
                <a:gd name="T21" fmla="*/ 400 h 1218"/>
                <a:gd name="T22" fmla="*/ 1192 w 1428"/>
                <a:gd name="T23" fmla="*/ 480 h 1218"/>
                <a:gd name="T24" fmla="*/ 1084 w 1428"/>
                <a:gd name="T25" fmla="*/ 512 h 1218"/>
                <a:gd name="T26" fmla="*/ 996 w 1428"/>
                <a:gd name="T27" fmla="*/ 606 h 1218"/>
                <a:gd name="T28" fmla="*/ 910 w 1428"/>
                <a:gd name="T29" fmla="*/ 664 h 1218"/>
                <a:gd name="T30" fmla="*/ 790 w 1428"/>
                <a:gd name="T31" fmla="*/ 662 h 1218"/>
                <a:gd name="T32" fmla="*/ 794 w 1428"/>
                <a:gd name="T33" fmla="*/ 748 h 1218"/>
                <a:gd name="T34" fmla="*/ 750 w 1428"/>
                <a:gd name="T35" fmla="*/ 786 h 1218"/>
                <a:gd name="T36" fmla="*/ 688 w 1428"/>
                <a:gd name="T37" fmla="*/ 864 h 1218"/>
                <a:gd name="T38" fmla="*/ 450 w 1428"/>
                <a:gd name="T39" fmla="*/ 914 h 1218"/>
                <a:gd name="T40" fmla="*/ 350 w 1428"/>
                <a:gd name="T41" fmla="*/ 922 h 1218"/>
                <a:gd name="T42" fmla="*/ 214 w 1428"/>
                <a:gd name="T43" fmla="*/ 856 h 1218"/>
                <a:gd name="T44" fmla="*/ 0 w 1428"/>
                <a:gd name="T45" fmla="*/ 844 h 1218"/>
                <a:gd name="T46" fmla="*/ 24 w 1428"/>
                <a:gd name="T47" fmla="*/ 908 h 1218"/>
                <a:gd name="T48" fmla="*/ 54 w 1428"/>
                <a:gd name="T49" fmla="*/ 994 h 1218"/>
                <a:gd name="T50" fmla="*/ 150 w 1428"/>
                <a:gd name="T51" fmla="*/ 984 h 1218"/>
                <a:gd name="T52" fmla="*/ 148 w 1428"/>
                <a:gd name="T53" fmla="*/ 1052 h 1218"/>
                <a:gd name="T54" fmla="*/ 192 w 1428"/>
                <a:gd name="T55" fmla="*/ 1092 h 1218"/>
                <a:gd name="T56" fmla="*/ 250 w 1428"/>
                <a:gd name="T57" fmla="*/ 1124 h 1218"/>
                <a:gd name="T58" fmla="*/ 334 w 1428"/>
                <a:gd name="T59" fmla="*/ 1080 h 1218"/>
                <a:gd name="T60" fmla="*/ 378 w 1428"/>
                <a:gd name="T61" fmla="*/ 1084 h 1218"/>
                <a:gd name="T62" fmla="*/ 366 w 1428"/>
                <a:gd name="T63" fmla="*/ 1142 h 1218"/>
                <a:gd name="T64" fmla="*/ 418 w 1428"/>
                <a:gd name="T65" fmla="*/ 1210 h 1218"/>
                <a:gd name="T66" fmla="*/ 458 w 1428"/>
                <a:gd name="T67" fmla="*/ 1148 h 1218"/>
                <a:gd name="T68" fmla="*/ 536 w 1428"/>
                <a:gd name="T69" fmla="*/ 1102 h 1218"/>
                <a:gd name="T70" fmla="*/ 552 w 1428"/>
                <a:gd name="T71" fmla="*/ 1180 h 1218"/>
                <a:gd name="T72" fmla="*/ 638 w 1428"/>
                <a:gd name="T73" fmla="*/ 1204 h 1218"/>
                <a:gd name="T74" fmla="*/ 712 w 1428"/>
                <a:gd name="T75" fmla="*/ 1098 h 1218"/>
                <a:gd name="T76" fmla="*/ 754 w 1428"/>
                <a:gd name="T77" fmla="*/ 1066 h 1218"/>
                <a:gd name="T78" fmla="*/ 826 w 1428"/>
                <a:gd name="T79" fmla="*/ 1016 h 1218"/>
                <a:gd name="T80" fmla="*/ 876 w 1428"/>
                <a:gd name="T81" fmla="*/ 986 h 1218"/>
                <a:gd name="T82" fmla="*/ 914 w 1428"/>
                <a:gd name="T83" fmla="*/ 940 h 1218"/>
                <a:gd name="T84" fmla="*/ 958 w 1428"/>
                <a:gd name="T85" fmla="*/ 840 h 1218"/>
                <a:gd name="T86" fmla="*/ 990 w 1428"/>
                <a:gd name="T87" fmla="*/ 896 h 1218"/>
                <a:gd name="T88" fmla="*/ 1068 w 1428"/>
                <a:gd name="T89" fmla="*/ 848 h 1218"/>
                <a:gd name="T90" fmla="*/ 1124 w 1428"/>
                <a:gd name="T91" fmla="*/ 796 h 1218"/>
                <a:gd name="T92" fmla="*/ 1162 w 1428"/>
                <a:gd name="T93" fmla="*/ 834 h 1218"/>
                <a:gd name="T94" fmla="*/ 1208 w 1428"/>
                <a:gd name="T95" fmla="*/ 892 h 1218"/>
                <a:gd name="T96" fmla="*/ 1266 w 1428"/>
                <a:gd name="T97" fmla="*/ 832 h 1218"/>
                <a:gd name="T98" fmla="*/ 1356 w 1428"/>
                <a:gd name="T99" fmla="*/ 756 h 1218"/>
                <a:gd name="T100" fmla="*/ 1396 w 1428"/>
                <a:gd name="T101" fmla="*/ 700 h 1218"/>
                <a:gd name="T102" fmla="*/ 1362 w 1428"/>
                <a:gd name="T103" fmla="*/ 636 h 1218"/>
                <a:gd name="T104" fmla="*/ 1314 w 1428"/>
                <a:gd name="T105" fmla="*/ 588 h 1218"/>
                <a:gd name="T106" fmla="*/ 1290 w 1428"/>
                <a:gd name="T107" fmla="*/ 508 h 1218"/>
                <a:gd name="T108" fmla="*/ 1344 w 1428"/>
                <a:gd name="T109" fmla="*/ 464 h 1218"/>
                <a:gd name="T110" fmla="*/ 1314 w 1428"/>
                <a:gd name="T111" fmla="*/ 378 h 1218"/>
                <a:gd name="T112" fmla="*/ 1358 w 1428"/>
                <a:gd name="T113" fmla="*/ 320 h 1218"/>
                <a:gd name="T114" fmla="*/ 1388 w 1428"/>
                <a:gd name="T115" fmla="*/ 260 h 1218"/>
                <a:gd name="T116" fmla="*/ 1402 w 1428"/>
                <a:gd name="T117" fmla="*/ 16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40" name="Freeform 6"/>
            <p:cNvSpPr>
              <a:spLocks/>
            </p:cNvSpPr>
            <p:nvPr/>
          </p:nvSpPr>
          <p:spPr bwMode="auto">
            <a:xfrm>
              <a:off x="2460625" y="2777444"/>
              <a:ext cx="1447800" cy="1225550"/>
            </a:xfrm>
            <a:custGeom>
              <a:avLst/>
              <a:gdLst>
                <a:gd name="T0" fmla="*/ 536 w 912"/>
                <a:gd name="T1" fmla="*/ 308 h 772"/>
                <a:gd name="T2" fmla="*/ 516 w 912"/>
                <a:gd name="T3" fmla="*/ 320 h 772"/>
                <a:gd name="T4" fmla="*/ 456 w 912"/>
                <a:gd name="T5" fmla="*/ 264 h 772"/>
                <a:gd name="T6" fmla="*/ 424 w 912"/>
                <a:gd name="T7" fmla="*/ 242 h 772"/>
                <a:gd name="T8" fmla="*/ 390 w 912"/>
                <a:gd name="T9" fmla="*/ 204 h 772"/>
                <a:gd name="T10" fmla="*/ 396 w 912"/>
                <a:gd name="T11" fmla="*/ 156 h 772"/>
                <a:gd name="T12" fmla="*/ 334 w 912"/>
                <a:gd name="T13" fmla="*/ 178 h 772"/>
                <a:gd name="T14" fmla="*/ 304 w 912"/>
                <a:gd name="T15" fmla="*/ 142 h 772"/>
                <a:gd name="T16" fmla="*/ 276 w 912"/>
                <a:gd name="T17" fmla="*/ 48 h 772"/>
                <a:gd name="T18" fmla="*/ 256 w 912"/>
                <a:gd name="T19" fmla="*/ 14 h 772"/>
                <a:gd name="T20" fmla="*/ 210 w 912"/>
                <a:gd name="T21" fmla="*/ 56 h 772"/>
                <a:gd name="T22" fmla="*/ 168 w 912"/>
                <a:gd name="T23" fmla="*/ 70 h 772"/>
                <a:gd name="T24" fmla="*/ 108 w 912"/>
                <a:gd name="T25" fmla="*/ 86 h 772"/>
                <a:gd name="T26" fmla="*/ 60 w 912"/>
                <a:gd name="T27" fmla="*/ 132 h 772"/>
                <a:gd name="T28" fmla="*/ 8 w 912"/>
                <a:gd name="T29" fmla="*/ 158 h 772"/>
                <a:gd name="T30" fmla="*/ 40 w 912"/>
                <a:gd name="T31" fmla="*/ 236 h 772"/>
                <a:gd name="T32" fmla="*/ 112 w 912"/>
                <a:gd name="T33" fmla="*/ 254 h 772"/>
                <a:gd name="T34" fmla="*/ 220 w 912"/>
                <a:gd name="T35" fmla="*/ 278 h 772"/>
                <a:gd name="T36" fmla="*/ 302 w 912"/>
                <a:gd name="T37" fmla="*/ 284 h 772"/>
                <a:gd name="T38" fmla="*/ 372 w 912"/>
                <a:gd name="T39" fmla="*/ 312 h 772"/>
                <a:gd name="T40" fmla="*/ 430 w 912"/>
                <a:gd name="T41" fmla="*/ 336 h 772"/>
                <a:gd name="T42" fmla="*/ 524 w 912"/>
                <a:gd name="T43" fmla="*/ 406 h 772"/>
                <a:gd name="T44" fmla="*/ 560 w 912"/>
                <a:gd name="T45" fmla="*/ 494 h 772"/>
                <a:gd name="T46" fmla="*/ 528 w 912"/>
                <a:gd name="T47" fmla="*/ 598 h 772"/>
                <a:gd name="T48" fmla="*/ 508 w 912"/>
                <a:gd name="T49" fmla="*/ 630 h 772"/>
                <a:gd name="T50" fmla="*/ 488 w 912"/>
                <a:gd name="T51" fmla="*/ 658 h 772"/>
                <a:gd name="T52" fmla="*/ 498 w 912"/>
                <a:gd name="T53" fmla="*/ 706 h 772"/>
                <a:gd name="T54" fmla="*/ 524 w 912"/>
                <a:gd name="T55" fmla="*/ 696 h 772"/>
                <a:gd name="T56" fmla="*/ 528 w 912"/>
                <a:gd name="T57" fmla="*/ 668 h 772"/>
                <a:gd name="T58" fmla="*/ 554 w 912"/>
                <a:gd name="T59" fmla="*/ 642 h 772"/>
                <a:gd name="T60" fmla="*/ 596 w 912"/>
                <a:gd name="T61" fmla="*/ 684 h 772"/>
                <a:gd name="T62" fmla="*/ 666 w 912"/>
                <a:gd name="T63" fmla="*/ 724 h 772"/>
                <a:gd name="T64" fmla="*/ 670 w 912"/>
                <a:gd name="T65" fmla="*/ 760 h 772"/>
                <a:gd name="T66" fmla="*/ 730 w 912"/>
                <a:gd name="T67" fmla="*/ 744 h 772"/>
                <a:gd name="T68" fmla="*/ 728 w 912"/>
                <a:gd name="T69" fmla="*/ 712 h 772"/>
                <a:gd name="T70" fmla="*/ 780 w 912"/>
                <a:gd name="T71" fmla="*/ 688 h 772"/>
                <a:gd name="T72" fmla="*/ 766 w 912"/>
                <a:gd name="T73" fmla="*/ 626 h 772"/>
                <a:gd name="T74" fmla="*/ 796 w 912"/>
                <a:gd name="T75" fmla="*/ 580 h 772"/>
                <a:gd name="T76" fmla="*/ 838 w 912"/>
                <a:gd name="T77" fmla="*/ 586 h 772"/>
                <a:gd name="T78" fmla="*/ 876 w 912"/>
                <a:gd name="T79" fmla="*/ 556 h 772"/>
                <a:gd name="T80" fmla="*/ 906 w 912"/>
                <a:gd name="T81" fmla="*/ 512 h 772"/>
                <a:gd name="T82" fmla="*/ 868 w 912"/>
                <a:gd name="T83" fmla="*/ 472 h 772"/>
                <a:gd name="T84" fmla="*/ 810 w 912"/>
                <a:gd name="T85" fmla="*/ 436 h 772"/>
                <a:gd name="T86" fmla="*/ 808 w 912"/>
                <a:gd name="T87" fmla="*/ 496 h 772"/>
                <a:gd name="T88" fmla="*/ 812 w 912"/>
                <a:gd name="T89" fmla="*/ 538 h 772"/>
                <a:gd name="T90" fmla="*/ 792 w 912"/>
                <a:gd name="T91" fmla="*/ 544 h 772"/>
                <a:gd name="T92" fmla="*/ 776 w 912"/>
                <a:gd name="T93" fmla="*/ 580 h 772"/>
                <a:gd name="T94" fmla="*/ 746 w 912"/>
                <a:gd name="T95" fmla="*/ 566 h 772"/>
                <a:gd name="T96" fmla="*/ 712 w 912"/>
                <a:gd name="T97" fmla="*/ 538 h 772"/>
                <a:gd name="T98" fmla="*/ 716 w 912"/>
                <a:gd name="T99" fmla="*/ 506 h 772"/>
                <a:gd name="T100" fmla="*/ 688 w 912"/>
                <a:gd name="T101" fmla="*/ 434 h 772"/>
                <a:gd name="T102" fmla="*/ 624 w 912"/>
                <a:gd name="T103" fmla="*/ 402 h 772"/>
                <a:gd name="T104" fmla="*/ 598 w 912"/>
                <a:gd name="T105" fmla="*/ 376 h 772"/>
                <a:gd name="T106" fmla="*/ 604 w 912"/>
                <a:gd name="T107" fmla="*/ 324 h 772"/>
                <a:gd name="T108" fmla="*/ 648 w 912"/>
                <a:gd name="T109" fmla="*/ 276 h 772"/>
                <a:gd name="T110" fmla="*/ 592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41" name="Freeform 7"/>
            <p:cNvSpPr>
              <a:spLocks/>
            </p:cNvSpPr>
            <p:nvPr/>
          </p:nvSpPr>
          <p:spPr bwMode="auto">
            <a:xfrm>
              <a:off x="3489325" y="3202894"/>
              <a:ext cx="292100" cy="482600"/>
            </a:xfrm>
            <a:custGeom>
              <a:avLst/>
              <a:gdLst>
                <a:gd name="T0" fmla="*/ 92 w 184"/>
                <a:gd name="T1" fmla="*/ 58 h 304"/>
                <a:gd name="T2" fmla="*/ 92 w 184"/>
                <a:gd name="T3" fmla="*/ 86 h 304"/>
                <a:gd name="T4" fmla="*/ 84 w 184"/>
                <a:gd name="T5" fmla="*/ 108 h 304"/>
                <a:gd name="T6" fmla="*/ 84 w 184"/>
                <a:gd name="T7" fmla="*/ 112 h 304"/>
                <a:gd name="T8" fmla="*/ 80 w 184"/>
                <a:gd name="T9" fmla="*/ 120 h 304"/>
                <a:gd name="T10" fmla="*/ 76 w 184"/>
                <a:gd name="T11" fmla="*/ 124 h 304"/>
                <a:gd name="T12" fmla="*/ 74 w 184"/>
                <a:gd name="T13" fmla="*/ 122 h 304"/>
                <a:gd name="T14" fmla="*/ 44 w 184"/>
                <a:gd name="T15" fmla="*/ 130 h 304"/>
                <a:gd name="T16" fmla="*/ 12 w 184"/>
                <a:gd name="T17" fmla="*/ 134 h 304"/>
                <a:gd name="T18" fmla="*/ 8 w 184"/>
                <a:gd name="T19" fmla="*/ 140 h 304"/>
                <a:gd name="T20" fmla="*/ 38 w 184"/>
                <a:gd name="T21" fmla="*/ 144 h 304"/>
                <a:gd name="T22" fmla="*/ 40 w 184"/>
                <a:gd name="T23" fmla="*/ 144 h 304"/>
                <a:gd name="T24" fmla="*/ 48 w 184"/>
                <a:gd name="T25" fmla="*/ 162 h 304"/>
                <a:gd name="T26" fmla="*/ 56 w 184"/>
                <a:gd name="T27" fmla="*/ 168 h 304"/>
                <a:gd name="T28" fmla="*/ 60 w 184"/>
                <a:gd name="T29" fmla="*/ 184 h 304"/>
                <a:gd name="T30" fmla="*/ 70 w 184"/>
                <a:gd name="T31" fmla="*/ 216 h 304"/>
                <a:gd name="T32" fmla="*/ 72 w 184"/>
                <a:gd name="T33" fmla="*/ 216 h 304"/>
                <a:gd name="T34" fmla="*/ 76 w 184"/>
                <a:gd name="T35" fmla="*/ 232 h 304"/>
                <a:gd name="T36" fmla="*/ 72 w 184"/>
                <a:gd name="T37" fmla="*/ 248 h 304"/>
                <a:gd name="T38" fmla="*/ 72 w 184"/>
                <a:gd name="T39" fmla="*/ 264 h 304"/>
                <a:gd name="T40" fmla="*/ 82 w 184"/>
                <a:gd name="T41" fmla="*/ 270 h 304"/>
                <a:gd name="T42" fmla="*/ 100 w 184"/>
                <a:gd name="T43" fmla="*/ 280 h 304"/>
                <a:gd name="T44" fmla="*/ 106 w 184"/>
                <a:gd name="T45" fmla="*/ 292 h 304"/>
                <a:gd name="T46" fmla="*/ 116 w 184"/>
                <a:gd name="T47" fmla="*/ 302 h 304"/>
                <a:gd name="T48" fmla="*/ 124 w 184"/>
                <a:gd name="T49" fmla="*/ 304 h 304"/>
                <a:gd name="T50" fmla="*/ 122 w 184"/>
                <a:gd name="T51" fmla="*/ 288 h 304"/>
                <a:gd name="T52" fmla="*/ 122 w 184"/>
                <a:gd name="T53" fmla="*/ 278 h 304"/>
                <a:gd name="T54" fmla="*/ 126 w 184"/>
                <a:gd name="T55" fmla="*/ 274 h 304"/>
                <a:gd name="T56" fmla="*/ 140 w 184"/>
                <a:gd name="T57" fmla="*/ 268 h 304"/>
                <a:gd name="T58" fmla="*/ 142 w 184"/>
                <a:gd name="T59" fmla="*/ 268 h 304"/>
                <a:gd name="T60" fmla="*/ 144 w 184"/>
                <a:gd name="T61" fmla="*/ 268 h 304"/>
                <a:gd name="T62" fmla="*/ 156 w 184"/>
                <a:gd name="T63" fmla="*/ 266 h 304"/>
                <a:gd name="T64" fmla="*/ 158 w 184"/>
                <a:gd name="T65" fmla="*/ 244 h 304"/>
                <a:gd name="T66" fmla="*/ 148 w 184"/>
                <a:gd name="T67" fmla="*/ 232 h 304"/>
                <a:gd name="T68" fmla="*/ 138 w 184"/>
                <a:gd name="T69" fmla="*/ 232 h 304"/>
                <a:gd name="T70" fmla="*/ 132 w 184"/>
                <a:gd name="T71" fmla="*/ 210 h 304"/>
                <a:gd name="T72" fmla="*/ 136 w 184"/>
                <a:gd name="T73" fmla="*/ 168 h 304"/>
                <a:gd name="T74" fmla="*/ 164 w 184"/>
                <a:gd name="T75" fmla="*/ 160 h 304"/>
                <a:gd name="T76" fmla="*/ 184 w 184"/>
                <a:gd name="T77" fmla="*/ 108 h 304"/>
                <a:gd name="T78" fmla="*/ 180 w 184"/>
                <a:gd name="T79" fmla="*/ 100 h 304"/>
                <a:gd name="T80" fmla="*/ 168 w 184"/>
                <a:gd name="T81" fmla="*/ 96 h 304"/>
                <a:gd name="T82" fmla="*/ 166 w 184"/>
                <a:gd name="T83" fmla="*/ 96 h 304"/>
                <a:gd name="T84" fmla="*/ 152 w 184"/>
                <a:gd name="T85" fmla="*/ 96 h 304"/>
                <a:gd name="T86" fmla="*/ 144 w 184"/>
                <a:gd name="T87" fmla="*/ 84 h 304"/>
                <a:gd name="T88" fmla="*/ 142 w 184"/>
                <a:gd name="T89" fmla="*/ 84 h 304"/>
                <a:gd name="T90" fmla="*/ 146 w 184"/>
                <a:gd name="T91" fmla="*/ 52 h 304"/>
                <a:gd name="T92" fmla="*/ 148 w 184"/>
                <a:gd name="T93" fmla="*/ 48 h 304"/>
                <a:gd name="T94" fmla="*/ 152 w 184"/>
                <a:gd name="T95" fmla="*/ 36 h 304"/>
                <a:gd name="T96" fmla="*/ 156 w 184"/>
                <a:gd name="T97" fmla="*/ 20 h 304"/>
                <a:gd name="T98" fmla="*/ 128 w 184"/>
                <a:gd name="T9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0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42" name="Freeform 8"/>
            <p:cNvSpPr>
              <a:spLocks/>
            </p:cNvSpPr>
            <p:nvPr/>
          </p:nvSpPr>
          <p:spPr bwMode="auto">
            <a:xfrm>
              <a:off x="723900" y="1932894"/>
              <a:ext cx="2070100" cy="1565275"/>
            </a:xfrm>
            <a:custGeom>
              <a:avLst/>
              <a:gdLst>
                <a:gd name="T0" fmla="*/ 1262 w 1304"/>
                <a:gd name="T1" fmla="*/ 442 h 986"/>
                <a:gd name="T2" fmla="*/ 1222 w 1304"/>
                <a:gd name="T3" fmla="*/ 404 h 986"/>
                <a:gd name="T4" fmla="*/ 1178 w 1304"/>
                <a:gd name="T5" fmla="*/ 360 h 986"/>
                <a:gd name="T6" fmla="*/ 1084 w 1304"/>
                <a:gd name="T7" fmla="*/ 334 h 986"/>
                <a:gd name="T8" fmla="*/ 1026 w 1304"/>
                <a:gd name="T9" fmla="*/ 300 h 986"/>
                <a:gd name="T10" fmla="*/ 1048 w 1304"/>
                <a:gd name="T11" fmla="*/ 180 h 986"/>
                <a:gd name="T12" fmla="*/ 996 w 1304"/>
                <a:gd name="T13" fmla="*/ 100 h 986"/>
                <a:gd name="T14" fmla="*/ 964 w 1304"/>
                <a:gd name="T15" fmla="*/ 74 h 986"/>
                <a:gd name="T16" fmla="*/ 938 w 1304"/>
                <a:gd name="T17" fmla="*/ 48 h 986"/>
                <a:gd name="T18" fmla="*/ 876 w 1304"/>
                <a:gd name="T19" fmla="*/ 36 h 986"/>
                <a:gd name="T20" fmla="*/ 816 w 1304"/>
                <a:gd name="T21" fmla="*/ 66 h 986"/>
                <a:gd name="T22" fmla="*/ 798 w 1304"/>
                <a:gd name="T23" fmla="*/ 130 h 986"/>
                <a:gd name="T24" fmla="*/ 750 w 1304"/>
                <a:gd name="T25" fmla="*/ 144 h 986"/>
                <a:gd name="T26" fmla="*/ 618 w 1304"/>
                <a:gd name="T27" fmla="*/ 224 h 986"/>
                <a:gd name="T28" fmla="*/ 602 w 1304"/>
                <a:gd name="T29" fmla="*/ 236 h 986"/>
                <a:gd name="T30" fmla="*/ 548 w 1304"/>
                <a:gd name="T31" fmla="*/ 220 h 986"/>
                <a:gd name="T32" fmla="*/ 482 w 1304"/>
                <a:gd name="T33" fmla="*/ 234 h 986"/>
                <a:gd name="T34" fmla="*/ 490 w 1304"/>
                <a:gd name="T35" fmla="*/ 336 h 986"/>
                <a:gd name="T36" fmla="*/ 466 w 1304"/>
                <a:gd name="T37" fmla="*/ 396 h 986"/>
                <a:gd name="T38" fmla="*/ 458 w 1304"/>
                <a:gd name="T39" fmla="*/ 382 h 986"/>
                <a:gd name="T40" fmla="*/ 426 w 1304"/>
                <a:gd name="T41" fmla="*/ 432 h 986"/>
                <a:gd name="T42" fmla="*/ 332 w 1304"/>
                <a:gd name="T43" fmla="*/ 468 h 986"/>
                <a:gd name="T44" fmla="*/ 254 w 1304"/>
                <a:gd name="T45" fmla="*/ 470 h 986"/>
                <a:gd name="T46" fmla="*/ 184 w 1304"/>
                <a:gd name="T47" fmla="*/ 506 h 986"/>
                <a:gd name="T48" fmla="*/ 104 w 1304"/>
                <a:gd name="T49" fmla="*/ 494 h 986"/>
                <a:gd name="T50" fmla="*/ 60 w 1304"/>
                <a:gd name="T51" fmla="*/ 482 h 986"/>
                <a:gd name="T52" fmla="*/ 10 w 1304"/>
                <a:gd name="T53" fmla="*/ 528 h 986"/>
                <a:gd name="T54" fmla="*/ 14 w 1304"/>
                <a:gd name="T55" fmla="*/ 562 h 986"/>
                <a:gd name="T56" fmla="*/ 30 w 1304"/>
                <a:gd name="T57" fmla="*/ 580 h 986"/>
                <a:gd name="T58" fmla="*/ 42 w 1304"/>
                <a:gd name="T59" fmla="*/ 712 h 986"/>
                <a:gd name="T60" fmla="*/ 12 w 1304"/>
                <a:gd name="T61" fmla="*/ 724 h 986"/>
                <a:gd name="T62" fmla="*/ 72 w 1304"/>
                <a:gd name="T63" fmla="*/ 764 h 986"/>
                <a:gd name="T64" fmla="*/ 120 w 1304"/>
                <a:gd name="T65" fmla="*/ 834 h 986"/>
                <a:gd name="T66" fmla="*/ 174 w 1304"/>
                <a:gd name="T67" fmla="*/ 888 h 986"/>
                <a:gd name="T68" fmla="*/ 210 w 1304"/>
                <a:gd name="T69" fmla="*/ 980 h 986"/>
                <a:gd name="T70" fmla="*/ 260 w 1304"/>
                <a:gd name="T71" fmla="*/ 984 h 986"/>
                <a:gd name="T72" fmla="*/ 278 w 1304"/>
                <a:gd name="T73" fmla="*/ 948 h 986"/>
                <a:gd name="T74" fmla="*/ 298 w 1304"/>
                <a:gd name="T75" fmla="*/ 926 h 986"/>
                <a:gd name="T76" fmla="*/ 412 w 1304"/>
                <a:gd name="T77" fmla="*/ 944 h 986"/>
                <a:gd name="T78" fmla="*/ 460 w 1304"/>
                <a:gd name="T79" fmla="*/ 930 h 986"/>
                <a:gd name="T80" fmla="*/ 502 w 1304"/>
                <a:gd name="T81" fmla="*/ 960 h 986"/>
                <a:gd name="T82" fmla="*/ 634 w 1304"/>
                <a:gd name="T83" fmla="*/ 958 h 986"/>
                <a:gd name="T84" fmla="*/ 736 w 1304"/>
                <a:gd name="T85" fmla="*/ 934 h 986"/>
                <a:gd name="T86" fmla="*/ 830 w 1304"/>
                <a:gd name="T87" fmla="*/ 944 h 986"/>
                <a:gd name="T88" fmla="*/ 892 w 1304"/>
                <a:gd name="T89" fmla="*/ 968 h 986"/>
                <a:gd name="T90" fmla="*/ 940 w 1304"/>
                <a:gd name="T91" fmla="*/ 940 h 986"/>
                <a:gd name="T92" fmla="*/ 954 w 1304"/>
                <a:gd name="T93" fmla="*/ 920 h 986"/>
                <a:gd name="T94" fmla="*/ 956 w 1304"/>
                <a:gd name="T95" fmla="*/ 888 h 986"/>
                <a:gd name="T96" fmla="*/ 922 w 1304"/>
                <a:gd name="T97" fmla="*/ 856 h 986"/>
                <a:gd name="T98" fmla="*/ 966 w 1304"/>
                <a:gd name="T99" fmla="*/ 796 h 986"/>
                <a:gd name="T100" fmla="*/ 1056 w 1304"/>
                <a:gd name="T101" fmla="*/ 780 h 986"/>
                <a:gd name="T102" fmla="*/ 1086 w 1304"/>
                <a:gd name="T103" fmla="*/ 748 h 986"/>
                <a:gd name="T104" fmla="*/ 1094 w 1304"/>
                <a:gd name="T105" fmla="*/ 686 h 986"/>
                <a:gd name="T106" fmla="*/ 1132 w 1304"/>
                <a:gd name="T107" fmla="*/ 676 h 986"/>
                <a:gd name="T108" fmla="*/ 1188 w 1304"/>
                <a:gd name="T109" fmla="*/ 612 h 986"/>
                <a:gd name="T110" fmla="*/ 1246 w 1304"/>
                <a:gd name="T111" fmla="*/ 598 h 986"/>
                <a:gd name="T112" fmla="*/ 1296 w 1304"/>
                <a:gd name="T113" fmla="*/ 580 h 986"/>
                <a:gd name="T114" fmla="*/ 1302 w 1304"/>
                <a:gd name="T11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4" h="986">
                  <a:moveTo>
                    <a:pt x="1302" y="530"/>
                  </a:moveTo>
                  <a:lnTo>
                    <a:pt x="1304" y="530"/>
                  </a:ln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22" y="404"/>
                  </a:lnTo>
                  <a:lnTo>
                    <a:pt x="1222" y="404"/>
                  </a:lnTo>
                  <a:lnTo>
                    <a:pt x="1218" y="396"/>
                  </a:lnTo>
                  <a:lnTo>
                    <a:pt x="1212" y="386"/>
                  </a:lnTo>
                  <a:lnTo>
                    <a:pt x="1202" y="378"/>
                  </a:lnTo>
                  <a:lnTo>
                    <a:pt x="1192" y="368"/>
                  </a:lnTo>
                  <a:lnTo>
                    <a:pt x="1192" y="368"/>
                  </a:lnTo>
                  <a:lnTo>
                    <a:pt x="1178" y="360"/>
                  </a:lnTo>
                  <a:lnTo>
                    <a:pt x="1166" y="354"/>
                  </a:lnTo>
                  <a:lnTo>
                    <a:pt x="1166" y="354"/>
                  </a:lnTo>
                  <a:lnTo>
                    <a:pt x="1152" y="346"/>
                  </a:lnTo>
                  <a:lnTo>
                    <a:pt x="1152" y="346"/>
                  </a:lnTo>
                  <a:lnTo>
                    <a:pt x="1140" y="340"/>
                  </a:lnTo>
                  <a:lnTo>
                    <a:pt x="1116" y="336"/>
                  </a:lnTo>
                  <a:lnTo>
                    <a:pt x="1084" y="334"/>
                  </a:lnTo>
                  <a:lnTo>
                    <a:pt x="1042" y="332"/>
                  </a:lnTo>
                  <a:lnTo>
                    <a:pt x="1040" y="332"/>
                  </a:lnTo>
                  <a:lnTo>
                    <a:pt x="1040" y="332"/>
                  </a:lnTo>
                  <a:lnTo>
                    <a:pt x="1032" y="320"/>
                  </a:lnTo>
                  <a:lnTo>
                    <a:pt x="1032" y="320"/>
                  </a:lnTo>
                  <a:lnTo>
                    <a:pt x="1028" y="310"/>
                  </a:lnTo>
                  <a:lnTo>
                    <a:pt x="1026" y="300"/>
                  </a:lnTo>
                  <a:lnTo>
                    <a:pt x="1026" y="300"/>
                  </a:lnTo>
                  <a:lnTo>
                    <a:pt x="1028" y="288"/>
                  </a:lnTo>
                  <a:lnTo>
                    <a:pt x="1034" y="272"/>
                  </a:lnTo>
                  <a:lnTo>
                    <a:pt x="1044" y="246"/>
                  </a:lnTo>
                  <a:lnTo>
                    <a:pt x="1058" y="214"/>
                  </a:lnTo>
                  <a:lnTo>
                    <a:pt x="1048" y="180"/>
                  </a:lnTo>
                  <a:lnTo>
                    <a:pt x="1048" y="180"/>
                  </a:lnTo>
                  <a:lnTo>
                    <a:pt x="1036" y="124"/>
                  </a:lnTo>
                  <a:lnTo>
                    <a:pt x="1036" y="124"/>
                  </a:lnTo>
                  <a:lnTo>
                    <a:pt x="1032" y="118"/>
                  </a:lnTo>
                  <a:lnTo>
                    <a:pt x="1024" y="112"/>
                  </a:lnTo>
                  <a:lnTo>
                    <a:pt x="1012" y="106"/>
                  </a:lnTo>
                  <a:lnTo>
                    <a:pt x="996" y="100"/>
                  </a:lnTo>
                  <a:lnTo>
                    <a:pt x="996" y="100"/>
                  </a:lnTo>
                  <a:lnTo>
                    <a:pt x="990" y="98"/>
                  </a:lnTo>
                  <a:lnTo>
                    <a:pt x="982" y="94"/>
                  </a:lnTo>
                  <a:lnTo>
                    <a:pt x="982" y="94"/>
                  </a:lnTo>
                  <a:lnTo>
                    <a:pt x="976" y="90"/>
                  </a:lnTo>
                  <a:lnTo>
                    <a:pt x="970" y="86"/>
                  </a:lnTo>
                  <a:lnTo>
                    <a:pt x="966" y="80"/>
                  </a:lnTo>
                  <a:lnTo>
                    <a:pt x="964" y="74"/>
                  </a:lnTo>
                  <a:lnTo>
                    <a:pt x="964" y="74"/>
                  </a:lnTo>
                  <a:lnTo>
                    <a:pt x="960" y="68"/>
                  </a:lnTo>
                  <a:lnTo>
                    <a:pt x="954" y="60"/>
                  </a:lnTo>
                  <a:lnTo>
                    <a:pt x="948" y="54"/>
                  </a:lnTo>
                  <a:lnTo>
                    <a:pt x="940" y="50"/>
                  </a:lnTo>
                  <a:lnTo>
                    <a:pt x="938" y="50"/>
                  </a:lnTo>
                  <a:lnTo>
                    <a:pt x="938" y="48"/>
                  </a:lnTo>
                  <a:lnTo>
                    <a:pt x="928" y="0"/>
                  </a:lnTo>
                  <a:lnTo>
                    <a:pt x="890" y="4"/>
                  </a:lnTo>
                  <a:lnTo>
                    <a:pt x="886" y="14"/>
                  </a:lnTo>
                  <a:lnTo>
                    <a:pt x="886" y="14"/>
                  </a:lnTo>
                  <a:lnTo>
                    <a:pt x="882" y="24"/>
                  </a:lnTo>
                  <a:lnTo>
                    <a:pt x="878" y="32"/>
                  </a:lnTo>
                  <a:lnTo>
                    <a:pt x="876" y="36"/>
                  </a:lnTo>
                  <a:lnTo>
                    <a:pt x="870" y="38"/>
                  </a:lnTo>
                  <a:lnTo>
                    <a:pt x="846" y="46"/>
                  </a:lnTo>
                  <a:lnTo>
                    <a:pt x="846" y="46"/>
                  </a:lnTo>
                  <a:lnTo>
                    <a:pt x="828" y="56"/>
                  </a:lnTo>
                  <a:lnTo>
                    <a:pt x="822" y="60"/>
                  </a:lnTo>
                  <a:lnTo>
                    <a:pt x="816" y="66"/>
                  </a:lnTo>
                  <a:lnTo>
                    <a:pt x="816" y="66"/>
                  </a:lnTo>
                  <a:lnTo>
                    <a:pt x="814" y="74"/>
                  </a:lnTo>
                  <a:lnTo>
                    <a:pt x="810" y="92"/>
                  </a:lnTo>
                  <a:lnTo>
                    <a:pt x="810" y="92"/>
                  </a:lnTo>
                  <a:lnTo>
                    <a:pt x="806" y="110"/>
                  </a:lnTo>
                  <a:lnTo>
                    <a:pt x="802" y="122"/>
                  </a:lnTo>
                  <a:lnTo>
                    <a:pt x="802" y="122"/>
                  </a:lnTo>
                  <a:lnTo>
                    <a:pt x="798" y="130"/>
                  </a:lnTo>
                  <a:lnTo>
                    <a:pt x="792" y="136"/>
                  </a:lnTo>
                  <a:lnTo>
                    <a:pt x="786" y="142"/>
                  </a:lnTo>
                  <a:lnTo>
                    <a:pt x="778" y="144"/>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8" y="224"/>
                  </a:lnTo>
                  <a:lnTo>
                    <a:pt x="616" y="226"/>
                  </a:lnTo>
                  <a:lnTo>
                    <a:pt x="616" y="226"/>
                  </a:lnTo>
                  <a:lnTo>
                    <a:pt x="616" y="226"/>
                  </a:lnTo>
                  <a:lnTo>
                    <a:pt x="610" y="232"/>
                  </a:lnTo>
                  <a:lnTo>
                    <a:pt x="602" y="236"/>
                  </a:lnTo>
                  <a:lnTo>
                    <a:pt x="602" y="236"/>
                  </a:lnTo>
                  <a:lnTo>
                    <a:pt x="598" y="236"/>
                  </a:lnTo>
                  <a:lnTo>
                    <a:pt x="594" y="234"/>
                  </a:lnTo>
                  <a:lnTo>
                    <a:pt x="582" y="230"/>
                  </a:lnTo>
                  <a:lnTo>
                    <a:pt x="582" y="230"/>
                  </a:lnTo>
                  <a:lnTo>
                    <a:pt x="576" y="226"/>
                  </a:lnTo>
                  <a:lnTo>
                    <a:pt x="564" y="224"/>
                  </a:lnTo>
                  <a:lnTo>
                    <a:pt x="548" y="220"/>
                  </a:lnTo>
                  <a:lnTo>
                    <a:pt x="528" y="220"/>
                  </a:lnTo>
                  <a:lnTo>
                    <a:pt x="514" y="218"/>
                  </a:lnTo>
                  <a:lnTo>
                    <a:pt x="514" y="218"/>
                  </a:lnTo>
                  <a:lnTo>
                    <a:pt x="494" y="216"/>
                  </a:lnTo>
                  <a:lnTo>
                    <a:pt x="474" y="220"/>
                  </a:lnTo>
                  <a:lnTo>
                    <a:pt x="482" y="234"/>
                  </a:lnTo>
                  <a:lnTo>
                    <a:pt x="482" y="234"/>
                  </a:lnTo>
                  <a:lnTo>
                    <a:pt x="492" y="248"/>
                  </a:lnTo>
                  <a:lnTo>
                    <a:pt x="494" y="252"/>
                  </a:lnTo>
                  <a:lnTo>
                    <a:pt x="494" y="256"/>
                  </a:lnTo>
                  <a:lnTo>
                    <a:pt x="484" y="308"/>
                  </a:lnTo>
                  <a:lnTo>
                    <a:pt x="488" y="336"/>
                  </a:lnTo>
                  <a:lnTo>
                    <a:pt x="490" y="336"/>
                  </a:lnTo>
                  <a:lnTo>
                    <a:pt x="490" y="336"/>
                  </a:lnTo>
                  <a:lnTo>
                    <a:pt x="488" y="336"/>
                  </a:lnTo>
                  <a:lnTo>
                    <a:pt x="488" y="336"/>
                  </a:lnTo>
                  <a:lnTo>
                    <a:pt x="472" y="388"/>
                  </a:lnTo>
                  <a:lnTo>
                    <a:pt x="472" y="388"/>
                  </a:lnTo>
                  <a:lnTo>
                    <a:pt x="470" y="394"/>
                  </a:lnTo>
                  <a:lnTo>
                    <a:pt x="468" y="396"/>
                  </a:lnTo>
                  <a:lnTo>
                    <a:pt x="466" y="396"/>
                  </a:lnTo>
                  <a:lnTo>
                    <a:pt x="466" y="394"/>
                  </a:lnTo>
                  <a:lnTo>
                    <a:pt x="464" y="390"/>
                  </a:lnTo>
                  <a:lnTo>
                    <a:pt x="464" y="390"/>
                  </a:lnTo>
                  <a:lnTo>
                    <a:pt x="460" y="384"/>
                  </a:lnTo>
                  <a:lnTo>
                    <a:pt x="460" y="382"/>
                  </a:lnTo>
                  <a:lnTo>
                    <a:pt x="458" y="382"/>
                  </a:lnTo>
                  <a:lnTo>
                    <a:pt x="458" y="382"/>
                  </a:lnTo>
                  <a:lnTo>
                    <a:pt x="454" y="384"/>
                  </a:lnTo>
                  <a:lnTo>
                    <a:pt x="452" y="392"/>
                  </a:lnTo>
                  <a:lnTo>
                    <a:pt x="452" y="392"/>
                  </a:lnTo>
                  <a:lnTo>
                    <a:pt x="450" y="404"/>
                  </a:lnTo>
                  <a:lnTo>
                    <a:pt x="444" y="414"/>
                  </a:lnTo>
                  <a:lnTo>
                    <a:pt x="436" y="422"/>
                  </a:lnTo>
                  <a:lnTo>
                    <a:pt x="426" y="432"/>
                  </a:lnTo>
                  <a:lnTo>
                    <a:pt x="412" y="444"/>
                  </a:lnTo>
                  <a:lnTo>
                    <a:pt x="406" y="448"/>
                  </a:lnTo>
                  <a:lnTo>
                    <a:pt x="406" y="448"/>
                  </a:lnTo>
                  <a:lnTo>
                    <a:pt x="404" y="448"/>
                  </a:lnTo>
                  <a:lnTo>
                    <a:pt x="352" y="448"/>
                  </a:lnTo>
                  <a:lnTo>
                    <a:pt x="332" y="468"/>
                  </a:lnTo>
                  <a:lnTo>
                    <a:pt x="332" y="468"/>
                  </a:lnTo>
                  <a:lnTo>
                    <a:pt x="330" y="468"/>
                  </a:lnTo>
                  <a:lnTo>
                    <a:pt x="330" y="468"/>
                  </a:lnTo>
                  <a:lnTo>
                    <a:pt x="274" y="460"/>
                  </a:lnTo>
                  <a:lnTo>
                    <a:pt x="274" y="460"/>
                  </a:lnTo>
                  <a:lnTo>
                    <a:pt x="268" y="466"/>
                  </a:lnTo>
                  <a:lnTo>
                    <a:pt x="260" y="470"/>
                  </a:lnTo>
                  <a:lnTo>
                    <a:pt x="254" y="470"/>
                  </a:lnTo>
                  <a:lnTo>
                    <a:pt x="248"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4" y="494"/>
                  </a:lnTo>
                  <a:lnTo>
                    <a:pt x="102" y="494"/>
                  </a:lnTo>
                  <a:lnTo>
                    <a:pt x="102" y="494"/>
                  </a:lnTo>
                  <a:lnTo>
                    <a:pt x="102" y="494"/>
                  </a:lnTo>
                  <a:lnTo>
                    <a:pt x="86" y="486"/>
                  </a:lnTo>
                  <a:lnTo>
                    <a:pt x="66" y="480"/>
                  </a:lnTo>
                  <a:lnTo>
                    <a:pt x="66" y="480"/>
                  </a:lnTo>
                  <a:lnTo>
                    <a:pt x="60" y="482"/>
                  </a:lnTo>
                  <a:lnTo>
                    <a:pt x="54" y="484"/>
                  </a:lnTo>
                  <a:lnTo>
                    <a:pt x="38" y="496"/>
                  </a:lnTo>
                  <a:lnTo>
                    <a:pt x="38" y="496"/>
                  </a:lnTo>
                  <a:lnTo>
                    <a:pt x="20" y="512"/>
                  </a:lnTo>
                  <a:lnTo>
                    <a:pt x="14" y="520"/>
                  </a:lnTo>
                  <a:lnTo>
                    <a:pt x="10" y="528"/>
                  </a:lnTo>
                  <a:lnTo>
                    <a:pt x="10" y="528"/>
                  </a:lnTo>
                  <a:lnTo>
                    <a:pt x="12" y="530"/>
                  </a:lnTo>
                  <a:lnTo>
                    <a:pt x="14" y="536"/>
                  </a:lnTo>
                  <a:lnTo>
                    <a:pt x="14" y="536"/>
                  </a:lnTo>
                  <a:lnTo>
                    <a:pt x="16" y="546"/>
                  </a:lnTo>
                  <a:lnTo>
                    <a:pt x="16" y="554"/>
                  </a:lnTo>
                  <a:lnTo>
                    <a:pt x="16" y="554"/>
                  </a:lnTo>
                  <a:lnTo>
                    <a:pt x="14" y="562"/>
                  </a:lnTo>
                  <a:lnTo>
                    <a:pt x="10" y="568"/>
                  </a:lnTo>
                  <a:lnTo>
                    <a:pt x="10" y="568"/>
                  </a:lnTo>
                  <a:lnTo>
                    <a:pt x="6" y="570"/>
                  </a:lnTo>
                  <a:lnTo>
                    <a:pt x="4" y="574"/>
                  </a:lnTo>
                  <a:lnTo>
                    <a:pt x="0" y="590"/>
                  </a:lnTo>
                  <a:lnTo>
                    <a:pt x="14" y="598"/>
                  </a:lnTo>
                  <a:lnTo>
                    <a:pt x="30" y="580"/>
                  </a:lnTo>
                  <a:lnTo>
                    <a:pt x="54" y="604"/>
                  </a:lnTo>
                  <a:lnTo>
                    <a:pt x="54" y="606"/>
                  </a:lnTo>
                  <a:lnTo>
                    <a:pt x="58" y="650"/>
                  </a:lnTo>
                  <a:lnTo>
                    <a:pt x="58" y="652"/>
                  </a:lnTo>
                  <a:lnTo>
                    <a:pt x="58" y="652"/>
                  </a:lnTo>
                  <a:lnTo>
                    <a:pt x="44" y="712"/>
                  </a:lnTo>
                  <a:lnTo>
                    <a:pt x="42" y="712"/>
                  </a:lnTo>
                  <a:lnTo>
                    <a:pt x="42" y="712"/>
                  </a:lnTo>
                  <a:lnTo>
                    <a:pt x="18" y="712"/>
                  </a:lnTo>
                  <a:lnTo>
                    <a:pt x="12" y="714"/>
                  </a:lnTo>
                  <a:lnTo>
                    <a:pt x="6" y="716"/>
                  </a:lnTo>
                  <a:lnTo>
                    <a:pt x="6" y="716"/>
                  </a:lnTo>
                  <a:lnTo>
                    <a:pt x="8" y="720"/>
                  </a:lnTo>
                  <a:lnTo>
                    <a:pt x="12" y="724"/>
                  </a:lnTo>
                  <a:lnTo>
                    <a:pt x="28" y="736"/>
                  </a:lnTo>
                  <a:lnTo>
                    <a:pt x="40" y="734"/>
                  </a:lnTo>
                  <a:lnTo>
                    <a:pt x="42" y="734"/>
                  </a:lnTo>
                  <a:lnTo>
                    <a:pt x="42" y="734"/>
                  </a:lnTo>
                  <a:lnTo>
                    <a:pt x="70" y="760"/>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12" y="860"/>
                  </a:lnTo>
                  <a:lnTo>
                    <a:pt x="128" y="868"/>
                  </a:lnTo>
                  <a:lnTo>
                    <a:pt x="170" y="886"/>
                  </a:lnTo>
                  <a:lnTo>
                    <a:pt x="172" y="888"/>
                  </a:lnTo>
                  <a:lnTo>
                    <a:pt x="174" y="888"/>
                  </a:lnTo>
                  <a:lnTo>
                    <a:pt x="178" y="952"/>
                  </a:lnTo>
                  <a:lnTo>
                    <a:pt x="178" y="952"/>
                  </a:lnTo>
                  <a:lnTo>
                    <a:pt x="180" y="962"/>
                  </a:lnTo>
                  <a:lnTo>
                    <a:pt x="186" y="970"/>
                  </a:lnTo>
                  <a:lnTo>
                    <a:pt x="194" y="976"/>
                  </a:lnTo>
                  <a:lnTo>
                    <a:pt x="206" y="982"/>
                  </a:lnTo>
                  <a:lnTo>
                    <a:pt x="210" y="980"/>
                  </a:lnTo>
                  <a:lnTo>
                    <a:pt x="210" y="980"/>
                  </a:lnTo>
                  <a:lnTo>
                    <a:pt x="212" y="980"/>
                  </a:lnTo>
                  <a:lnTo>
                    <a:pt x="256" y="986"/>
                  </a:lnTo>
                  <a:lnTo>
                    <a:pt x="260" y="986"/>
                  </a:lnTo>
                  <a:lnTo>
                    <a:pt x="260" y="986"/>
                  </a:lnTo>
                  <a:lnTo>
                    <a:pt x="260" y="984"/>
                  </a:lnTo>
                  <a:lnTo>
                    <a:pt x="260" y="984"/>
                  </a:lnTo>
                  <a:lnTo>
                    <a:pt x="268" y="968"/>
                  </a:lnTo>
                  <a:lnTo>
                    <a:pt x="268" y="966"/>
                  </a:lnTo>
                  <a:lnTo>
                    <a:pt x="268" y="966"/>
                  </a:lnTo>
                  <a:lnTo>
                    <a:pt x="268" y="960"/>
                  </a:lnTo>
                  <a:lnTo>
                    <a:pt x="270" y="956"/>
                  </a:lnTo>
                  <a:lnTo>
                    <a:pt x="274" y="952"/>
                  </a:lnTo>
                  <a:lnTo>
                    <a:pt x="278" y="948"/>
                  </a:lnTo>
                  <a:lnTo>
                    <a:pt x="278" y="948"/>
                  </a:lnTo>
                  <a:lnTo>
                    <a:pt x="286" y="940"/>
                  </a:lnTo>
                  <a:lnTo>
                    <a:pt x="290" y="932"/>
                  </a:lnTo>
                  <a:lnTo>
                    <a:pt x="290" y="932"/>
                  </a:lnTo>
                  <a:lnTo>
                    <a:pt x="290" y="932"/>
                  </a:lnTo>
                  <a:lnTo>
                    <a:pt x="294" y="928"/>
                  </a:lnTo>
                  <a:lnTo>
                    <a:pt x="298" y="926"/>
                  </a:lnTo>
                  <a:lnTo>
                    <a:pt x="306" y="926"/>
                  </a:lnTo>
                  <a:lnTo>
                    <a:pt x="314" y="928"/>
                  </a:lnTo>
                  <a:lnTo>
                    <a:pt x="316" y="928"/>
                  </a:lnTo>
                  <a:lnTo>
                    <a:pt x="316" y="928"/>
                  </a:lnTo>
                  <a:lnTo>
                    <a:pt x="330" y="936"/>
                  </a:lnTo>
                  <a:lnTo>
                    <a:pt x="382" y="946"/>
                  </a:lnTo>
                  <a:lnTo>
                    <a:pt x="412" y="944"/>
                  </a:lnTo>
                  <a:lnTo>
                    <a:pt x="434" y="934"/>
                  </a:lnTo>
                  <a:lnTo>
                    <a:pt x="434" y="934"/>
                  </a:lnTo>
                  <a:lnTo>
                    <a:pt x="440" y="928"/>
                  </a:lnTo>
                  <a:lnTo>
                    <a:pt x="444" y="924"/>
                  </a:lnTo>
                  <a:lnTo>
                    <a:pt x="444" y="924"/>
                  </a:lnTo>
                  <a:lnTo>
                    <a:pt x="452" y="924"/>
                  </a:lnTo>
                  <a:lnTo>
                    <a:pt x="460" y="930"/>
                  </a:lnTo>
                  <a:lnTo>
                    <a:pt x="464" y="932"/>
                  </a:lnTo>
                  <a:lnTo>
                    <a:pt x="464" y="932"/>
                  </a:lnTo>
                  <a:lnTo>
                    <a:pt x="468" y="938"/>
                  </a:lnTo>
                  <a:lnTo>
                    <a:pt x="472" y="948"/>
                  </a:lnTo>
                  <a:lnTo>
                    <a:pt x="488" y="960"/>
                  </a:lnTo>
                  <a:lnTo>
                    <a:pt x="500" y="960"/>
                  </a:lnTo>
                  <a:lnTo>
                    <a:pt x="502" y="960"/>
                  </a:lnTo>
                  <a:lnTo>
                    <a:pt x="502" y="960"/>
                  </a:lnTo>
                  <a:lnTo>
                    <a:pt x="504" y="960"/>
                  </a:lnTo>
                  <a:lnTo>
                    <a:pt x="520" y="968"/>
                  </a:lnTo>
                  <a:lnTo>
                    <a:pt x="552" y="964"/>
                  </a:lnTo>
                  <a:lnTo>
                    <a:pt x="570" y="960"/>
                  </a:lnTo>
                  <a:lnTo>
                    <a:pt x="614" y="964"/>
                  </a:lnTo>
                  <a:lnTo>
                    <a:pt x="634" y="958"/>
                  </a:lnTo>
                  <a:lnTo>
                    <a:pt x="658" y="948"/>
                  </a:lnTo>
                  <a:lnTo>
                    <a:pt x="658" y="948"/>
                  </a:lnTo>
                  <a:lnTo>
                    <a:pt x="666" y="944"/>
                  </a:lnTo>
                  <a:lnTo>
                    <a:pt x="676" y="940"/>
                  </a:lnTo>
                  <a:lnTo>
                    <a:pt x="720" y="940"/>
                  </a:lnTo>
                  <a:lnTo>
                    <a:pt x="736" y="934"/>
                  </a:lnTo>
                  <a:lnTo>
                    <a:pt x="736" y="934"/>
                  </a:lnTo>
                  <a:lnTo>
                    <a:pt x="746" y="930"/>
                  </a:lnTo>
                  <a:lnTo>
                    <a:pt x="754" y="928"/>
                  </a:lnTo>
                  <a:lnTo>
                    <a:pt x="778" y="928"/>
                  </a:lnTo>
                  <a:lnTo>
                    <a:pt x="790" y="936"/>
                  </a:lnTo>
                  <a:lnTo>
                    <a:pt x="826" y="944"/>
                  </a:lnTo>
                  <a:lnTo>
                    <a:pt x="826" y="944"/>
                  </a:lnTo>
                  <a:lnTo>
                    <a:pt x="830" y="944"/>
                  </a:lnTo>
                  <a:lnTo>
                    <a:pt x="832" y="948"/>
                  </a:lnTo>
                  <a:lnTo>
                    <a:pt x="842" y="956"/>
                  </a:lnTo>
                  <a:lnTo>
                    <a:pt x="858" y="964"/>
                  </a:lnTo>
                  <a:lnTo>
                    <a:pt x="858" y="966"/>
                  </a:lnTo>
                  <a:lnTo>
                    <a:pt x="892" y="968"/>
                  </a:lnTo>
                  <a:lnTo>
                    <a:pt x="892" y="968"/>
                  </a:lnTo>
                  <a:lnTo>
                    <a:pt x="892" y="968"/>
                  </a:lnTo>
                  <a:lnTo>
                    <a:pt x="908" y="976"/>
                  </a:lnTo>
                  <a:lnTo>
                    <a:pt x="928" y="980"/>
                  </a:lnTo>
                  <a:lnTo>
                    <a:pt x="928" y="980"/>
                  </a:lnTo>
                  <a:lnTo>
                    <a:pt x="946" y="982"/>
                  </a:lnTo>
                  <a:lnTo>
                    <a:pt x="950" y="972"/>
                  </a:lnTo>
                  <a:lnTo>
                    <a:pt x="942" y="956"/>
                  </a:lnTo>
                  <a:lnTo>
                    <a:pt x="940" y="940"/>
                  </a:lnTo>
                  <a:lnTo>
                    <a:pt x="940" y="940"/>
                  </a:lnTo>
                  <a:lnTo>
                    <a:pt x="938" y="940"/>
                  </a:lnTo>
                  <a:lnTo>
                    <a:pt x="942" y="936"/>
                  </a:lnTo>
                  <a:lnTo>
                    <a:pt x="952" y="922"/>
                  </a:lnTo>
                  <a:lnTo>
                    <a:pt x="952" y="920"/>
                  </a:lnTo>
                  <a:lnTo>
                    <a:pt x="952" y="920"/>
                  </a:lnTo>
                  <a:lnTo>
                    <a:pt x="954" y="920"/>
                  </a:lnTo>
                  <a:lnTo>
                    <a:pt x="954" y="920"/>
                  </a:lnTo>
                  <a:lnTo>
                    <a:pt x="964" y="912"/>
                  </a:lnTo>
                  <a:lnTo>
                    <a:pt x="964" y="912"/>
                  </a:lnTo>
                  <a:lnTo>
                    <a:pt x="962" y="908"/>
                  </a:lnTo>
                  <a:lnTo>
                    <a:pt x="958" y="892"/>
                  </a:lnTo>
                  <a:lnTo>
                    <a:pt x="958" y="892"/>
                  </a:lnTo>
                  <a:lnTo>
                    <a:pt x="956" y="888"/>
                  </a:lnTo>
                  <a:lnTo>
                    <a:pt x="950" y="884"/>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6" y="748"/>
                  </a:lnTo>
                  <a:lnTo>
                    <a:pt x="1088" y="736"/>
                  </a:lnTo>
                  <a:lnTo>
                    <a:pt x="1090" y="734"/>
                  </a:lnTo>
                  <a:lnTo>
                    <a:pt x="1090" y="718"/>
                  </a:lnTo>
                  <a:lnTo>
                    <a:pt x="1086" y="704"/>
                  </a:lnTo>
                  <a:lnTo>
                    <a:pt x="1086" y="704"/>
                  </a:lnTo>
                  <a:lnTo>
                    <a:pt x="1086" y="702"/>
                  </a:lnTo>
                  <a:lnTo>
                    <a:pt x="1094" y="686"/>
                  </a:lnTo>
                  <a:lnTo>
                    <a:pt x="1094" y="686"/>
                  </a:lnTo>
                  <a:lnTo>
                    <a:pt x="1100" y="678"/>
                  </a:lnTo>
                  <a:lnTo>
                    <a:pt x="1102" y="676"/>
                  </a:lnTo>
                  <a:lnTo>
                    <a:pt x="1106" y="676"/>
                  </a:lnTo>
                  <a:lnTo>
                    <a:pt x="1126" y="676"/>
                  </a:lnTo>
                  <a:lnTo>
                    <a:pt x="1126" y="676"/>
                  </a:lnTo>
                  <a:lnTo>
                    <a:pt x="1132" y="676"/>
                  </a:lnTo>
                  <a:lnTo>
                    <a:pt x="1138" y="672"/>
                  </a:lnTo>
                  <a:lnTo>
                    <a:pt x="1170" y="630"/>
                  </a:lnTo>
                  <a:lnTo>
                    <a:pt x="1170" y="628"/>
                  </a:lnTo>
                  <a:lnTo>
                    <a:pt x="1170" y="628"/>
                  </a:lnTo>
                  <a:lnTo>
                    <a:pt x="1186" y="614"/>
                  </a:lnTo>
                  <a:lnTo>
                    <a:pt x="1188" y="612"/>
                  </a:lnTo>
                  <a:lnTo>
                    <a:pt x="1188" y="612"/>
                  </a:lnTo>
                  <a:lnTo>
                    <a:pt x="1196" y="610"/>
                  </a:lnTo>
                  <a:lnTo>
                    <a:pt x="1202" y="608"/>
                  </a:lnTo>
                  <a:lnTo>
                    <a:pt x="1206" y="604"/>
                  </a:lnTo>
                  <a:lnTo>
                    <a:pt x="1206" y="604"/>
                  </a:lnTo>
                  <a:lnTo>
                    <a:pt x="1214" y="596"/>
                  </a:lnTo>
                  <a:lnTo>
                    <a:pt x="1218" y="592"/>
                  </a:lnTo>
                  <a:lnTo>
                    <a:pt x="1246" y="598"/>
                  </a:lnTo>
                  <a:lnTo>
                    <a:pt x="1270" y="588"/>
                  </a:lnTo>
                  <a:lnTo>
                    <a:pt x="1270" y="588"/>
                  </a:lnTo>
                  <a:lnTo>
                    <a:pt x="1270" y="588"/>
                  </a:lnTo>
                  <a:lnTo>
                    <a:pt x="1270" y="588"/>
                  </a:lnTo>
                  <a:lnTo>
                    <a:pt x="1270" y="588"/>
                  </a:lnTo>
                  <a:lnTo>
                    <a:pt x="1284" y="586"/>
                  </a:lnTo>
                  <a:lnTo>
                    <a:pt x="1296" y="580"/>
                  </a:lnTo>
                  <a:lnTo>
                    <a:pt x="1296" y="562"/>
                  </a:lnTo>
                  <a:lnTo>
                    <a:pt x="1298" y="540"/>
                  </a:lnTo>
                  <a:lnTo>
                    <a:pt x="1298" y="538"/>
                  </a:lnTo>
                  <a:lnTo>
                    <a:pt x="1298" y="538"/>
                  </a:lnTo>
                  <a:lnTo>
                    <a:pt x="1298" y="538"/>
                  </a:lnTo>
                  <a:lnTo>
                    <a:pt x="1302" y="532"/>
                  </a:lnTo>
                  <a:lnTo>
                    <a:pt x="1302" y="530"/>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43" name="Freeform 9"/>
            <p:cNvSpPr>
              <a:spLocks/>
            </p:cNvSpPr>
            <p:nvPr/>
          </p:nvSpPr>
          <p:spPr bwMode="auto">
            <a:xfrm>
              <a:off x="2066925" y="3161619"/>
              <a:ext cx="1289050" cy="923925"/>
            </a:xfrm>
            <a:custGeom>
              <a:avLst/>
              <a:gdLst>
                <a:gd name="T0" fmla="*/ 482 w 812"/>
                <a:gd name="T1" fmla="*/ 58 h 582"/>
                <a:gd name="T2" fmla="*/ 436 w 812"/>
                <a:gd name="T3" fmla="*/ 74 h 582"/>
                <a:gd name="T4" fmla="*/ 356 w 812"/>
                <a:gd name="T5" fmla="*/ 18 h 582"/>
                <a:gd name="T6" fmla="*/ 314 w 812"/>
                <a:gd name="T7" fmla="*/ 6 h 582"/>
                <a:gd name="T8" fmla="*/ 248 w 812"/>
                <a:gd name="T9" fmla="*/ 6 h 582"/>
                <a:gd name="T10" fmla="*/ 196 w 812"/>
                <a:gd name="T11" fmla="*/ 20 h 582"/>
                <a:gd name="T12" fmla="*/ 158 w 812"/>
                <a:gd name="T13" fmla="*/ 28 h 582"/>
                <a:gd name="T14" fmla="*/ 82 w 812"/>
                <a:gd name="T15" fmla="*/ 40 h 582"/>
                <a:gd name="T16" fmla="*/ 98 w 812"/>
                <a:gd name="T17" fmla="*/ 90 h 582"/>
                <a:gd name="T18" fmla="*/ 120 w 812"/>
                <a:gd name="T19" fmla="*/ 118 h 582"/>
                <a:gd name="T20" fmla="*/ 102 w 812"/>
                <a:gd name="T21" fmla="*/ 166 h 582"/>
                <a:gd name="T22" fmla="*/ 112 w 812"/>
                <a:gd name="T23" fmla="*/ 204 h 582"/>
                <a:gd name="T24" fmla="*/ 96 w 812"/>
                <a:gd name="T25" fmla="*/ 216 h 582"/>
                <a:gd name="T26" fmla="*/ 44 w 812"/>
                <a:gd name="T27" fmla="*/ 202 h 582"/>
                <a:gd name="T28" fmla="*/ 16 w 812"/>
                <a:gd name="T29" fmla="*/ 248 h 582"/>
                <a:gd name="T30" fmla="*/ 4 w 812"/>
                <a:gd name="T31" fmla="*/ 262 h 582"/>
                <a:gd name="T32" fmla="*/ 18 w 812"/>
                <a:gd name="T33" fmla="*/ 310 h 582"/>
                <a:gd name="T34" fmla="*/ 0 w 812"/>
                <a:gd name="T35" fmla="*/ 370 h 582"/>
                <a:gd name="T36" fmla="*/ 40 w 812"/>
                <a:gd name="T37" fmla="*/ 422 h 582"/>
                <a:gd name="T38" fmla="*/ 76 w 812"/>
                <a:gd name="T39" fmla="*/ 418 h 582"/>
                <a:gd name="T40" fmla="*/ 92 w 812"/>
                <a:gd name="T41" fmla="*/ 426 h 582"/>
                <a:gd name="T42" fmla="*/ 126 w 812"/>
                <a:gd name="T43" fmla="*/ 458 h 582"/>
                <a:gd name="T44" fmla="*/ 160 w 812"/>
                <a:gd name="T45" fmla="*/ 474 h 582"/>
                <a:gd name="T46" fmla="*/ 232 w 812"/>
                <a:gd name="T47" fmla="*/ 498 h 582"/>
                <a:gd name="T48" fmla="*/ 304 w 812"/>
                <a:gd name="T49" fmla="*/ 496 h 582"/>
                <a:gd name="T50" fmla="*/ 340 w 812"/>
                <a:gd name="T51" fmla="*/ 536 h 582"/>
                <a:gd name="T52" fmla="*/ 350 w 812"/>
                <a:gd name="T53" fmla="*/ 554 h 582"/>
                <a:gd name="T54" fmla="*/ 366 w 812"/>
                <a:gd name="T55" fmla="*/ 578 h 582"/>
                <a:gd name="T56" fmla="*/ 404 w 812"/>
                <a:gd name="T57" fmla="*/ 554 h 582"/>
                <a:gd name="T58" fmla="*/ 444 w 812"/>
                <a:gd name="T59" fmla="*/ 554 h 582"/>
                <a:gd name="T60" fmla="*/ 452 w 812"/>
                <a:gd name="T61" fmla="*/ 522 h 582"/>
                <a:gd name="T62" fmla="*/ 484 w 812"/>
                <a:gd name="T63" fmla="*/ 458 h 582"/>
                <a:gd name="T64" fmla="*/ 480 w 812"/>
                <a:gd name="T65" fmla="*/ 418 h 582"/>
                <a:gd name="T66" fmla="*/ 532 w 812"/>
                <a:gd name="T67" fmla="*/ 414 h 582"/>
                <a:gd name="T68" fmla="*/ 560 w 812"/>
                <a:gd name="T69" fmla="*/ 452 h 582"/>
                <a:gd name="T70" fmla="*/ 580 w 812"/>
                <a:gd name="T71" fmla="*/ 468 h 582"/>
                <a:gd name="T72" fmla="*/ 598 w 812"/>
                <a:gd name="T73" fmla="*/ 498 h 582"/>
                <a:gd name="T74" fmla="*/ 650 w 812"/>
                <a:gd name="T75" fmla="*/ 518 h 582"/>
                <a:gd name="T76" fmla="*/ 664 w 812"/>
                <a:gd name="T77" fmla="*/ 522 h 582"/>
                <a:gd name="T78" fmla="*/ 700 w 812"/>
                <a:gd name="T79" fmla="*/ 508 h 582"/>
                <a:gd name="T80" fmla="*/ 698 w 812"/>
                <a:gd name="T81" fmla="*/ 480 h 582"/>
                <a:gd name="T82" fmla="*/ 696 w 812"/>
                <a:gd name="T83" fmla="*/ 460 h 582"/>
                <a:gd name="T84" fmla="*/ 690 w 812"/>
                <a:gd name="T85" fmla="*/ 406 h 582"/>
                <a:gd name="T86" fmla="*/ 746 w 812"/>
                <a:gd name="T87" fmla="*/ 392 h 582"/>
                <a:gd name="T88" fmla="*/ 728 w 812"/>
                <a:gd name="T89" fmla="*/ 374 h 582"/>
                <a:gd name="T90" fmla="*/ 782 w 812"/>
                <a:gd name="T91" fmla="*/ 314 h 582"/>
                <a:gd name="T92" fmla="*/ 800 w 812"/>
                <a:gd name="T93" fmla="*/ 256 h 582"/>
                <a:gd name="T94" fmla="*/ 778 w 812"/>
                <a:gd name="T95" fmla="*/ 182 h 582"/>
                <a:gd name="T96" fmla="*/ 736 w 812"/>
                <a:gd name="T97" fmla="*/ 158 h 582"/>
                <a:gd name="T98" fmla="*/ 664 w 812"/>
                <a:gd name="T99" fmla="*/ 94 h 582"/>
                <a:gd name="T100" fmla="*/ 644 w 812"/>
                <a:gd name="T101" fmla="*/ 106 h 582"/>
                <a:gd name="T102" fmla="*/ 596 w 812"/>
                <a:gd name="T103" fmla="*/ 62 h 582"/>
                <a:gd name="T104" fmla="*/ 560 w 812"/>
                <a:gd name="T105" fmla="*/ 52 h 582"/>
                <a:gd name="T106" fmla="*/ 542 w 812"/>
                <a:gd name="T107" fmla="*/ 5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2" h="58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blipFill dpi="0" rotWithShape="1">
              <a:blip r:embed="rId5">
                <a:extLst>
                  <a:ext uri="{28A0092B-C50C-407E-A947-70E740481C1C}">
                    <a14:useLocalDpi xmlns:a14="http://schemas.microsoft.com/office/drawing/2010/main"/>
                  </a:ext>
                </a:extLst>
              </a:blip>
              <a:srcRect/>
              <a:stretch>
                <a:fillRect/>
              </a:stretch>
            </a:bli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44" name="Freeform 10"/>
            <p:cNvSpPr>
              <a:spLocks/>
            </p:cNvSpPr>
            <p:nvPr/>
          </p:nvSpPr>
          <p:spPr bwMode="auto">
            <a:xfrm>
              <a:off x="2806700" y="3809319"/>
              <a:ext cx="1114425" cy="977900"/>
            </a:xfrm>
            <a:custGeom>
              <a:avLst/>
              <a:gdLst>
                <a:gd name="T0" fmla="*/ 20 w 702"/>
                <a:gd name="T1" fmla="*/ 28 h 616"/>
                <a:gd name="T2" fmla="*/ 6 w 702"/>
                <a:gd name="T3" fmla="*/ 94 h 616"/>
                <a:gd name="T4" fmla="*/ 38 w 702"/>
                <a:gd name="T5" fmla="*/ 138 h 616"/>
                <a:gd name="T6" fmla="*/ 56 w 702"/>
                <a:gd name="T7" fmla="*/ 178 h 616"/>
                <a:gd name="T8" fmla="*/ 70 w 702"/>
                <a:gd name="T9" fmla="*/ 196 h 616"/>
                <a:gd name="T10" fmla="*/ 82 w 702"/>
                <a:gd name="T11" fmla="*/ 258 h 616"/>
                <a:gd name="T12" fmla="*/ 90 w 702"/>
                <a:gd name="T13" fmla="*/ 286 h 616"/>
                <a:gd name="T14" fmla="*/ 88 w 702"/>
                <a:gd name="T15" fmla="*/ 320 h 616"/>
                <a:gd name="T16" fmla="*/ 100 w 702"/>
                <a:gd name="T17" fmla="*/ 350 h 616"/>
                <a:gd name="T18" fmla="*/ 86 w 702"/>
                <a:gd name="T19" fmla="*/ 418 h 616"/>
                <a:gd name="T20" fmla="*/ 102 w 702"/>
                <a:gd name="T21" fmla="*/ 442 h 616"/>
                <a:gd name="T22" fmla="*/ 110 w 702"/>
                <a:gd name="T23" fmla="*/ 462 h 616"/>
                <a:gd name="T24" fmla="*/ 122 w 702"/>
                <a:gd name="T25" fmla="*/ 444 h 616"/>
                <a:gd name="T26" fmla="*/ 126 w 702"/>
                <a:gd name="T27" fmla="*/ 420 h 616"/>
                <a:gd name="T28" fmla="*/ 156 w 702"/>
                <a:gd name="T29" fmla="*/ 440 h 616"/>
                <a:gd name="T30" fmla="*/ 170 w 702"/>
                <a:gd name="T31" fmla="*/ 474 h 616"/>
                <a:gd name="T32" fmla="*/ 200 w 702"/>
                <a:gd name="T33" fmla="*/ 470 h 616"/>
                <a:gd name="T34" fmla="*/ 238 w 702"/>
                <a:gd name="T35" fmla="*/ 558 h 616"/>
                <a:gd name="T36" fmla="*/ 246 w 702"/>
                <a:gd name="T37" fmla="*/ 598 h 616"/>
                <a:gd name="T38" fmla="*/ 262 w 702"/>
                <a:gd name="T39" fmla="*/ 592 h 616"/>
                <a:gd name="T40" fmla="*/ 270 w 702"/>
                <a:gd name="T41" fmla="*/ 614 h 616"/>
                <a:gd name="T42" fmla="*/ 306 w 702"/>
                <a:gd name="T43" fmla="*/ 586 h 616"/>
                <a:gd name="T44" fmla="*/ 330 w 702"/>
                <a:gd name="T45" fmla="*/ 546 h 616"/>
                <a:gd name="T46" fmla="*/ 332 w 702"/>
                <a:gd name="T47" fmla="*/ 518 h 616"/>
                <a:gd name="T48" fmla="*/ 374 w 702"/>
                <a:gd name="T49" fmla="*/ 470 h 616"/>
                <a:gd name="T50" fmla="*/ 402 w 702"/>
                <a:gd name="T51" fmla="*/ 426 h 616"/>
                <a:gd name="T52" fmla="*/ 442 w 702"/>
                <a:gd name="T53" fmla="*/ 472 h 616"/>
                <a:gd name="T54" fmla="*/ 458 w 702"/>
                <a:gd name="T55" fmla="*/ 474 h 616"/>
                <a:gd name="T56" fmla="*/ 480 w 702"/>
                <a:gd name="T57" fmla="*/ 466 h 616"/>
                <a:gd name="T58" fmla="*/ 498 w 702"/>
                <a:gd name="T59" fmla="*/ 494 h 616"/>
                <a:gd name="T60" fmla="*/ 556 w 702"/>
                <a:gd name="T61" fmla="*/ 472 h 616"/>
                <a:gd name="T62" fmla="*/ 528 w 702"/>
                <a:gd name="T63" fmla="*/ 458 h 616"/>
                <a:gd name="T64" fmla="*/ 530 w 702"/>
                <a:gd name="T65" fmla="*/ 416 h 616"/>
                <a:gd name="T66" fmla="*/ 550 w 702"/>
                <a:gd name="T67" fmla="*/ 414 h 616"/>
                <a:gd name="T68" fmla="*/ 516 w 702"/>
                <a:gd name="T69" fmla="*/ 372 h 616"/>
                <a:gd name="T70" fmla="*/ 606 w 702"/>
                <a:gd name="T71" fmla="*/ 288 h 616"/>
                <a:gd name="T72" fmla="*/ 654 w 702"/>
                <a:gd name="T73" fmla="*/ 242 h 616"/>
                <a:gd name="T74" fmla="*/ 674 w 702"/>
                <a:gd name="T75" fmla="*/ 214 h 616"/>
                <a:gd name="T76" fmla="*/ 702 w 702"/>
                <a:gd name="T77" fmla="*/ 158 h 616"/>
                <a:gd name="T78" fmla="*/ 638 w 702"/>
                <a:gd name="T79" fmla="*/ 146 h 616"/>
                <a:gd name="T80" fmla="*/ 624 w 702"/>
                <a:gd name="T81" fmla="*/ 142 h 616"/>
                <a:gd name="T82" fmla="*/ 608 w 702"/>
                <a:gd name="T83" fmla="*/ 146 h 616"/>
                <a:gd name="T84" fmla="*/ 596 w 702"/>
                <a:gd name="T85" fmla="*/ 126 h 616"/>
                <a:gd name="T86" fmla="*/ 576 w 702"/>
                <a:gd name="T87" fmla="*/ 124 h 616"/>
                <a:gd name="T88" fmla="*/ 526 w 702"/>
                <a:gd name="T89" fmla="*/ 116 h 616"/>
                <a:gd name="T90" fmla="*/ 506 w 702"/>
                <a:gd name="T91" fmla="*/ 118 h 616"/>
                <a:gd name="T92" fmla="*/ 452 w 702"/>
                <a:gd name="T93" fmla="*/ 118 h 616"/>
                <a:gd name="T94" fmla="*/ 442 w 702"/>
                <a:gd name="T95" fmla="*/ 80 h 616"/>
                <a:gd name="T96" fmla="*/ 360 w 702"/>
                <a:gd name="T97" fmla="*/ 32 h 616"/>
                <a:gd name="T98" fmla="*/ 338 w 702"/>
                <a:gd name="T99" fmla="*/ 0 h 616"/>
                <a:gd name="T100" fmla="*/ 320 w 702"/>
                <a:gd name="T101" fmla="*/ 62 h 616"/>
                <a:gd name="T102" fmla="*/ 306 w 702"/>
                <a:gd name="T103" fmla="*/ 70 h 616"/>
                <a:gd name="T104" fmla="*/ 262 w 702"/>
                <a:gd name="T105" fmla="*/ 82 h 616"/>
                <a:gd name="T106" fmla="*/ 240 w 702"/>
                <a:gd name="T107" fmla="*/ 88 h 616"/>
                <a:gd name="T108" fmla="*/ 242 w 702"/>
                <a:gd name="T109" fmla="*/ 116 h 616"/>
                <a:gd name="T110" fmla="*/ 188 w 702"/>
                <a:gd name="T111" fmla="*/ 134 h 616"/>
                <a:gd name="T112" fmla="*/ 146 w 702"/>
                <a:gd name="T113" fmla="*/ 106 h 616"/>
                <a:gd name="T114" fmla="*/ 118 w 702"/>
                <a:gd name="T115" fmla="*/ 84 h 616"/>
                <a:gd name="T116" fmla="*/ 98 w 702"/>
                <a:gd name="T117" fmla="*/ 62 h 616"/>
                <a:gd name="T118" fmla="*/ 78 w 702"/>
                <a:gd name="T119" fmla="*/ 1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2" h="616">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45" name="Freeform 11"/>
            <p:cNvSpPr>
              <a:spLocks/>
            </p:cNvSpPr>
            <p:nvPr/>
          </p:nvSpPr>
          <p:spPr bwMode="auto">
            <a:xfrm>
              <a:off x="955675" y="3412444"/>
              <a:ext cx="1993900" cy="1212850"/>
            </a:xfrm>
            <a:custGeom>
              <a:avLst/>
              <a:gdLst>
                <a:gd name="T0" fmla="*/ 138 w 1256"/>
                <a:gd name="T1" fmla="*/ 22 h 764"/>
                <a:gd name="T2" fmla="*/ 122 w 1256"/>
                <a:gd name="T3" fmla="*/ 56 h 764"/>
                <a:gd name="T4" fmla="*/ 66 w 1256"/>
                <a:gd name="T5" fmla="*/ 58 h 764"/>
                <a:gd name="T6" fmla="*/ 48 w 1256"/>
                <a:gd name="T7" fmla="*/ 92 h 764"/>
                <a:gd name="T8" fmla="*/ 56 w 1256"/>
                <a:gd name="T9" fmla="*/ 150 h 764"/>
                <a:gd name="T10" fmla="*/ 56 w 1256"/>
                <a:gd name="T11" fmla="*/ 196 h 764"/>
                <a:gd name="T12" fmla="*/ 16 w 1256"/>
                <a:gd name="T13" fmla="*/ 232 h 764"/>
                <a:gd name="T14" fmla="*/ 2 w 1256"/>
                <a:gd name="T15" fmla="*/ 262 h 764"/>
                <a:gd name="T16" fmla="*/ 28 w 1256"/>
                <a:gd name="T17" fmla="*/ 300 h 764"/>
                <a:gd name="T18" fmla="*/ 60 w 1256"/>
                <a:gd name="T19" fmla="*/ 332 h 764"/>
                <a:gd name="T20" fmla="*/ 138 w 1256"/>
                <a:gd name="T21" fmla="*/ 408 h 764"/>
                <a:gd name="T22" fmla="*/ 182 w 1256"/>
                <a:gd name="T23" fmla="*/ 394 h 764"/>
                <a:gd name="T24" fmla="*/ 240 w 1256"/>
                <a:gd name="T25" fmla="*/ 464 h 764"/>
                <a:gd name="T26" fmla="*/ 294 w 1256"/>
                <a:gd name="T27" fmla="*/ 504 h 764"/>
                <a:gd name="T28" fmla="*/ 376 w 1256"/>
                <a:gd name="T29" fmla="*/ 586 h 764"/>
                <a:gd name="T30" fmla="*/ 426 w 1256"/>
                <a:gd name="T31" fmla="*/ 628 h 764"/>
                <a:gd name="T32" fmla="*/ 524 w 1256"/>
                <a:gd name="T33" fmla="*/ 648 h 764"/>
                <a:gd name="T34" fmla="*/ 590 w 1256"/>
                <a:gd name="T35" fmla="*/ 644 h 764"/>
                <a:gd name="T36" fmla="*/ 588 w 1256"/>
                <a:gd name="T37" fmla="*/ 670 h 764"/>
                <a:gd name="T38" fmla="*/ 592 w 1256"/>
                <a:gd name="T39" fmla="*/ 698 h 764"/>
                <a:gd name="T40" fmla="*/ 616 w 1256"/>
                <a:gd name="T41" fmla="*/ 676 h 764"/>
                <a:gd name="T42" fmla="*/ 660 w 1256"/>
                <a:gd name="T43" fmla="*/ 638 h 764"/>
                <a:gd name="T44" fmla="*/ 772 w 1256"/>
                <a:gd name="T45" fmla="*/ 682 h 764"/>
                <a:gd name="T46" fmla="*/ 808 w 1256"/>
                <a:gd name="T47" fmla="*/ 762 h 764"/>
                <a:gd name="T48" fmla="*/ 928 w 1256"/>
                <a:gd name="T49" fmla="*/ 716 h 764"/>
                <a:gd name="T50" fmla="*/ 1024 w 1256"/>
                <a:gd name="T51" fmla="*/ 680 h 764"/>
                <a:gd name="T52" fmla="*/ 1122 w 1256"/>
                <a:gd name="T53" fmla="*/ 712 h 764"/>
                <a:gd name="T54" fmla="*/ 1138 w 1256"/>
                <a:gd name="T55" fmla="*/ 716 h 764"/>
                <a:gd name="T56" fmla="*/ 1144 w 1256"/>
                <a:gd name="T57" fmla="*/ 674 h 764"/>
                <a:gd name="T58" fmla="*/ 1182 w 1256"/>
                <a:gd name="T59" fmla="*/ 682 h 764"/>
                <a:gd name="T60" fmla="*/ 1214 w 1256"/>
                <a:gd name="T61" fmla="*/ 686 h 764"/>
                <a:gd name="T62" fmla="*/ 1214 w 1256"/>
                <a:gd name="T63" fmla="*/ 660 h 764"/>
                <a:gd name="T64" fmla="*/ 1256 w 1256"/>
                <a:gd name="T65" fmla="*/ 598 h 764"/>
                <a:gd name="T66" fmla="*/ 1248 w 1256"/>
                <a:gd name="T67" fmla="*/ 540 h 764"/>
                <a:gd name="T68" fmla="*/ 1232 w 1256"/>
                <a:gd name="T69" fmla="*/ 498 h 764"/>
                <a:gd name="T70" fmla="*/ 1228 w 1256"/>
                <a:gd name="T71" fmla="*/ 448 h 764"/>
                <a:gd name="T72" fmla="*/ 1200 w 1256"/>
                <a:gd name="T73" fmla="*/ 412 h 764"/>
                <a:gd name="T74" fmla="*/ 1162 w 1256"/>
                <a:gd name="T75" fmla="*/ 366 h 764"/>
                <a:gd name="T76" fmla="*/ 1152 w 1256"/>
                <a:gd name="T77" fmla="*/ 418 h 764"/>
                <a:gd name="T78" fmla="*/ 1074 w 1256"/>
                <a:gd name="T79" fmla="*/ 436 h 764"/>
                <a:gd name="T80" fmla="*/ 1024 w 1256"/>
                <a:gd name="T81" fmla="*/ 380 h 764"/>
                <a:gd name="T82" fmla="*/ 974 w 1256"/>
                <a:gd name="T83" fmla="*/ 350 h 764"/>
                <a:gd name="T84" fmla="*/ 860 w 1256"/>
                <a:gd name="T85" fmla="*/ 324 h 764"/>
                <a:gd name="T86" fmla="*/ 820 w 1256"/>
                <a:gd name="T87" fmla="*/ 308 h 764"/>
                <a:gd name="T88" fmla="*/ 788 w 1256"/>
                <a:gd name="T89" fmla="*/ 272 h 764"/>
                <a:gd name="T90" fmla="*/ 760 w 1256"/>
                <a:gd name="T91" fmla="*/ 280 h 764"/>
                <a:gd name="T92" fmla="*/ 736 w 1256"/>
                <a:gd name="T93" fmla="*/ 272 h 764"/>
                <a:gd name="T94" fmla="*/ 704 w 1256"/>
                <a:gd name="T95" fmla="*/ 232 h 764"/>
                <a:gd name="T96" fmla="*/ 692 w 1256"/>
                <a:gd name="T97" fmla="*/ 196 h 764"/>
                <a:gd name="T98" fmla="*/ 694 w 1256"/>
                <a:gd name="T99" fmla="*/ 118 h 764"/>
                <a:gd name="T100" fmla="*/ 708 w 1256"/>
                <a:gd name="T101" fmla="*/ 84 h 764"/>
                <a:gd name="T102" fmla="*/ 712 w 1256"/>
                <a:gd name="T103" fmla="*/ 62 h 764"/>
                <a:gd name="T104" fmla="*/ 710 w 1256"/>
                <a:gd name="T105" fmla="*/ 42 h 764"/>
                <a:gd name="T106" fmla="*/ 692 w 1256"/>
                <a:gd name="T107" fmla="*/ 30 h 764"/>
                <a:gd name="T108" fmla="*/ 608 w 1256"/>
                <a:gd name="T109" fmla="*/ 4 h 764"/>
                <a:gd name="T110" fmla="*/ 532 w 1256"/>
                <a:gd name="T111" fmla="*/ 16 h 764"/>
                <a:gd name="T112" fmla="*/ 472 w 1256"/>
                <a:gd name="T113" fmla="*/ 40 h 764"/>
                <a:gd name="T114" fmla="*/ 438 w 1256"/>
                <a:gd name="T115" fmla="*/ 36 h 764"/>
                <a:gd name="T116" fmla="*/ 356 w 1256"/>
                <a:gd name="T117" fmla="*/ 36 h 764"/>
                <a:gd name="T118" fmla="*/ 318 w 1256"/>
                <a:gd name="T119" fmla="*/ 20 h 764"/>
                <a:gd name="T120" fmla="*/ 296 w 1256"/>
                <a:gd name="T121" fmla="*/ 8 h 764"/>
                <a:gd name="T122" fmla="*/ 226 w 1256"/>
                <a:gd name="T123" fmla="*/ 20 h 764"/>
                <a:gd name="T124" fmla="*/ 152 w 1256"/>
                <a:gd name="T125" fmla="*/ 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764">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46" name="Freeform 12"/>
            <p:cNvSpPr>
              <a:spLocks/>
            </p:cNvSpPr>
            <p:nvPr/>
          </p:nvSpPr>
          <p:spPr bwMode="auto">
            <a:xfrm>
              <a:off x="2771775" y="4422094"/>
              <a:ext cx="901700" cy="939800"/>
            </a:xfrm>
            <a:custGeom>
              <a:avLst/>
              <a:gdLst>
                <a:gd name="T0" fmla="*/ 20 w 568"/>
                <a:gd name="T1" fmla="*/ 364 h 592"/>
                <a:gd name="T2" fmla="*/ 74 w 568"/>
                <a:gd name="T3" fmla="*/ 378 h 592"/>
                <a:gd name="T4" fmla="*/ 136 w 568"/>
                <a:gd name="T5" fmla="*/ 442 h 592"/>
                <a:gd name="T6" fmla="*/ 110 w 568"/>
                <a:gd name="T7" fmla="*/ 506 h 592"/>
                <a:gd name="T8" fmla="*/ 144 w 568"/>
                <a:gd name="T9" fmla="*/ 520 h 592"/>
                <a:gd name="T10" fmla="*/ 236 w 568"/>
                <a:gd name="T11" fmla="*/ 562 h 592"/>
                <a:gd name="T12" fmla="*/ 252 w 568"/>
                <a:gd name="T13" fmla="*/ 586 h 592"/>
                <a:gd name="T14" fmla="*/ 262 w 568"/>
                <a:gd name="T15" fmla="*/ 522 h 592"/>
                <a:gd name="T16" fmla="*/ 320 w 568"/>
                <a:gd name="T17" fmla="*/ 470 h 592"/>
                <a:gd name="T18" fmla="*/ 362 w 568"/>
                <a:gd name="T19" fmla="*/ 490 h 592"/>
                <a:gd name="T20" fmla="*/ 438 w 568"/>
                <a:gd name="T21" fmla="*/ 466 h 592"/>
                <a:gd name="T22" fmla="*/ 528 w 568"/>
                <a:gd name="T23" fmla="*/ 426 h 592"/>
                <a:gd name="T24" fmla="*/ 540 w 568"/>
                <a:gd name="T25" fmla="*/ 432 h 592"/>
                <a:gd name="T26" fmla="*/ 566 w 568"/>
                <a:gd name="T27" fmla="*/ 386 h 592"/>
                <a:gd name="T28" fmla="*/ 534 w 568"/>
                <a:gd name="T29" fmla="*/ 392 h 592"/>
                <a:gd name="T30" fmla="*/ 504 w 568"/>
                <a:gd name="T31" fmla="*/ 360 h 592"/>
                <a:gd name="T32" fmla="*/ 468 w 568"/>
                <a:gd name="T33" fmla="*/ 364 h 592"/>
                <a:gd name="T34" fmla="*/ 468 w 568"/>
                <a:gd name="T35" fmla="*/ 310 h 592"/>
                <a:gd name="T36" fmla="*/ 452 w 568"/>
                <a:gd name="T37" fmla="*/ 272 h 592"/>
                <a:gd name="T38" fmla="*/ 440 w 568"/>
                <a:gd name="T39" fmla="*/ 190 h 592"/>
                <a:gd name="T40" fmla="*/ 400 w 568"/>
                <a:gd name="T41" fmla="*/ 168 h 592"/>
                <a:gd name="T42" fmla="*/ 412 w 568"/>
                <a:gd name="T43" fmla="*/ 132 h 592"/>
                <a:gd name="T44" fmla="*/ 472 w 568"/>
                <a:gd name="T45" fmla="*/ 126 h 592"/>
                <a:gd name="T46" fmla="*/ 512 w 568"/>
                <a:gd name="T47" fmla="*/ 112 h 592"/>
                <a:gd name="T48" fmla="*/ 478 w 568"/>
                <a:gd name="T49" fmla="*/ 100 h 592"/>
                <a:gd name="T50" fmla="*/ 454 w 568"/>
                <a:gd name="T51" fmla="*/ 90 h 592"/>
                <a:gd name="T52" fmla="*/ 454 w 568"/>
                <a:gd name="T53" fmla="*/ 66 h 592"/>
                <a:gd name="T54" fmla="*/ 404 w 568"/>
                <a:gd name="T55" fmla="*/ 82 h 592"/>
                <a:gd name="T56" fmla="*/ 386 w 568"/>
                <a:gd name="T57" fmla="*/ 124 h 592"/>
                <a:gd name="T58" fmla="*/ 364 w 568"/>
                <a:gd name="T59" fmla="*/ 170 h 592"/>
                <a:gd name="T60" fmla="*/ 356 w 568"/>
                <a:gd name="T61" fmla="*/ 208 h 592"/>
                <a:gd name="T62" fmla="*/ 346 w 568"/>
                <a:gd name="T63" fmla="*/ 214 h 592"/>
                <a:gd name="T64" fmla="*/ 316 w 568"/>
                <a:gd name="T65" fmla="*/ 214 h 592"/>
                <a:gd name="T66" fmla="*/ 288 w 568"/>
                <a:gd name="T67" fmla="*/ 240 h 592"/>
                <a:gd name="T68" fmla="*/ 276 w 568"/>
                <a:gd name="T69" fmla="*/ 224 h 592"/>
                <a:gd name="T70" fmla="*/ 264 w 568"/>
                <a:gd name="T71" fmla="*/ 222 h 592"/>
                <a:gd name="T72" fmla="*/ 252 w 568"/>
                <a:gd name="T73" fmla="*/ 176 h 592"/>
                <a:gd name="T74" fmla="*/ 220 w 568"/>
                <a:gd name="T75" fmla="*/ 116 h 592"/>
                <a:gd name="T76" fmla="*/ 212 w 568"/>
                <a:gd name="T77" fmla="*/ 92 h 592"/>
                <a:gd name="T78" fmla="*/ 188 w 568"/>
                <a:gd name="T79" fmla="*/ 96 h 592"/>
                <a:gd name="T80" fmla="*/ 172 w 568"/>
                <a:gd name="T81" fmla="*/ 70 h 592"/>
                <a:gd name="T82" fmla="*/ 156 w 568"/>
                <a:gd name="T83" fmla="*/ 50 h 592"/>
                <a:gd name="T84" fmla="*/ 142 w 568"/>
                <a:gd name="T85" fmla="*/ 78 h 592"/>
                <a:gd name="T86" fmla="*/ 124 w 568"/>
                <a:gd name="T87" fmla="*/ 84 h 592"/>
                <a:gd name="T88" fmla="*/ 116 w 568"/>
                <a:gd name="T89" fmla="*/ 62 h 592"/>
                <a:gd name="T90" fmla="*/ 104 w 568"/>
                <a:gd name="T91" fmla="*/ 6 h 592"/>
                <a:gd name="T92" fmla="*/ 82 w 568"/>
                <a:gd name="T93" fmla="*/ 36 h 592"/>
                <a:gd name="T94" fmla="*/ 72 w 568"/>
                <a:gd name="T95" fmla="*/ 60 h 592"/>
                <a:gd name="T96" fmla="*/ 54 w 568"/>
                <a:gd name="T97" fmla="*/ 104 h 592"/>
                <a:gd name="T98" fmla="*/ 72 w 568"/>
                <a:gd name="T99" fmla="*/ 106 h 592"/>
                <a:gd name="T100" fmla="*/ 92 w 568"/>
                <a:gd name="T101" fmla="*/ 140 h 592"/>
                <a:gd name="T102" fmla="*/ 68 w 568"/>
                <a:gd name="T103" fmla="*/ 254 h 592"/>
                <a:gd name="T104" fmla="*/ 22 w 568"/>
                <a:gd name="T105" fmla="*/ 298 h 592"/>
                <a:gd name="T106" fmla="*/ 4 w 568"/>
                <a:gd name="T107" fmla="*/ 32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92">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52" name="Freeform 13"/>
            <p:cNvSpPr>
              <a:spLocks/>
            </p:cNvSpPr>
            <p:nvPr/>
          </p:nvSpPr>
          <p:spPr bwMode="auto">
            <a:xfrm>
              <a:off x="3419475" y="4409394"/>
              <a:ext cx="609600" cy="527050"/>
            </a:xfrm>
            <a:custGeom>
              <a:avLst/>
              <a:gdLst>
                <a:gd name="T0" fmla="*/ 284 w 384"/>
                <a:gd name="T1" fmla="*/ 14 h 332"/>
                <a:gd name="T2" fmla="*/ 272 w 384"/>
                <a:gd name="T3" fmla="*/ 26 h 332"/>
                <a:gd name="T4" fmla="*/ 262 w 384"/>
                <a:gd name="T5" fmla="*/ 20 h 332"/>
                <a:gd name="T6" fmla="*/ 260 w 384"/>
                <a:gd name="T7" fmla="*/ 10 h 332"/>
                <a:gd name="T8" fmla="*/ 250 w 384"/>
                <a:gd name="T9" fmla="*/ 8 h 332"/>
                <a:gd name="T10" fmla="*/ 240 w 384"/>
                <a:gd name="T11" fmla="*/ 34 h 332"/>
                <a:gd name="T12" fmla="*/ 216 w 384"/>
                <a:gd name="T13" fmla="*/ 34 h 332"/>
                <a:gd name="T14" fmla="*/ 208 w 384"/>
                <a:gd name="T15" fmla="*/ 44 h 332"/>
                <a:gd name="T16" fmla="*/ 188 w 384"/>
                <a:gd name="T17" fmla="*/ 58 h 332"/>
                <a:gd name="T18" fmla="*/ 182 w 384"/>
                <a:gd name="T19" fmla="*/ 58 h 332"/>
                <a:gd name="T20" fmla="*/ 160 w 384"/>
                <a:gd name="T21" fmla="*/ 54 h 332"/>
                <a:gd name="T22" fmla="*/ 160 w 384"/>
                <a:gd name="T23" fmla="*/ 50 h 332"/>
                <a:gd name="T24" fmla="*/ 148 w 384"/>
                <a:gd name="T25" fmla="*/ 74 h 332"/>
                <a:gd name="T26" fmla="*/ 170 w 384"/>
                <a:gd name="T27" fmla="*/ 82 h 332"/>
                <a:gd name="T28" fmla="*/ 176 w 384"/>
                <a:gd name="T29" fmla="*/ 110 h 332"/>
                <a:gd name="T30" fmla="*/ 160 w 384"/>
                <a:gd name="T31" fmla="*/ 122 h 332"/>
                <a:gd name="T32" fmla="*/ 124 w 384"/>
                <a:gd name="T33" fmla="*/ 130 h 332"/>
                <a:gd name="T34" fmla="*/ 114 w 384"/>
                <a:gd name="T35" fmla="*/ 126 h 332"/>
                <a:gd name="T36" fmla="*/ 104 w 384"/>
                <a:gd name="T37" fmla="*/ 134 h 332"/>
                <a:gd name="T38" fmla="*/ 78 w 384"/>
                <a:gd name="T39" fmla="*/ 148 h 332"/>
                <a:gd name="T40" fmla="*/ 16 w 384"/>
                <a:gd name="T41" fmla="*/ 146 h 332"/>
                <a:gd name="T42" fmla="*/ 0 w 384"/>
                <a:gd name="T43" fmla="*/ 172 h 332"/>
                <a:gd name="T44" fmla="*/ 18 w 384"/>
                <a:gd name="T45" fmla="*/ 196 h 332"/>
                <a:gd name="T46" fmla="*/ 28 w 384"/>
                <a:gd name="T47" fmla="*/ 190 h 332"/>
                <a:gd name="T48" fmla="*/ 44 w 384"/>
                <a:gd name="T49" fmla="*/ 188 h 332"/>
                <a:gd name="T50" fmla="*/ 66 w 384"/>
                <a:gd name="T51" fmla="*/ 220 h 332"/>
                <a:gd name="T52" fmla="*/ 58 w 384"/>
                <a:gd name="T53" fmla="*/ 246 h 332"/>
                <a:gd name="T54" fmla="*/ 62 w 384"/>
                <a:gd name="T55" fmla="*/ 286 h 332"/>
                <a:gd name="T56" fmla="*/ 68 w 384"/>
                <a:gd name="T57" fmla="*/ 320 h 332"/>
                <a:gd name="T58" fmla="*/ 78 w 384"/>
                <a:gd name="T59" fmla="*/ 326 h 332"/>
                <a:gd name="T60" fmla="*/ 110 w 384"/>
                <a:gd name="T61" fmla="*/ 320 h 332"/>
                <a:gd name="T62" fmla="*/ 168 w 384"/>
                <a:gd name="T63" fmla="*/ 320 h 332"/>
                <a:gd name="T64" fmla="*/ 196 w 384"/>
                <a:gd name="T65" fmla="*/ 302 h 332"/>
                <a:gd name="T66" fmla="*/ 216 w 384"/>
                <a:gd name="T67" fmla="*/ 290 h 332"/>
                <a:gd name="T68" fmla="*/ 248 w 384"/>
                <a:gd name="T69" fmla="*/ 282 h 332"/>
                <a:gd name="T70" fmla="*/ 256 w 384"/>
                <a:gd name="T71" fmla="*/ 292 h 332"/>
                <a:gd name="T72" fmla="*/ 276 w 384"/>
                <a:gd name="T73" fmla="*/ 292 h 332"/>
                <a:gd name="T74" fmla="*/ 294 w 384"/>
                <a:gd name="T75" fmla="*/ 296 h 332"/>
                <a:gd name="T76" fmla="*/ 296 w 384"/>
                <a:gd name="T77" fmla="*/ 288 h 332"/>
                <a:gd name="T78" fmla="*/ 312 w 384"/>
                <a:gd name="T79" fmla="*/ 276 h 332"/>
                <a:gd name="T80" fmla="*/ 322 w 384"/>
                <a:gd name="T81" fmla="*/ 276 h 332"/>
                <a:gd name="T82" fmla="*/ 330 w 384"/>
                <a:gd name="T83" fmla="*/ 262 h 332"/>
                <a:gd name="T84" fmla="*/ 348 w 384"/>
                <a:gd name="T85" fmla="*/ 252 h 332"/>
                <a:gd name="T86" fmla="*/ 352 w 384"/>
                <a:gd name="T87" fmla="*/ 248 h 332"/>
                <a:gd name="T88" fmla="*/ 374 w 384"/>
                <a:gd name="T89" fmla="*/ 244 h 332"/>
                <a:gd name="T90" fmla="*/ 384 w 384"/>
                <a:gd name="T91" fmla="*/ 228 h 332"/>
                <a:gd name="T92" fmla="*/ 372 w 384"/>
                <a:gd name="T93" fmla="*/ 206 h 332"/>
                <a:gd name="T94" fmla="*/ 372 w 384"/>
                <a:gd name="T95" fmla="*/ 204 h 332"/>
                <a:gd name="T96" fmla="*/ 380 w 384"/>
                <a:gd name="T97" fmla="*/ 174 h 332"/>
                <a:gd name="T98" fmla="*/ 372 w 384"/>
                <a:gd name="T99" fmla="*/ 156 h 332"/>
                <a:gd name="T100" fmla="*/ 350 w 384"/>
                <a:gd name="T101" fmla="*/ 136 h 332"/>
                <a:gd name="T102" fmla="*/ 366 w 384"/>
                <a:gd name="T103" fmla="*/ 92 h 332"/>
                <a:gd name="T104" fmla="*/ 372 w 384"/>
                <a:gd name="T105" fmla="*/ 68 h 332"/>
                <a:gd name="T106" fmla="*/ 356 w 384"/>
                <a:gd name="T107" fmla="*/ 76 h 332"/>
                <a:gd name="T108" fmla="*/ 346 w 384"/>
                <a:gd name="T109" fmla="*/ 82 h 332"/>
                <a:gd name="T110" fmla="*/ 336 w 384"/>
                <a:gd name="T111" fmla="*/ 76 h 332"/>
                <a:gd name="T112" fmla="*/ 332 w 384"/>
                <a:gd name="T113" fmla="*/ 60 h 332"/>
                <a:gd name="T114" fmla="*/ 316 w 384"/>
                <a:gd name="T115" fmla="*/ 60 h 332"/>
                <a:gd name="T116" fmla="*/ 304 w 384"/>
                <a:gd name="T117"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32">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53" name="Freeform 14"/>
            <p:cNvSpPr>
              <a:spLocks/>
            </p:cNvSpPr>
            <p:nvPr/>
          </p:nvSpPr>
          <p:spPr bwMode="auto">
            <a:xfrm>
              <a:off x="3517900" y="4733244"/>
              <a:ext cx="796925" cy="606425"/>
            </a:xfrm>
            <a:custGeom>
              <a:avLst/>
              <a:gdLst>
                <a:gd name="T0" fmla="*/ 394 w 502"/>
                <a:gd name="T1" fmla="*/ 28 h 382"/>
                <a:gd name="T2" fmla="*/ 376 w 502"/>
                <a:gd name="T3" fmla="*/ 36 h 382"/>
                <a:gd name="T4" fmla="*/ 344 w 502"/>
                <a:gd name="T5" fmla="*/ 44 h 382"/>
                <a:gd name="T6" fmla="*/ 322 w 502"/>
                <a:gd name="T7" fmla="*/ 42 h 382"/>
                <a:gd name="T8" fmla="*/ 322 w 502"/>
                <a:gd name="T9" fmla="*/ 42 h 382"/>
                <a:gd name="T10" fmla="*/ 282 w 502"/>
                <a:gd name="T11" fmla="*/ 60 h 382"/>
                <a:gd name="T12" fmla="*/ 270 w 502"/>
                <a:gd name="T13" fmla="*/ 70 h 382"/>
                <a:gd name="T14" fmla="*/ 254 w 502"/>
                <a:gd name="T15" fmla="*/ 80 h 382"/>
                <a:gd name="T16" fmla="*/ 238 w 502"/>
                <a:gd name="T17" fmla="*/ 100 h 382"/>
                <a:gd name="T18" fmla="*/ 210 w 502"/>
                <a:gd name="T19" fmla="*/ 96 h 382"/>
                <a:gd name="T20" fmla="*/ 190 w 502"/>
                <a:gd name="T21" fmla="*/ 96 h 382"/>
                <a:gd name="T22" fmla="*/ 162 w 502"/>
                <a:gd name="T23" fmla="*/ 92 h 382"/>
                <a:gd name="T24" fmla="*/ 148 w 502"/>
                <a:gd name="T25" fmla="*/ 100 h 382"/>
                <a:gd name="T26" fmla="*/ 126 w 502"/>
                <a:gd name="T27" fmla="*/ 116 h 382"/>
                <a:gd name="T28" fmla="*/ 70 w 502"/>
                <a:gd name="T29" fmla="*/ 134 h 382"/>
                <a:gd name="T30" fmla="*/ 20 w 502"/>
                <a:gd name="T31" fmla="*/ 130 h 382"/>
                <a:gd name="T32" fmla="*/ 10 w 502"/>
                <a:gd name="T33" fmla="*/ 132 h 382"/>
                <a:gd name="T34" fmla="*/ 4 w 502"/>
                <a:gd name="T35" fmla="*/ 158 h 382"/>
                <a:gd name="T36" fmla="*/ 40 w 502"/>
                <a:gd name="T37" fmla="*/ 158 h 382"/>
                <a:gd name="T38" fmla="*/ 46 w 502"/>
                <a:gd name="T39" fmla="*/ 188 h 382"/>
                <a:gd name="T40" fmla="*/ 76 w 502"/>
                <a:gd name="T41" fmla="*/ 184 h 382"/>
                <a:gd name="T42" fmla="*/ 100 w 502"/>
                <a:gd name="T43" fmla="*/ 178 h 382"/>
                <a:gd name="T44" fmla="*/ 106 w 502"/>
                <a:gd name="T45" fmla="*/ 218 h 382"/>
                <a:gd name="T46" fmla="*/ 74 w 502"/>
                <a:gd name="T47" fmla="*/ 242 h 382"/>
                <a:gd name="T48" fmla="*/ 106 w 502"/>
                <a:gd name="T49" fmla="*/ 256 h 382"/>
                <a:gd name="T50" fmla="*/ 152 w 502"/>
                <a:gd name="T51" fmla="*/ 264 h 382"/>
                <a:gd name="T52" fmla="*/ 154 w 502"/>
                <a:gd name="T53" fmla="*/ 286 h 382"/>
                <a:gd name="T54" fmla="*/ 142 w 502"/>
                <a:gd name="T55" fmla="*/ 320 h 382"/>
                <a:gd name="T56" fmla="*/ 194 w 502"/>
                <a:gd name="T57" fmla="*/ 356 h 382"/>
                <a:gd name="T58" fmla="*/ 216 w 502"/>
                <a:gd name="T59" fmla="*/ 348 h 382"/>
                <a:gd name="T60" fmla="*/ 254 w 502"/>
                <a:gd name="T61" fmla="*/ 360 h 382"/>
                <a:gd name="T62" fmla="*/ 270 w 502"/>
                <a:gd name="T63" fmla="*/ 360 h 382"/>
                <a:gd name="T64" fmla="*/ 312 w 502"/>
                <a:gd name="T65" fmla="*/ 370 h 382"/>
                <a:gd name="T66" fmla="*/ 320 w 502"/>
                <a:gd name="T67" fmla="*/ 380 h 382"/>
                <a:gd name="T68" fmla="*/ 358 w 502"/>
                <a:gd name="T69" fmla="*/ 356 h 382"/>
                <a:gd name="T70" fmla="*/ 372 w 502"/>
                <a:gd name="T71" fmla="*/ 328 h 382"/>
                <a:gd name="T72" fmla="*/ 400 w 502"/>
                <a:gd name="T73" fmla="*/ 306 h 382"/>
                <a:gd name="T74" fmla="*/ 410 w 502"/>
                <a:gd name="T75" fmla="*/ 286 h 382"/>
                <a:gd name="T76" fmla="*/ 416 w 502"/>
                <a:gd name="T77" fmla="*/ 274 h 382"/>
                <a:gd name="T78" fmla="*/ 456 w 502"/>
                <a:gd name="T79" fmla="*/ 230 h 382"/>
                <a:gd name="T80" fmla="*/ 466 w 502"/>
                <a:gd name="T81" fmla="*/ 210 h 382"/>
                <a:gd name="T82" fmla="*/ 490 w 502"/>
                <a:gd name="T83" fmla="*/ 168 h 382"/>
                <a:gd name="T84" fmla="*/ 502 w 502"/>
                <a:gd name="T85" fmla="*/ 146 h 382"/>
                <a:gd name="T86" fmla="*/ 496 w 502"/>
                <a:gd name="T87" fmla="*/ 120 h 382"/>
                <a:gd name="T88" fmla="*/ 472 w 502"/>
                <a:gd name="T89" fmla="*/ 128 h 382"/>
                <a:gd name="T90" fmla="*/ 454 w 502"/>
                <a:gd name="T91" fmla="*/ 122 h 382"/>
                <a:gd name="T92" fmla="*/ 446 w 502"/>
                <a:gd name="T93" fmla="*/ 98 h 382"/>
                <a:gd name="T94" fmla="*/ 428 w 502"/>
                <a:gd name="T95" fmla="*/ 114 h 382"/>
                <a:gd name="T96" fmla="*/ 422 w 502"/>
                <a:gd name="T97" fmla="*/ 108 h 382"/>
                <a:gd name="T98" fmla="*/ 424 w 502"/>
                <a:gd name="T99" fmla="*/ 88 h 382"/>
                <a:gd name="T100" fmla="*/ 444 w 502"/>
                <a:gd name="T101" fmla="*/ 58 h 382"/>
                <a:gd name="T102" fmla="*/ 442 w 502"/>
                <a:gd name="T103" fmla="*/ 28 h 382"/>
                <a:gd name="T104" fmla="*/ 440 w 502"/>
                <a:gd name="T105" fmla="*/ 8 h 382"/>
                <a:gd name="T106" fmla="*/ 432 w 502"/>
                <a:gd name="T107" fmla="*/ 2 h 382"/>
                <a:gd name="T108" fmla="*/ 422 w 502"/>
                <a:gd name="T109" fmla="*/ 10 h 382"/>
                <a:gd name="T110" fmla="*/ 402 w 502"/>
                <a:gd name="T111"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8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54" name="Freeform 15"/>
            <p:cNvSpPr>
              <a:spLocks/>
            </p:cNvSpPr>
            <p:nvPr/>
          </p:nvSpPr>
          <p:spPr bwMode="auto">
            <a:xfrm>
              <a:off x="3629025" y="4066494"/>
              <a:ext cx="450850" cy="457200"/>
            </a:xfrm>
            <a:custGeom>
              <a:avLst/>
              <a:gdLst>
                <a:gd name="T0" fmla="*/ 268 w 284"/>
                <a:gd name="T1" fmla="*/ 32 h 288"/>
                <a:gd name="T2" fmla="*/ 258 w 284"/>
                <a:gd name="T3" fmla="*/ 28 h 288"/>
                <a:gd name="T4" fmla="*/ 250 w 284"/>
                <a:gd name="T5" fmla="*/ 24 h 288"/>
                <a:gd name="T6" fmla="*/ 234 w 284"/>
                <a:gd name="T7" fmla="*/ 28 h 288"/>
                <a:gd name="T8" fmla="*/ 222 w 284"/>
                <a:gd name="T9" fmla="*/ 22 h 288"/>
                <a:gd name="T10" fmla="*/ 220 w 284"/>
                <a:gd name="T11" fmla="*/ 20 h 288"/>
                <a:gd name="T12" fmla="*/ 204 w 284"/>
                <a:gd name="T13" fmla="*/ 4 h 288"/>
                <a:gd name="T14" fmla="*/ 176 w 284"/>
                <a:gd name="T15" fmla="*/ 16 h 288"/>
                <a:gd name="T16" fmla="*/ 172 w 284"/>
                <a:gd name="T17" fmla="*/ 40 h 288"/>
                <a:gd name="T18" fmla="*/ 162 w 284"/>
                <a:gd name="T19" fmla="*/ 60 h 288"/>
                <a:gd name="T20" fmla="*/ 144 w 284"/>
                <a:gd name="T21" fmla="*/ 86 h 288"/>
                <a:gd name="T22" fmla="*/ 124 w 284"/>
                <a:gd name="T23" fmla="*/ 104 h 288"/>
                <a:gd name="T24" fmla="*/ 114 w 284"/>
                <a:gd name="T25" fmla="*/ 120 h 288"/>
                <a:gd name="T26" fmla="*/ 88 w 284"/>
                <a:gd name="T27" fmla="*/ 144 h 288"/>
                <a:gd name="T28" fmla="*/ 72 w 284"/>
                <a:gd name="T29" fmla="*/ 164 h 288"/>
                <a:gd name="T30" fmla="*/ 8 w 284"/>
                <a:gd name="T31" fmla="*/ 160 h 288"/>
                <a:gd name="T32" fmla="*/ 6 w 284"/>
                <a:gd name="T33" fmla="*/ 208 h 288"/>
                <a:gd name="T34" fmla="*/ 32 w 284"/>
                <a:gd name="T35" fmla="*/ 234 h 288"/>
                <a:gd name="T36" fmla="*/ 32 w 284"/>
                <a:gd name="T37" fmla="*/ 234 h 288"/>
                <a:gd name="T38" fmla="*/ 42 w 284"/>
                <a:gd name="T39" fmla="*/ 262 h 288"/>
                <a:gd name="T40" fmla="*/ 44 w 284"/>
                <a:gd name="T41" fmla="*/ 268 h 288"/>
                <a:gd name="T42" fmla="*/ 62 w 284"/>
                <a:gd name="T43" fmla="*/ 262 h 288"/>
                <a:gd name="T44" fmla="*/ 70 w 284"/>
                <a:gd name="T45" fmla="*/ 266 h 288"/>
                <a:gd name="T46" fmla="*/ 76 w 284"/>
                <a:gd name="T47" fmla="*/ 246 h 288"/>
                <a:gd name="T48" fmla="*/ 80 w 284"/>
                <a:gd name="T49" fmla="*/ 242 h 288"/>
                <a:gd name="T50" fmla="*/ 110 w 284"/>
                <a:gd name="T51" fmla="*/ 232 h 288"/>
                <a:gd name="T52" fmla="*/ 112 w 284"/>
                <a:gd name="T53" fmla="*/ 212 h 288"/>
                <a:gd name="T54" fmla="*/ 120 w 284"/>
                <a:gd name="T55" fmla="*/ 206 h 288"/>
                <a:gd name="T56" fmla="*/ 122 w 284"/>
                <a:gd name="T57" fmla="*/ 206 h 288"/>
                <a:gd name="T58" fmla="*/ 136 w 284"/>
                <a:gd name="T59" fmla="*/ 220 h 288"/>
                <a:gd name="T60" fmla="*/ 140 w 284"/>
                <a:gd name="T61" fmla="*/ 232 h 288"/>
                <a:gd name="T62" fmla="*/ 152 w 284"/>
                <a:gd name="T63" fmla="*/ 216 h 288"/>
                <a:gd name="T64" fmla="*/ 162 w 284"/>
                <a:gd name="T65" fmla="*/ 212 h 288"/>
                <a:gd name="T66" fmla="*/ 174 w 284"/>
                <a:gd name="T67" fmla="*/ 214 h 288"/>
                <a:gd name="T68" fmla="*/ 180 w 284"/>
                <a:gd name="T69" fmla="*/ 236 h 288"/>
                <a:gd name="T70" fmla="*/ 188 w 284"/>
                <a:gd name="T71" fmla="*/ 254 h 288"/>
                <a:gd name="T72" fmla="*/ 194 w 284"/>
                <a:gd name="T73" fmla="*/ 270 h 288"/>
                <a:gd name="T74" fmla="*/ 208 w 284"/>
                <a:gd name="T75" fmla="*/ 270 h 288"/>
                <a:gd name="T76" fmla="*/ 208 w 284"/>
                <a:gd name="T77" fmla="*/ 272 h 288"/>
                <a:gd name="T78" fmla="*/ 216 w 284"/>
                <a:gd name="T79" fmla="*/ 288 h 288"/>
                <a:gd name="T80" fmla="*/ 220 w 284"/>
                <a:gd name="T81" fmla="*/ 276 h 288"/>
                <a:gd name="T82" fmla="*/ 224 w 284"/>
                <a:gd name="T83" fmla="*/ 274 h 288"/>
                <a:gd name="T84" fmla="*/ 230 w 284"/>
                <a:gd name="T85" fmla="*/ 270 h 288"/>
                <a:gd name="T86" fmla="*/ 236 w 284"/>
                <a:gd name="T87" fmla="*/ 264 h 288"/>
                <a:gd name="T88" fmla="*/ 188 w 284"/>
                <a:gd name="T89" fmla="*/ 168 h 288"/>
                <a:gd name="T90" fmla="*/ 176 w 284"/>
                <a:gd name="T91" fmla="*/ 128 h 288"/>
                <a:gd name="T92" fmla="*/ 174 w 284"/>
                <a:gd name="T93" fmla="*/ 128 h 288"/>
                <a:gd name="T94" fmla="*/ 182 w 284"/>
                <a:gd name="T95" fmla="*/ 104 h 288"/>
                <a:gd name="T96" fmla="*/ 260 w 284"/>
                <a:gd name="T97" fmla="*/ 88 h 288"/>
                <a:gd name="T98" fmla="*/ 262 w 284"/>
                <a:gd name="T99" fmla="*/ 86 h 288"/>
                <a:gd name="T100" fmla="*/ 280 w 284"/>
                <a:gd name="T101" fmla="*/ 76 h 288"/>
                <a:gd name="T102" fmla="*/ 284 w 284"/>
                <a:gd name="T103"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288">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55" name="Freeform 16"/>
            <p:cNvSpPr>
              <a:spLocks/>
            </p:cNvSpPr>
            <p:nvPr/>
          </p:nvSpPr>
          <p:spPr bwMode="auto">
            <a:xfrm>
              <a:off x="3629025" y="3177494"/>
              <a:ext cx="514350" cy="917575"/>
            </a:xfrm>
            <a:custGeom>
              <a:avLst/>
              <a:gdLst>
                <a:gd name="T0" fmla="*/ 108 w 324"/>
                <a:gd name="T1" fmla="*/ 196 h 578"/>
                <a:gd name="T2" fmla="*/ 124 w 324"/>
                <a:gd name="T3" fmla="*/ 202 h 578"/>
                <a:gd name="T4" fmla="*/ 176 w 324"/>
                <a:gd name="T5" fmla="*/ 228 h 578"/>
                <a:gd name="T6" fmla="*/ 186 w 324"/>
                <a:gd name="T7" fmla="*/ 244 h 578"/>
                <a:gd name="T8" fmla="*/ 178 w 324"/>
                <a:gd name="T9" fmla="*/ 260 h 578"/>
                <a:gd name="T10" fmla="*/ 178 w 324"/>
                <a:gd name="T11" fmla="*/ 286 h 578"/>
                <a:gd name="T12" fmla="*/ 168 w 324"/>
                <a:gd name="T13" fmla="*/ 316 h 578"/>
                <a:gd name="T14" fmla="*/ 140 w 324"/>
                <a:gd name="T15" fmla="*/ 312 h 578"/>
                <a:gd name="T16" fmla="*/ 130 w 324"/>
                <a:gd name="T17" fmla="*/ 340 h 578"/>
                <a:gd name="T18" fmla="*/ 116 w 324"/>
                <a:gd name="T19" fmla="*/ 354 h 578"/>
                <a:gd name="T20" fmla="*/ 88 w 324"/>
                <a:gd name="T21" fmla="*/ 348 h 578"/>
                <a:gd name="T22" fmla="*/ 40 w 324"/>
                <a:gd name="T23" fmla="*/ 376 h 578"/>
                <a:gd name="T24" fmla="*/ 48 w 324"/>
                <a:gd name="T25" fmla="*/ 408 h 578"/>
                <a:gd name="T26" fmla="*/ 52 w 324"/>
                <a:gd name="T27" fmla="*/ 440 h 578"/>
                <a:gd name="T28" fmla="*/ 16 w 324"/>
                <a:gd name="T29" fmla="*/ 446 h 578"/>
                <a:gd name="T30" fmla="*/ 6 w 324"/>
                <a:gd name="T31" fmla="*/ 486 h 578"/>
                <a:gd name="T32" fmla="*/ 30 w 324"/>
                <a:gd name="T33" fmla="*/ 518 h 578"/>
                <a:gd name="T34" fmla="*/ 80 w 324"/>
                <a:gd name="T35" fmla="*/ 504 h 578"/>
                <a:gd name="T36" fmla="*/ 94 w 324"/>
                <a:gd name="T37" fmla="*/ 532 h 578"/>
                <a:gd name="T38" fmla="*/ 104 w 324"/>
                <a:gd name="T39" fmla="*/ 530 h 578"/>
                <a:gd name="T40" fmla="*/ 152 w 324"/>
                <a:gd name="T41" fmla="*/ 546 h 578"/>
                <a:gd name="T42" fmla="*/ 196 w 324"/>
                <a:gd name="T43" fmla="*/ 548 h 578"/>
                <a:gd name="T44" fmla="*/ 208 w 324"/>
                <a:gd name="T45" fmla="*/ 556 h 578"/>
                <a:gd name="T46" fmla="*/ 226 w 324"/>
                <a:gd name="T47" fmla="*/ 574 h 578"/>
                <a:gd name="T48" fmla="*/ 240 w 324"/>
                <a:gd name="T49" fmla="*/ 548 h 578"/>
                <a:gd name="T50" fmla="*/ 246 w 324"/>
                <a:gd name="T51" fmla="*/ 516 h 578"/>
                <a:gd name="T52" fmla="*/ 268 w 324"/>
                <a:gd name="T53" fmla="*/ 512 h 578"/>
                <a:gd name="T54" fmla="*/ 236 w 324"/>
                <a:gd name="T55" fmla="*/ 476 h 578"/>
                <a:gd name="T56" fmla="*/ 242 w 324"/>
                <a:gd name="T57" fmla="*/ 460 h 578"/>
                <a:gd name="T58" fmla="*/ 302 w 324"/>
                <a:gd name="T59" fmla="*/ 466 h 578"/>
                <a:gd name="T60" fmla="*/ 320 w 324"/>
                <a:gd name="T61" fmla="*/ 438 h 578"/>
                <a:gd name="T62" fmla="*/ 296 w 324"/>
                <a:gd name="T63" fmla="*/ 420 h 578"/>
                <a:gd name="T64" fmla="*/ 276 w 324"/>
                <a:gd name="T65" fmla="*/ 368 h 578"/>
                <a:gd name="T66" fmla="*/ 274 w 324"/>
                <a:gd name="T67" fmla="*/ 364 h 578"/>
                <a:gd name="T68" fmla="*/ 280 w 324"/>
                <a:gd name="T69" fmla="*/ 232 h 578"/>
                <a:gd name="T70" fmla="*/ 278 w 324"/>
                <a:gd name="T71" fmla="*/ 162 h 578"/>
                <a:gd name="T72" fmla="*/ 296 w 324"/>
                <a:gd name="T73" fmla="*/ 136 h 578"/>
                <a:gd name="T74" fmla="*/ 280 w 324"/>
                <a:gd name="T75" fmla="*/ 110 h 578"/>
                <a:gd name="T76" fmla="*/ 276 w 324"/>
                <a:gd name="T77" fmla="*/ 88 h 578"/>
                <a:gd name="T78" fmla="*/ 298 w 324"/>
                <a:gd name="T79" fmla="*/ 60 h 578"/>
                <a:gd name="T80" fmla="*/ 290 w 324"/>
                <a:gd name="T81" fmla="*/ 34 h 578"/>
                <a:gd name="T82" fmla="*/ 312 w 324"/>
                <a:gd name="T83" fmla="*/ 12 h 578"/>
                <a:gd name="T84" fmla="*/ 292 w 324"/>
                <a:gd name="T85" fmla="*/ 18 h 578"/>
                <a:gd name="T86" fmla="*/ 260 w 324"/>
                <a:gd name="T87" fmla="*/ 28 h 578"/>
                <a:gd name="T88" fmla="*/ 210 w 324"/>
                <a:gd name="T89" fmla="*/ 56 h 578"/>
                <a:gd name="T90" fmla="*/ 192 w 324"/>
                <a:gd name="T91" fmla="*/ 88 h 578"/>
                <a:gd name="T92" fmla="*/ 184 w 324"/>
                <a:gd name="T93" fmla="*/ 130 h 578"/>
                <a:gd name="T94" fmla="*/ 174 w 324"/>
                <a:gd name="T95" fmla="*/ 144 h 578"/>
                <a:gd name="T96" fmla="*/ 172 w 324"/>
                <a:gd name="T97" fmla="*/ 146 h 578"/>
                <a:gd name="T98" fmla="*/ 152 w 324"/>
                <a:gd name="T99" fmla="*/ 148 h 578"/>
                <a:gd name="T100" fmla="*/ 108 w 324"/>
                <a:gd name="T101"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578">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60" name="Freeform 17"/>
            <p:cNvSpPr>
              <a:spLocks/>
            </p:cNvSpPr>
            <p:nvPr/>
          </p:nvSpPr>
          <p:spPr bwMode="auto">
            <a:xfrm>
              <a:off x="4073525" y="3006044"/>
              <a:ext cx="342900" cy="752475"/>
            </a:xfrm>
            <a:custGeom>
              <a:avLst/>
              <a:gdLst>
                <a:gd name="T0" fmla="*/ 200 w 216"/>
                <a:gd name="T1" fmla="*/ 8 h 474"/>
                <a:gd name="T2" fmla="*/ 188 w 216"/>
                <a:gd name="T3" fmla="*/ 12 h 474"/>
                <a:gd name="T4" fmla="*/ 176 w 216"/>
                <a:gd name="T5" fmla="*/ 24 h 474"/>
                <a:gd name="T6" fmla="*/ 174 w 216"/>
                <a:gd name="T7" fmla="*/ 24 h 474"/>
                <a:gd name="T8" fmla="*/ 136 w 216"/>
                <a:gd name="T9" fmla="*/ 28 h 474"/>
                <a:gd name="T10" fmla="*/ 122 w 216"/>
                <a:gd name="T11" fmla="*/ 40 h 474"/>
                <a:gd name="T12" fmla="*/ 112 w 216"/>
                <a:gd name="T13" fmla="*/ 48 h 474"/>
                <a:gd name="T14" fmla="*/ 92 w 216"/>
                <a:gd name="T15" fmla="*/ 48 h 474"/>
                <a:gd name="T16" fmla="*/ 84 w 216"/>
                <a:gd name="T17" fmla="*/ 76 h 474"/>
                <a:gd name="T18" fmla="*/ 82 w 216"/>
                <a:gd name="T19" fmla="*/ 76 h 474"/>
                <a:gd name="T20" fmla="*/ 66 w 216"/>
                <a:gd name="T21" fmla="*/ 92 h 474"/>
                <a:gd name="T22" fmla="*/ 42 w 216"/>
                <a:gd name="T23" fmla="*/ 120 h 474"/>
                <a:gd name="T24" fmla="*/ 28 w 216"/>
                <a:gd name="T25" fmla="*/ 136 h 474"/>
                <a:gd name="T26" fmla="*/ 26 w 216"/>
                <a:gd name="T27" fmla="*/ 154 h 474"/>
                <a:gd name="T28" fmla="*/ 26 w 216"/>
                <a:gd name="T29" fmla="*/ 170 h 474"/>
                <a:gd name="T30" fmla="*/ 16 w 216"/>
                <a:gd name="T31" fmla="*/ 184 h 474"/>
                <a:gd name="T32" fmla="*/ 16 w 216"/>
                <a:gd name="T33" fmla="*/ 224 h 474"/>
                <a:gd name="T34" fmla="*/ 16 w 216"/>
                <a:gd name="T35" fmla="*/ 224 h 474"/>
                <a:gd name="T36" fmla="*/ 24 w 216"/>
                <a:gd name="T37" fmla="*/ 262 h 474"/>
                <a:gd name="T38" fmla="*/ 6 w 216"/>
                <a:gd name="T39" fmla="*/ 276 h 474"/>
                <a:gd name="T40" fmla="*/ 6 w 216"/>
                <a:gd name="T41" fmla="*/ 324 h 474"/>
                <a:gd name="T42" fmla="*/ 18 w 216"/>
                <a:gd name="T43" fmla="*/ 370 h 474"/>
                <a:gd name="T44" fmla="*/ 2 w 216"/>
                <a:gd name="T45" fmla="*/ 468 h 474"/>
                <a:gd name="T46" fmla="*/ 32 w 216"/>
                <a:gd name="T47" fmla="*/ 456 h 474"/>
                <a:gd name="T48" fmla="*/ 112 w 216"/>
                <a:gd name="T49" fmla="*/ 416 h 474"/>
                <a:gd name="T50" fmla="*/ 116 w 216"/>
                <a:gd name="T51" fmla="*/ 416 h 474"/>
                <a:gd name="T52" fmla="*/ 162 w 216"/>
                <a:gd name="T53" fmla="*/ 416 h 474"/>
                <a:gd name="T54" fmla="*/ 182 w 216"/>
                <a:gd name="T55" fmla="*/ 392 h 474"/>
                <a:gd name="T56" fmla="*/ 190 w 216"/>
                <a:gd name="T57" fmla="*/ 372 h 474"/>
                <a:gd name="T58" fmla="*/ 190 w 216"/>
                <a:gd name="T59" fmla="*/ 368 h 474"/>
                <a:gd name="T60" fmla="*/ 194 w 216"/>
                <a:gd name="T61" fmla="*/ 364 h 474"/>
                <a:gd name="T62" fmla="*/ 190 w 216"/>
                <a:gd name="T63" fmla="*/ 356 h 474"/>
                <a:gd name="T64" fmla="*/ 198 w 216"/>
                <a:gd name="T65" fmla="*/ 336 h 474"/>
                <a:gd name="T66" fmla="*/ 184 w 216"/>
                <a:gd name="T67" fmla="*/ 310 h 474"/>
                <a:gd name="T68" fmla="*/ 180 w 216"/>
                <a:gd name="T69" fmla="*/ 302 h 474"/>
                <a:gd name="T70" fmla="*/ 182 w 216"/>
                <a:gd name="T71" fmla="*/ 294 h 474"/>
                <a:gd name="T72" fmla="*/ 192 w 216"/>
                <a:gd name="T73" fmla="*/ 268 h 474"/>
                <a:gd name="T74" fmla="*/ 202 w 216"/>
                <a:gd name="T75" fmla="*/ 248 h 474"/>
                <a:gd name="T76" fmla="*/ 208 w 216"/>
                <a:gd name="T77" fmla="*/ 200 h 474"/>
                <a:gd name="T78" fmla="*/ 182 w 216"/>
                <a:gd name="T79" fmla="*/ 184 h 474"/>
                <a:gd name="T80" fmla="*/ 176 w 216"/>
                <a:gd name="T81" fmla="*/ 170 h 474"/>
                <a:gd name="T82" fmla="*/ 180 w 216"/>
                <a:gd name="T83" fmla="*/ 146 h 474"/>
                <a:gd name="T84" fmla="*/ 184 w 216"/>
                <a:gd name="T85" fmla="*/ 130 h 474"/>
                <a:gd name="T86" fmla="*/ 188 w 216"/>
                <a:gd name="T87" fmla="*/ 116 h 474"/>
                <a:gd name="T88" fmla="*/ 208 w 216"/>
                <a:gd name="T89" fmla="*/ 112 h 474"/>
                <a:gd name="T90" fmla="*/ 214 w 216"/>
                <a:gd name="T91" fmla="*/ 66 h 474"/>
                <a:gd name="T92" fmla="*/ 200 w 216"/>
                <a:gd name="T93" fmla="*/ 64 h 474"/>
                <a:gd name="T94" fmla="*/ 182 w 216"/>
                <a:gd name="T95" fmla="*/ 52 h 474"/>
                <a:gd name="T96" fmla="*/ 180 w 216"/>
                <a:gd name="T9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474">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62" name="Freeform 18"/>
            <p:cNvSpPr>
              <a:spLocks/>
            </p:cNvSpPr>
            <p:nvPr/>
          </p:nvSpPr>
          <p:spPr bwMode="auto">
            <a:xfrm>
              <a:off x="3984625" y="4288744"/>
              <a:ext cx="546100" cy="635000"/>
            </a:xfrm>
            <a:custGeom>
              <a:avLst/>
              <a:gdLst>
                <a:gd name="T0" fmla="*/ 300 w 344"/>
                <a:gd name="T1" fmla="*/ 66 h 400"/>
                <a:gd name="T2" fmla="*/ 294 w 344"/>
                <a:gd name="T3" fmla="*/ 32 h 400"/>
                <a:gd name="T4" fmla="*/ 282 w 344"/>
                <a:gd name="T5" fmla="*/ 24 h 400"/>
                <a:gd name="T6" fmla="*/ 252 w 344"/>
                <a:gd name="T7" fmla="*/ 44 h 400"/>
                <a:gd name="T8" fmla="*/ 250 w 344"/>
                <a:gd name="T9" fmla="*/ 14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94 w 344"/>
                <a:gd name="T21" fmla="*/ 0 h 400"/>
                <a:gd name="T22" fmla="*/ 70 w 344"/>
                <a:gd name="T23" fmla="*/ 32 h 400"/>
                <a:gd name="T24" fmla="*/ 44 w 344"/>
                <a:gd name="T25" fmla="*/ 32 h 400"/>
                <a:gd name="T26" fmla="*/ 26 w 344"/>
                <a:gd name="T27" fmla="*/ 144 h 400"/>
                <a:gd name="T28" fmla="*/ 24 w 344"/>
                <a:gd name="T29" fmla="*/ 150 h 400"/>
                <a:gd name="T30" fmla="*/ 26 w 344"/>
                <a:gd name="T31" fmla="*/ 198 h 400"/>
                <a:gd name="T32" fmla="*/ 4 w 344"/>
                <a:gd name="T33" fmla="*/ 214 h 400"/>
                <a:gd name="T34" fmla="*/ 14 w 344"/>
                <a:gd name="T35" fmla="*/ 222 h 400"/>
                <a:gd name="T36" fmla="*/ 26 w 344"/>
                <a:gd name="T37" fmla="*/ 226 h 400"/>
                <a:gd name="T38" fmla="*/ 32 w 344"/>
                <a:gd name="T39" fmla="*/ 254 h 400"/>
                <a:gd name="T40" fmla="*/ 28 w 344"/>
                <a:gd name="T41" fmla="*/ 264 h 400"/>
                <a:gd name="T42" fmla="*/ 32 w 344"/>
                <a:gd name="T43" fmla="*/ 296 h 400"/>
                <a:gd name="T44" fmla="*/ 76 w 344"/>
                <a:gd name="T45" fmla="*/ 302 h 400"/>
                <a:gd name="T46" fmla="*/ 88 w 344"/>
                <a:gd name="T47" fmla="*/ 306 h 400"/>
                <a:gd name="T48" fmla="*/ 98 w 344"/>
                <a:gd name="T49" fmla="*/ 286 h 400"/>
                <a:gd name="T50" fmla="*/ 124 w 344"/>
                <a:gd name="T51" fmla="*/ 280 h 400"/>
                <a:gd name="T52" fmla="*/ 134 w 344"/>
                <a:gd name="T53" fmla="*/ 274 h 400"/>
                <a:gd name="T54" fmla="*/ 146 w 344"/>
                <a:gd name="T55" fmla="*/ 272 h 400"/>
                <a:gd name="T56" fmla="*/ 156 w 344"/>
                <a:gd name="T57" fmla="*/ 288 h 400"/>
                <a:gd name="T58" fmla="*/ 162 w 344"/>
                <a:gd name="T59" fmla="*/ 310 h 400"/>
                <a:gd name="T60" fmla="*/ 158 w 344"/>
                <a:gd name="T61" fmla="*/ 340 h 400"/>
                <a:gd name="T62" fmla="*/ 146 w 344"/>
                <a:gd name="T63" fmla="*/ 372 h 400"/>
                <a:gd name="T64" fmla="*/ 168 w 344"/>
                <a:gd name="T65" fmla="*/ 376 h 400"/>
                <a:gd name="T66" fmla="*/ 172 w 344"/>
                <a:gd name="T67" fmla="*/ 398 h 400"/>
                <a:gd name="T68" fmla="*/ 194 w 344"/>
                <a:gd name="T69" fmla="*/ 392 h 400"/>
                <a:gd name="T70" fmla="*/ 216 w 344"/>
                <a:gd name="T71" fmla="*/ 366 h 400"/>
                <a:gd name="T72" fmla="*/ 220 w 344"/>
                <a:gd name="T73" fmla="*/ 354 h 400"/>
                <a:gd name="T74" fmla="*/ 256 w 344"/>
                <a:gd name="T75" fmla="*/ 372 h 400"/>
                <a:gd name="T76" fmla="*/ 270 w 344"/>
                <a:gd name="T77" fmla="*/ 376 h 400"/>
                <a:gd name="T78" fmla="*/ 256 w 344"/>
                <a:gd name="T79" fmla="*/ 344 h 400"/>
                <a:gd name="T80" fmla="*/ 256 w 344"/>
                <a:gd name="T81" fmla="*/ 340 h 400"/>
                <a:gd name="T82" fmla="*/ 292 w 344"/>
                <a:gd name="T83" fmla="*/ 326 h 400"/>
                <a:gd name="T84" fmla="*/ 334 w 344"/>
                <a:gd name="T85" fmla="*/ 330 h 400"/>
                <a:gd name="T86" fmla="*/ 334 w 344"/>
                <a:gd name="T87" fmla="*/ 326 h 400"/>
                <a:gd name="T88" fmla="*/ 344 w 344"/>
                <a:gd name="T89" fmla="*/ 298 h 400"/>
                <a:gd name="T90" fmla="*/ 334 w 344"/>
                <a:gd name="T91" fmla="*/ 284 h 400"/>
                <a:gd name="T92" fmla="*/ 332 w 344"/>
                <a:gd name="T93" fmla="*/ 276 h 400"/>
                <a:gd name="T94" fmla="*/ 326 w 344"/>
                <a:gd name="T95" fmla="*/ 252 h 400"/>
                <a:gd name="T96" fmla="*/ 320 w 344"/>
                <a:gd name="T97" fmla="*/ 232 h 400"/>
                <a:gd name="T98" fmla="*/ 308 w 344"/>
                <a:gd name="T99" fmla="*/ 196 h 400"/>
                <a:gd name="T100" fmla="*/ 300 w 344"/>
                <a:gd name="T101" fmla="*/ 168 h 400"/>
                <a:gd name="T102" fmla="*/ 334 w 344"/>
                <a:gd name="T103" fmla="*/ 124 h 400"/>
                <a:gd name="T104" fmla="*/ 308 w 344"/>
                <a:gd name="T105" fmla="*/ 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400">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68" name="Freeform 19"/>
            <p:cNvSpPr>
              <a:spLocks/>
            </p:cNvSpPr>
            <p:nvPr/>
          </p:nvSpPr>
          <p:spPr bwMode="auto">
            <a:xfrm>
              <a:off x="3921125" y="3923619"/>
              <a:ext cx="774700" cy="485775"/>
            </a:xfrm>
            <a:custGeom>
              <a:avLst/>
              <a:gdLst>
                <a:gd name="T0" fmla="*/ 64 w 488"/>
                <a:gd name="T1" fmla="*/ 10 h 306"/>
                <a:gd name="T2" fmla="*/ 86 w 488"/>
                <a:gd name="T3" fmla="*/ 24 h 306"/>
                <a:gd name="T4" fmla="*/ 98 w 488"/>
                <a:gd name="T5" fmla="*/ 40 h 306"/>
                <a:gd name="T6" fmla="*/ 88 w 488"/>
                <a:gd name="T7" fmla="*/ 52 h 306"/>
                <a:gd name="T8" fmla="*/ 60 w 488"/>
                <a:gd name="T9" fmla="*/ 58 h 306"/>
                <a:gd name="T10" fmla="*/ 64 w 488"/>
                <a:gd name="T11" fmla="*/ 74 h 306"/>
                <a:gd name="T12" fmla="*/ 72 w 488"/>
                <a:gd name="T13" fmla="*/ 108 h 306"/>
                <a:gd name="T14" fmla="*/ 90 w 488"/>
                <a:gd name="T15" fmla="*/ 114 h 306"/>
                <a:gd name="T16" fmla="*/ 92 w 488"/>
                <a:gd name="T17" fmla="*/ 116 h 306"/>
                <a:gd name="T18" fmla="*/ 102 w 488"/>
                <a:gd name="T19" fmla="*/ 130 h 306"/>
                <a:gd name="T20" fmla="*/ 108 w 488"/>
                <a:gd name="T21" fmla="*/ 146 h 306"/>
                <a:gd name="T22" fmla="*/ 106 w 488"/>
                <a:gd name="T23" fmla="*/ 164 h 306"/>
                <a:gd name="T24" fmla="*/ 94 w 488"/>
                <a:gd name="T25" fmla="*/ 178 h 306"/>
                <a:gd name="T26" fmla="*/ 52 w 488"/>
                <a:gd name="T27" fmla="*/ 200 h 306"/>
                <a:gd name="T28" fmla="*/ 8 w 488"/>
                <a:gd name="T29" fmla="*/ 232 h 306"/>
                <a:gd name="T30" fmla="*/ 12 w 488"/>
                <a:gd name="T31" fmla="*/ 254 h 306"/>
                <a:gd name="T32" fmla="*/ 40 w 488"/>
                <a:gd name="T33" fmla="*/ 286 h 306"/>
                <a:gd name="T34" fmla="*/ 52 w 488"/>
                <a:gd name="T35" fmla="*/ 302 h 306"/>
                <a:gd name="T36" fmla="*/ 60 w 488"/>
                <a:gd name="T37" fmla="*/ 278 h 306"/>
                <a:gd name="T38" fmla="*/ 76 w 488"/>
                <a:gd name="T39" fmla="*/ 256 h 306"/>
                <a:gd name="T40" fmla="*/ 100 w 488"/>
                <a:gd name="T41" fmla="*/ 246 h 306"/>
                <a:gd name="T42" fmla="*/ 124 w 488"/>
                <a:gd name="T43" fmla="*/ 224 h 306"/>
                <a:gd name="T44" fmla="*/ 158 w 488"/>
                <a:gd name="T45" fmla="*/ 222 h 306"/>
                <a:gd name="T46" fmla="*/ 192 w 488"/>
                <a:gd name="T47" fmla="*/ 238 h 306"/>
                <a:gd name="T48" fmla="*/ 220 w 488"/>
                <a:gd name="T49" fmla="*/ 242 h 306"/>
                <a:gd name="T50" fmla="*/ 242 w 488"/>
                <a:gd name="T51" fmla="*/ 254 h 306"/>
                <a:gd name="T52" fmla="*/ 242 w 488"/>
                <a:gd name="T53" fmla="*/ 254 h 306"/>
                <a:gd name="T54" fmla="*/ 254 w 488"/>
                <a:gd name="T55" fmla="*/ 264 h 306"/>
                <a:gd name="T56" fmla="*/ 276 w 488"/>
                <a:gd name="T57" fmla="*/ 244 h 306"/>
                <a:gd name="T58" fmla="*/ 296 w 488"/>
                <a:gd name="T59" fmla="*/ 238 h 306"/>
                <a:gd name="T60" fmla="*/ 300 w 488"/>
                <a:gd name="T61" fmla="*/ 252 h 306"/>
                <a:gd name="T62" fmla="*/ 308 w 488"/>
                <a:gd name="T63" fmla="*/ 256 h 306"/>
                <a:gd name="T64" fmla="*/ 328 w 488"/>
                <a:gd name="T65" fmla="*/ 246 h 306"/>
                <a:gd name="T66" fmla="*/ 336 w 488"/>
                <a:gd name="T67" fmla="*/ 250 h 306"/>
                <a:gd name="T68" fmla="*/ 342 w 488"/>
                <a:gd name="T69" fmla="*/ 264 h 306"/>
                <a:gd name="T70" fmla="*/ 348 w 488"/>
                <a:gd name="T71" fmla="*/ 290 h 306"/>
                <a:gd name="T72" fmla="*/ 372 w 488"/>
                <a:gd name="T73" fmla="*/ 268 h 306"/>
                <a:gd name="T74" fmla="*/ 408 w 488"/>
                <a:gd name="T75" fmla="*/ 260 h 306"/>
                <a:gd name="T76" fmla="*/ 432 w 488"/>
                <a:gd name="T77" fmla="*/ 242 h 306"/>
                <a:gd name="T78" fmla="*/ 474 w 488"/>
                <a:gd name="T79" fmla="*/ 228 h 306"/>
                <a:gd name="T80" fmla="*/ 486 w 488"/>
                <a:gd name="T81" fmla="*/ 220 h 306"/>
                <a:gd name="T82" fmla="*/ 460 w 488"/>
                <a:gd name="T83" fmla="*/ 152 h 306"/>
                <a:gd name="T84" fmla="*/ 468 w 488"/>
                <a:gd name="T85" fmla="*/ 130 h 306"/>
                <a:gd name="T86" fmla="*/ 444 w 488"/>
                <a:gd name="T87" fmla="*/ 126 h 306"/>
                <a:gd name="T88" fmla="*/ 430 w 488"/>
                <a:gd name="T89" fmla="*/ 106 h 306"/>
                <a:gd name="T90" fmla="*/ 416 w 488"/>
                <a:gd name="T91" fmla="*/ 100 h 306"/>
                <a:gd name="T92" fmla="*/ 400 w 488"/>
                <a:gd name="T93" fmla="*/ 114 h 306"/>
                <a:gd name="T94" fmla="*/ 388 w 488"/>
                <a:gd name="T95" fmla="*/ 110 h 306"/>
                <a:gd name="T96" fmla="*/ 366 w 488"/>
                <a:gd name="T97" fmla="*/ 86 h 306"/>
                <a:gd name="T98" fmla="*/ 352 w 488"/>
                <a:gd name="T99" fmla="*/ 90 h 306"/>
                <a:gd name="T100" fmla="*/ 328 w 488"/>
                <a:gd name="T101" fmla="*/ 94 h 306"/>
                <a:gd name="T102" fmla="*/ 322 w 488"/>
                <a:gd name="T103" fmla="*/ 90 h 306"/>
                <a:gd name="T104" fmla="*/ 320 w 488"/>
                <a:gd name="T105" fmla="*/ 70 h 306"/>
                <a:gd name="T106" fmla="*/ 216 w 488"/>
                <a:gd name="T107" fmla="*/ 50 h 306"/>
                <a:gd name="T108" fmla="*/ 194 w 488"/>
                <a:gd name="T109" fmla="*/ 38 h 306"/>
                <a:gd name="T110" fmla="*/ 172 w 488"/>
                <a:gd name="T111" fmla="*/ 30 h 306"/>
                <a:gd name="T112" fmla="*/ 132 w 488"/>
                <a:gd name="T113" fmla="*/ 10 h 306"/>
                <a:gd name="T114" fmla="*/ 74 w 488"/>
                <a:gd name="T115"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306">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69" name="Freeform 20"/>
            <p:cNvSpPr>
              <a:spLocks/>
            </p:cNvSpPr>
            <p:nvPr/>
          </p:nvSpPr>
          <p:spPr bwMode="auto">
            <a:xfrm>
              <a:off x="4092575" y="4815794"/>
              <a:ext cx="806450" cy="638175"/>
            </a:xfrm>
            <a:custGeom>
              <a:avLst/>
              <a:gdLst>
                <a:gd name="T0" fmla="*/ 488 w 508"/>
                <a:gd name="T1" fmla="*/ 130 h 402"/>
                <a:gd name="T2" fmla="*/ 508 w 508"/>
                <a:gd name="T3" fmla="*/ 126 h 402"/>
                <a:gd name="T4" fmla="*/ 496 w 508"/>
                <a:gd name="T5" fmla="*/ 110 h 402"/>
                <a:gd name="T6" fmla="*/ 446 w 508"/>
                <a:gd name="T7" fmla="*/ 44 h 402"/>
                <a:gd name="T8" fmla="*/ 402 w 508"/>
                <a:gd name="T9" fmla="*/ 44 h 402"/>
                <a:gd name="T10" fmla="*/ 400 w 508"/>
                <a:gd name="T11" fmla="*/ 58 h 402"/>
                <a:gd name="T12" fmla="*/ 372 w 508"/>
                <a:gd name="T13" fmla="*/ 50 h 402"/>
                <a:gd name="T14" fmla="*/ 332 w 508"/>
                <a:gd name="T15" fmla="*/ 64 h 402"/>
                <a:gd name="T16" fmla="*/ 310 w 508"/>
                <a:gd name="T17" fmla="*/ 70 h 402"/>
                <a:gd name="T18" fmla="*/ 298 w 508"/>
                <a:gd name="T19" fmla="*/ 76 h 402"/>
                <a:gd name="T20" fmla="*/ 286 w 508"/>
                <a:gd name="T21" fmla="*/ 58 h 402"/>
                <a:gd name="T22" fmla="*/ 314 w 508"/>
                <a:gd name="T23" fmla="*/ 22 h 402"/>
                <a:gd name="T24" fmla="*/ 312 w 508"/>
                <a:gd name="T25" fmla="*/ 12 h 402"/>
                <a:gd name="T26" fmla="*/ 288 w 508"/>
                <a:gd name="T27" fmla="*/ 26 h 402"/>
                <a:gd name="T28" fmla="*/ 278 w 508"/>
                <a:gd name="T29" fmla="*/ 20 h 402"/>
                <a:gd name="T30" fmla="*/ 252 w 508"/>
                <a:gd name="T31" fmla="*/ 18 h 402"/>
                <a:gd name="T32" fmla="*/ 236 w 508"/>
                <a:gd name="T33" fmla="*/ 8 h 402"/>
                <a:gd name="T34" fmla="*/ 208 w 508"/>
                <a:gd name="T35" fmla="*/ 2 h 402"/>
                <a:gd name="T36" fmla="*/ 204 w 508"/>
                <a:gd name="T37" fmla="*/ 24 h 402"/>
                <a:gd name="T38" fmla="*/ 210 w 508"/>
                <a:gd name="T39" fmla="*/ 48 h 402"/>
                <a:gd name="T40" fmla="*/ 200 w 508"/>
                <a:gd name="T41" fmla="*/ 54 h 402"/>
                <a:gd name="T42" fmla="*/ 182 w 508"/>
                <a:gd name="T43" fmla="*/ 46 h 402"/>
                <a:gd name="T44" fmla="*/ 156 w 508"/>
                <a:gd name="T45" fmla="*/ 32 h 402"/>
                <a:gd name="T46" fmla="*/ 144 w 508"/>
                <a:gd name="T47" fmla="*/ 80 h 402"/>
                <a:gd name="T48" fmla="*/ 136 w 508"/>
                <a:gd name="T49" fmla="*/ 120 h 402"/>
                <a:gd name="T50" fmla="*/ 104 w 508"/>
                <a:gd name="T51" fmla="*/ 204 h 402"/>
                <a:gd name="T52" fmla="*/ 64 w 508"/>
                <a:gd name="T53" fmla="*/ 248 h 402"/>
                <a:gd name="T54" fmla="*/ 42 w 508"/>
                <a:gd name="T55" fmla="*/ 264 h 402"/>
                <a:gd name="T56" fmla="*/ 10 w 508"/>
                <a:gd name="T57" fmla="*/ 292 h 402"/>
                <a:gd name="T58" fmla="*/ 6 w 508"/>
                <a:gd name="T59" fmla="*/ 368 h 402"/>
                <a:gd name="T60" fmla="*/ 16 w 508"/>
                <a:gd name="T61" fmla="*/ 402 h 402"/>
                <a:gd name="T62" fmla="*/ 44 w 508"/>
                <a:gd name="T63" fmla="*/ 398 h 402"/>
                <a:gd name="T64" fmla="*/ 34 w 508"/>
                <a:gd name="T65" fmla="*/ 372 h 402"/>
                <a:gd name="T66" fmla="*/ 24 w 508"/>
                <a:gd name="T67" fmla="*/ 346 h 402"/>
                <a:gd name="T68" fmla="*/ 64 w 508"/>
                <a:gd name="T69" fmla="*/ 324 h 402"/>
                <a:gd name="T70" fmla="*/ 140 w 508"/>
                <a:gd name="T71" fmla="*/ 288 h 402"/>
                <a:gd name="T72" fmla="*/ 152 w 508"/>
                <a:gd name="T73" fmla="*/ 294 h 402"/>
                <a:gd name="T74" fmla="*/ 192 w 508"/>
                <a:gd name="T75" fmla="*/ 274 h 402"/>
                <a:gd name="T76" fmla="*/ 214 w 508"/>
                <a:gd name="T77" fmla="*/ 266 h 402"/>
                <a:gd name="T78" fmla="*/ 250 w 508"/>
                <a:gd name="T79" fmla="*/ 252 h 402"/>
                <a:gd name="T80" fmla="*/ 260 w 508"/>
                <a:gd name="T81" fmla="*/ 188 h 402"/>
                <a:gd name="T82" fmla="*/ 286 w 508"/>
                <a:gd name="T83" fmla="*/ 230 h 402"/>
                <a:gd name="T84" fmla="*/ 314 w 508"/>
                <a:gd name="T85" fmla="*/ 208 h 402"/>
                <a:gd name="T86" fmla="*/ 332 w 508"/>
                <a:gd name="T87" fmla="*/ 198 h 402"/>
                <a:gd name="T88" fmla="*/ 350 w 508"/>
                <a:gd name="T89" fmla="*/ 190 h 402"/>
                <a:gd name="T90" fmla="*/ 376 w 508"/>
                <a:gd name="T91" fmla="*/ 194 h 402"/>
                <a:gd name="T92" fmla="*/ 392 w 508"/>
                <a:gd name="T93" fmla="*/ 186 h 402"/>
                <a:gd name="T94" fmla="*/ 406 w 508"/>
                <a:gd name="T95" fmla="*/ 182 h 402"/>
                <a:gd name="T96" fmla="*/ 414 w 508"/>
                <a:gd name="T97" fmla="*/ 188 h 402"/>
                <a:gd name="T98" fmla="*/ 432 w 508"/>
                <a:gd name="T99" fmla="*/ 180 h 402"/>
                <a:gd name="T100" fmla="*/ 464 w 508"/>
                <a:gd name="T101"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70" name="Freeform 21"/>
            <p:cNvSpPr>
              <a:spLocks/>
            </p:cNvSpPr>
            <p:nvPr/>
          </p:nvSpPr>
          <p:spPr bwMode="auto">
            <a:xfrm>
              <a:off x="4473575" y="4263344"/>
              <a:ext cx="482600" cy="657225"/>
            </a:xfrm>
            <a:custGeom>
              <a:avLst/>
              <a:gdLst>
                <a:gd name="T0" fmla="*/ 220 w 304"/>
                <a:gd name="T1" fmla="*/ 0 h 414"/>
                <a:gd name="T2" fmla="*/ 206 w 304"/>
                <a:gd name="T3" fmla="*/ 16 h 414"/>
                <a:gd name="T4" fmla="*/ 184 w 304"/>
                <a:gd name="T5" fmla="*/ 32 h 414"/>
                <a:gd name="T6" fmla="*/ 176 w 304"/>
                <a:gd name="T7" fmla="*/ 32 h 414"/>
                <a:gd name="T8" fmla="*/ 174 w 304"/>
                <a:gd name="T9" fmla="*/ 22 h 414"/>
                <a:gd name="T10" fmla="*/ 152 w 304"/>
                <a:gd name="T11" fmla="*/ 24 h 414"/>
                <a:gd name="T12" fmla="*/ 108 w 304"/>
                <a:gd name="T13" fmla="*/ 34 h 414"/>
                <a:gd name="T14" fmla="*/ 72 w 304"/>
                <a:gd name="T15" fmla="*/ 42 h 414"/>
                <a:gd name="T16" fmla="*/ 40 w 304"/>
                <a:gd name="T17" fmla="*/ 56 h 414"/>
                <a:gd name="T18" fmla="*/ 28 w 304"/>
                <a:gd name="T19" fmla="*/ 62 h 414"/>
                <a:gd name="T20" fmla="*/ 16 w 304"/>
                <a:gd name="T21" fmla="*/ 84 h 414"/>
                <a:gd name="T22" fmla="*/ 22 w 304"/>
                <a:gd name="T23" fmla="*/ 92 h 414"/>
                <a:gd name="T24" fmla="*/ 34 w 304"/>
                <a:gd name="T25" fmla="*/ 140 h 414"/>
                <a:gd name="T26" fmla="*/ 32 w 304"/>
                <a:gd name="T27" fmla="*/ 144 h 414"/>
                <a:gd name="T28" fmla="*/ 0 w 304"/>
                <a:gd name="T29" fmla="*/ 200 h 414"/>
                <a:gd name="T30" fmla="*/ 12 w 304"/>
                <a:gd name="T31" fmla="*/ 196 h 414"/>
                <a:gd name="T32" fmla="*/ 18 w 304"/>
                <a:gd name="T33" fmla="*/ 202 h 414"/>
                <a:gd name="T34" fmla="*/ 16 w 304"/>
                <a:gd name="T35" fmla="*/ 226 h 414"/>
                <a:gd name="T36" fmla="*/ 24 w 304"/>
                <a:gd name="T37" fmla="*/ 262 h 414"/>
                <a:gd name="T38" fmla="*/ 40 w 304"/>
                <a:gd name="T39" fmla="*/ 280 h 414"/>
                <a:gd name="T40" fmla="*/ 42 w 304"/>
                <a:gd name="T41" fmla="*/ 304 h 414"/>
                <a:gd name="T42" fmla="*/ 44 w 304"/>
                <a:gd name="T43" fmla="*/ 320 h 414"/>
                <a:gd name="T44" fmla="*/ 44 w 304"/>
                <a:gd name="T45" fmla="*/ 362 h 414"/>
                <a:gd name="T46" fmla="*/ 52 w 304"/>
                <a:gd name="T47" fmla="*/ 362 h 414"/>
                <a:gd name="T48" fmla="*/ 72 w 304"/>
                <a:gd name="T49" fmla="*/ 352 h 414"/>
                <a:gd name="T50" fmla="*/ 84 w 304"/>
                <a:gd name="T51" fmla="*/ 356 h 414"/>
                <a:gd name="T52" fmla="*/ 86 w 304"/>
                <a:gd name="T53" fmla="*/ 366 h 414"/>
                <a:gd name="T54" fmla="*/ 56 w 304"/>
                <a:gd name="T55" fmla="*/ 406 h 414"/>
                <a:gd name="T56" fmla="*/ 72 w 304"/>
                <a:gd name="T57" fmla="*/ 408 h 414"/>
                <a:gd name="T58" fmla="*/ 80 w 304"/>
                <a:gd name="T59" fmla="*/ 406 h 414"/>
                <a:gd name="T60" fmla="*/ 120 w 304"/>
                <a:gd name="T61" fmla="*/ 390 h 414"/>
                <a:gd name="T62" fmla="*/ 142 w 304"/>
                <a:gd name="T63" fmla="*/ 394 h 414"/>
                <a:gd name="T64" fmla="*/ 154 w 304"/>
                <a:gd name="T65" fmla="*/ 390 h 414"/>
                <a:gd name="T66" fmla="*/ 152 w 304"/>
                <a:gd name="T67" fmla="*/ 384 h 414"/>
                <a:gd name="T68" fmla="*/ 150 w 304"/>
                <a:gd name="T69" fmla="*/ 366 h 414"/>
                <a:gd name="T70" fmla="*/ 150 w 304"/>
                <a:gd name="T71" fmla="*/ 358 h 414"/>
                <a:gd name="T72" fmla="*/ 162 w 304"/>
                <a:gd name="T73" fmla="*/ 336 h 414"/>
                <a:gd name="T74" fmla="*/ 162 w 304"/>
                <a:gd name="T75" fmla="*/ 334 h 414"/>
                <a:gd name="T76" fmla="*/ 164 w 304"/>
                <a:gd name="T77" fmla="*/ 324 h 414"/>
                <a:gd name="T78" fmla="*/ 164 w 304"/>
                <a:gd name="T79" fmla="*/ 316 h 414"/>
                <a:gd name="T80" fmla="*/ 178 w 304"/>
                <a:gd name="T81" fmla="*/ 298 h 414"/>
                <a:gd name="T82" fmla="*/ 186 w 304"/>
                <a:gd name="T83" fmla="*/ 278 h 414"/>
                <a:gd name="T84" fmla="*/ 190 w 304"/>
                <a:gd name="T85" fmla="*/ 270 h 414"/>
                <a:gd name="T86" fmla="*/ 206 w 304"/>
                <a:gd name="T87" fmla="*/ 256 h 414"/>
                <a:gd name="T88" fmla="*/ 194 w 304"/>
                <a:gd name="T89" fmla="*/ 242 h 414"/>
                <a:gd name="T90" fmla="*/ 194 w 304"/>
                <a:gd name="T91" fmla="*/ 228 h 414"/>
                <a:gd name="T92" fmla="*/ 224 w 304"/>
                <a:gd name="T93" fmla="*/ 200 h 414"/>
                <a:gd name="T94" fmla="*/ 222 w 304"/>
                <a:gd name="T95" fmla="*/ 192 h 414"/>
                <a:gd name="T96" fmla="*/ 220 w 304"/>
                <a:gd name="T97" fmla="*/ 170 h 414"/>
                <a:gd name="T98" fmla="*/ 230 w 304"/>
                <a:gd name="T99" fmla="*/ 146 h 414"/>
                <a:gd name="T100" fmla="*/ 250 w 304"/>
                <a:gd name="T101" fmla="*/ 136 h 414"/>
                <a:gd name="T102" fmla="*/ 272 w 304"/>
                <a:gd name="T103" fmla="*/ 140 h 414"/>
                <a:gd name="T104" fmla="*/ 284 w 304"/>
                <a:gd name="T105" fmla="*/ 128 h 414"/>
                <a:gd name="T106" fmla="*/ 296 w 304"/>
                <a:gd name="T107" fmla="*/ 108 h 414"/>
                <a:gd name="T108" fmla="*/ 300 w 304"/>
                <a:gd name="T109" fmla="*/ 102 h 414"/>
                <a:gd name="T110" fmla="*/ 296 w 304"/>
                <a:gd name="T111" fmla="*/ 84 h 414"/>
                <a:gd name="T112" fmla="*/ 276 w 304"/>
                <a:gd name="T113" fmla="*/ 52 h 414"/>
                <a:gd name="T114" fmla="*/ 274 w 304"/>
                <a:gd name="T115" fmla="*/ 40 h 414"/>
                <a:gd name="T116" fmla="*/ 264 w 304"/>
                <a:gd name="T117" fmla="*/ 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41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72" name="Freeform 22"/>
            <p:cNvSpPr>
              <a:spLocks/>
            </p:cNvSpPr>
            <p:nvPr/>
          </p:nvSpPr>
          <p:spPr bwMode="auto">
            <a:xfrm>
              <a:off x="4724400" y="4437969"/>
              <a:ext cx="447675" cy="546100"/>
            </a:xfrm>
            <a:custGeom>
              <a:avLst/>
              <a:gdLst>
                <a:gd name="T0" fmla="*/ 132 w 282"/>
                <a:gd name="T1" fmla="*/ 24 h 344"/>
                <a:gd name="T2" fmla="*/ 118 w 282"/>
                <a:gd name="T3" fmla="*/ 40 h 344"/>
                <a:gd name="T4" fmla="*/ 92 w 282"/>
                <a:gd name="T5" fmla="*/ 34 h 344"/>
                <a:gd name="T6" fmla="*/ 78 w 282"/>
                <a:gd name="T7" fmla="*/ 42 h 344"/>
                <a:gd name="T8" fmla="*/ 70 w 282"/>
                <a:gd name="T9" fmla="*/ 74 h 344"/>
                <a:gd name="T10" fmla="*/ 74 w 282"/>
                <a:gd name="T11" fmla="*/ 92 h 344"/>
                <a:gd name="T12" fmla="*/ 46 w 282"/>
                <a:gd name="T13" fmla="*/ 116 h 344"/>
                <a:gd name="T14" fmla="*/ 48 w 282"/>
                <a:gd name="T15" fmla="*/ 134 h 344"/>
                <a:gd name="T16" fmla="*/ 56 w 282"/>
                <a:gd name="T17" fmla="*/ 142 h 344"/>
                <a:gd name="T18" fmla="*/ 56 w 282"/>
                <a:gd name="T19" fmla="*/ 148 h 344"/>
                <a:gd name="T20" fmla="*/ 36 w 282"/>
                <a:gd name="T21" fmla="*/ 166 h 344"/>
                <a:gd name="T22" fmla="*/ 36 w 282"/>
                <a:gd name="T23" fmla="*/ 186 h 344"/>
                <a:gd name="T24" fmla="*/ 30 w 282"/>
                <a:gd name="T25" fmla="*/ 190 h 344"/>
                <a:gd name="T26" fmla="*/ 14 w 282"/>
                <a:gd name="T27" fmla="*/ 208 h 344"/>
                <a:gd name="T28" fmla="*/ 16 w 282"/>
                <a:gd name="T29" fmla="*/ 216 h 344"/>
                <a:gd name="T30" fmla="*/ 16 w 282"/>
                <a:gd name="T31" fmla="*/ 236 h 344"/>
                <a:gd name="T32" fmla="*/ 6 w 282"/>
                <a:gd name="T33" fmla="*/ 250 h 344"/>
                <a:gd name="T34" fmla="*/ 0 w 282"/>
                <a:gd name="T35" fmla="*/ 254 h 344"/>
                <a:gd name="T36" fmla="*/ 6 w 282"/>
                <a:gd name="T37" fmla="*/ 272 h 344"/>
                <a:gd name="T38" fmla="*/ 52 w 282"/>
                <a:gd name="T39" fmla="*/ 272 h 344"/>
                <a:gd name="T40" fmla="*/ 70 w 282"/>
                <a:gd name="T41" fmla="*/ 292 h 344"/>
                <a:gd name="T42" fmla="*/ 102 w 282"/>
                <a:gd name="T43" fmla="*/ 342 h 344"/>
                <a:gd name="T44" fmla="*/ 132 w 282"/>
                <a:gd name="T45" fmla="*/ 340 h 344"/>
                <a:gd name="T46" fmla="*/ 152 w 282"/>
                <a:gd name="T47" fmla="*/ 290 h 344"/>
                <a:gd name="T48" fmla="*/ 172 w 282"/>
                <a:gd name="T49" fmla="*/ 292 h 344"/>
                <a:gd name="T50" fmla="*/ 170 w 282"/>
                <a:gd name="T51" fmla="*/ 276 h 344"/>
                <a:gd name="T52" fmla="*/ 194 w 282"/>
                <a:gd name="T53" fmla="*/ 276 h 344"/>
                <a:gd name="T54" fmla="*/ 208 w 282"/>
                <a:gd name="T55" fmla="*/ 256 h 344"/>
                <a:gd name="T56" fmla="*/ 222 w 282"/>
                <a:gd name="T57" fmla="*/ 226 h 344"/>
                <a:gd name="T58" fmla="*/ 218 w 282"/>
                <a:gd name="T59" fmla="*/ 208 h 344"/>
                <a:gd name="T60" fmla="*/ 236 w 282"/>
                <a:gd name="T61" fmla="*/ 194 h 344"/>
                <a:gd name="T62" fmla="*/ 238 w 282"/>
                <a:gd name="T63" fmla="*/ 182 h 344"/>
                <a:gd name="T64" fmla="*/ 244 w 282"/>
                <a:gd name="T65" fmla="*/ 172 h 344"/>
                <a:gd name="T66" fmla="*/ 238 w 282"/>
                <a:gd name="T67" fmla="*/ 154 h 344"/>
                <a:gd name="T68" fmla="*/ 262 w 282"/>
                <a:gd name="T69" fmla="*/ 134 h 344"/>
                <a:gd name="T70" fmla="*/ 234 w 282"/>
                <a:gd name="T71" fmla="*/ 112 h 344"/>
                <a:gd name="T72" fmla="*/ 242 w 282"/>
                <a:gd name="T73" fmla="*/ 108 h 344"/>
                <a:gd name="T74" fmla="*/ 266 w 282"/>
                <a:gd name="T75" fmla="*/ 96 h 344"/>
                <a:gd name="T76" fmla="*/ 282 w 282"/>
                <a:gd name="T77" fmla="*/ 74 h 344"/>
                <a:gd name="T78" fmla="*/ 270 w 282"/>
                <a:gd name="T79" fmla="*/ 66 h 344"/>
                <a:gd name="T80" fmla="*/ 270 w 282"/>
                <a:gd name="T81" fmla="*/ 58 h 344"/>
                <a:gd name="T82" fmla="*/ 266 w 282"/>
                <a:gd name="T83" fmla="*/ 58 h 344"/>
                <a:gd name="T84" fmla="*/ 256 w 282"/>
                <a:gd name="T85" fmla="*/ 64 h 344"/>
                <a:gd name="T86" fmla="*/ 234 w 282"/>
                <a:gd name="T87" fmla="*/ 54 h 344"/>
                <a:gd name="T88" fmla="*/ 226 w 282"/>
                <a:gd name="T89" fmla="*/ 42 h 344"/>
                <a:gd name="T90" fmla="*/ 222 w 282"/>
                <a:gd name="T91" fmla="*/ 50 h 344"/>
                <a:gd name="T92" fmla="*/ 208 w 282"/>
                <a:gd name="T93" fmla="*/ 60 h 344"/>
                <a:gd name="T94" fmla="*/ 186 w 282"/>
                <a:gd name="T95" fmla="*/ 60 h 344"/>
                <a:gd name="T96" fmla="*/ 178 w 282"/>
                <a:gd name="T97" fmla="*/ 54 h 344"/>
                <a:gd name="T98" fmla="*/ 170 w 282"/>
                <a:gd name="T99" fmla="*/ 30 h 344"/>
                <a:gd name="T100" fmla="*/ 160 w 282"/>
                <a:gd name="T101" fmla="*/ 2 h 344"/>
                <a:gd name="T102" fmla="*/ 146 w 282"/>
                <a:gd name="T10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344">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75" name="Freeform 23"/>
            <p:cNvSpPr>
              <a:spLocks/>
            </p:cNvSpPr>
            <p:nvPr/>
          </p:nvSpPr>
          <p:spPr bwMode="auto">
            <a:xfrm>
              <a:off x="4924425" y="4091894"/>
              <a:ext cx="384175" cy="444500"/>
            </a:xfrm>
            <a:custGeom>
              <a:avLst/>
              <a:gdLst>
                <a:gd name="T0" fmla="*/ 136 w 242"/>
                <a:gd name="T1" fmla="*/ 8 h 280"/>
                <a:gd name="T2" fmla="*/ 116 w 242"/>
                <a:gd name="T3" fmla="*/ 10 h 280"/>
                <a:gd name="T4" fmla="*/ 84 w 242"/>
                <a:gd name="T5" fmla="*/ 4 h 280"/>
                <a:gd name="T6" fmla="*/ 62 w 242"/>
                <a:gd name="T7" fmla="*/ 28 h 280"/>
                <a:gd name="T8" fmla="*/ 54 w 242"/>
                <a:gd name="T9" fmla="*/ 64 h 280"/>
                <a:gd name="T10" fmla="*/ 44 w 242"/>
                <a:gd name="T11" fmla="*/ 74 h 280"/>
                <a:gd name="T12" fmla="*/ 42 w 242"/>
                <a:gd name="T13" fmla="*/ 88 h 280"/>
                <a:gd name="T14" fmla="*/ 32 w 242"/>
                <a:gd name="T15" fmla="*/ 106 h 280"/>
                <a:gd name="T16" fmla="*/ 6 w 242"/>
                <a:gd name="T17" fmla="*/ 140 h 280"/>
                <a:gd name="T18" fmla="*/ 0 w 242"/>
                <a:gd name="T19" fmla="*/ 148 h 280"/>
                <a:gd name="T20" fmla="*/ 20 w 242"/>
                <a:gd name="T21" fmla="*/ 186 h 280"/>
                <a:gd name="T22" fmla="*/ 30 w 242"/>
                <a:gd name="T23" fmla="*/ 202 h 280"/>
                <a:gd name="T24" fmla="*/ 30 w 242"/>
                <a:gd name="T25" fmla="*/ 206 h 280"/>
                <a:gd name="T26" fmla="*/ 28 w 242"/>
                <a:gd name="T27" fmla="*/ 210 h 280"/>
                <a:gd name="T28" fmla="*/ 40 w 242"/>
                <a:gd name="T29" fmla="*/ 214 h 280"/>
                <a:gd name="T30" fmla="*/ 48 w 242"/>
                <a:gd name="T31" fmla="*/ 224 h 280"/>
                <a:gd name="T32" fmla="*/ 56 w 242"/>
                <a:gd name="T33" fmla="*/ 262 h 280"/>
                <a:gd name="T34" fmla="*/ 64 w 242"/>
                <a:gd name="T35" fmla="*/ 270 h 280"/>
                <a:gd name="T36" fmla="*/ 74 w 242"/>
                <a:gd name="T37" fmla="*/ 272 h 280"/>
                <a:gd name="T38" fmla="*/ 84 w 242"/>
                <a:gd name="T39" fmla="*/ 268 h 280"/>
                <a:gd name="T40" fmla="*/ 90 w 242"/>
                <a:gd name="T41" fmla="*/ 260 h 280"/>
                <a:gd name="T42" fmla="*/ 104 w 242"/>
                <a:gd name="T43" fmla="*/ 250 h 280"/>
                <a:gd name="T44" fmla="*/ 122 w 242"/>
                <a:gd name="T45" fmla="*/ 270 h 280"/>
                <a:gd name="T46" fmla="*/ 134 w 242"/>
                <a:gd name="T47" fmla="*/ 272 h 280"/>
                <a:gd name="T48" fmla="*/ 150 w 242"/>
                <a:gd name="T49" fmla="*/ 268 h 280"/>
                <a:gd name="T50" fmla="*/ 166 w 242"/>
                <a:gd name="T51" fmla="*/ 280 h 280"/>
                <a:gd name="T52" fmla="*/ 170 w 242"/>
                <a:gd name="T53" fmla="*/ 246 h 280"/>
                <a:gd name="T54" fmla="*/ 180 w 242"/>
                <a:gd name="T55" fmla="*/ 234 h 280"/>
                <a:gd name="T56" fmla="*/ 172 w 242"/>
                <a:gd name="T57" fmla="*/ 224 h 280"/>
                <a:gd name="T58" fmla="*/ 178 w 242"/>
                <a:gd name="T59" fmla="*/ 220 h 280"/>
                <a:gd name="T60" fmla="*/ 204 w 242"/>
                <a:gd name="T61" fmla="*/ 188 h 280"/>
                <a:gd name="T62" fmla="*/ 204 w 242"/>
                <a:gd name="T63" fmla="*/ 204 h 280"/>
                <a:gd name="T64" fmla="*/ 226 w 242"/>
                <a:gd name="T65" fmla="*/ 172 h 280"/>
                <a:gd name="T66" fmla="*/ 228 w 242"/>
                <a:gd name="T67" fmla="*/ 136 h 280"/>
                <a:gd name="T68" fmla="*/ 214 w 242"/>
                <a:gd name="T69" fmla="*/ 136 h 280"/>
                <a:gd name="T70" fmla="*/ 210 w 242"/>
                <a:gd name="T71" fmla="*/ 128 h 280"/>
                <a:gd name="T72" fmla="*/ 230 w 242"/>
                <a:gd name="T73" fmla="*/ 116 h 280"/>
                <a:gd name="T74" fmla="*/ 240 w 242"/>
                <a:gd name="T75" fmla="*/ 106 h 280"/>
                <a:gd name="T76" fmla="*/ 232 w 242"/>
                <a:gd name="T77" fmla="*/ 70 h 280"/>
                <a:gd name="T78" fmla="*/ 220 w 242"/>
                <a:gd name="T79" fmla="*/ 68 h 280"/>
                <a:gd name="T80" fmla="*/ 220 w 242"/>
                <a:gd name="T81" fmla="*/ 64 h 280"/>
                <a:gd name="T82" fmla="*/ 214 w 242"/>
                <a:gd name="T83" fmla="*/ 54 h 280"/>
                <a:gd name="T84" fmla="*/ 172 w 242"/>
                <a:gd name="T85" fmla="*/ 48 h 280"/>
                <a:gd name="T86" fmla="*/ 156 w 242"/>
                <a:gd name="T87" fmla="*/ 64 h 280"/>
                <a:gd name="T88" fmla="*/ 154 w 242"/>
                <a:gd name="T89" fmla="*/ 36 h 280"/>
                <a:gd name="T90" fmla="*/ 178 w 242"/>
                <a:gd name="T91" fmla="*/ 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80">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76" name="Freeform 24"/>
            <p:cNvSpPr>
              <a:spLocks/>
            </p:cNvSpPr>
            <p:nvPr/>
          </p:nvSpPr>
          <p:spPr bwMode="auto">
            <a:xfrm>
              <a:off x="4549775" y="3707719"/>
              <a:ext cx="485775" cy="593725"/>
            </a:xfrm>
            <a:custGeom>
              <a:avLst/>
              <a:gdLst>
                <a:gd name="T0" fmla="*/ 192 w 306"/>
                <a:gd name="T1" fmla="*/ 106 h 374"/>
                <a:gd name="T2" fmla="*/ 180 w 306"/>
                <a:gd name="T3" fmla="*/ 70 h 374"/>
                <a:gd name="T4" fmla="*/ 142 w 306"/>
                <a:gd name="T5" fmla="*/ 46 h 374"/>
                <a:gd name="T6" fmla="*/ 110 w 306"/>
                <a:gd name="T7" fmla="*/ 34 h 374"/>
                <a:gd name="T8" fmla="*/ 96 w 306"/>
                <a:gd name="T9" fmla="*/ 22 h 374"/>
                <a:gd name="T10" fmla="*/ 76 w 306"/>
                <a:gd name="T11" fmla="*/ 2 h 374"/>
                <a:gd name="T12" fmla="*/ 96 w 306"/>
                <a:gd name="T13" fmla="*/ 34 h 374"/>
                <a:gd name="T14" fmla="*/ 86 w 306"/>
                <a:gd name="T15" fmla="*/ 60 h 374"/>
                <a:gd name="T16" fmla="*/ 74 w 306"/>
                <a:gd name="T17" fmla="*/ 72 h 374"/>
                <a:gd name="T18" fmla="*/ 64 w 306"/>
                <a:gd name="T19" fmla="*/ 66 h 374"/>
                <a:gd name="T20" fmla="*/ 38 w 306"/>
                <a:gd name="T21" fmla="*/ 46 h 374"/>
                <a:gd name="T22" fmla="*/ 46 w 306"/>
                <a:gd name="T23" fmla="*/ 70 h 374"/>
                <a:gd name="T24" fmla="*/ 46 w 306"/>
                <a:gd name="T25" fmla="*/ 74 h 374"/>
                <a:gd name="T26" fmla="*/ 28 w 306"/>
                <a:gd name="T27" fmla="*/ 88 h 374"/>
                <a:gd name="T28" fmla="*/ 22 w 306"/>
                <a:gd name="T29" fmla="*/ 94 h 374"/>
                <a:gd name="T30" fmla="*/ 24 w 306"/>
                <a:gd name="T31" fmla="*/ 116 h 374"/>
                <a:gd name="T32" fmla="*/ 18 w 306"/>
                <a:gd name="T33" fmla="*/ 126 h 374"/>
                <a:gd name="T34" fmla="*/ 16 w 306"/>
                <a:gd name="T35" fmla="*/ 126 h 374"/>
                <a:gd name="T36" fmla="*/ 2 w 306"/>
                <a:gd name="T37" fmla="*/ 126 h 374"/>
                <a:gd name="T38" fmla="*/ 18 w 306"/>
                <a:gd name="T39" fmla="*/ 144 h 374"/>
                <a:gd name="T40" fmla="*/ 28 w 306"/>
                <a:gd name="T41" fmla="*/ 162 h 374"/>
                <a:gd name="T42" fmla="*/ 42 w 306"/>
                <a:gd name="T43" fmla="*/ 160 h 374"/>
                <a:gd name="T44" fmla="*/ 60 w 306"/>
                <a:gd name="T45" fmla="*/ 166 h 374"/>
                <a:gd name="T46" fmla="*/ 70 w 306"/>
                <a:gd name="T47" fmla="*/ 178 h 374"/>
                <a:gd name="T48" fmla="*/ 68 w 306"/>
                <a:gd name="T49" fmla="*/ 200 h 374"/>
                <a:gd name="T50" fmla="*/ 72 w 306"/>
                <a:gd name="T51" fmla="*/ 210 h 374"/>
                <a:gd name="T52" fmla="*/ 60 w 306"/>
                <a:gd name="T53" fmla="*/ 218 h 374"/>
                <a:gd name="T54" fmla="*/ 52 w 306"/>
                <a:gd name="T55" fmla="*/ 224 h 374"/>
                <a:gd name="T56" fmla="*/ 50 w 306"/>
                <a:gd name="T57" fmla="*/ 230 h 374"/>
                <a:gd name="T58" fmla="*/ 52 w 306"/>
                <a:gd name="T59" fmla="*/ 254 h 374"/>
                <a:gd name="T60" fmla="*/ 76 w 306"/>
                <a:gd name="T61" fmla="*/ 258 h 374"/>
                <a:gd name="T62" fmla="*/ 102 w 306"/>
                <a:gd name="T63" fmla="*/ 352 h 374"/>
                <a:gd name="T64" fmla="*/ 100 w 306"/>
                <a:gd name="T65" fmla="*/ 364 h 374"/>
                <a:gd name="T66" fmla="*/ 146 w 306"/>
                <a:gd name="T67" fmla="*/ 346 h 374"/>
                <a:gd name="T68" fmla="*/ 134 w 306"/>
                <a:gd name="T69" fmla="*/ 374 h 374"/>
                <a:gd name="T70" fmla="*/ 146 w 306"/>
                <a:gd name="T71" fmla="*/ 366 h 374"/>
                <a:gd name="T72" fmla="*/ 156 w 306"/>
                <a:gd name="T73" fmla="*/ 350 h 374"/>
                <a:gd name="T74" fmla="*/ 174 w 306"/>
                <a:gd name="T75" fmla="*/ 340 h 374"/>
                <a:gd name="T76" fmla="*/ 220 w 306"/>
                <a:gd name="T77" fmla="*/ 360 h 374"/>
                <a:gd name="T78" fmla="*/ 260 w 306"/>
                <a:gd name="T79" fmla="*/ 342 h 374"/>
                <a:gd name="T80" fmla="*/ 272 w 306"/>
                <a:gd name="T81" fmla="*/ 320 h 374"/>
                <a:gd name="T82" fmla="*/ 260 w 306"/>
                <a:gd name="T83" fmla="*/ 296 h 374"/>
                <a:gd name="T84" fmla="*/ 300 w 306"/>
                <a:gd name="T85" fmla="*/ 292 h 374"/>
                <a:gd name="T86" fmla="*/ 306 w 306"/>
                <a:gd name="T87" fmla="*/ 246 h 374"/>
                <a:gd name="T88" fmla="*/ 290 w 306"/>
                <a:gd name="T89" fmla="*/ 226 h 374"/>
                <a:gd name="T90" fmla="*/ 272 w 306"/>
                <a:gd name="T91" fmla="*/ 232 h 374"/>
                <a:gd name="T92" fmla="*/ 256 w 306"/>
                <a:gd name="T93" fmla="*/ 226 h 374"/>
                <a:gd name="T94" fmla="*/ 244 w 306"/>
                <a:gd name="T95" fmla="*/ 210 h 374"/>
                <a:gd name="T96" fmla="*/ 226 w 306"/>
                <a:gd name="T97" fmla="*/ 198 h 374"/>
                <a:gd name="T98" fmla="*/ 216 w 306"/>
                <a:gd name="T99" fmla="*/ 186 h 374"/>
                <a:gd name="T100" fmla="*/ 216 w 306"/>
                <a:gd name="T101" fmla="*/ 180 h 374"/>
                <a:gd name="T102" fmla="*/ 230 w 306"/>
                <a:gd name="T103" fmla="*/ 152 h 374"/>
                <a:gd name="T104" fmla="*/ 234 w 306"/>
                <a:gd name="T105" fmla="*/ 128 h 374"/>
                <a:gd name="T106" fmla="*/ 258 w 306"/>
                <a:gd name="T107" fmla="*/ 130 h 374"/>
                <a:gd name="T108" fmla="*/ 260 w 306"/>
                <a:gd name="T109" fmla="*/ 104 h 374"/>
                <a:gd name="T110" fmla="*/ 230 w 306"/>
                <a:gd name="T111" fmla="*/ 122 h 374"/>
                <a:gd name="T112" fmla="*/ 214 w 306"/>
                <a:gd name="T113" fmla="*/ 120 h 374"/>
                <a:gd name="T114" fmla="*/ 194 w 306"/>
                <a:gd name="T11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74">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83" name="Freeform 25"/>
            <p:cNvSpPr>
              <a:spLocks/>
            </p:cNvSpPr>
            <p:nvPr/>
          </p:nvSpPr>
          <p:spPr bwMode="auto">
            <a:xfrm>
              <a:off x="4645025" y="3021919"/>
              <a:ext cx="127000" cy="184150"/>
            </a:xfrm>
            <a:custGeom>
              <a:avLst/>
              <a:gdLst>
                <a:gd name="T0" fmla="*/ 46 w 80"/>
                <a:gd name="T1" fmla="*/ 2 h 116"/>
                <a:gd name="T2" fmla="*/ 44 w 80"/>
                <a:gd name="T3" fmla="*/ 0 h 116"/>
                <a:gd name="T4" fmla="*/ 44 w 80"/>
                <a:gd name="T5" fmla="*/ 0 h 116"/>
                <a:gd name="T6" fmla="*/ 40 w 80"/>
                <a:gd name="T7" fmla="*/ 2 h 116"/>
                <a:gd name="T8" fmla="*/ 38 w 80"/>
                <a:gd name="T9" fmla="*/ 4 h 116"/>
                <a:gd name="T10" fmla="*/ 32 w 80"/>
                <a:gd name="T11" fmla="*/ 14 h 116"/>
                <a:gd name="T12" fmla="*/ 28 w 80"/>
                <a:gd name="T13" fmla="*/ 12 h 116"/>
                <a:gd name="T14" fmla="*/ 28 w 80"/>
                <a:gd name="T15" fmla="*/ 12 h 116"/>
                <a:gd name="T16" fmla="*/ 28 w 80"/>
                <a:gd name="T17" fmla="*/ 14 h 116"/>
                <a:gd name="T18" fmla="*/ 22 w 80"/>
                <a:gd name="T19" fmla="*/ 20 h 116"/>
                <a:gd name="T20" fmla="*/ 18 w 80"/>
                <a:gd name="T21" fmla="*/ 22 h 116"/>
                <a:gd name="T22" fmla="*/ 10 w 80"/>
                <a:gd name="T23" fmla="*/ 26 h 116"/>
                <a:gd name="T24" fmla="*/ 8 w 80"/>
                <a:gd name="T25" fmla="*/ 32 h 116"/>
                <a:gd name="T26" fmla="*/ 8 w 80"/>
                <a:gd name="T27" fmla="*/ 32 h 116"/>
                <a:gd name="T28" fmla="*/ 8 w 80"/>
                <a:gd name="T29" fmla="*/ 44 h 116"/>
                <a:gd name="T30" fmla="*/ 6 w 80"/>
                <a:gd name="T31" fmla="*/ 48 h 116"/>
                <a:gd name="T32" fmla="*/ 4 w 80"/>
                <a:gd name="T33" fmla="*/ 50 h 116"/>
                <a:gd name="T34" fmla="*/ 0 w 80"/>
                <a:gd name="T35" fmla="*/ 60 h 116"/>
                <a:gd name="T36" fmla="*/ 0 w 80"/>
                <a:gd name="T37" fmla="*/ 60 h 116"/>
                <a:gd name="T38" fmla="*/ 0 w 80"/>
                <a:gd name="T39" fmla="*/ 66 h 116"/>
                <a:gd name="T40" fmla="*/ 0 w 80"/>
                <a:gd name="T41" fmla="*/ 78 h 116"/>
                <a:gd name="T42" fmla="*/ 4 w 80"/>
                <a:gd name="T43" fmla="*/ 102 h 116"/>
                <a:gd name="T44" fmla="*/ 4 w 80"/>
                <a:gd name="T45" fmla="*/ 102 h 116"/>
                <a:gd name="T46" fmla="*/ 8 w 80"/>
                <a:gd name="T47" fmla="*/ 106 h 116"/>
                <a:gd name="T48" fmla="*/ 18 w 80"/>
                <a:gd name="T49" fmla="*/ 112 h 116"/>
                <a:gd name="T50" fmla="*/ 36 w 80"/>
                <a:gd name="T51" fmla="*/ 116 h 116"/>
                <a:gd name="T52" fmla="*/ 36 w 80"/>
                <a:gd name="T53" fmla="*/ 116 h 116"/>
                <a:gd name="T54" fmla="*/ 44 w 80"/>
                <a:gd name="T55" fmla="*/ 114 h 116"/>
                <a:gd name="T56" fmla="*/ 54 w 80"/>
                <a:gd name="T57" fmla="*/ 110 h 116"/>
                <a:gd name="T58" fmla="*/ 50 w 80"/>
                <a:gd name="T59" fmla="*/ 100 h 116"/>
                <a:gd name="T60" fmla="*/ 50 w 80"/>
                <a:gd name="T61" fmla="*/ 98 h 116"/>
                <a:gd name="T62" fmla="*/ 50 w 80"/>
                <a:gd name="T63" fmla="*/ 98 h 116"/>
                <a:gd name="T64" fmla="*/ 52 w 80"/>
                <a:gd name="T65" fmla="*/ 90 h 116"/>
                <a:gd name="T66" fmla="*/ 52 w 80"/>
                <a:gd name="T67" fmla="*/ 90 h 116"/>
                <a:gd name="T68" fmla="*/ 60 w 80"/>
                <a:gd name="T69" fmla="*/ 74 h 116"/>
                <a:gd name="T70" fmla="*/ 76 w 80"/>
                <a:gd name="T71" fmla="*/ 74 h 116"/>
                <a:gd name="T72" fmla="*/ 80 w 80"/>
                <a:gd name="T73" fmla="*/ 74 h 116"/>
                <a:gd name="T74" fmla="*/ 80 w 80"/>
                <a:gd name="T75" fmla="*/ 74 h 116"/>
                <a:gd name="T76" fmla="*/ 74 w 80"/>
                <a:gd name="T77" fmla="*/ 64 h 116"/>
                <a:gd name="T78" fmla="*/ 64 w 80"/>
                <a:gd name="T79" fmla="*/ 48 h 116"/>
                <a:gd name="T80" fmla="*/ 58 w 80"/>
                <a:gd name="T81" fmla="*/ 40 h 116"/>
                <a:gd name="T82" fmla="*/ 58 w 80"/>
                <a:gd name="T83" fmla="*/ 40 h 116"/>
                <a:gd name="T84" fmla="*/ 54 w 80"/>
                <a:gd name="T85" fmla="*/ 30 h 116"/>
                <a:gd name="T86" fmla="*/ 52 w 80"/>
                <a:gd name="T87" fmla="*/ 18 h 116"/>
                <a:gd name="T88" fmla="*/ 52 w 80"/>
                <a:gd name="T89" fmla="*/ 18 h 116"/>
                <a:gd name="T90" fmla="*/ 48 w 80"/>
                <a:gd name="T91" fmla="*/ 8 h 116"/>
                <a:gd name="T92" fmla="*/ 46 w 80"/>
                <a:gd name="T93" fmla="*/ 2 h 116"/>
                <a:gd name="T94" fmla="*/ 46 w 80"/>
                <a:gd name="T9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16">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84" name="Freeform 26"/>
            <p:cNvSpPr>
              <a:spLocks/>
            </p:cNvSpPr>
            <p:nvPr/>
          </p:nvSpPr>
          <p:spPr bwMode="auto">
            <a:xfrm>
              <a:off x="4518025" y="2939369"/>
              <a:ext cx="168275" cy="180975"/>
            </a:xfrm>
            <a:custGeom>
              <a:avLst/>
              <a:gdLst>
                <a:gd name="T0" fmla="*/ 52 w 106"/>
                <a:gd name="T1" fmla="*/ 26 h 114"/>
                <a:gd name="T2" fmla="*/ 38 w 106"/>
                <a:gd name="T3" fmla="*/ 24 h 114"/>
                <a:gd name="T4" fmla="*/ 38 w 106"/>
                <a:gd name="T5" fmla="*/ 30 h 114"/>
                <a:gd name="T6" fmla="*/ 18 w 106"/>
                <a:gd name="T7" fmla="*/ 38 h 114"/>
                <a:gd name="T8" fmla="*/ 18 w 106"/>
                <a:gd name="T9" fmla="*/ 40 h 114"/>
                <a:gd name="T10" fmla="*/ 18 w 106"/>
                <a:gd name="T11" fmla="*/ 48 h 114"/>
                <a:gd name="T12" fmla="*/ 24 w 106"/>
                <a:gd name="T13" fmla="*/ 58 h 114"/>
                <a:gd name="T14" fmla="*/ 24 w 106"/>
                <a:gd name="T15" fmla="*/ 60 h 114"/>
                <a:gd name="T16" fmla="*/ 4 w 106"/>
                <a:gd name="T17" fmla="*/ 82 h 114"/>
                <a:gd name="T18" fmla="*/ 0 w 106"/>
                <a:gd name="T19" fmla="*/ 86 h 114"/>
                <a:gd name="T20" fmla="*/ 4 w 106"/>
                <a:gd name="T21" fmla="*/ 96 h 114"/>
                <a:gd name="T22" fmla="*/ 20 w 106"/>
                <a:gd name="T23" fmla="*/ 100 h 114"/>
                <a:gd name="T24" fmla="*/ 32 w 106"/>
                <a:gd name="T25" fmla="*/ 102 h 114"/>
                <a:gd name="T26" fmla="*/ 40 w 106"/>
                <a:gd name="T27" fmla="*/ 106 h 114"/>
                <a:gd name="T28" fmla="*/ 48 w 106"/>
                <a:gd name="T29" fmla="*/ 110 h 114"/>
                <a:gd name="T30" fmla="*/ 62 w 106"/>
                <a:gd name="T31" fmla="*/ 114 h 114"/>
                <a:gd name="T32" fmla="*/ 66 w 106"/>
                <a:gd name="T33" fmla="*/ 112 h 114"/>
                <a:gd name="T34" fmla="*/ 78 w 106"/>
                <a:gd name="T35" fmla="*/ 98 h 114"/>
                <a:gd name="T36" fmla="*/ 80 w 106"/>
                <a:gd name="T37" fmla="*/ 66 h 114"/>
                <a:gd name="T38" fmla="*/ 96 w 106"/>
                <a:gd name="T39" fmla="*/ 68 h 114"/>
                <a:gd name="T40" fmla="*/ 102 w 106"/>
                <a:gd name="T41" fmla="*/ 62 h 114"/>
                <a:gd name="T42" fmla="*/ 96 w 106"/>
                <a:gd name="T43" fmla="*/ 30 h 114"/>
                <a:gd name="T44" fmla="*/ 102 w 106"/>
                <a:gd name="T45" fmla="*/ 26 h 114"/>
                <a:gd name="T46" fmla="*/ 106 w 106"/>
                <a:gd name="T47" fmla="*/ 22 h 114"/>
                <a:gd name="T48" fmla="*/ 86 w 106"/>
                <a:gd name="T49" fmla="*/ 18 h 114"/>
                <a:gd name="T50" fmla="*/ 68 w 106"/>
                <a:gd name="T51" fmla="*/ 6 h 114"/>
                <a:gd name="T52" fmla="*/ 62 w 106"/>
                <a:gd name="T53" fmla="*/ 2 h 114"/>
                <a:gd name="T54" fmla="*/ 48 w 106"/>
                <a:gd name="T55" fmla="*/ 2 h 114"/>
                <a:gd name="T56" fmla="*/ 44 w 106"/>
                <a:gd name="T57" fmla="*/ 2 h 114"/>
                <a:gd name="T58" fmla="*/ 50 w 106"/>
                <a:gd name="T59" fmla="*/ 10 h 114"/>
                <a:gd name="T60" fmla="*/ 54 w 106"/>
                <a:gd name="T61" fmla="*/ 16 h 114"/>
                <a:gd name="T62" fmla="*/ 52 w 106"/>
                <a:gd name="T6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91" name="Freeform 27"/>
            <p:cNvSpPr>
              <a:spLocks/>
            </p:cNvSpPr>
            <p:nvPr/>
          </p:nvSpPr>
          <p:spPr bwMode="auto">
            <a:xfrm>
              <a:off x="4803775" y="2580594"/>
              <a:ext cx="596900" cy="568325"/>
            </a:xfrm>
            <a:custGeom>
              <a:avLst/>
              <a:gdLst>
                <a:gd name="T0" fmla="*/ 162 w 376"/>
                <a:gd name="T1" fmla="*/ 60 h 358"/>
                <a:gd name="T2" fmla="*/ 160 w 376"/>
                <a:gd name="T3" fmla="*/ 80 h 358"/>
                <a:gd name="T4" fmla="*/ 140 w 376"/>
                <a:gd name="T5" fmla="*/ 80 h 358"/>
                <a:gd name="T6" fmla="*/ 116 w 376"/>
                <a:gd name="T7" fmla="*/ 92 h 358"/>
                <a:gd name="T8" fmla="*/ 92 w 376"/>
                <a:gd name="T9" fmla="*/ 112 h 358"/>
                <a:gd name="T10" fmla="*/ 70 w 376"/>
                <a:gd name="T11" fmla="*/ 138 h 358"/>
                <a:gd name="T12" fmla="*/ 54 w 376"/>
                <a:gd name="T13" fmla="*/ 148 h 358"/>
                <a:gd name="T14" fmla="*/ 42 w 376"/>
                <a:gd name="T15" fmla="*/ 138 h 358"/>
                <a:gd name="T16" fmla="*/ 24 w 376"/>
                <a:gd name="T17" fmla="*/ 122 h 358"/>
                <a:gd name="T18" fmla="*/ 22 w 376"/>
                <a:gd name="T19" fmla="*/ 184 h 358"/>
                <a:gd name="T20" fmla="*/ 4 w 376"/>
                <a:gd name="T21" fmla="*/ 220 h 358"/>
                <a:gd name="T22" fmla="*/ 2 w 376"/>
                <a:gd name="T23" fmla="*/ 232 h 358"/>
                <a:gd name="T24" fmla="*/ 32 w 376"/>
                <a:gd name="T25" fmla="*/ 238 h 358"/>
                <a:gd name="T26" fmla="*/ 34 w 376"/>
                <a:gd name="T27" fmla="*/ 240 h 358"/>
                <a:gd name="T28" fmla="*/ 46 w 376"/>
                <a:gd name="T29" fmla="*/ 248 h 358"/>
                <a:gd name="T30" fmla="*/ 48 w 376"/>
                <a:gd name="T31" fmla="*/ 248 h 358"/>
                <a:gd name="T32" fmla="*/ 54 w 376"/>
                <a:gd name="T33" fmla="*/ 264 h 358"/>
                <a:gd name="T34" fmla="*/ 92 w 376"/>
                <a:gd name="T35" fmla="*/ 260 h 358"/>
                <a:gd name="T36" fmla="*/ 112 w 376"/>
                <a:gd name="T37" fmla="*/ 224 h 358"/>
                <a:gd name="T38" fmla="*/ 138 w 376"/>
                <a:gd name="T39" fmla="*/ 204 h 358"/>
                <a:gd name="T40" fmla="*/ 154 w 376"/>
                <a:gd name="T41" fmla="*/ 196 h 358"/>
                <a:gd name="T42" fmla="*/ 164 w 376"/>
                <a:gd name="T43" fmla="*/ 194 h 358"/>
                <a:gd name="T44" fmla="*/ 174 w 376"/>
                <a:gd name="T45" fmla="*/ 200 h 358"/>
                <a:gd name="T46" fmla="*/ 188 w 376"/>
                <a:gd name="T47" fmla="*/ 220 h 358"/>
                <a:gd name="T48" fmla="*/ 188 w 376"/>
                <a:gd name="T49" fmla="*/ 254 h 358"/>
                <a:gd name="T50" fmla="*/ 184 w 376"/>
                <a:gd name="T51" fmla="*/ 268 h 358"/>
                <a:gd name="T52" fmla="*/ 174 w 376"/>
                <a:gd name="T53" fmla="*/ 284 h 358"/>
                <a:gd name="T54" fmla="*/ 172 w 376"/>
                <a:gd name="T55" fmla="*/ 312 h 358"/>
                <a:gd name="T56" fmla="*/ 184 w 376"/>
                <a:gd name="T57" fmla="*/ 302 h 358"/>
                <a:gd name="T58" fmla="*/ 194 w 376"/>
                <a:gd name="T59" fmla="*/ 308 h 358"/>
                <a:gd name="T60" fmla="*/ 186 w 376"/>
                <a:gd name="T61" fmla="*/ 324 h 358"/>
                <a:gd name="T62" fmla="*/ 182 w 376"/>
                <a:gd name="T63" fmla="*/ 336 h 358"/>
                <a:gd name="T64" fmla="*/ 176 w 376"/>
                <a:gd name="T65" fmla="*/ 344 h 358"/>
                <a:gd name="T66" fmla="*/ 162 w 376"/>
                <a:gd name="T67" fmla="*/ 348 h 358"/>
                <a:gd name="T68" fmla="*/ 184 w 376"/>
                <a:gd name="T69" fmla="*/ 354 h 358"/>
                <a:gd name="T70" fmla="*/ 198 w 376"/>
                <a:gd name="T71" fmla="*/ 328 h 358"/>
                <a:gd name="T72" fmla="*/ 272 w 376"/>
                <a:gd name="T73" fmla="*/ 260 h 358"/>
                <a:gd name="T74" fmla="*/ 284 w 376"/>
                <a:gd name="T75" fmla="*/ 260 h 358"/>
                <a:gd name="T76" fmla="*/ 312 w 376"/>
                <a:gd name="T77" fmla="*/ 244 h 358"/>
                <a:gd name="T78" fmla="*/ 326 w 376"/>
                <a:gd name="T79" fmla="*/ 208 h 358"/>
                <a:gd name="T80" fmla="*/ 372 w 376"/>
                <a:gd name="T81" fmla="*/ 128 h 358"/>
                <a:gd name="T82" fmla="*/ 364 w 376"/>
                <a:gd name="T83" fmla="*/ 122 h 358"/>
                <a:gd name="T84" fmla="*/ 356 w 376"/>
                <a:gd name="T85" fmla="*/ 122 h 358"/>
                <a:gd name="T86" fmla="*/ 346 w 376"/>
                <a:gd name="T87" fmla="*/ 116 h 358"/>
                <a:gd name="T88" fmla="*/ 342 w 376"/>
                <a:gd name="T89" fmla="*/ 108 h 358"/>
                <a:gd name="T90" fmla="*/ 336 w 376"/>
                <a:gd name="T91" fmla="*/ 62 h 358"/>
                <a:gd name="T92" fmla="*/ 308 w 376"/>
                <a:gd name="T93" fmla="*/ 30 h 358"/>
                <a:gd name="T94" fmla="*/ 306 w 376"/>
                <a:gd name="T95" fmla="*/ 16 h 358"/>
                <a:gd name="T96" fmla="*/ 300 w 376"/>
                <a:gd name="T97" fmla="*/ 10 h 358"/>
                <a:gd name="T98" fmla="*/ 292 w 376"/>
                <a:gd name="T99" fmla="*/ 24 h 358"/>
                <a:gd name="T100" fmla="*/ 274 w 376"/>
                <a:gd name="T101" fmla="*/ 20 h 358"/>
                <a:gd name="T102" fmla="*/ 268 w 376"/>
                <a:gd name="T103" fmla="*/ 8 h 358"/>
                <a:gd name="T104" fmla="*/ 236 w 376"/>
                <a:gd name="T105" fmla="*/ 0 h 358"/>
                <a:gd name="T106" fmla="*/ 234 w 376"/>
                <a:gd name="T107" fmla="*/ 12 h 358"/>
                <a:gd name="T108" fmla="*/ 226 w 376"/>
                <a:gd name="T109" fmla="*/ 30 h 358"/>
                <a:gd name="T110" fmla="*/ 212 w 376"/>
                <a:gd name="T111" fmla="*/ 48 h 358"/>
                <a:gd name="T112" fmla="*/ 186 w 376"/>
                <a:gd name="T113" fmla="*/ 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58">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92" name="Freeform 28"/>
            <p:cNvSpPr>
              <a:spLocks/>
            </p:cNvSpPr>
            <p:nvPr/>
          </p:nvSpPr>
          <p:spPr bwMode="auto">
            <a:xfrm>
              <a:off x="4937125" y="2237694"/>
              <a:ext cx="850900" cy="577850"/>
            </a:xfrm>
            <a:custGeom>
              <a:avLst/>
              <a:gdLst>
                <a:gd name="T0" fmla="*/ 74 w 536"/>
                <a:gd name="T1" fmla="*/ 12 h 364"/>
                <a:gd name="T2" fmla="*/ 60 w 536"/>
                <a:gd name="T3" fmla="*/ 34 h 364"/>
                <a:gd name="T4" fmla="*/ 42 w 536"/>
                <a:gd name="T5" fmla="*/ 48 h 364"/>
                <a:gd name="T6" fmla="*/ 22 w 536"/>
                <a:gd name="T7" fmla="*/ 34 h 364"/>
                <a:gd name="T8" fmla="*/ 18 w 536"/>
                <a:gd name="T9" fmla="*/ 54 h 364"/>
                <a:gd name="T10" fmla="*/ 34 w 536"/>
                <a:gd name="T11" fmla="*/ 64 h 364"/>
                <a:gd name="T12" fmla="*/ 50 w 536"/>
                <a:gd name="T13" fmla="*/ 140 h 364"/>
                <a:gd name="T14" fmla="*/ 76 w 536"/>
                <a:gd name="T15" fmla="*/ 136 h 364"/>
                <a:gd name="T16" fmla="*/ 98 w 536"/>
                <a:gd name="T17" fmla="*/ 132 h 364"/>
                <a:gd name="T18" fmla="*/ 126 w 536"/>
                <a:gd name="T19" fmla="*/ 176 h 364"/>
                <a:gd name="T20" fmla="*/ 120 w 536"/>
                <a:gd name="T21" fmla="*/ 212 h 364"/>
                <a:gd name="T22" fmla="*/ 158 w 536"/>
                <a:gd name="T23" fmla="*/ 208 h 364"/>
                <a:gd name="T24" fmla="*/ 178 w 536"/>
                <a:gd name="T25" fmla="*/ 216 h 364"/>
                <a:gd name="T26" fmla="*/ 192 w 536"/>
                <a:gd name="T27" fmla="*/ 228 h 364"/>
                <a:gd name="T28" fmla="*/ 210 w 536"/>
                <a:gd name="T29" fmla="*/ 218 h 364"/>
                <a:gd name="T30" fmla="*/ 226 w 536"/>
                <a:gd name="T31" fmla="*/ 214 h 364"/>
                <a:gd name="T32" fmla="*/ 232 w 536"/>
                <a:gd name="T33" fmla="*/ 242 h 364"/>
                <a:gd name="T34" fmla="*/ 262 w 536"/>
                <a:gd name="T35" fmla="*/ 274 h 364"/>
                <a:gd name="T36" fmla="*/ 268 w 536"/>
                <a:gd name="T37" fmla="*/ 324 h 364"/>
                <a:gd name="T38" fmla="*/ 276 w 536"/>
                <a:gd name="T39" fmla="*/ 330 h 364"/>
                <a:gd name="T40" fmla="*/ 294 w 536"/>
                <a:gd name="T41" fmla="*/ 338 h 364"/>
                <a:gd name="T42" fmla="*/ 322 w 536"/>
                <a:gd name="T43" fmla="*/ 314 h 364"/>
                <a:gd name="T44" fmla="*/ 344 w 536"/>
                <a:gd name="T45" fmla="*/ 294 h 364"/>
                <a:gd name="T46" fmla="*/ 400 w 536"/>
                <a:gd name="T47" fmla="*/ 272 h 364"/>
                <a:gd name="T48" fmla="*/ 404 w 536"/>
                <a:gd name="T49" fmla="*/ 260 h 364"/>
                <a:gd name="T50" fmla="*/ 430 w 536"/>
                <a:gd name="T51" fmla="*/ 256 h 364"/>
                <a:gd name="T52" fmla="*/ 454 w 536"/>
                <a:gd name="T53" fmla="*/ 228 h 364"/>
                <a:gd name="T54" fmla="*/ 478 w 536"/>
                <a:gd name="T55" fmla="*/ 170 h 364"/>
                <a:gd name="T56" fmla="*/ 524 w 536"/>
                <a:gd name="T57" fmla="*/ 198 h 364"/>
                <a:gd name="T58" fmla="*/ 514 w 536"/>
                <a:gd name="T59" fmla="*/ 172 h 364"/>
                <a:gd name="T60" fmla="*/ 524 w 536"/>
                <a:gd name="T61" fmla="*/ 126 h 364"/>
                <a:gd name="T62" fmla="*/ 492 w 536"/>
                <a:gd name="T63" fmla="*/ 110 h 364"/>
                <a:gd name="T64" fmla="*/ 482 w 536"/>
                <a:gd name="T65" fmla="*/ 108 h 364"/>
                <a:gd name="T66" fmla="*/ 468 w 536"/>
                <a:gd name="T67" fmla="*/ 112 h 364"/>
                <a:gd name="T68" fmla="*/ 446 w 536"/>
                <a:gd name="T69" fmla="*/ 110 h 364"/>
                <a:gd name="T70" fmla="*/ 446 w 536"/>
                <a:gd name="T71" fmla="*/ 136 h 364"/>
                <a:gd name="T72" fmla="*/ 428 w 536"/>
                <a:gd name="T73" fmla="*/ 146 h 364"/>
                <a:gd name="T74" fmla="*/ 414 w 536"/>
                <a:gd name="T75" fmla="*/ 140 h 364"/>
                <a:gd name="T76" fmla="*/ 376 w 536"/>
                <a:gd name="T77" fmla="*/ 108 h 364"/>
                <a:gd name="T78" fmla="*/ 370 w 536"/>
                <a:gd name="T79" fmla="*/ 86 h 364"/>
                <a:gd name="T80" fmla="*/ 368 w 536"/>
                <a:gd name="T81" fmla="*/ 98 h 364"/>
                <a:gd name="T82" fmla="*/ 340 w 536"/>
                <a:gd name="T83" fmla="*/ 116 h 364"/>
                <a:gd name="T84" fmla="*/ 336 w 536"/>
                <a:gd name="T85" fmla="*/ 106 h 364"/>
                <a:gd name="T86" fmla="*/ 316 w 536"/>
                <a:gd name="T87" fmla="*/ 82 h 364"/>
                <a:gd name="T88" fmla="*/ 292 w 536"/>
                <a:gd name="T89" fmla="*/ 82 h 364"/>
                <a:gd name="T90" fmla="*/ 290 w 536"/>
                <a:gd name="T91" fmla="*/ 68 h 364"/>
                <a:gd name="T92" fmla="*/ 254 w 536"/>
                <a:gd name="T93" fmla="*/ 68 h 364"/>
                <a:gd name="T94" fmla="*/ 240 w 536"/>
                <a:gd name="T95" fmla="*/ 72 h 364"/>
                <a:gd name="T96" fmla="*/ 226 w 536"/>
                <a:gd name="T97" fmla="*/ 56 h 364"/>
                <a:gd name="T98" fmla="*/ 202 w 536"/>
                <a:gd name="T99" fmla="*/ 50 h 364"/>
                <a:gd name="T100" fmla="*/ 164 w 536"/>
                <a:gd name="T101" fmla="*/ 54 h 364"/>
                <a:gd name="T102" fmla="*/ 150 w 536"/>
                <a:gd name="T103"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93" name="Freeform 29"/>
            <p:cNvSpPr>
              <a:spLocks/>
            </p:cNvSpPr>
            <p:nvPr/>
          </p:nvSpPr>
          <p:spPr bwMode="auto">
            <a:xfrm>
              <a:off x="4756151" y="1421719"/>
              <a:ext cx="1139824" cy="1035051"/>
            </a:xfrm>
            <a:custGeom>
              <a:avLst/>
              <a:gdLst>
                <a:gd name="T0" fmla="*/ 706 w 718"/>
                <a:gd name="T1" fmla="*/ 302 h 652"/>
                <a:gd name="T2" fmla="*/ 710 w 718"/>
                <a:gd name="T3" fmla="*/ 274 h 652"/>
                <a:gd name="T4" fmla="*/ 692 w 718"/>
                <a:gd name="T5" fmla="*/ 234 h 652"/>
                <a:gd name="T6" fmla="*/ 666 w 718"/>
                <a:gd name="T7" fmla="*/ 248 h 652"/>
                <a:gd name="T8" fmla="*/ 644 w 718"/>
                <a:gd name="T9" fmla="*/ 272 h 652"/>
                <a:gd name="T10" fmla="*/ 618 w 718"/>
                <a:gd name="T11" fmla="*/ 318 h 652"/>
                <a:gd name="T12" fmla="*/ 536 w 718"/>
                <a:gd name="T13" fmla="*/ 334 h 652"/>
                <a:gd name="T14" fmla="*/ 508 w 718"/>
                <a:gd name="T15" fmla="*/ 290 h 652"/>
                <a:gd name="T16" fmla="*/ 496 w 718"/>
                <a:gd name="T17" fmla="*/ 278 h 652"/>
                <a:gd name="T18" fmla="*/ 388 w 718"/>
                <a:gd name="T19" fmla="*/ 236 h 652"/>
                <a:gd name="T20" fmla="*/ 330 w 718"/>
                <a:gd name="T21" fmla="*/ 232 h 652"/>
                <a:gd name="T22" fmla="*/ 258 w 718"/>
                <a:gd name="T23" fmla="*/ 110 h 652"/>
                <a:gd name="T24" fmla="*/ 108 w 718"/>
                <a:gd name="T25" fmla="*/ 12 h 652"/>
                <a:gd name="T26" fmla="*/ 80 w 718"/>
                <a:gd name="T27" fmla="*/ 0 h 652"/>
                <a:gd name="T28" fmla="*/ 34 w 718"/>
                <a:gd name="T29" fmla="*/ 12 h 652"/>
                <a:gd name="T30" fmla="*/ 8 w 718"/>
                <a:gd name="T31" fmla="*/ 38 h 652"/>
                <a:gd name="T32" fmla="*/ 0 w 718"/>
                <a:gd name="T33" fmla="*/ 52 h 652"/>
                <a:gd name="T34" fmla="*/ 10 w 718"/>
                <a:gd name="T35" fmla="*/ 86 h 652"/>
                <a:gd name="T36" fmla="*/ 38 w 718"/>
                <a:gd name="T37" fmla="*/ 76 h 652"/>
                <a:gd name="T38" fmla="*/ 74 w 718"/>
                <a:gd name="T39" fmla="*/ 94 h 652"/>
                <a:gd name="T40" fmla="*/ 96 w 718"/>
                <a:gd name="T41" fmla="*/ 140 h 652"/>
                <a:gd name="T42" fmla="*/ 124 w 718"/>
                <a:gd name="T43" fmla="*/ 148 h 652"/>
                <a:gd name="T44" fmla="*/ 170 w 718"/>
                <a:gd name="T45" fmla="*/ 124 h 652"/>
                <a:gd name="T46" fmla="*/ 214 w 718"/>
                <a:gd name="T47" fmla="*/ 110 h 652"/>
                <a:gd name="T48" fmla="*/ 238 w 718"/>
                <a:gd name="T49" fmla="*/ 196 h 652"/>
                <a:gd name="T50" fmla="*/ 240 w 718"/>
                <a:gd name="T51" fmla="*/ 250 h 652"/>
                <a:gd name="T52" fmla="*/ 232 w 718"/>
                <a:gd name="T53" fmla="*/ 284 h 652"/>
                <a:gd name="T54" fmla="*/ 222 w 718"/>
                <a:gd name="T55" fmla="*/ 312 h 652"/>
                <a:gd name="T56" fmla="*/ 228 w 718"/>
                <a:gd name="T57" fmla="*/ 332 h 652"/>
                <a:gd name="T58" fmla="*/ 206 w 718"/>
                <a:gd name="T59" fmla="*/ 364 h 652"/>
                <a:gd name="T60" fmla="*/ 168 w 718"/>
                <a:gd name="T61" fmla="*/ 402 h 652"/>
                <a:gd name="T62" fmla="*/ 148 w 718"/>
                <a:gd name="T63" fmla="*/ 414 h 652"/>
                <a:gd name="T64" fmla="*/ 160 w 718"/>
                <a:gd name="T65" fmla="*/ 468 h 652"/>
                <a:gd name="T66" fmla="*/ 182 w 718"/>
                <a:gd name="T67" fmla="*/ 512 h 652"/>
                <a:gd name="T68" fmla="*/ 226 w 718"/>
                <a:gd name="T69" fmla="*/ 528 h 652"/>
                <a:gd name="T70" fmla="*/ 254 w 718"/>
                <a:gd name="T71" fmla="*/ 560 h 652"/>
                <a:gd name="T72" fmla="*/ 274 w 718"/>
                <a:gd name="T73" fmla="*/ 560 h 652"/>
                <a:gd name="T74" fmla="*/ 308 w 718"/>
                <a:gd name="T75" fmla="*/ 552 h 652"/>
                <a:gd name="T76" fmla="*/ 334 w 718"/>
                <a:gd name="T77" fmla="*/ 546 h 652"/>
                <a:gd name="T78" fmla="*/ 346 w 718"/>
                <a:gd name="T79" fmla="*/ 562 h 652"/>
                <a:gd name="T80" fmla="*/ 360 w 718"/>
                <a:gd name="T81" fmla="*/ 574 h 652"/>
                <a:gd name="T82" fmla="*/ 364 w 718"/>
                <a:gd name="T83" fmla="*/ 564 h 652"/>
                <a:gd name="T84" fmla="*/ 402 w 718"/>
                <a:gd name="T85" fmla="*/ 562 h 652"/>
                <a:gd name="T86" fmla="*/ 422 w 718"/>
                <a:gd name="T87" fmla="*/ 590 h 652"/>
                <a:gd name="T88" fmla="*/ 426 w 718"/>
                <a:gd name="T89" fmla="*/ 584 h 652"/>
                <a:gd name="T90" fmla="*/ 458 w 718"/>
                <a:gd name="T91" fmla="*/ 624 h 652"/>
                <a:gd name="T92" fmla="*/ 470 w 718"/>
                <a:gd name="T93" fmla="*/ 602 h 652"/>
                <a:gd name="T94" fmla="*/ 478 w 718"/>
                <a:gd name="T95" fmla="*/ 594 h 652"/>
                <a:gd name="T96" fmla="*/ 490 w 718"/>
                <a:gd name="T97" fmla="*/ 594 h 652"/>
                <a:gd name="T98" fmla="*/ 498 w 718"/>
                <a:gd name="T99" fmla="*/ 618 h 652"/>
                <a:gd name="T100" fmla="*/ 538 w 718"/>
                <a:gd name="T101" fmla="*/ 652 h 652"/>
                <a:gd name="T102" fmla="*/ 544 w 718"/>
                <a:gd name="T103" fmla="*/ 638 h 652"/>
                <a:gd name="T104" fmla="*/ 556 w 718"/>
                <a:gd name="T105" fmla="*/ 618 h 652"/>
                <a:gd name="T106" fmla="*/ 592 w 718"/>
                <a:gd name="T107" fmla="*/ 596 h 652"/>
                <a:gd name="T108" fmla="*/ 612 w 718"/>
                <a:gd name="T109" fmla="*/ 606 h 652"/>
                <a:gd name="T110" fmla="*/ 610 w 718"/>
                <a:gd name="T111" fmla="*/ 618 h 652"/>
                <a:gd name="T112" fmla="*/ 640 w 718"/>
                <a:gd name="T113" fmla="*/ 630 h 652"/>
                <a:gd name="T114" fmla="*/ 624 w 718"/>
                <a:gd name="T115" fmla="*/ 562 h 652"/>
                <a:gd name="T116" fmla="*/ 616 w 718"/>
                <a:gd name="T117" fmla="*/ 518 h 652"/>
                <a:gd name="T118" fmla="*/ 650 w 718"/>
                <a:gd name="T119" fmla="*/ 482 h 652"/>
                <a:gd name="T120" fmla="*/ 692 w 718"/>
                <a:gd name="T121" fmla="*/ 486 h 652"/>
                <a:gd name="T122" fmla="*/ 714 w 718"/>
                <a:gd name="T123" fmla="*/ 4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652">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94" name="Freeform 30"/>
            <p:cNvSpPr>
              <a:spLocks/>
            </p:cNvSpPr>
            <p:nvPr/>
          </p:nvSpPr>
          <p:spPr bwMode="auto">
            <a:xfrm>
              <a:off x="4530725" y="3279094"/>
              <a:ext cx="688975" cy="431800"/>
            </a:xfrm>
            <a:custGeom>
              <a:avLst/>
              <a:gdLst>
                <a:gd name="T0" fmla="*/ 396 w 434"/>
                <a:gd name="T1" fmla="*/ 8 h 272"/>
                <a:gd name="T2" fmla="*/ 358 w 434"/>
                <a:gd name="T3" fmla="*/ 12 h 272"/>
                <a:gd name="T4" fmla="*/ 314 w 434"/>
                <a:gd name="T5" fmla="*/ 0 h 272"/>
                <a:gd name="T6" fmla="*/ 272 w 434"/>
                <a:gd name="T7" fmla="*/ 60 h 272"/>
                <a:gd name="T8" fmla="*/ 246 w 434"/>
                <a:gd name="T9" fmla="*/ 64 h 272"/>
                <a:gd name="T10" fmla="*/ 218 w 434"/>
                <a:gd name="T11" fmla="*/ 60 h 272"/>
                <a:gd name="T12" fmla="*/ 208 w 434"/>
                <a:gd name="T13" fmla="*/ 2 h 272"/>
                <a:gd name="T14" fmla="*/ 150 w 434"/>
                <a:gd name="T15" fmla="*/ 20 h 272"/>
                <a:gd name="T16" fmla="*/ 144 w 434"/>
                <a:gd name="T17" fmla="*/ 0 h 272"/>
                <a:gd name="T18" fmla="*/ 118 w 434"/>
                <a:gd name="T19" fmla="*/ 20 h 272"/>
                <a:gd name="T20" fmla="*/ 102 w 434"/>
                <a:gd name="T21" fmla="*/ 24 h 272"/>
                <a:gd name="T22" fmla="*/ 12 w 434"/>
                <a:gd name="T23" fmla="*/ 128 h 272"/>
                <a:gd name="T24" fmla="*/ 22 w 434"/>
                <a:gd name="T25" fmla="*/ 152 h 272"/>
                <a:gd name="T26" fmla="*/ 20 w 434"/>
                <a:gd name="T27" fmla="*/ 156 h 272"/>
                <a:gd name="T28" fmla="*/ 24 w 434"/>
                <a:gd name="T29" fmla="*/ 172 h 272"/>
                <a:gd name="T30" fmla="*/ 34 w 434"/>
                <a:gd name="T31" fmla="*/ 206 h 272"/>
                <a:gd name="T32" fmla="*/ 0 w 434"/>
                <a:gd name="T33" fmla="*/ 236 h 272"/>
                <a:gd name="T34" fmla="*/ 18 w 434"/>
                <a:gd name="T35" fmla="*/ 248 h 272"/>
                <a:gd name="T36" fmla="*/ 18 w 434"/>
                <a:gd name="T37" fmla="*/ 252 h 272"/>
                <a:gd name="T38" fmla="*/ 64 w 434"/>
                <a:gd name="T39" fmla="*/ 272 h 272"/>
                <a:gd name="T40" fmla="*/ 92 w 434"/>
                <a:gd name="T41" fmla="*/ 230 h 272"/>
                <a:gd name="T42" fmla="*/ 118 w 434"/>
                <a:gd name="T43" fmla="*/ 242 h 272"/>
                <a:gd name="T44" fmla="*/ 118 w 434"/>
                <a:gd name="T45" fmla="*/ 244 h 272"/>
                <a:gd name="T46" fmla="*/ 118 w 434"/>
                <a:gd name="T47" fmla="*/ 260 h 272"/>
                <a:gd name="T48" fmla="*/ 148 w 434"/>
                <a:gd name="T49" fmla="*/ 264 h 272"/>
                <a:gd name="T50" fmla="*/ 170 w 434"/>
                <a:gd name="T51" fmla="*/ 256 h 272"/>
                <a:gd name="T52" fmla="*/ 184 w 434"/>
                <a:gd name="T53" fmla="*/ 252 h 272"/>
                <a:gd name="T54" fmla="*/ 202 w 434"/>
                <a:gd name="T55" fmla="*/ 258 h 272"/>
                <a:gd name="T56" fmla="*/ 214 w 434"/>
                <a:gd name="T57" fmla="*/ 248 h 272"/>
                <a:gd name="T58" fmla="*/ 220 w 434"/>
                <a:gd name="T59" fmla="*/ 242 h 272"/>
                <a:gd name="T60" fmla="*/ 230 w 434"/>
                <a:gd name="T61" fmla="*/ 228 h 272"/>
                <a:gd name="T62" fmla="*/ 250 w 434"/>
                <a:gd name="T63" fmla="*/ 212 h 272"/>
                <a:gd name="T64" fmla="*/ 258 w 434"/>
                <a:gd name="T65" fmla="*/ 216 h 272"/>
                <a:gd name="T66" fmla="*/ 268 w 434"/>
                <a:gd name="T67" fmla="*/ 176 h 272"/>
                <a:gd name="T68" fmla="*/ 280 w 434"/>
                <a:gd name="T69" fmla="*/ 172 h 272"/>
                <a:gd name="T70" fmla="*/ 298 w 434"/>
                <a:gd name="T71" fmla="*/ 156 h 272"/>
                <a:gd name="T72" fmla="*/ 296 w 434"/>
                <a:gd name="T73" fmla="*/ 138 h 272"/>
                <a:gd name="T74" fmla="*/ 296 w 434"/>
                <a:gd name="T75" fmla="*/ 122 h 272"/>
                <a:gd name="T76" fmla="*/ 302 w 434"/>
                <a:gd name="T77" fmla="*/ 120 h 272"/>
                <a:gd name="T78" fmla="*/ 322 w 434"/>
                <a:gd name="T79" fmla="*/ 112 h 272"/>
                <a:gd name="T80" fmla="*/ 336 w 434"/>
                <a:gd name="T81" fmla="*/ 102 h 272"/>
                <a:gd name="T82" fmla="*/ 328 w 434"/>
                <a:gd name="T83" fmla="*/ 94 h 272"/>
                <a:gd name="T84" fmla="*/ 330 w 434"/>
                <a:gd name="T85" fmla="*/ 86 h 272"/>
                <a:gd name="T86" fmla="*/ 334 w 434"/>
                <a:gd name="T87" fmla="*/ 86 h 272"/>
                <a:gd name="T88" fmla="*/ 404 w 434"/>
                <a:gd name="T89" fmla="*/ 40 h 272"/>
                <a:gd name="T90" fmla="*/ 428 w 434"/>
                <a:gd name="T91" fmla="*/ 48 h 272"/>
                <a:gd name="T92" fmla="*/ 424 w 434"/>
                <a:gd name="T93" fmla="*/ 28 h 272"/>
                <a:gd name="T94" fmla="*/ 432 w 434"/>
                <a:gd name="T95" fmla="*/ 12 h 272"/>
                <a:gd name="T96" fmla="*/ 424 w 434"/>
                <a:gd name="T97" fmla="*/ 14 h 272"/>
                <a:gd name="T98" fmla="*/ 404 w 434"/>
                <a:gd name="T99" fmla="*/ 16 h 272"/>
                <a:gd name="T100" fmla="*/ 400 w 434"/>
                <a:gd name="T10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272">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95" name="Freeform 31"/>
            <p:cNvSpPr>
              <a:spLocks/>
            </p:cNvSpPr>
            <p:nvPr/>
          </p:nvSpPr>
          <p:spPr bwMode="auto">
            <a:xfrm>
              <a:off x="5175250" y="3996644"/>
              <a:ext cx="107950" cy="95250"/>
            </a:xfrm>
            <a:custGeom>
              <a:avLst/>
              <a:gdLst>
                <a:gd name="T0" fmla="*/ 62 w 68"/>
                <a:gd name="T1" fmla="*/ 32 h 60"/>
                <a:gd name="T2" fmla="*/ 68 w 68"/>
                <a:gd name="T3" fmla="*/ 24 h 60"/>
                <a:gd name="T4" fmla="*/ 68 w 68"/>
                <a:gd name="T5" fmla="*/ 24 h 60"/>
                <a:gd name="T6" fmla="*/ 68 w 68"/>
                <a:gd name="T7" fmla="*/ 24 h 60"/>
                <a:gd name="T8" fmla="*/ 68 w 68"/>
                <a:gd name="T9" fmla="*/ 24 h 60"/>
                <a:gd name="T10" fmla="*/ 48 w 68"/>
                <a:gd name="T11" fmla="*/ 8 h 60"/>
                <a:gd name="T12" fmla="*/ 48 w 68"/>
                <a:gd name="T13" fmla="*/ 8 h 60"/>
                <a:gd name="T14" fmla="*/ 40 w 68"/>
                <a:gd name="T15" fmla="*/ 4 h 60"/>
                <a:gd name="T16" fmla="*/ 34 w 68"/>
                <a:gd name="T17" fmla="*/ 0 h 60"/>
                <a:gd name="T18" fmla="*/ 28 w 68"/>
                <a:gd name="T19" fmla="*/ 0 h 60"/>
                <a:gd name="T20" fmla="*/ 22 w 68"/>
                <a:gd name="T21" fmla="*/ 0 h 60"/>
                <a:gd name="T22" fmla="*/ 14 w 68"/>
                <a:gd name="T23" fmla="*/ 2 h 60"/>
                <a:gd name="T24" fmla="*/ 14 w 68"/>
                <a:gd name="T25" fmla="*/ 20 h 60"/>
                <a:gd name="T26" fmla="*/ 14 w 68"/>
                <a:gd name="T27" fmla="*/ 20 h 60"/>
                <a:gd name="T28" fmla="*/ 10 w 68"/>
                <a:gd name="T29" fmla="*/ 28 h 60"/>
                <a:gd name="T30" fmla="*/ 4 w 68"/>
                <a:gd name="T31" fmla="*/ 36 h 60"/>
                <a:gd name="T32" fmla="*/ 0 w 68"/>
                <a:gd name="T33" fmla="*/ 40 h 60"/>
                <a:gd name="T34" fmla="*/ 8 w 68"/>
                <a:gd name="T35" fmla="*/ 48 h 60"/>
                <a:gd name="T36" fmla="*/ 10 w 68"/>
                <a:gd name="T37" fmla="*/ 48 h 60"/>
                <a:gd name="T38" fmla="*/ 12 w 68"/>
                <a:gd name="T39" fmla="*/ 56 h 60"/>
                <a:gd name="T40" fmla="*/ 22 w 68"/>
                <a:gd name="T41" fmla="*/ 60 h 60"/>
                <a:gd name="T42" fmla="*/ 22 w 68"/>
                <a:gd name="T43" fmla="*/ 60 h 60"/>
                <a:gd name="T44" fmla="*/ 28 w 68"/>
                <a:gd name="T45" fmla="*/ 56 h 60"/>
                <a:gd name="T46" fmla="*/ 34 w 68"/>
                <a:gd name="T47" fmla="*/ 54 h 60"/>
                <a:gd name="T48" fmla="*/ 52 w 68"/>
                <a:gd name="T49" fmla="*/ 58 h 60"/>
                <a:gd name="T50" fmla="*/ 52 w 68"/>
                <a:gd name="T51" fmla="*/ 52 h 60"/>
                <a:gd name="T52" fmla="*/ 52 w 68"/>
                <a:gd name="T53" fmla="*/ 52 h 60"/>
                <a:gd name="T54" fmla="*/ 54 w 68"/>
                <a:gd name="T55" fmla="*/ 44 h 60"/>
                <a:gd name="T56" fmla="*/ 56 w 68"/>
                <a:gd name="T57" fmla="*/ 38 h 60"/>
                <a:gd name="T58" fmla="*/ 58 w 68"/>
                <a:gd name="T59" fmla="*/ 34 h 60"/>
                <a:gd name="T60" fmla="*/ 62 w 68"/>
                <a:gd name="T61" fmla="*/ 32 h 60"/>
                <a:gd name="T62" fmla="*/ 62 w 68"/>
                <a:gd name="T6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0">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96" name="Freeform 32"/>
            <p:cNvSpPr>
              <a:spLocks/>
            </p:cNvSpPr>
            <p:nvPr/>
          </p:nvSpPr>
          <p:spPr bwMode="auto">
            <a:xfrm>
              <a:off x="4670425" y="3631519"/>
              <a:ext cx="600075" cy="463550"/>
            </a:xfrm>
            <a:custGeom>
              <a:avLst/>
              <a:gdLst>
                <a:gd name="T0" fmla="*/ 258 w 378"/>
                <a:gd name="T1" fmla="*/ 78 h 292"/>
                <a:gd name="T2" fmla="*/ 240 w 378"/>
                <a:gd name="T3" fmla="*/ 46 h 292"/>
                <a:gd name="T4" fmla="*/ 204 w 378"/>
                <a:gd name="T5" fmla="*/ 38 h 292"/>
                <a:gd name="T6" fmla="*/ 194 w 378"/>
                <a:gd name="T7" fmla="*/ 28 h 292"/>
                <a:gd name="T8" fmla="*/ 166 w 378"/>
                <a:gd name="T9" fmla="*/ 16 h 292"/>
                <a:gd name="T10" fmla="*/ 164 w 378"/>
                <a:gd name="T11" fmla="*/ 0 h 292"/>
                <a:gd name="T12" fmla="*/ 148 w 378"/>
                <a:gd name="T13" fmla="*/ 12 h 292"/>
                <a:gd name="T14" fmla="*/ 140 w 378"/>
                <a:gd name="T15" fmla="*/ 26 h 292"/>
                <a:gd name="T16" fmla="*/ 126 w 378"/>
                <a:gd name="T17" fmla="*/ 46 h 292"/>
                <a:gd name="T18" fmla="*/ 120 w 378"/>
                <a:gd name="T19" fmla="*/ 52 h 292"/>
                <a:gd name="T20" fmla="*/ 108 w 378"/>
                <a:gd name="T21" fmla="*/ 42 h 292"/>
                <a:gd name="T22" fmla="*/ 96 w 378"/>
                <a:gd name="T23" fmla="*/ 38 h 292"/>
                <a:gd name="T24" fmla="*/ 76 w 378"/>
                <a:gd name="T25" fmla="*/ 46 h 292"/>
                <a:gd name="T26" fmla="*/ 32 w 378"/>
                <a:gd name="T27" fmla="*/ 50 h 292"/>
                <a:gd name="T28" fmla="*/ 20 w 378"/>
                <a:gd name="T29" fmla="*/ 32 h 292"/>
                <a:gd name="T30" fmla="*/ 4 w 378"/>
                <a:gd name="T31" fmla="*/ 34 h 292"/>
                <a:gd name="T32" fmla="*/ 2 w 378"/>
                <a:gd name="T33" fmla="*/ 36 h 292"/>
                <a:gd name="T34" fmla="*/ 8 w 378"/>
                <a:gd name="T35" fmla="*/ 42 h 292"/>
                <a:gd name="T36" fmla="*/ 10 w 378"/>
                <a:gd name="T37" fmla="*/ 42 h 292"/>
                <a:gd name="T38" fmla="*/ 40 w 378"/>
                <a:gd name="T39" fmla="*/ 76 h 292"/>
                <a:gd name="T40" fmla="*/ 98 w 378"/>
                <a:gd name="T41" fmla="*/ 96 h 292"/>
                <a:gd name="T42" fmla="*/ 118 w 378"/>
                <a:gd name="T43" fmla="*/ 128 h 292"/>
                <a:gd name="T44" fmla="*/ 140 w 378"/>
                <a:gd name="T45" fmla="*/ 158 h 292"/>
                <a:gd name="T46" fmla="*/ 152 w 378"/>
                <a:gd name="T47" fmla="*/ 162 h 292"/>
                <a:gd name="T48" fmla="*/ 182 w 378"/>
                <a:gd name="T49" fmla="*/ 142 h 292"/>
                <a:gd name="T50" fmla="*/ 200 w 378"/>
                <a:gd name="T51" fmla="*/ 146 h 292"/>
                <a:gd name="T52" fmla="*/ 198 w 378"/>
                <a:gd name="T53" fmla="*/ 152 h 292"/>
                <a:gd name="T54" fmla="*/ 168 w 378"/>
                <a:gd name="T55" fmla="*/ 186 h 292"/>
                <a:gd name="T56" fmla="*/ 166 w 378"/>
                <a:gd name="T57" fmla="*/ 194 h 292"/>
                <a:gd name="T58" fmla="*/ 152 w 378"/>
                <a:gd name="T59" fmla="*/ 222 h 292"/>
                <a:gd name="T60" fmla="*/ 166 w 378"/>
                <a:gd name="T61" fmla="*/ 246 h 292"/>
                <a:gd name="T62" fmla="*/ 178 w 378"/>
                <a:gd name="T63" fmla="*/ 254 h 292"/>
                <a:gd name="T64" fmla="*/ 194 w 378"/>
                <a:gd name="T65" fmla="*/ 270 h 292"/>
                <a:gd name="T66" fmla="*/ 204 w 378"/>
                <a:gd name="T67" fmla="*/ 262 h 292"/>
                <a:gd name="T68" fmla="*/ 214 w 378"/>
                <a:gd name="T69" fmla="*/ 264 h 292"/>
                <a:gd name="T70" fmla="*/ 230 w 378"/>
                <a:gd name="T71" fmla="*/ 278 h 292"/>
                <a:gd name="T72" fmla="*/ 238 w 378"/>
                <a:gd name="T73" fmla="*/ 286 h 292"/>
                <a:gd name="T74" fmla="*/ 248 w 378"/>
                <a:gd name="T75" fmla="*/ 284 h 292"/>
                <a:gd name="T76" fmla="*/ 304 w 378"/>
                <a:gd name="T77" fmla="*/ 286 h 292"/>
                <a:gd name="T78" fmla="*/ 312 w 378"/>
                <a:gd name="T79" fmla="*/ 272 h 292"/>
                <a:gd name="T80" fmla="*/ 316 w 378"/>
                <a:gd name="T81" fmla="*/ 262 h 292"/>
                <a:gd name="T82" fmla="*/ 324 w 378"/>
                <a:gd name="T83" fmla="*/ 248 h 292"/>
                <a:gd name="T84" fmla="*/ 324 w 378"/>
                <a:gd name="T85" fmla="*/ 232 h 292"/>
                <a:gd name="T86" fmla="*/ 330 w 378"/>
                <a:gd name="T87" fmla="*/ 226 h 292"/>
                <a:gd name="T88" fmla="*/ 348 w 378"/>
                <a:gd name="T89" fmla="*/ 222 h 292"/>
                <a:gd name="T90" fmla="*/ 378 w 378"/>
                <a:gd name="T91" fmla="*/ 238 h 292"/>
                <a:gd name="T92" fmla="*/ 362 w 378"/>
                <a:gd name="T93" fmla="*/ 196 h 292"/>
                <a:gd name="T94" fmla="*/ 348 w 378"/>
                <a:gd name="T95" fmla="*/ 194 h 292"/>
                <a:gd name="T96" fmla="*/ 312 w 378"/>
                <a:gd name="T97" fmla="*/ 172 h 292"/>
                <a:gd name="T98" fmla="*/ 292 w 378"/>
                <a:gd name="T99" fmla="*/ 146 h 292"/>
                <a:gd name="T100" fmla="*/ 270 w 378"/>
                <a:gd name="T101"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292">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97" name="Freeform 33"/>
            <p:cNvSpPr>
              <a:spLocks/>
            </p:cNvSpPr>
            <p:nvPr/>
          </p:nvSpPr>
          <p:spPr bwMode="auto">
            <a:xfrm>
              <a:off x="4356100" y="2745694"/>
              <a:ext cx="558800" cy="796925"/>
            </a:xfrm>
            <a:custGeom>
              <a:avLst/>
              <a:gdLst>
                <a:gd name="T0" fmla="*/ 312 w 352"/>
                <a:gd name="T1" fmla="*/ 144 h 502"/>
                <a:gd name="T2" fmla="*/ 272 w 352"/>
                <a:gd name="T3" fmla="*/ 120 h 502"/>
                <a:gd name="T4" fmla="*/ 280 w 352"/>
                <a:gd name="T5" fmla="*/ 94 h 502"/>
                <a:gd name="T6" fmla="*/ 234 w 352"/>
                <a:gd name="T7" fmla="*/ 76 h 502"/>
                <a:gd name="T8" fmla="*/ 234 w 352"/>
                <a:gd name="T9" fmla="*/ 36 h 502"/>
                <a:gd name="T10" fmla="*/ 224 w 352"/>
                <a:gd name="T11" fmla="*/ 40 h 502"/>
                <a:gd name="T12" fmla="*/ 206 w 352"/>
                <a:gd name="T13" fmla="*/ 8 h 502"/>
                <a:gd name="T14" fmla="*/ 178 w 352"/>
                <a:gd name="T15" fmla="*/ 16 h 502"/>
                <a:gd name="T16" fmla="*/ 146 w 352"/>
                <a:gd name="T17" fmla="*/ 64 h 502"/>
                <a:gd name="T18" fmla="*/ 118 w 352"/>
                <a:gd name="T19" fmla="*/ 76 h 502"/>
                <a:gd name="T20" fmla="*/ 92 w 352"/>
                <a:gd name="T21" fmla="*/ 70 h 502"/>
                <a:gd name="T22" fmla="*/ 76 w 352"/>
                <a:gd name="T23" fmla="*/ 100 h 502"/>
                <a:gd name="T24" fmla="*/ 48 w 352"/>
                <a:gd name="T25" fmla="*/ 92 h 502"/>
                <a:gd name="T26" fmla="*/ 34 w 352"/>
                <a:gd name="T27" fmla="*/ 64 h 502"/>
                <a:gd name="T28" fmla="*/ 16 w 352"/>
                <a:gd name="T29" fmla="*/ 96 h 502"/>
                <a:gd name="T30" fmla="*/ 8 w 352"/>
                <a:gd name="T31" fmla="*/ 108 h 502"/>
                <a:gd name="T32" fmla="*/ 30 w 352"/>
                <a:gd name="T33" fmla="*/ 168 h 502"/>
                <a:gd name="T34" fmla="*/ 30 w 352"/>
                <a:gd name="T35" fmla="*/ 196 h 502"/>
                <a:gd name="T36" fmla="*/ 42 w 352"/>
                <a:gd name="T37" fmla="*/ 224 h 502"/>
                <a:gd name="T38" fmla="*/ 48 w 352"/>
                <a:gd name="T39" fmla="*/ 240 h 502"/>
                <a:gd name="T40" fmla="*/ 38 w 352"/>
                <a:gd name="T41" fmla="*/ 284 h 502"/>
                <a:gd name="T42" fmla="*/ 8 w 352"/>
                <a:gd name="T43" fmla="*/ 332 h 502"/>
                <a:gd name="T44" fmla="*/ 48 w 352"/>
                <a:gd name="T45" fmla="*/ 378 h 502"/>
                <a:gd name="T46" fmla="*/ 32 w 352"/>
                <a:gd name="T47" fmla="*/ 416 h 502"/>
                <a:gd name="T48" fmla="*/ 20 w 352"/>
                <a:gd name="T49" fmla="*/ 450 h 502"/>
                <a:gd name="T50" fmla="*/ 12 w 352"/>
                <a:gd name="T51" fmla="*/ 466 h 502"/>
                <a:gd name="T52" fmla="*/ 26 w 352"/>
                <a:gd name="T53" fmla="*/ 482 h 502"/>
                <a:gd name="T54" fmla="*/ 28 w 352"/>
                <a:gd name="T55" fmla="*/ 488 h 502"/>
                <a:gd name="T56" fmla="*/ 30 w 352"/>
                <a:gd name="T57" fmla="*/ 492 h 502"/>
                <a:gd name="T58" fmla="*/ 94 w 352"/>
                <a:gd name="T59" fmla="*/ 496 h 502"/>
                <a:gd name="T60" fmla="*/ 114 w 352"/>
                <a:gd name="T61" fmla="*/ 464 h 502"/>
                <a:gd name="T62" fmla="*/ 208 w 352"/>
                <a:gd name="T63" fmla="*/ 352 h 502"/>
                <a:gd name="T64" fmla="*/ 240 w 352"/>
                <a:gd name="T65" fmla="*/ 332 h 502"/>
                <a:gd name="T66" fmla="*/ 234 w 352"/>
                <a:gd name="T67" fmla="*/ 312 h 502"/>
                <a:gd name="T68" fmla="*/ 218 w 352"/>
                <a:gd name="T69" fmla="*/ 296 h 502"/>
                <a:gd name="T70" fmla="*/ 180 w 352"/>
                <a:gd name="T71" fmla="*/ 276 h 502"/>
                <a:gd name="T72" fmla="*/ 170 w 352"/>
                <a:gd name="T73" fmla="*/ 242 h 502"/>
                <a:gd name="T74" fmla="*/ 116 w 352"/>
                <a:gd name="T75" fmla="*/ 228 h 502"/>
                <a:gd name="T76" fmla="*/ 98 w 352"/>
                <a:gd name="T77" fmla="*/ 218 h 502"/>
                <a:gd name="T78" fmla="*/ 98 w 352"/>
                <a:gd name="T79" fmla="*/ 202 h 502"/>
                <a:gd name="T80" fmla="*/ 118 w 352"/>
                <a:gd name="T81" fmla="*/ 180 h 502"/>
                <a:gd name="T82" fmla="*/ 114 w 352"/>
                <a:gd name="T83" fmla="*/ 158 h 502"/>
                <a:gd name="T84" fmla="*/ 134 w 352"/>
                <a:gd name="T85" fmla="*/ 148 h 502"/>
                <a:gd name="T86" fmla="*/ 148 w 352"/>
                <a:gd name="T87" fmla="*/ 140 h 502"/>
                <a:gd name="T88" fmla="*/ 148 w 352"/>
                <a:gd name="T89" fmla="*/ 118 h 502"/>
                <a:gd name="T90" fmla="*/ 172 w 352"/>
                <a:gd name="T91" fmla="*/ 120 h 502"/>
                <a:gd name="T92" fmla="*/ 214 w 352"/>
                <a:gd name="T93" fmla="*/ 144 h 502"/>
                <a:gd name="T94" fmla="*/ 204 w 352"/>
                <a:gd name="T95" fmla="*/ 154 h 502"/>
                <a:gd name="T96" fmla="*/ 226 w 352"/>
                <a:gd name="T97" fmla="*/ 168 h 502"/>
                <a:gd name="T98" fmla="*/ 236 w 352"/>
                <a:gd name="T99" fmla="*/ 180 h 502"/>
                <a:gd name="T100" fmla="*/ 252 w 352"/>
                <a:gd name="T101" fmla="*/ 220 h 502"/>
                <a:gd name="T102" fmla="*/ 314 w 352"/>
                <a:gd name="T103" fmla="*/ 236 h 502"/>
                <a:gd name="T104" fmla="*/ 336 w 352"/>
                <a:gd name="T105" fmla="*/ 188 h 502"/>
                <a:gd name="T106" fmla="*/ 352 w 352"/>
                <a:gd name="T107" fmla="*/ 176 h 502"/>
                <a:gd name="T108" fmla="*/ 326 w 352"/>
                <a:gd name="T109"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50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98" name="Freeform 34"/>
            <p:cNvSpPr>
              <a:spLocks/>
            </p:cNvSpPr>
            <p:nvPr/>
          </p:nvSpPr>
          <p:spPr bwMode="auto">
            <a:xfrm>
              <a:off x="4102100" y="3510869"/>
              <a:ext cx="587375" cy="581025"/>
            </a:xfrm>
            <a:custGeom>
              <a:avLst/>
              <a:gdLst>
                <a:gd name="T0" fmla="*/ 20 w 370"/>
                <a:gd name="T1" fmla="*/ 146 h 366"/>
                <a:gd name="T2" fmla="*/ 0 w 370"/>
                <a:gd name="T3" fmla="*/ 182 h 366"/>
                <a:gd name="T4" fmla="*/ 10 w 370"/>
                <a:gd name="T5" fmla="*/ 210 h 366"/>
                <a:gd name="T6" fmla="*/ 30 w 370"/>
                <a:gd name="T7" fmla="*/ 222 h 366"/>
                <a:gd name="T8" fmla="*/ 54 w 370"/>
                <a:gd name="T9" fmla="*/ 276 h 366"/>
                <a:gd name="T10" fmla="*/ 82 w 370"/>
                <a:gd name="T11" fmla="*/ 290 h 366"/>
                <a:gd name="T12" fmla="*/ 86 w 370"/>
                <a:gd name="T13" fmla="*/ 290 h 366"/>
                <a:gd name="T14" fmla="*/ 152 w 370"/>
                <a:gd name="T15" fmla="*/ 302 h 366"/>
                <a:gd name="T16" fmla="*/ 204 w 370"/>
                <a:gd name="T17" fmla="*/ 306 h 366"/>
                <a:gd name="T18" fmla="*/ 214 w 370"/>
                <a:gd name="T19" fmla="*/ 312 h 366"/>
                <a:gd name="T20" fmla="*/ 214 w 370"/>
                <a:gd name="T21" fmla="*/ 332 h 366"/>
                <a:gd name="T22" fmla="*/ 234 w 370"/>
                <a:gd name="T23" fmla="*/ 342 h 366"/>
                <a:gd name="T24" fmla="*/ 250 w 370"/>
                <a:gd name="T25" fmla="*/ 338 h 366"/>
                <a:gd name="T26" fmla="*/ 266 w 370"/>
                <a:gd name="T27" fmla="*/ 350 h 366"/>
                <a:gd name="T28" fmla="*/ 280 w 370"/>
                <a:gd name="T29" fmla="*/ 364 h 366"/>
                <a:gd name="T30" fmla="*/ 290 w 370"/>
                <a:gd name="T31" fmla="*/ 360 h 366"/>
                <a:gd name="T32" fmla="*/ 314 w 370"/>
                <a:gd name="T33" fmla="*/ 358 h 366"/>
                <a:gd name="T34" fmla="*/ 326 w 370"/>
                <a:gd name="T35" fmla="*/ 342 h 366"/>
                <a:gd name="T36" fmla="*/ 342 w 370"/>
                <a:gd name="T37" fmla="*/ 332 h 366"/>
                <a:gd name="T38" fmla="*/ 342 w 370"/>
                <a:gd name="T39" fmla="*/ 326 h 366"/>
                <a:gd name="T40" fmla="*/ 344 w 370"/>
                <a:gd name="T41" fmla="*/ 306 h 366"/>
                <a:gd name="T42" fmla="*/ 328 w 370"/>
                <a:gd name="T43" fmla="*/ 294 h 366"/>
                <a:gd name="T44" fmla="*/ 310 w 370"/>
                <a:gd name="T45" fmla="*/ 296 h 366"/>
                <a:gd name="T46" fmla="*/ 302 w 370"/>
                <a:gd name="T47" fmla="*/ 294 h 366"/>
                <a:gd name="T48" fmla="*/ 302 w 370"/>
                <a:gd name="T49" fmla="*/ 286 h 366"/>
                <a:gd name="T50" fmla="*/ 282 w 370"/>
                <a:gd name="T51" fmla="*/ 262 h 366"/>
                <a:gd name="T52" fmla="*/ 272 w 370"/>
                <a:gd name="T53" fmla="*/ 244 h 366"/>
                <a:gd name="T54" fmla="*/ 298 w 370"/>
                <a:gd name="T55" fmla="*/ 240 h 366"/>
                <a:gd name="T56" fmla="*/ 296 w 370"/>
                <a:gd name="T57" fmla="*/ 216 h 366"/>
                <a:gd name="T58" fmla="*/ 300 w 370"/>
                <a:gd name="T59" fmla="*/ 210 h 366"/>
                <a:gd name="T60" fmla="*/ 318 w 370"/>
                <a:gd name="T61" fmla="*/ 200 h 366"/>
                <a:gd name="T62" fmla="*/ 312 w 370"/>
                <a:gd name="T63" fmla="*/ 178 h 366"/>
                <a:gd name="T64" fmla="*/ 318 w 370"/>
                <a:gd name="T65" fmla="*/ 162 h 366"/>
                <a:gd name="T66" fmla="*/ 338 w 370"/>
                <a:gd name="T67" fmla="*/ 166 h 366"/>
                <a:gd name="T68" fmla="*/ 340 w 370"/>
                <a:gd name="T69" fmla="*/ 168 h 366"/>
                <a:gd name="T70" fmla="*/ 370 w 370"/>
                <a:gd name="T71" fmla="*/ 162 h 366"/>
                <a:gd name="T72" fmla="*/ 348 w 370"/>
                <a:gd name="T73" fmla="*/ 128 h 366"/>
                <a:gd name="T74" fmla="*/ 302 w 370"/>
                <a:gd name="T75" fmla="*/ 126 h 366"/>
                <a:gd name="T76" fmla="*/ 302 w 370"/>
                <a:gd name="T77" fmla="*/ 126 h 366"/>
                <a:gd name="T78" fmla="*/ 280 w 370"/>
                <a:gd name="T79" fmla="*/ 110 h 366"/>
                <a:gd name="T80" fmla="*/ 260 w 370"/>
                <a:gd name="T81" fmla="*/ 78 h 366"/>
                <a:gd name="T82" fmla="*/ 292 w 370"/>
                <a:gd name="T83" fmla="*/ 44 h 366"/>
                <a:gd name="T84" fmla="*/ 258 w 370"/>
                <a:gd name="T85" fmla="*/ 22 h 366"/>
                <a:gd name="T86" fmla="*/ 226 w 370"/>
                <a:gd name="T87" fmla="*/ 28 h 366"/>
                <a:gd name="T88" fmla="*/ 196 w 370"/>
                <a:gd name="T89" fmla="*/ 14 h 366"/>
                <a:gd name="T90" fmla="*/ 188 w 370"/>
                <a:gd name="T91" fmla="*/ 6 h 366"/>
                <a:gd name="T92" fmla="*/ 188 w 370"/>
                <a:gd name="T93" fmla="*/ 6 h 366"/>
                <a:gd name="T94" fmla="*/ 186 w 370"/>
                <a:gd name="T95" fmla="*/ 0 h 366"/>
                <a:gd name="T96" fmla="*/ 182 w 370"/>
                <a:gd name="T97" fmla="*/ 28 h 366"/>
                <a:gd name="T98" fmla="*/ 182 w 370"/>
                <a:gd name="T99" fmla="*/ 36 h 366"/>
                <a:gd name="T100" fmla="*/ 184 w 370"/>
                <a:gd name="T101" fmla="*/ 46 h 366"/>
                <a:gd name="T102" fmla="*/ 184 w 370"/>
                <a:gd name="T103" fmla="*/ 68 h 366"/>
                <a:gd name="T104" fmla="*/ 172 w 370"/>
                <a:gd name="T105" fmla="*/ 78 h 366"/>
                <a:gd name="T106" fmla="*/ 170 w 370"/>
                <a:gd name="T107" fmla="*/ 98 h 366"/>
                <a:gd name="T108" fmla="*/ 98 w 370"/>
                <a:gd name="T109"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6">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99" name="Freeform 35"/>
            <p:cNvSpPr>
              <a:spLocks/>
            </p:cNvSpPr>
            <p:nvPr/>
          </p:nvSpPr>
          <p:spPr bwMode="auto">
            <a:xfrm>
              <a:off x="5207000" y="4752294"/>
              <a:ext cx="168275" cy="406400"/>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24 w 106"/>
                <a:gd name="T13" fmla="*/ 70 h 256"/>
                <a:gd name="T14" fmla="*/ 10 w 106"/>
                <a:gd name="T15" fmla="*/ 98 h 256"/>
                <a:gd name="T16" fmla="*/ 4 w 106"/>
                <a:gd name="T17" fmla="*/ 104 h 256"/>
                <a:gd name="T18" fmla="*/ 0 w 106"/>
                <a:gd name="T19" fmla="*/ 108 h 256"/>
                <a:gd name="T20" fmla="*/ 6 w 106"/>
                <a:gd name="T21" fmla="*/ 152 h 256"/>
                <a:gd name="T22" fmla="*/ 6 w 106"/>
                <a:gd name="T23" fmla="*/ 154 h 256"/>
                <a:gd name="T24" fmla="*/ 6 w 106"/>
                <a:gd name="T25" fmla="*/ 154 h 256"/>
                <a:gd name="T26" fmla="*/ 2 w 106"/>
                <a:gd name="T27" fmla="*/ 184 h 256"/>
                <a:gd name="T28" fmla="*/ 2 w 106"/>
                <a:gd name="T29" fmla="*/ 184 h 256"/>
                <a:gd name="T30" fmla="*/ 2 w 106"/>
                <a:gd name="T31" fmla="*/ 196 h 256"/>
                <a:gd name="T32" fmla="*/ 2 w 106"/>
                <a:gd name="T33" fmla="*/ 200 h 256"/>
                <a:gd name="T34" fmla="*/ 4 w 106"/>
                <a:gd name="T35" fmla="*/ 202 h 256"/>
                <a:gd name="T36" fmla="*/ 36 w 106"/>
                <a:gd name="T37" fmla="*/ 224 h 256"/>
                <a:gd name="T38" fmla="*/ 36 w 106"/>
                <a:gd name="T39" fmla="*/ 224 h 256"/>
                <a:gd name="T40" fmla="*/ 38 w 106"/>
                <a:gd name="T41" fmla="*/ 224 h 256"/>
                <a:gd name="T42" fmla="*/ 38 w 106"/>
                <a:gd name="T43" fmla="*/ 226 h 256"/>
                <a:gd name="T44" fmla="*/ 38 w 106"/>
                <a:gd name="T45" fmla="*/ 226 h 256"/>
                <a:gd name="T46" fmla="*/ 38 w 106"/>
                <a:gd name="T47" fmla="*/ 226 h 256"/>
                <a:gd name="T48" fmla="*/ 42 w 106"/>
                <a:gd name="T49" fmla="*/ 236 h 256"/>
                <a:gd name="T50" fmla="*/ 50 w 106"/>
                <a:gd name="T51" fmla="*/ 248 h 256"/>
                <a:gd name="T52" fmla="*/ 50 w 106"/>
                <a:gd name="T53" fmla="*/ 248 h 256"/>
                <a:gd name="T54" fmla="*/ 56 w 106"/>
                <a:gd name="T55" fmla="*/ 252 h 256"/>
                <a:gd name="T56" fmla="*/ 62 w 106"/>
                <a:gd name="T57" fmla="*/ 256 h 256"/>
                <a:gd name="T58" fmla="*/ 66 w 106"/>
                <a:gd name="T59" fmla="*/ 204 h 256"/>
                <a:gd name="T60" fmla="*/ 66 w 106"/>
                <a:gd name="T61" fmla="*/ 202 h 256"/>
                <a:gd name="T62" fmla="*/ 90 w 106"/>
                <a:gd name="T63" fmla="*/ 146 h 256"/>
                <a:gd name="T64" fmla="*/ 98 w 106"/>
                <a:gd name="T65" fmla="*/ 80 h 256"/>
                <a:gd name="T66" fmla="*/ 98 w 106"/>
                <a:gd name="T67" fmla="*/ 78 h 256"/>
                <a:gd name="T68" fmla="*/ 98 w 106"/>
                <a:gd name="T69" fmla="*/ 78 h 256"/>
                <a:gd name="T70" fmla="*/ 106 w 106"/>
                <a:gd name="T71" fmla="*/ 60 h 256"/>
                <a:gd name="T72" fmla="*/ 100 w 106"/>
                <a:gd name="T73" fmla="*/ 44 h 256"/>
                <a:gd name="T74" fmla="*/ 100 w 106"/>
                <a:gd name="T75" fmla="*/ 44 h 256"/>
                <a:gd name="T76" fmla="*/ 98 w 106"/>
                <a:gd name="T77" fmla="*/ 44 h 256"/>
                <a:gd name="T78" fmla="*/ 98 w 106"/>
                <a:gd name="T79" fmla="*/ 24 h 256"/>
                <a:gd name="T80" fmla="*/ 98 w 106"/>
                <a:gd name="T81" fmla="*/ 22 h 256"/>
                <a:gd name="T82" fmla="*/ 98 w 106"/>
                <a:gd name="T83" fmla="*/ 22 h 256"/>
                <a:gd name="T84" fmla="*/ 102 w 106"/>
                <a:gd name="T85" fmla="*/ 16 h 256"/>
                <a:gd name="T86" fmla="*/ 106 w 106"/>
                <a:gd name="T87" fmla="*/ 12 h 256"/>
                <a:gd name="T88" fmla="*/ 80 w 106"/>
                <a:gd name="T8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56">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sp>
          <p:nvSpPr>
            <p:cNvPr id="100" name="Freeform 36"/>
            <p:cNvSpPr>
              <a:spLocks/>
            </p:cNvSpPr>
            <p:nvPr/>
          </p:nvSpPr>
          <p:spPr bwMode="auto">
            <a:xfrm>
              <a:off x="3968750" y="5473019"/>
              <a:ext cx="254000" cy="222250"/>
            </a:xfrm>
            <a:custGeom>
              <a:avLst/>
              <a:gdLst>
                <a:gd name="T0" fmla="*/ 72 w 160"/>
                <a:gd name="T1" fmla="*/ 14 h 140"/>
                <a:gd name="T2" fmla="*/ 70 w 160"/>
                <a:gd name="T3" fmla="*/ 18 h 140"/>
                <a:gd name="T4" fmla="*/ 70 w 160"/>
                <a:gd name="T5" fmla="*/ 18 h 140"/>
                <a:gd name="T6" fmla="*/ 68 w 160"/>
                <a:gd name="T7" fmla="*/ 20 h 140"/>
                <a:gd name="T8" fmla="*/ 36 w 160"/>
                <a:gd name="T9" fmla="*/ 28 h 140"/>
                <a:gd name="T10" fmla="*/ 38 w 160"/>
                <a:gd name="T11" fmla="*/ 32 h 140"/>
                <a:gd name="T12" fmla="*/ 48 w 160"/>
                <a:gd name="T13" fmla="*/ 44 h 140"/>
                <a:gd name="T14" fmla="*/ 48 w 160"/>
                <a:gd name="T15" fmla="*/ 44 h 140"/>
                <a:gd name="T16" fmla="*/ 44 w 160"/>
                <a:gd name="T17" fmla="*/ 46 h 140"/>
                <a:gd name="T18" fmla="*/ 30 w 160"/>
                <a:gd name="T19" fmla="*/ 54 h 140"/>
                <a:gd name="T20" fmla="*/ 6 w 160"/>
                <a:gd name="T21" fmla="*/ 72 h 140"/>
                <a:gd name="T22" fmla="*/ 6 w 160"/>
                <a:gd name="T23" fmla="*/ 72 h 140"/>
                <a:gd name="T24" fmla="*/ 2 w 160"/>
                <a:gd name="T25" fmla="*/ 80 h 140"/>
                <a:gd name="T26" fmla="*/ 0 w 160"/>
                <a:gd name="T27" fmla="*/ 92 h 140"/>
                <a:gd name="T28" fmla="*/ 4 w 160"/>
                <a:gd name="T29" fmla="*/ 108 h 140"/>
                <a:gd name="T30" fmla="*/ 10 w 160"/>
                <a:gd name="T31" fmla="*/ 126 h 140"/>
                <a:gd name="T32" fmla="*/ 34 w 160"/>
                <a:gd name="T33" fmla="*/ 128 h 140"/>
                <a:gd name="T34" fmla="*/ 36 w 160"/>
                <a:gd name="T35" fmla="*/ 128 h 140"/>
                <a:gd name="T36" fmla="*/ 36 w 160"/>
                <a:gd name="T37" fmla="*/ 128 h 140"/>
                <a:gd name="T38" fmla="*/ 60 w 160"/>
                <a:gd name="T39" fmla="*/ 140 h 140"/>
                <a:gd name="T40" fmla="*/ 86 w 160"/>
                <a:gd name="T41" fmla="*/ 136 h 140"/>
                <a:gd name="T42" fmla="*/ 86 w 160"/>
                <a:gd name="T43" fmla="*/ 136 h 140"/>
                <a:gd name="T44" fmla="*/ 94 w 160"/>
                <a:gd name="T45" fmla="*/ 132 h 140"/>
                <a:gd name="T46" fmla="*/ 102 w 160"/>
                <a:gd name="T47" fmla="*/ 126 h 140"/>
                <a:gd name="T48" fmla="*/ 112 w 160"/>
                <a:gd name="T49" fmla="*/ 118 h 140"/>
                <a:gd name="T50" fmla="*/ 122 w 160"/>
                <a:gd name="T51" fmla="*/ 106 h 140"/>
                <a:gd name="T52" fmla="*/ 124 w 160"/>
                <a:gd name="T53" fmla="*/ 106 h 140"/>
                <a:gd name="T54" fmla="*/ 126 w 160"/>
                <a:gd name="T55" fmla="*/ 104 h 140"/>
                <a:gd name="T56" fmla="*/ 136 w 160"/>
                <a:gd name="T57" fmla="*/ 100 h 140"/>
                <a:gd name="T58" fmla="*/ 134 w 160"/>
                <a:gd name="T59" fmla="*/ 66 h 140"/>
                <a:gd name="T60" fmla="*/ 134 w 160"/>
                <a:gd name="T61" fmla="*/ 66 h 140"/>
                <a:gd name="T62" fmla="*/ 148 w 160"/>
                <a:gd name="T63" fmla="*/ 44 h 140"/>
                <a:gd name="T64" fmla="*/ 148 w 160"/>
                <a:gd name="T65" fmla="*/ 44 h 140"/>
                <a:gd name="T66" fmla="*/ 148 w 160"/>
                <a:gd name="T67" fmla="*/ 44 h 140"/>
                <a:gd name="T68" fmla="*/ 160 w 160"/>
                <a:gd name="T69" fmla="*/ 34 h 140"/>
                <a:gd name="T70" fmla="*/ 160 w 160"/>
                <a:gd name="T71" fmla="*/ 34 h 140"/>
                <a:gd name="T72" fmla="*/ 160 w 160"/>
                <a:gd name="T73" fmla="*/ 22 h 140"/>
                <a:gd name="T74" fmla="*/ 158 w 160"/>
                <a:gd name="T75" fmla="*/ 14 h 140"/>
                <a:gd name="T76" fmla="*/ 156 w 160"/>
                <a:gd name="T77" fmla="*/ 10 h 140"/>
                <a:gd name="T78" fmla="*/ 156 w 160"/>
                <a:gd name="T79" fmla="*/ 10 h 140"/>
                <a:gd name="T80" fmla="*/ 152 w 160"/>
                <a:gd name="T81" fmla="*/ 2 h 140"/>
                <a:gd name="T82" fmla="*/ 146 w 160"/>
                <a:gd name="T83" fmla="*/ 0 h 140"/>
                <a:gd name="T84" fmla="*/ 146 w 160"/>
                <a:gd name="T85" fmla="*/ 12 h 140"/>
                <a:gd name="T86" fmla="*/ 126 w 160"/>
                <a:gd name="T87" fmla="*/ 8 h 140"/>
                <a:gd name="T88" fmla="*/ 116 w 160"/>
                <a:gd name="T89" fmla="*/ 14 h 140"/>
                <a:gd name="T90" fmla="*/ 114 w 160"/>
                <a:gd name="T91" fmla="*/ 14 h 140"/>
                <a:gd name="T92" fmla="*/ 114 w 160"/>
                <a:gd name="T93" fmla="*/ 14 h 140"/>
                <a:gd name="T94" fmla="*/ 72 w 160"/>
                <a:gd name="T9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4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endParaRPr>
            </a:p>
          </p:txBody>
        </p:sp>
      </p:grpSp>
      <p:cxnSp>
        <p:nvCxnSpPr>
          <p:cNvPr id="101" name="直接连接符 100"/>
          <p:cNvCxnSpPr/>
          <p:nvPr/>
        </p:nvCxnSpPr>
        <p:spPr>
          <a:xfrm>
            <a:off x="5151922" y="1273737"/>
            <a:ext cx="0" cy="361513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2" name="组合 101"/>
          <p:cNvGrpSpPr/>
          <p:nvPr/>
        </p:nvGrpSpPr>
        <p:grpSpPr>
          <a:xfrm>
            <a:off x="5543076" y="3101886"/>
            <a:ext cx="2628387" cy="694807"/>
            <a:chOff x="8509753" y="2844225"/>
            <a:chExt cx="3505429" cy="926648"/>
          </a:xfrm>
        </p:grpSpPr>
        <p:sp>
          <p:nvSpPr>
            <p:cNvPr id="103" name="文本框 337"/>
            <p:cNvSpPr txBox="1"/>
            <p:nvPr/>
          </p:nvSpPr>
          <p:spPr>
            <a:xfrm>
              <a:off x="8509753" y="2844225"/>
              <a:ext cx="1105163" cy="636064"/>
            </a:xfrm>
            <a:prstGeom prst="rect">
              <a:avLst/>
            </a:prstGeom>
            <a:noFill/>
          </p:spPr>
          <p:txBody>
            <a:bodyPr wrap="square" rtlCol="0">
              <a:spAutoFit/>
            </a:bodyPr>
            <a:lstStyle/>
            <a:p>
              <a:r>
                <a:rPr lang="en-US" altLang="zh-CN" sz="2499" dirty="0">
                  <a:solidFill>
                    <a:schemeClr val="bg1"/>
                  </a:solidFill>
                  <a:latin typeface="微软雅黑" panose="020B0503020204020204" pitchFamily="34" charset="-122"/>
                  <a:ea typeface="微软雅黑" panose="020B0503020204020204" pitchFamily="34" charset="-122"/>
                </a:rPr>
                <a:t>03</a:t>
              </a:r>
              <a:endParaRPr lang="zh-CN" altLang="en-US" sz="2499" dirty="0">
                <a:solidFill>
                  <a:schemeClr val="bg1"/>
                </a:solidFill>
                <a:latin typeface="微软雅黑" panose="020B0503020204020204" pitchFamily="34" charset="-122"/>
                <a:ea typeface="微软雅黑" panose="020B0503020204020204" pitchFamily="34" charset="-122"/>
              </a:endParaRPr>
            </a:p>
          </p:txBody>
        </p:sp>
        <p:sp>
          <p:nvSpPr>
            <p:cNvPr id="104" name="文本框 338"/>
            <p:cNvSpPr txBox="1"/>
            <p:nvPr/>
          </p:nvSpPr>
          <p:spPr>
            <a:xfrm>
              <a:off x="9370050" y="2844226"/>
              <a:ext cx="2645132" cy="926647"/>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标题文字</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999" dirty="0">
                  <a:solidFill>
                    <a:schemeClr val="bg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105" name="组合 104"/>
          <p:cNvGrpSpPr/>
          <p:nvPr/>
        </p:nvGrpSpPr>
        <p:grpSpPr>
          <a:xfrm>
            <a:off x="5545953" y="2238015"/>
            <a:ext cx="2553522" cy="694807"/>
            <a:chOff x="8513588" y="2844225"/>
            <a:chExt cx="3405582" cy="926648"/>
          </a:xfrm>
        </p:grpSpPr>
        <p:sp>
          <p:nvSpPr>
            <p:cNvPr id="106" name="文本框 340"/>
            <p:cNvSpPr txBox="1"/>
            <p:nvPr/>
          </p:nvSpPr>
          <p:spPr>
            <a:xfrm>
              <a:off x="8513588" y="2844225"/>
              <a:ext cx="1105162" cy="636064"/>
            </a:xfrm>
            <a:prstGeom prst="rect">
              <a:avLst/>
            </a:prstGeom>
            <a:noFill/>
          </p:spPr>
          <p:txBody>
            <a:bodyPr wrap="square" rtlCol="0">
              <a:spAutoFit/>
            </a:bodyPr>
            <a:lstStyle/>
            <a:p>
              <a:r>
                <a:rPr lang="en-US" altLang="zh-CN" sz="2499" dirty="0">
                  <a:solidFill>
                    <a:schemeClr val="bg1"/>
                  </a:solidFill>
                  <a:latin typeface="微软雅黑" panose="020B0503020204020204" pitchFamily="34" charset="-122"/>
                  <a:ea typeface="微软雅黑" panose="020B0503020204020204" pitchFamily="34" charset="-122"/>
                </a:rPr>
                <a:t>02</a:t>
              </a:r>
              <a:endParaRPr lang="zh-CN" altLang="en-US" sz="2499" dirty="0">
                <a:solidFill>
                  <a:schemeClr val="bg1"/>
                </a:solidFill>
                <a:latin typeface="微软雅黑" panose="020B0503020204020204" pitchFamily="34" charset="-122"/>
                <a:ea typeface="微软雅黑" panose="020B0503020204020204" pitchFamily="34" charset="-122"/>
              </a:endParaRPr>
            </a:p>
          </p:txBody>
        </p:sp>
        <p:sp>
          <p:nvSpPr>
            <p:cNvPr id="107" name="文本框 341"/>
            <p:cNvSpPr txBox="1"/>
            <p:nvPr/>
          </p:nvSpPr>
          <p:spPr>
            <a:xfrm>
              <a:off x="9370052" y="2844226"/>
              <a:ext cx="2549118" cy="926647"/>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标题文字</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999" dirty="0">
                  <a:solidFill>
                    <a:schemeClr val="bg1"/>
                  </a:solidFill>
                  <a:latin typeface="微软雅黑" panose="020B0503020204020204" pitchFamily="34" charset="-122"/>
                  <a:ea typeface="微软雅黑" panose="020B0503020204020204" pitchFamily="34" charset="-122"/>
                </a:rPr>
                <a:t>在此处添加文字，在此处添加在此处添加文字文字。</a:t>
              </a:r>
            </a:p>
          </p:txBody>
        </p:sp>
      </p:grpSp>
      <p:grpSp>
        <p:nvGrpSpPr>
          <p:cNvPr id="108" name="组合 107"/>
          <p:cNvGrpSpPr/>
          <p:nvPr/>
        </p:nvGrpSpPr>
        <p:grpSpPr>
          <a:xfrm>
            <a:off x="5543076" y="1417718"/>
            <a:ext cx="2628387" cy="694807"/>
            <a:chOff x="8509753" y="2844225"/>
            <a:chExt cx="3505429" cy="926647"/>
          </a:xfrm>
        </p:grpSpPr>
        <p:sp>
          <p:nvSpPr>
            <p:cNvPr id="109" name="文本框 343"/>
            <p:cNvSpPr txBox="1"/>
            <p:nvPr/>
          </p:nvSpPr>
          <p:spPr>
            <a:xfrm>
              <a:off x="8509753" y="2844225"/>
              <a:ext cx="1105163" cy="636063"/>
            </a:xfrm>
            <a:prstGeom prst="rect">
              <a:avLst/>
            </a:prstGeom>
            <a:noFill/>
          </p:spPr>
          <p:txBody>
            <a:bodyPr wrap="square" rtlCol="0">
              <a:spAutoFit/>
            </a:bodyPr>
            <a:lstStyle/>
            <a:p>
              <a:r>
                <a:rPr lang="en-US" altLang="zh-CN" sz="2499" dirty="0">
                  <a:solidFill>
                    <a:schemeClr val="bg1"/>
                  </a:solidFill>
                  <a:latin typeface="微软雅黑" panose="020B0503020204020204" pitchFamily="34" charset="-122"/>
                  <a:ea typeface="微软雅黑" panose="020B0503020204020204" pitchFamily="34" charset="-122"/>
                </a:rPr>
                <a:t>01</a:t>
              </a:r>
              <a:endParaRPr lang="zh-CN" altLang="en-US" sz="2499" dirty="0">
                <a:solidFill>
                  <a:schemeClr val="bg1"/>
                </a:solidFill>
                <a:latin typeface="微软雅黑" panose="020B0503020204020204" pitchFamily="34" charset="-122"/>
                <a:ea typeface="微软雅黑" panose="020B0503020204020204" pitchFamily="34" charset="-122"/>
              </a:endParaRPr>
            </a:p>
          </p:txBody>
        </p:sp>
        <p:sp>
          <p:nvSpPr>
            <p:cNvPr id="110" name="文本框 344"/>
            <p:cNvSpPr txBox="1"/>
            <p:nvPr/>
          </p:nvSpPr>
          <p:spPr>
            <a:xfrm>
              <a:off x="9370050" y="2844226"/>
              <a:ext cx="2645132" cy="926646"/>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标题文字</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999" dirty="0">
                  <a:solidFill>
                    <a:schemeClr val="bg1"/>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111" name="组合 110"/>
          <p:cNvGrpSpPr/>
          <p:nvPr/>
        </p:nvGrpSpPr>
        <p:grpSpPr>
          <a:xfrm>
            <a:off x="5579848" y="3965757"/>
            <a:ext cx="2591615" cy="694807"/>
            <a:chOff x="8558797" y="2844225"/>
            <a:chExt cx="3456387" cy="926648"/>
          </a:xfrm>
        </p:grpSpPr>
        <p:sp>
          <p:nvSpPr>
            <p:cNvPr id="112" name="文本框 346"/>
            <p:cNvSpPr txBox="1"/>
            <p:nvPr/>
          </p:nvSpPr>
          <p:spPr>
            <a:xfrm>
              <a:off x="8558797" y="2844225"/>
              <a:ext cx="1105161" cy="636064"/>
            </a:xfrm>
            <a:prstGeom prst="rect">
              <a:avLst/>
            </a:prstGeom>
            <a:noFill/>
          </p:spPr>
          <p:txBody>
            <a:bodyPr wrap="square" rtlCol="0">
              <a:spAutoFit/>
            </a:bodyPr>
            <a:lstStyle/>
            <a:p>
              <a:r>
                <a:rPr lang="en-US" altLang="zh-CN" sz="2499" dirty="0">
                  <a:solidFill>
                    <a:schemeClr val="bg1"/>
                  </a:solidFill>
                  <a:latin typeface="微软雅黑" panose="020B0503020204020204" pitchFamily="34" charset="-122"/>
                  <a:ea typeface="微软雅黑" panose="020B0503020204020204" pitchFamily="34" charset="-122"/>
                </a:rPr>
                <a:t>04</a:t>
              </a:r>
              <a:endParaRPr lang="zh-CN" altLang="en-US" sz="2499" dirty="0">
                <a:solidFill>
                  <a:schemeClr val="bg1"/>
                </a:solidFill>
                <a:latin typeface="微软雅黑" panose="020B0503020204020204" pitchFamily="34" charset="-122"/>
                <a:ea typeface="微软雅黑" panose="020B0503020204020204" pitchFamily="34" charset="-122"/>
              </a:endParaRPr>
            </a:p>
          </p:txBody>
        </p:sp>
        <p:sp>
          <p:nvSpPr>
            <p:cNvPr id="113" name="文本框 347"/>
            <p:cNvSpPr txBox="1"/>
            <p:nvPr/>
          </p:nvSpPr>
          <p:spPr>
            <a:xfrm>
              <a:off x="9370050" y="2844226"/>
              <a:ext cx="2645134" cy="926647"/>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标题文字</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999" dirty="0">
                  <a:solidFill>
                    <a:schemeClr val="bg1"/>
                  </a:solidFill>
                  <a:latin typeface="微软雅黑" panose="020B0503020204020204" pitchFamily="34" charset="-122"/>
                  <a:ea typeface="微软雅黑" panose="020B0503020204020204" pitchFamily="34" charset="-122"/>
                </a:rPr>
                <a:t>在此处添加文字，在此处添加文在此处添加文字字。</a:t>
              </a:r>
            </a:p>
          </p:txBody>
        </p:sp>
      </p:grpSp>
      <p:sp>
        <p:nvSpPr>
          <p:cNvPr id="48"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8">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9"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3763519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80">
                                          <p:stCondLst>
                                            <p:cond delay="0"/>
                                          </p:stCondLst>
                                        </p:cTn>
                                        <p:tgtEl>
                                          <p:spTgt spid="48"/>
                                        </p:tgtEl>
                                      </p:cBhvr>
                                    </p:animEffect>
                                    <p:anim calcmode="lin" valueType="num">
                                      <p:cBhvr>
                                        <p:cTn id="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3" dur="26">
                                          <p:stCondLst>
                                            <p:cond delay="650"/>
                                          </p:stCondLst>
                                        </p:cTn>
                                        <p:tgtEl>
                                          <p:spTgt spid="48"/>
                                        </p:tgtEl>
                                      </p:cBhvr>
                                      <p:to x="100000" y="60000"/>
                                    </p:animScale>
                                    <p:animScale>
                                      <p:cBhvr>
                                        <p:cTn id="14" dur="166" decel="50000">
                                          <p:stCondLst>
                                            <p:cond delay="676"/>
                                          </p:stCondLst>
                                        </p:cTn>
                                        <p:tgtEl>
                                          <p:spTgt spid="48"/>
                                        </p:tgtEl>
                                      </p:cBhvr>
                                      <p:to x="100000" y="100000"/>
                                    </p:animScale>
                                    <p:animScale>
                                      <p:cBhvr>
                                        <p:cTn id="15" dur="26">
                                          <p:stCondLst>
                                            <p:cond delay="1312"/>
                                          </p:stCondLst>
                                        </p:cTn>
                                        <p:tgtEl>
                                          <p:spTgt spid="48"/>
                                        </p:tgtEl>
                                      </p:cBhvr>
                                      <p:to x="100000" y="80000"/>
                                    </p:animScale>
                                    <p:animScale>
                                      <p:cBhvr>
                                        <p:cTn id="16" dur="166" decel="50000">
                                          <p:stCondLst>
                                            <p:cond delay="1338"/>
                                          </p:stCondLst>
                                        </p:cTn>
                                        <p:tgtEl>
                                          <p:spTgt spid="48"/>
                                        </p:tgtEl>
                                      </p:cBhvr>
                                      <p:to x="100000" y="100000"/>
                                    </p:animScale>
                                    <p:animScale>
                                      <p:cBhvr>
                                        <p:cTn id="17" dur="26">
                                          <p:stCondLst>
                                            <p:cond delay="1642"/>
                                          </p:stCondLst>
                                        </p:cTn>
                                        <p:tgtEl>
                                          <p:spTgt spid="48"/>
                                        </p:tgtEl>
                                      </p:cBhvr>
                                      <p:to x="100000" y="90000"/>
                                    </p:animScale>
                                    <p:animScale>
                                      <p:cBhvr>
                                        <p:cTn id="18" dur="166" decel="50000">
                                          <p:stCondLst>
                                            <p:cond delay="1668"/>
                                          </p:stCondLst>
                                        </p:cTn>
                                        <p:tgtEl>
                                          <p:spTgt spid="48"/>
                                        </p:tgtEl>
                                      </p:cBhvr>
                                      <p:to x="100000" y="100000"/>
                                    </p:animScale>
                                    <p:animScale>
                                      <p:cBhvr>
                                        <p:cTn id="19" dur="26">
                                          <p:stCondLst>
                                            <p:cond delay="1808"/>
                                          </p:stCondLst>
                                        </p:cTn>
                                        <p:tgtEl>
                                          <p:spTgt spid="48"/>
                                        </p:tgtEl>
                                      </p:cBhvr>
                                      <p:to x="100000" y="95000"/>
                                    </p:animScale>
                                    <p:animScale>
                                      <p:cBhvr>
                                        <p:cTn id="20" dur="166" decel="50000">
                                          <p:stCondLst>
                                            <p:cond delay="1834"/>
                                          </p:stCondLst>
                                        </p:cTn>
                                        <p:tgtEl>
                                          <p:spTgt spid="4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80">
                                          <p:stCondLst>
                                            <p:cond delay="0"/>
                                          </p:stCondLst>
                                        </p:cTn>
                                        <p:tgtEl>
                                          <p:spTgt spid="49"/>
                                        </p:tgtEl>
                                      </p:cBhvr>
                                    </p:animEffect>
                                    <p:anim calcmode="lin" valueType="num">
                                      <p:cBhvr>
                                        <p:cTn id="2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9" dur="26">
                                          <p:stCondLst>
                                            <p:cond delay="650"/>
                                          </p:stCondLst>
                                        </p:cTn>
                                        <p:tgtEl>
                                          <p:spTgt spid="49"/>
                                        </p:tgtEl>
                                      </p:cBhvr>
                                      <p:to x="100000" y="60000"/>
                                    </p:animScale>
                                    <p:animScale>
                                      <p:cBhvr>
                                        <p:cTn id="30" dur="166" decel="50000">
                                          <p:stCondLst>
                                            <p:cond delay="676"/>
                                          </p:stCondLst>
                                        </p:cTn>
                                        <p:tgtEl>
                                          <p:spTgt spid="49"/>
                                        </p:tgtEl>
                                      </p:cBhvr>
                                      <p:to x="100000" y="100000"/>
                                    </p:animScale>
                                    <p:animScale>
                                      <p:cBhvr>
                                        <p:cTn id="31" dur="26">
                                          <p:stCondLst>
                                            <p:cond delay="1312"/>
                                          </p:stCondLst>
                                        </p:cTn>
                                        <p:tgtEl>
                                          <p:spTgt spid="49"/>
                                        </p:tgtEl>
                                      </p:cBhvr>
                                      <p:to x="100000" y="80000"/>
                                    </p:animScale>
                                    <p:animScale>
                                      <p:cBhvr>
                                        <p:cTn id="32" dur="166" decel="50000">
                                          <p:stCondLst>
                                            <p:cond delay="1338"/>
                                          </p:stCondLst>
                                        </p:cTn>
                                        <p:tgtEl>
                                          <p:spTgt spid="49"/>
                                        </p:tgtEl>
                                      </p:cBhvr>
                                      <p:to x="100000" y="100000"/>
                                    </p:animScale>
                                    <p:animScale>
                                      <p:cBhvr>
                                        <p:cTn id="33" dur="26">
                                          <p:stCondLst>
                                            <p:cond delay="1642"/>
                                          </p:stCondLst>
                                        </p:cTn>
                                        <p:tgtEl>
                                          <p:spTgt spid="49"/>
                                        </p:tgtEl>
                                      </p:cBhvr>
                                      <p:to x="100000" y="90000"/>
                                    </p:animScale>
                                    <p:animScale>
                                      <p:cBhvr>
                                        <p:cTn id="34" dur="166" decel="50000">
                                          <p:stCondLst>
                                            <p:cond delay="1668"/>
                                          </p:stCondLst>
                                        </p:cTn>
                                        <p:tgtEl>
                                          <p:spTgt spid="49"/>
                                        </p:tgtEl>
                                      </p:cBhvr>
                                      <p:to x="100000" y="100000"/>
                                    </p:animScale>
                                    <p:animScale>
                                      <p:cBhvr>
                                        <p:cTn id="35" dur="26">
                                          <p:stCondLst>
                                            <p:cond delay="1808"/>
                                          </p:stCondLst>
                                        </p:cTn>
                                        <p:tgtEl>
                                          <p:spTgt spid="49"/>
                                        </p:tgtEl>
                                      </p:cBhvr>
                                      <p:to x="100000" y="95000"/>
                                    </p:animScale>
                                    <p:animScale>
                                      <p:cBhvr>
                                        <p:cTn id="36" dur="166" decel="50000">
                                          <p:stCondLst>
                                            <p:cond delay="1834"/>
                                          </p:stCondLst>
                                        </p:cTn>
                                        <p:tgtEl>
                                          <p:spTgt spid="49"/>
                                        </p:tgtEl>
                                      </p:cBhvr>
                                      <p:to x="100000" y="100000"/>
                                    </p:animScale>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wipe(down)">
                                      <p:cBhvr>
                                        <p:cTn id="46" dur="500"/>
                                        <p:tgtEl>
                                          <p:spTgt spid="101"/>
                                        </p:tgtEl>
                                      </p:cBhvr>
                                    </p:animEffect>
                                  </p:childTnLst>
                                </p:cTn>
                              </p:par>
                            </p:childTnLst>
                          </p:cTn>
                        </p:par>
                        <p:par>
                          <p:cTn id="47" fill="hold">
                            <p:stCondLst>
                              <p:cond delay="3000"/>
                            </p:stCondLst>
                            <p:childTnLst>
                              <p:par>
                                <p:cTn id="48" presetID="2" presetClass="entr" presetSubtype="2" fill="hold" nodeType="afterEffect">
                                  <p:stCondLst>
                                    <p:cond delay="0"/>
                                  </p:stCondLst>
                                  <p:childTnLst>
                                    <p:set>
                                      <p:cBhvr>
                                        <p:cTn id="49" dur="1" fill="hold">
                                          <p:stCondLst>
                                            <p:cond delay="0"/>
                                          </p:stCondLst>
                                        </p:cTn>
                                        <p:tgtEl>
                                          <p:spTgt spid="108"/>
                                        </p:tgtEl>
                                        <p:attrNameLst>
                                          <p:attrName>style.visibility</p:attrName>
                                        </p:attrNameLst>
                                      </p:cBhvr>
                                      <p:to>
                                        <p:strVal val="visible"/>
                                      </p:to>
                                    </p:set>
                                    <p:anim calcmode="lin" valueType="num">
                                      <p:cBhvr additive="base">
                                        <p:cTn id="50" dur="500" fill="hold"/>
                                        <p:tgtEl>
                                          <p:spTgt spid="108"/>
                                        </p:tgtEl>
                                        <p:attrNameLst>
                                          <p:attrName>ppt_x</p:attrName>
                                        </p:attrNameLst>
                                      </p:cBhvr>
                                      <p:tavLst>
                                        <p:tav tm="0">
                                          <p:val>
                                            <p:strVal val="1+#ppt_w/2"/>
                                          </p:val>
                                        </p:tav>
                                        <p:tav tm="100000">
                                          <p:val>
                                            <p:strVal val="#ppt_x"/>
                                          </p:val>
                                        </p:tav>
                                      </p:tavLst>
                                    </p:anim>
                                    <p:anim calcmode="lin" valueType="num">
                                      <p:cBhvr additive="base">
                                        <p:cTn id="51" dur="500" fill="hold"/>
                                        <p:tgtEl>
                                          <p:spTgt spid="108"/>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 presetClass="entr" presetSubtype="2" fill="hold" nodeType="after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additive="base">
                                        <p:cTn id="55" dur="500" fill="hold"/>
                                        <p:tgtEl>
                                          <p:spTgt spid="105"/>
                                        </p:tgtEl>
                                        <p:attrNameLst>
                                          <p:attrName>ppt_x</p:attrName>
                                        </p:attrNameLst>
                                      </p:cBhvr>
                                      <p:tavLst>
                                        <p:tav tm="0">
                                          <p:val>
                                            <p:strVal val="1+#ppt_w/2"/>
                                          </p:val>
                                        </p:tav>
                                        <p:tav tm="100000">
                                          <p:val>
                                            <p:strVal val="#ppt_x"/>
                                          </p:val>
                                        </p:tav>
                                      </p:tavLst>
                                    </p:anim>
                                    <p:anim calcmode="lin" valueType="num">
                                      <p:cBhvr additive="base">
                                        <p:cTn id="56" dur="500" fill="hold"/>
                                        <p:tgtEl>
                                          <p:spTgt spid="105"/>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2" presetClass="entr" presetSubtype="2" fill="hold"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additive="base">
                                        <p:cTn id="60" dur="500" fill="hold"/>
                                        <p:tgtEl>
                                          <p:spTgt spid="102"/>
                                        </p:tgtEl>
                                        <p:attrNameLst>
                                          <p:attrName>ppt_x</p:attrName>
                                        </p:attrNameLst>
                                      </p:cBhvr>
                                      <p:tavLst>
                                        <p:tav tm="0">
                                          <p:val>
                                            <p:strVal val="1+#ppt_w/2"/>
                                          </p:val>
                                        </p:tav>
                                        <p:tav tm="100000">
                                          <p:val>
                                            <p:strVal val="#ppt_x"/>
                                          </p:val>
                                        </p:tav>
                                      </p:tavLst>
                                    </p:anim>
                                    <p:anim calcmode="lin" valueType="num">
                                      <p:cBhvr additive="base">
                                        <p:cTn id="61" dur="500" fill="hold"/>
                                        <p:tgtEl>
                                          <p:spTgt spid="102"/>
                                        </p:tgtEl>
                                        <p:attrNameLst>
                                          <p:attrName>ppt_y</p:attrName>
                                        </p:attrNameLst>
                                      </p:cBhvr>
                                      <p:tavLst>
                                        <p:tav tm="0">
                                          <p:val>
                                            <p:strVal val="#ppt_y"/>
                                          </p:val>
                                        </p:tav>
                                        <p:tav tm="100000">
                                          <p:val>
                                            <p:strVal val="#ppt_y"/>
                                          </p:val>
                                        </p:tav>
                                      </p:tavLst>
                                    </p:anim>
                                  </p:childTnLst>
                                </p:cTn>
                              </p:par>
                            </p:childTnLst>
                          </p:cTn>
                        </p:par>
                        <p:par>
                          <p:cTn id="62" fill="hold">
                            <p:stCondLst>
                              <p:cond delay="4500"/>
                            </p:stCondLst>
                            <p:childTnLst>
                              <p:par>
                                <p:cTn id="63" presetID="2" presetClass="entr" presetSubtype="2"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additive="base">
                                        <p:cTn id="65" dur="500" fill="hold"/>
                                        <p:tgtEl>
                                          <p:spTgt spid="111"/>
                                        </p:tgtEl>
                                        <p:attrNameLst>
                                          <p:attrName>ppt_x</p:attrName>
                                        </p:attrNameLst>
                                      </p:cBhvr>
                                      <p:tavLst>
                                        <p:tav tm="0">
                                          <p:val>
                                            <p:strVal val="1+#ppt_w/2"/>
                                          </p:val>
                                        </p:tav>
                                        <p:tav tm="100000">
                                          <p:val>
                                            <p:strVal val="#ppt_x"/>
                                          </p:val>
                                        </p:tav>
                                      </p:tavLst>
                                    </p:anim>
                                    <p:anim calcmode="lin" valueType="num">
                                      <p:cBhvr additive="base">
                                        <p:cTn id="66"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9" name="直接连接符 38"/>
          <p:cNvCxnSpPr/>
          <p:nvPr/>
        </p:nvCxnSpPr>
        <p:spPr>
          <a:xfrm flipH="1">
            <a:off x="4652349" y="3232285"/>
            <a:ext cx="176326" cy="34526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4037139" y="1507702"/>
            <a:ext cx="431936" cy="436071"/>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566429" y="1399719"/>
            <a:ext cx="257553" cy="544055"/>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823983" y="1399718"/>
            <a:ext cx="270730" cy="21596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5091147" y="1583124"/>
            <a:ext cx="215968" cy="215968"/>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8" name="椭圆 3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4" name="直接连接符 3"/>
          <p:cNvCxnSpPr/>
          <p:nvPr/>
        </p:nvCxnSpPr>
        <p:spPr>
          <a:xfrm flipH="1" flipV="1">
            <a:off x="3035661" y="1885645"/>
            <a:ext cx="3308878" cy="1556252"/>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911990" y="1921698"/>
            <a:ext cx="3308878" cy="1556252"/>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914155" y="1805821"/>
            <a:ext cx="1532708" cy="1532708"/>
            <a:chOff x="304800" y="673100"/>
            <a:chExt cx="4000500" cy="4000500"/>
          </a:xfrm>
          <a:blipFill dpi="0" rotWithShape="1">
            <a:blip r:embed="rId4">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8" name="椭圆 7"/>
            <p:cNvSpPr/>
            <p:nvPr/>
          </p:nvSpPr>
          <p:spPr>
            <a:xfrm>
              <a:off x="392112" y="760412"/>
              <a:ext cx="3825877" cy="38258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sp>
        <p:nvSpPr>
          <p:cNvPr id="9" name="KSO_Shape"/>
          <p:cNvSpPr>
            <a:spLocks/>
          </p:cNvSpPr>
          <p:nvPr/>
        </p:nvSpPr>
        <p:spPr bwMode="auto">
          <a:xfrm>
            <a:off x="4215322" y="2125539"/>
            <a:ext cx="795845" cy="79584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399">
              <a:latin typeface="微软雅黑" panose="020B0503020204020204" pitchFamily="34" charset="-122"/>
              <a:ea typeface="微软雅黑" panose="020B0503020204020204" pitchFamily="34" charset="-122"/>
            </a:endParaRPr>
          </a:p>
        </p:txBody>
      </p:sp>
      <p:grpSp>
        <p:nvGrpSpPr>
          <p:cNvPr id="10" name="组合 9"/>
          <p:cNvGrpSpPr/>
          <p:nvPr/>
        </p:nvGrpSpPr>
        <p:grpSpPr>
          <a:xfrm>
            <a:off x="6034841" y="1367601"/>
            <a:ext cx="2020118" cy="908997"/>
            <a:chOff x="1591195" y="3531392"/>
            <a:chExt cx="1721136" cy="774463"/>
          </a:xfrm>
          <a:blipFill dpi="0" rotWithShape="1">
            <a:blip r:embed="rId3">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11"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12"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034841" y="2833806"/>
            <a:ext cx="2020118" cy="908997"/>
            <a:chOff x="1591195" y="3531392"/>
            <a:chExt cx="1721136" cy="774463"/>
          </a:xfrm>
          <a:blipFill dpi="0" rotWithShape="1">
            <a:blip r:embed="rId5">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14"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15"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175614" y="1281989"/>
            <a:ext cx="2074110" cy="908997"/>
            <a:chOff x="1591195" y="3531392"/>
            <a:chExt cx="1721136" cy="774463"/>
          </a:xfrm>
          <a:blipFill dpi="0" rotWithShape="1">
            <a:blip r:embed="rId6">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1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1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149735" y="2833806"/>
            <a:ext cx="2074110" cy="908997"/>
            <a:chOff x="1591195" y="3531392"/>
            <a:chExt cx="1721136" cy="774463"/>
          </a:xfrm>
          <a:blipFill dpi="0" rotWithShape="1">
            <a:blip r:embed="rId7">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2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2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1391534" y="1414182"/>
            <a:ext cx="1069524" cy="276999"/>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cs typeface="方正兰亭细黑_GBK_M" pitchFamily="2" charset="2"/>
              </a:rPr>
              <a:t>输入标题</a:t>
            </a:r>
            <a:r>
              <a:rPr lang="en-US" altLang="zh-CN" sz="1200" dirty="0">
                <a:solidFill>
                  <a:schemeClr val="bg1"/>
                </a:solidFill>
                <a:latin typeface="微软雅黑" panose="020B0503020204020204" pitchFamily="34" charset="-122"/>
                <a:ea typeface="微软雅黑" panose="020B0503020204020204" pitchFamily="34" charset="-122"/>
                <a:cs typeface="方正兰亭细黑_GBK_M" pitchFamily="2" charset="2"/>
              </a:rPr>
              <a:t>----</a:t>
            </a:r>
          </a:p>
        </p:txBody>
      </p:sp>
      <p:sp>
        <p:nvSpPr>
          <p:cNvPr id="23" name="TextBox 22"/>
          <p:cNvSpPr txBox="1"/>
          <p:nvPr/>
        </p:nvSpPr>
        <p:spPr>
          <a:xfrm>
            <a:off x="6322438" y="3019476"/>
            <a:ext cx="1069524" cy="276999"/>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cs typeface="方正兰亭细黑_GBK_M" pitchFamily="2" charset="2"/>
              </a:rPr>
              <a:t>输入标题</a:t>
            </a:r>
            <a:r>
              <a:rPr lang="en-US" altLang="zh-CN" sz="1200" b="1" dirty="0">
                <a:solidFill>
                  <a:schemeClr val="bg1"/>
                </a:solidFill>
                <a:latin typeface="微软雅黑" panose="020B0503020204020204" pitchFamily="34" charset="-122"/>
                <a:ea typeface="微软雅黑" panose="020B0503020204020204" pitchFamily="34" charset="-122"/>
                <a:cs typeface="方正兰亭细黑_GBK_M" pitchFamily="2" charset="2"/>
              </a:rPr>
              <a:t>----</a:t>
            </a:r>
          </a:p>
        </p:txBody>
      </p:sp>
      <p:sp>
        <p:nvSpPr>
          <p:cNvPr id="24" name="TextBox 23"/>
          <p:cNvSpPr txBox="1"/>
          <p:nvPr/>
        </p:nvSpPr>
        <p:spPr>
          <a:xfrm>
            <a:off x="6314466" y="1464161"/>
            <a:ext cx="1069524" cy="276999"/>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cs typeface="方正兰亭细黑_GBK_M" pitchFamily="2" charset="2"/>
              </a:rPr>
              <a:t>输入标题</a:t>
            </a:r>
            <a:r>
              <a:rPr lang="en-US" altLang="zh-CN" sz="1200" dirty="0">
                <a:solidFill>
                  <a:schemeClr val="bg1"/>
                </a:solidFill>
                <a:latin typeface="微软雅黑" panose="020B0503020204020204" pitchFamily="34" charset="-122"/>
                <a:ea typeface="微软雅黑" panose="020B0503020204020204" pitchFamily="34" charset="-122"/>
                <a:cs typeface="方正兰亭细黑_GBK_M" pitchFamily="2" charset="2"/>
              </a:rPr>
              <a:t>----</a:t>
            </a:r>
          </a:p>
        </p:txBody>
      </p:sp>
      <p:sp>
        <p:nvSpPr>
          <p:cNvPr id="25" name="TextBox 24"/>
          <p:cNvSpPr txBox="1"/>
          <p:nvPr/>
        </p:nvSpPr>
        <p:spPr>
          <a:xfrm>
            <a:off x="1410578" y="3019476"/>
            <a:ext cx="1069524" cy="276999"/>
          </a:xfrm>
          <a:prstGeom prst="rect">
            <a:avLst/>
          </a:prstGeom>
          <a:no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cs typeface="方正兰亭细黑_GBK_M" pitchFamily="2" charset="2"/>
              </a:rPr>
              <a:t>输入标题</a:t>
            </a:r>
            <a:r>
              <a:rPr lang="en-US" altLang="zh-CN" sz="1200" b="1" dirty="0">
                <a:solidFill>
                  <a:schemeClr val="bg1"/>
                </a:solidFill>
                <a:latin typeface="微软雅黑" panose="020B0503020204020204" pitchFamily="34" charset="-122"/>
                <a:ea typeface="微软雅黑" panose="020B0503020204020204" pitchFamily="34" charset="-122"/>
                <a:cs typeface="方正兰亭细黑_GBK_M" pitchFamily="2" charset="2"/>
              </a:rPr>
              <a:t>----</a:t>
            </a:r>
          </a:p>
        </p:txBody>
      </p:sp>
      <p:sp>
        <p:nvSpPr>
          <p:cNvPr id="26" name="TextBox 25"/>
          <p:cNvSpPr txBox="1"/>
          <p:nvPr/>
        </p:nvSpPr>
        <p:spPr>
          <a:xfrm>
            <a:off x="1400104" y="1693625"/>
            <a:ext cx="1800493" cy="415498"/>
          </a:xfrm>
          <a:prstGeom prst="rect">
            <a:avLst/>
          </a:prstGeom>
          <a:noFill/>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p:txBody>
      </p:sp>
      <p:sp>
        <p:nvSpPr>
          <p:cNvPr id="27" name="TextBox 26"/>
          <p:cNvSpPr txBox="1"/>
          <p:nvPr/>
        </p:nvSpPr>
        <p:spPr>
          <a:xfrm>
            <a:off x="6304801" y="1747617"/>
            <a:ext cx="1800493" cy="415498"/>
          </a:xfrm>
          <a:prstGeom prst="rect">
            <a:avLst/>
          </a:prstGeom>
          <a:noFill/>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p:txBody>
      </p:sp>
      <p:sp>
        <p:nvSpPr>
          <p:cNvPr id="28" name="TextBox 27"/>
          <p:cNvSpPr txBox="1"/>
          <p:nvPr/>
        </p:nvSpPr>
        <p:spPr>
          <a:xfrm>
            <a:off x="1391534" y="3272192"/>
            <a:ext cx="1800493" cy="415498"/>
          </a:xfrm>
          <a:prstGeom prst="rect">
            <a:avLst/>
          </a:prstGeom>
          <a:noFill/>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p:txBody>
      </p:sp>
      <p:sp>
        <p:nvSpPr>
          <p:cNvPr id="29" name="TextBox 28"/>
          <p:cNvSpPr txBox="1"/>
          <p:nvPr/>
        </p:nvSpPr>
        <p:spPr>
          <a:xfrm>
            <a:off x="6304801" y="3282625"/>
            <a:ext cx="1800493" cy="415498"/>
          </a:xfrm>
          <a:prstGeom prst="rect">
            <a:avLst/>
          </a:prstGeom>
          <a:noFill/>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p:txBody>
      </p:sp>
      <p:sp>
        <p:nvSpPr>
          <p:cNvPr id="30" name="TextBox 29"/>
          <p:cNvSpPr txBox="1"/>
          <p:nvPr/>
        </p:nvSpPr>
        <p:spPr>
          <a:xfrm>
            <a:off x="1315179" y="4355340"/>
            <a:ext cx="6599868" cy="577081"/>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请在这里做详细的文字说明，表达图表的含义。请在这里做详细的文字说明，表达图表的含义。请在这里</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做详细的文字说明，表达图表的含义。请在这里做详细的文字说明，表达图表的含义。请在这里做详细的</a:t>
            </a:r>
            <a:endParaRPr lang="en-US" altLang="zh-CN" sz="105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a:p>
            <a:r>
              <a:rPr lang="zh-CN" altLang="en-US" sz="1050" dirty="0">
                <a:solidFill>
                  <a:schemeClr val="bg1"/>
                </a:solidFill>
                <a:latin typeface="微软雅黑" panose="020B0503020204020204" pitchFamily="34" charset="-122"/>
                <a:ea typeface="微软雅黑" panose="020B0503020204020204" pitchFamily="34" charset="-122"/>
                <a:cs typeface="方正兰亭细黑_GBK_M" pitchFamily="2" charset="2"/>
              </a:rPr>
              <a:t>文字说明，表达图表的含义。请在这里做详细的文字说明，表达图表的含义。</a:t>
            </a:r>
          </a:p>
        </p:txBody>
      </p:sp>
      <p:cxnSp>
        <p:nvCxnSpPr>
          <p:cNvPr id="40" name="直接连接符 39"/>
          <p:cNvCxnSpPr/>
          <p:nvPr/>
        </p:nvCxnSpPr>
        <p:spPr>
          <a:xfrm flipH="1" flipV="1">
            <a:off x="4145123" y="3515511"/>
            <a:ext cx="424083" cy="127027"/>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4519523" y="3552574"/>
            <a:ext cx="265651" cy="265651"/>
            <a:chOff x="304800" y="673100"/>
            <a:chExt cx="4000500" cy="4000500"/>
          </a:xfrm>
          <a:blipFill dpi="0" rotWithShape="1">
            <a:blip r:embed="rId7">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3" name="椭圆 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4"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7">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5"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18765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80">
                                          <p:stCondLst>
                                            <p:cond delay="0"/>
                                          </p:stCondLst>
                                        </p:cTn>
                                        <p:tgtEl>
                                          <p:spTgt spid="45"/>
                                        </p:tgtEl>
                                      </p:cBhvr>
                                    </p:animEffect>
                                    <p:anim calcmode="lin" valueType="num">
                                      <p:cBhvr>
                                        <p:cTn id="2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9" dur="26">
                                          <p:stCondLst>
                                            <p:cond delay="650"/>
                                          </p:stCondLst>
                                        </p:cTn>
                                        <p:tgtEl>
                                          <p:spTgt spid="45"/>
                                        </p:tgtEl>
                                      </p:cBhvr>
                                      <p:to x="100000" y="60000"/>
                                    </p:animScale>
                                    <p:animScale>
                                      <p:cBhvr>
                                        <p:cTn id="30" dur="166" decel="50000">
                                          <p:stCondLst>
                                            <p:cond delay="676"/>
                                          </p:stCondLst>
                                        </p:cTn>
                                        <p:tgtEl>
                                          <p:spTgt spid="45"/>
                                        </p:tgtEl>
                                      </p:cBhvr>
                                      <p:to x="100000" y="100000"/>
                                    </p:animScale>
                                    <p:animScale>
                                      <p:cBhvr>
                                        <p:cTn id="31" dur="26">
                                          <p:stCondLst>
                                            <p:cond delay="1312"/>
                                          </p:stCondLst>
                                        </p:cTn>
                                        <p:tgtEl>
                                          <p:spTgt spid="45"/>
                                        </p:tgtEl>
                                      </p:cBhvr>
                                      <p:to x="100000" y="80000"/>
                                    </p:animScale>
                                    <p:animScale>
                                      <p:cBhvr>
                                        <p:cTn id="32" dur="166" decel="50000">
                                          <p:stCondLst>
                                            <p:cond delay="1338"/>
                                          </p:stCondLst>
                                        </p:cTn>
                                        <p:tgtEl>
                                          <p:spTgt spid="45"/>
                                        </p:tgtEl>
                                      </p:cBhvr>
                                      <p:to x="100000" y="100000"/>
                                    </p:animScale>
                                    <p:animScale>
                                      <p:cBhvr>
                                        <p:cTn id="33" dur="26">
                                          <p:stCondLst>
                                            <p:cond delay="1642"/>
                                          </p:stCondLst>
                                        </p:cTn>
                                        <p:tgtEl>
                                          <p:spTgt spid="45"/>
                                        </p:tgtEl>
                                      </p:cBhvr>
                                      <p:to x="100000" y="90000"/>
                                    </p:animScale>
                                    <p:animScale>
                                      <p:cBhvr>
                                        <p:cTn id="34" dur="166" decel="50000">
                                          <p:stCondLst>
                                            <p:cond delay="1668"/>
                                          </p:stCondLst>
                                        </p:cTn>
                                        <p:tgtEl>
                                          <p:spTgt spid="45"/>
                                        </p:tgtEl>
                                      </p:cBhvr>
                                      <p:to x="100000" y="100000"/>
                                    </p:animScale>
                                    <p:animScale>
                                      <p:cBhvr>
                                        <p:cTn id="35" dur="26">
                                          <p:stCondLst>
                                            <p:cond delay="1808"/>
                                          </p:stCondLst>
                                        </p:cTn>
                                        <p:tgtEl>
                                          <p:spTgt spid="45"/>
                                        </p:tgtEl>
                                      </p:cBhvr>
                                      <p:to x="100000" y="95000"/>
                                    </p:animScale>
                                    <p:animScale>
                                      <p:cBhvr>
                                        <p:cTn id="36" dur="166" decel="50000">
                                          <p:stCondLst>
                                            <p:cond delay="1834"/>
                                          </p:stCondLst>
                                        </p:cTn>
                                        <p:tgtEl>
                                          <p:spTgt spid="45"/>
                                        </p:tgtEl>
                                      </p:cBhvr>
                                      <p:to x="100000" y="100000"/>
                                    </p:animScale>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par>
                          <p:cTn id="54" fill="hold">
                            <p:stCondLst>
                              <p:cond delay="4000"/>
                            </p:stCondLst>
                            <p:childTnLst>
                              <p:par>
                                <p:cTn id="55" presetID="22" presetClass="entr" presetSubtype="1"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up)">
                                      <p:cBhvr>
                                        <p:cTn id="57" dur="500"/>
                                        <p:tgtEl>
                                          <p:spTgt spid="35"/>
                                        </p:tgtEl>
                                      </p:cBhvr>
                                    </p:animEffect>
                                  </p:childTnLst>
                                </p:cTn>
                              </p:par>
                              <p:par>
                                <p:cTn id="58" presetID="53" presetClass="entr" presetSubtype="16"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500"/>
                            </p:stCondLst>
                            <p:childTnLst>
                              <p:par>
                                <p:cTn id="64" presetID="22" presetClass="entr" presetSubtype="1"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up)">
                                      <p:cBhvr>
                                        <p:cTn id="66" dur="500"/>
                                        <p:tgtEl>
                                          <p:spTgt spid="39"/>
                                        </p:tgtEl>
                                      </p:cBhvr>
                                    </p:animEffect>
                                  </p:childTnLst>
                                </p:cTn>
                              </p:par>
                              <p:par>
                                <p:cTn id="67" presetID="53" presetClass="entr" presetSubtype="16"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childTnLst>
                          </p:cTn>
                        </p:par>
                        <p:par>
                          <p:cTn id="72" fill="hold">
                            <p:stCondLst>
                              <p:cond delay="5000"/>
                            </p:stCondLst>
                            <p:childTnLst>
                              <p:par>
                                <p:cTn id="73" presetID="2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par>
                          <p:cTn id="76" fill="hold">
                            <p:stCondLst>
                              <p:cond delay="5500"/>
                            </p:stCondLst>
                            <p:childTnLst>
                              <p:par>
                                <p:cTn id="77" presetID="16" presetClass="entr" presetSubtype="37"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barn(outVertical)">
                                      <p:cBhvr>
                                        <p:cTn id="79" dur="500"/>
                                        <p:tgtEl>
                                          <p:spTgt spid="4"/>
                                        </p:tgtEl>
                                      </p:cBhvr>
                                    </p:animEffect>
                                  </p:childTnLst>
                                </p:cTn>
                              </p:par>
                              <p:par>
                                <p:cTn id="80" presetID="53" presetClass="entr" presetSubtype="16"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par>
                                <p:cTn id="85" presetID="53" presetClass="entr" presetSubtype="16" fill="hold" nodeType="withEffect">
                                  <p:stCondLst>
                                    <p:cond delay="3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Effect transition="in" filter="fade">
                                      <p:cBhvr>
                                        <p:cTn id="89" dur="500"/>
                                        <p:tgtEl>
                                          <p:spTgt spid="13"/>
                                        </p:tgtEl>
                                      </p:cBhvr>
                                    </p:animEffect>
                                  </p:childTnLst>
                                </p:cTn>
                              </p:par>
                            </p:childTnLst>
                          </p:cTn>
                        </p:par>
                        <p:par>
                          <p:cTn id="90" fill="hold">
                            <p:stCondLst>
                              <p:cond delay="6300"/>
                            </p:stCondLst>
                            <p:childTnLst>
                              <p:par>
                                <p:cTn id="91" presetID="12" presetClass="entr" presetSubtype="4"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p:tgtEl>
                                          <p:spTgt spid="23"/>
                                        </p:tgtEl>
                                        <p:attrNameLst>
                                          <p:attrName>ppt_y</p:attrName>
                                        </p:attrNameLst>
                                      </p:cBhvr>
                                      <p:tavLst>
                                        <p:tav tm="0">
                                          <p:val>
                                            <p:strVal val="#ppt_y+#ppt_h*1.125000"/>
                                          </p:val>
                                        </p:tav>
                                        <p:tav tm="100000">
                                          <p:val>
                                            <p:strVal val="#ppt_y"/>
                                          </p:val>
                                        </p:tav>
                                      </p:tavLst>
                                    </p:anim>
                                    <p:animEffect transition="in" filter="wipe(up)">
                                      <p:cBhvr>
                                        <p:cTn id="94" dur="500"/>
                                        <p:tgtEl>
                                          <p:spTgt spid="23"/>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p:tgtEl>
                                          <p:spTgt spid="29"/>
                                        </p:tgtEl>
                                        <p:attrNameLst>
                                          <p:attrName>ppt_y</p:attrName>
                                        </p:attrNameLst>
                                      </p:cBhvr>
                                      <p:tavLst>
                                        <p:tav tm="0">
                                          <p:val>
                                            <p:strVal val="#ppt_y+#ppt_h*1.125000"/>
                                          </p:val>
                                        </p:tav>
                                        <p:tav tm="100000">
                                          <p:val>
                                            <p:strVal val="#ppt_y"/>
                                          </p:val>
                                        </p:tav>
                                      </p:tavLst>
                                    </p:anim>
                                    <p:animEffect transition="in" filter="wipe(up)">
                                      <p:cBhvr>
                                        <p:cTn id="98" dur="500"/>
                                        <p:tgtEl>
                                          <p:spTgt spid="29"/>
                                        </p:tgtEl>
                                      </p:cBhvr>
                                    </p:animEffect>
                                  </p:childTnLst>
                                </p:cTn>
                              </p:par>
                              <p:par>
                                <p:cTn id="99" presetID="12" presetClass="entr" presetSubtype="4"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p:tgtEl>
                                          <p:spTgt spid="26"/>
                                        </p:tgtEl>
                                        <p:attrNameLst>
                                          <p:attrName>ppt_y</p:attrName>
                                        </p:attrNameLst>
                                      </p:cBhvr>
                                      <p:tavLst>
                                        <p:tav tm="0">
                                          <p:val>
                                            <p:strVal val="#ppt_y+#ppt_h*1.125000"/>
                                          </p:val>
                                        </p:tav>
                                        <p:tav tm="100000">
                                          <p:val>
                                            <p:strVal val="#ppt_y"/>
                                          </p:val>
                                        </p:tav>
                                      </p:tavLst>
                                    </p:anim>
                                    <p:animEffect transition="in" filter="wipe(up)">
                                      <p:cBhvr>
                                        <p:cTn id="102" dur="500"/>
                                        <p:tgtEl>
                                          <p:spTgt spid="26"/>
                                        </p:tgtEl>
                                      </p:cBhvr>
                                    </p:animEffect>
                                  </p:childTnLst>
                                </p:cTn>
                              </p:par>
                              <p:par>
                                <p:cTn id="103" presetID="12" presetClass="entr" presetSubtype="4"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p:tgtEl>
                                          <p:spTgt spid="22"/>
                                        </p:tgtEl>
                                        <p:attrNameLst>
                                          <p:attrName>ppt_y</p:attrName>
                                        </p:attrNameLst>
                                      </p:cBhvr>
                                      <p:tavLst>
                                        <p:tav tm="0">
                                          <p:val>
                                            <p:strVal val="#ppt_y+#ppt_h*1.125000"/>
                                          </p:val>
                                        </p:tav>
                                        <p:tav tm="100000">
                                          <p:val>
                                            <p:strVal val="#ppt_y"/>
                                          </p:val>
                                        </p:tav>
                                      </p:tavLst>
                                    </p:anim>
                                    <p:animEffect transition="in" filter="wipe(up)">
                                      <p:cBhvr>
                                        <p:cTn id="106" dur="500"/>
                                        <p:tgtEl>
                                          <p:spTgt spid="22"/>
                                        </p:tgtEl>
                                      </p:cBhvr>
                                    </p:animEffect>
                                  </p:childTnLst>
                                </p:cTn>
                              </p:par>
                            </p:childTnLst>
                          </p:cTn>
                        </p:par>
                        <p:par>
                          <p:cTn id="107" fill="hold">
                            <p:stCondLst>
                              <p:cond delay="6800"/>
                            </p:stCondLst>
                            <p:childTnLst>
                              <p:par>
                                <p:cTn id="108" presetID="16" presetClass="entr" presetSubtype="37" fill="hold" nodeType="after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barn(outVertical)">
                                      <p:cBhvr>
                                        <p:cTn id="110" dur="500"/>
                                        <p:tgtEl>
                                          <p:spTgt spid="5"/>
                                        </p:tgtEl>
                                      </p:cBhvr>
                                    </p:animEffect>
                                  </p:childTnLst>
                                </p:cTn>
                              </p:par>
                              <p:par>
                                <p:cTn id="111" presetID="53" presetClass="entr" presetSubtype="16" fill="hold" nodeType="with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p:cTn id="113" dur="500" fill="hold"/>
                                        <p:tgtEl>
                                          <p:spTgt spid="19"/>
                                        </p:tgtEl>
                                        <p:attrNameLst>
                                          <p:attrName>ppt_w</p:attrName>
                                        </p:attrNameLst>
                                      </p:cBhvr>
                                      <p:tavLst>
                                        <p:tav tm="0">
                                          <p:val>
                                            <p:fltVal val="0"/>
                                          </p:val>
                                        </p:tav>
                                        <p:tav tm="100000">
                                          <p:val>
                                            <p:strVal val="#ppt_w"/>
                                          </p:val>
                                        </p:tav>
                                      </p:tavLst>
                                    </p:anim>
                                    <p:anim calcmode="lin" valueType="num">
                                      <p:cBhvr>
                                        <p:cTn id="114" dur="500" fill="hold"/>
                                        <p:tgtEl>
                                          <p:spTgt spid="19"/>
                                        </p:tgtEl>
                                        <p:attrNameLst>
                                          <p:attrName>ppt_h</p:attrName>
                                        </p:attrNameLst>
                                      </p:cBhvr>
                                      <p:tavLst>
                                        <p:tav tm="0">
                                          <p:val>
                                            <p:fltVal val="0"/>
                                          </p:val>
                                        </p:tav>
                                        <p:tav tm="100000">
                                          <p:val>
                                            <p:strVal val="#ppt_h"/>
                                          </p:val>
                                        </p:tav>
                                      </p:tavLst>
                                    </p:anim>
                                    <p:animEffect transition="in" filter="fade">
                                      <p:cBhvr>
                                        <p:cTn id="115" dur="500"/>
                                        <p:tgtEl>
                                          <p:spTgt spid="19"/>
                                        </p:tgtEl>
                                      </p:cBhvr>
                                    </p:animEffect>
                                  </p:childTnLst>
                                </p:cTn>
                              </p:par>
                              <p:par>
                                <p:cTn id="116" presetID="53" presetClass="entr" presetSubtype="16" fill="hold" nodeType="withEffect">
                                  <p:stCondLst>
                                    <p:cond delay="300"/>
                                  </p:stCondLst>
                                  <p:childTnLst>
                                    <p:set>
                                      <p:cBhvr>
                                        <p:cTn id="117" dur="1" fill="hold">
                                          <p:stCondLst>
                                            <p:cond delay="0"/>
                                          </p:stCondLst>
                                        </p:cTn>
                                        <p:tgtEl>
                                          <p:spTgt spid="10"/>
                                        </p:tgtEl>
                                        <p:attrNameLst>
                                          <p:attrName>style.visibility</p:attrName>
                                        </p:attrNameLst>
                                      </p:cBhvr>
                                      <p:to>
                                        <p:strVal val="visible"/>
                                      </p:to>
                                    </p:set>
                                    <p:anim calcmode="lin" valueType="num">
                                      <p:cBhvr>
                                        <p:cTn id="118" dur="500" fill="hold"/>
                                        <p:tgtEl>
                                          <p:spTgt spid="10"/>
                                        </p:tgtEl>
                                        <p:attrNameLst>
                                          <p:attrName>ppt_w</p:attrName>
                                        </p:attrNameLst>
                                      </p:cBhvr>
                                      <p:tavLst>
                                        <p:tav tm="0">
                                          <p:val>
                                            <p:fltVal val="0"/>
                                          </p:val>
                                        </p:tav>
                                        <p:tav tm="100000">
                                          <p:val>
                                            <p:strVal val="#ppt_w"/>
                                          </p:val>
                                        </p:tav>
                                      </p:tavLst>
                                    </p:anim>
                                    <p:anim calcmode="lin" valueType="num">
                                      <p:cBhvr>
                                        <p:cTn id="119" dur="500" fill="hold"/>
                                        <p:tgtEl>
                                          <p:spTgt spid="10"/>
                                        </p:tgtEl>
                                        <p:attrNameLst>
                                          <p:attrName>ppt_h</p:attrName>
                                        </p:attrNameLst>
                                      </p:cBhvr>
                                      <p:tavLst>
                                        <p:tav tm="0">
                                          <p:val>
                                            <p:fltVal val="0"/>
                                          </p:val>
                                        </p:tav>
                                        <p:tav tm="100000">
                                          <p:val>
                                            <p:strVal val="#ppt_h"/>
                                          </p:val>
                                        </p:tav>
                                      </p:tavLst>
                                    </p:anim>
                                    <p:animEffect transition="in" filter="fade">
                                      <p:cBhvr>
                                        <p:cTn id="120" dur="500"/>
                                        <p:tgtEl>
                                          <p:spTgt spid="10"/>
                                        </p:tgtEl>
                                      </p:cBhvr>
                                    </p:animEffect>
                                  </p:childTnLst>
                                </p:cTn>
                              </p:par>
                            </p:childTnLst>
                          </p:cTn>
                        </p:par>
                        <p:par>
                          <p:cTn id="121" fill="hold">
                            <p:stCondLst>
                              <p:cond delay="7600"/>
                            </p:stCondLst>
                            <p:childTnLst>
                              <p:par>
                                <p:cTn id="122" presetID="12" presetClass="entr" presetSubtype="4"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additive="base">
                                        <p:cTn id="124" dur="500"/>
                                        <p:tgtEl>
                                          <p:spTgt spid="28"/>
                                        </p:tgtEl>
                                        <p:attrNameLst>
                                          <p:attrName>ppt_y</p:attrName>
                                        </p:attrNameLst>
                                      </p:cBhvr>
                                      <p:tavLst>
                                        <p:tav tm="0">
                                          <p:val>
                                            <p:strVal val="#ppt_y+#ppt_h*1.125000"/>
                                          </p:val>
                                        </p:tav>
                                        <p:tav tm="100000">
                                          <p:val>
                                            <p:strVal val="#ppt_y"/>
                                          </p:val>
                                        </p:tav>
                                      </p:tavLst>
                                    </p:anim>
                                    <p:animEffect transition="in" filter="wipe(up)">
                                      <p:cBhvr>
                                        <p:cTn id="125" dur="500"/>
                                        <p:tgtEl>
                                          <p:spTgt spid="28"/>
                                        </p:tgtEl>
                                      </p:cBhvr>
                                    </p:animEffect>
                                  </p:childTnLst>
                                </p:cTn>
                              </p:par>
                              <p:par>
                                <p:cTn id="126" presetID="12" presetClass="entr" presetSubtype="4"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p:tgtEl>
                                          <p:spTgt spid="25"/>
                                        </p:tgtEl>
                                        <p:attrNameLst>
                                          <p:attrName>ppt_y</p:attrName>
                                        </p:attrNameLst>
                                      </p:cBhvr>
                                      <p:tavLst>
                                        <p:tav tm="0">
                                          <p:val>
                                            <p:strVal val="#ppt_y+#ppt_h*1.125000"/>
                                          </p:val>
                                        </p:tav>
                                        <p:tav tm="100000">
                                          <p:val>
                                            <p:strVal val="#ppt_y"/>
                                          </p:val>
                                        </p:tav>
                                      </p:tavLst>
                                    </p:anim>
                                    <p:animEffect transition="in" filter="wipe(up)">
                                      <p:cBhvr>
                                        <p:cTn id="129" dur="500"/>
                                        <p:tgtEl>
                                          <p:spTgt spid="25"/>
                                        </p:tgtEl>
                                      </p:cBhvr>
                                    </p:animEffect>
                                  </p:childTnLst>
                                </p:cTn>
                              </p:par>
                              <p:par>
                                <p:cTn id="130" presetID="12" presetClass="entr" presetSubtype="4" fill="hold" grpId="0" nodeType="withEffect">
                                  <p:stCondLst>
                                    <p:cond delay="0"/>
                                  </p:stCondLst>
                                  <p:childTnLst>
                                    <p:set>
                                      <p:cBhvr>
                                        <p:cTn id="131" dur="1" fill="hold">
                                          <p:stCondLst>
                                            <p:cond delay="0"/>
                                          </p:stCondLst>
                                        </p:cTn>
                                        <p:tgtEl>
                                          <p:spTgt spid="24"/>
                                        </p:tgtEl>
                                        <p:attrNameLst>
                                          <p:attrName>style.visibility</p:attrName>
                                        </p:attrNameLst>
                                      </p:cBhvr>
                                      <p:to>
                                        <p:strVal val="visible"/>
                                      </p:to>
                                    </p:set>
                                    <p:anim calcmode="lin" valueType="num">
                                      <p:cBhvr additive="base">
                                        <p:cTn id="132" dur="500"/>
                                        <p:tgtEl>
                                          <p:spTgt spid="24"/>
                                        </p:tgtEl>
                                        <p:attrNameLst>
                                          <p:attrName>ppt_y</p:attrName>
                                        </p:attrNameLst>
                                      </p:cBhvr>
                                      <p:tavLst>
                                        <p:tav tm="0">
                                          <p:val>
                                            <p:strVal val="#ppt_y+#ppt_h*1.125000"/>
                                          </p:val>
                                        </p:tav>
                                        <p:tav tm="100000">
                                          <p:val>
                                            <p:strVal val="#ppt_y"/>
                                          </p:val>
                                        </p:tav>
                                      </p:tavLst>
                                    </p:anim>
                                    <p:animEffect transition="in" filter="wipe(up)">
                                      <p:cBhvr>
                                        <p:cTn id="133" dur="500"/>
                                        <p:tgtEl>
                                          <p:spTgt spid="24"/>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additive="base">
                                        <p:cTn id="136" dur="500"/>
                                        <p:tgtEl>
                                          <p:spTgt spid="27"/>
                                        </p:tgtEl>
                                        <p:attrNameLst>
                                          <p:attrName>ppt_y</p:attrName>
                                        </p:attrNameLst>
                                      </p:cBhvr>
                                      <p:tavLst>
                                        <p:tav tm="0">
                                          <p:val>
                                            <p:strVal val="#ppt_y+#ppt_h*1.125000"/>
                                          </p:val>
                                        </p:tav>
                                        <p:tav tm="100000">
                                          <p:val>
                                            <p:strVal val="#ppt_y"/>
                                          </p:val>
                                        </p:tav>
                                      </p:tavLst>
                                    </p:anim>
                                    <p:animEffect transition="in" filter="wipe(up)">
                                      <p:cBhvr>
                                        <p:cTn id="137" dur="500"/>
                                        <p:tgtEl>
                                          <p:spTgt spid="27"/>
                                        </p:tgtEl>
                                      </p:cBhvr>
                                    </p:animEffect>
                                  </p:childTnLst>
                                </p:cTn>
                              </p:par>
                            </p:childTnLst>
                          </p:cTn>
                        </p:par>
                        <p:par>
                          <p:cTn id="138" fill="hold">
                            <p:stCondLst>
                              <p:cond delay="8100"/>
                            </p:stCondLst>
                            <p:childTnLst>
                              <p:par>
                                <p:cTn id="139" presetID="18" presetClass="entr" presetSubtype="3"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strips(upRight)">
                                      <p:cBhvr>
                                        <p:cTn id="1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p:bldP spid="23" grpId="0"/>
      <p:bldP spid="24" grpId="0"/>
      <p:bldP spid="25" grpId="0"/>
      <p:bldP spid="26" grpId="0"/>
      <p:bldP spid="27" grpId="0"/>
      <p:bldP spid="28" grpId="0"/>
      <p:bldP spid="29" grpId="0"/>
      <p:bldP spid="30" grpId="0"/>
      <p:bldP spid="44" grpId="0" animBg="1"/>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193322" y="1030221"/>
            <a:ext cx="118283" cy="118283"/>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cxnSp>
        <p:nvCxnSpPr>
          <p:cNvPr id="10" name="直接连接符 9"/>
          <p:cNvCxnSpPr>
            <a:stCxn id="6" idx="5"/>
          </p:cNvCxnSpPr>
          <p:nvPr/>
        </p:nvCxnSpPr>
        <p:spPr>
          <a:xfrm>
            <a:off x="1294284" y="1131183"/>
            <a:ext cx="1172031" cy="47904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412322" y="1556238"/>
            <a:ext cx="215968" cy="215968"/>
            <a:chOff x="304800" y="673100"/>
            <a:chExt cx="4000500" cy="4000500"/>
          </a:xfrm>
          <a:blipFill dpi="0" rotWithShape="1">
            <a:blip r:embed="rId4">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 name="椭圆 1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15" name="直接连接符 14"/>
          <p:cNvCxnSpPr>
            <a:stCxn id="14" idx="5"/>
          </p:cNvCxnSpPr>
          <p:nvPr/>
        </p:nvCxnSpPr>
        <p:spPr>
          <a:xfrm>
            <a:off x="2593330" y="1737245"/>
            <a:ext cx="250928" cy="68286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1764420" y="3172550"/>
            <a:ext cx="764788" cy="65106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193323" y="3232284"/>
            <a:ext cx="317787" cy="44729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160209" y="3181452"/>
            <a:ext cx="118283" cy="118283"/>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grpSp>
        <p:nvGrpSpPr>
          <p:cNvPr id="18" name="组合 17"/>
          <p:cNvGrpSpPr/>
          <p:nvPr/>
        </p:nvGrpSpPr>
        <p:grpSpPr>
          <a:xfrm>
            <a:off x="2364074" y="2317581"/>
            <a:ext cx="1020104" cy="1020104"/>
            <a:chOff x="304800" y="673100"/>
            <a:chExt cx="4000500" cy="4000500"/>
          </a:xfrm>
          <a:blipFill dpi="0" rotWithShape="1">
            <a:blip r:embed="rId6">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1" name="椭圆 2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77" name="组合 76"/>
          <p:cNvGrpSpPr/>
          <p:nvPr/>
        </p:nvGrpSpPr>
        <p:grpSpPr>
          <a:xfrm>
            <a:off x="1352215" y="3602255"/>
            <a:ext cx="510052" cy="510052"/>
            <a:chOff x="1008115" y="2542722"/>
            <a:chExt cx="1360493" cy="1360493"/>
          </a:xfrm>
          <a:blipFill dpi="0" rotWithShape="1">
            <a:blip r:embed="rId3">
              <a:extLst>
                <a:ext uri="{28A0092B-C50C-407E-A947-70E740481C1C}">
                  <a14:useLocalDpi xmlns:a14="http://schemas.microsoft.com/office/drawing/2010/main" val="0"/>
                </a:ext>
              </a:extLst>
            </a:blip>
            <a:srcRect/>
            <a:stretch>
              <a:fillRect/>
            </a:stretch>
          </a:blipFill>
        </p:grpSpPr>
        <p:grpSp>
          <p:nvGrpSpPr>
            <p:cNvPr id="78" name="组合 77"/>
            <p:cNvGrpSpPr/>
            <p:nvPr/>
          </p:nvGrpSpPr>
          <p:grpSpPr>
            <a:xfrm>
              <a:off x="1008115" y="2542722"/>
              <a:ext cx="1360493" cy="1360493"/>
              <a:chOff x="304800" y="673100"/>
              <a:chExt cx="4000500" cy="4000500"/>
            </a:xfrm>
            <a:grpFill/>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1" name="椭圆 80"/>
              <p:cNvSpPr/>
              <p:nvPr/>
            </p:nvSpPr>
            <p:spPr>
              <a:xfrm>
                <a:off x="392115" y="760415"/>
                <a:ext cx="3825877"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79" name="TextBox 78"/>
            <p:cNvSpPr txBox="1"/>
            <p:nvPr/>
          </p:nvSpPr>
          <p:spPr>
            <a:xfrm>
              <a:off x="1379308" y="2863851"/>
              <a:ext cx="492744" cy="861998"/>
            </a:xfrm>
            <a:prstGeom prst="rect">
              <a:avLst/>
            </a:prstGeom>
            <a:grpFill/>
          </p:spPr>
          <p:txBody>
            <a:bodyPr wrap="none" rtlCol="0">
              <a:spAutoFit/>
            </a:bodyPr>
            <a:lstStyle/>
            <a:p>
              <a:endParaRPr lang="zh-CN" altLang="en-US" sz="1500" dirty="0">
                <a:latin typeface="Impact MT Std" pitchFamily="34" charset="0"/>
                <a:ea typeface="微软雅黑" panose="020B0503020204020204" pitchFamily="34" charset="-122"/>
              </a:endParaRPr>
            </a:p>
          </p:txBody>
        </p:sp>
      </p:grpSp>
      <p:sp>
        <p:nvSpPr>
          <p:cNvPr id="82" name="标题 4"/>
          <p:cNvSpPr txBox="1">
            <a:spLocks/>
          </p:cNvSpPr>
          <p:nvPr/>
        </p:nvSpPr>
        <p:spPr>
          <a:xfrm>
            <a:off x="3866469" y="2198989"/>
            <a:ext cx="3135464" cy="35502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4000" b="1" dirty="0">
                <a:solidFill>
                  <a:schemeClr val="bg1"/>
                </a:solidFill>
                <a:latin typeface="微软雅黑" panose="020B0503020204020204" pitchFamily="34" charset="-122"/>
                <a:ea typeface="微软雅黑" panose="020B0503020204020204" pitchFamily="34" charset="-122"/>
              </a:rPr>
              <a:t>03</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输入标题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983832" y="2845944"/>
            <a:ext cx="1315732" cy="484748"/>
            <a:chOff x="4409683" y="3284984"/>
            <a:chExt cx="1754765" cy="646499"/>
          </a:xfrm>
        </p:grpSpPr>
        <p:sp>
          <p:nvSpPr>
            <p:cNvPr id="95" name="文本框 9"/>
            <p:cNvSpPr txBox="1"/>
            <p:nvPr/>
          </p:nvSpPr>
          <p:spPr>
            <a:xfrm>
              <a:off x="4581934" y="3284984"/>
              <a:ext cx="1582514" cy="646499"/>
            </a:xfrm>
            <a:prstGeom prst="rect">
              <a:avLst/>
            </a:prstGeom>
            <a:noFill/>
          </p:spPr>
          <p:txBody>
            <a:bodyPr wrap="square" lIns="0" tIns="0" rIns="0" bIns="0" rtlCol="0">
              <a:spAutoFit/>
            </a:bodyPr>
            <a:lstStyle/>
            <a:p>
              <a:pPr marL="0" lvl="1"/>
              <a:r>
                <a:rPr lang="zh-CN" altLang="en-US" sz="1050" dirty="0">
                  <a:solidFill>
                    <a:schemeClr val="bg1"/>
                  </a:solidFill>
                  <a:latin typeface="微软雅黑" pitchFamily="34" charset="-122"/>
                  <a:ea typeface="微软雅黑" pitchFamily="34" charset="-122"/>
                </a:rPr>
                <a:t>输入详细的文字介绍信息和简介，表达图表的含义</a:t>
              </a:r>
            </a:p>
          </p:txBody>
        </p:sp>
        <p:sp>
          <p:nvSpPr>
            <p:cNvPr id="98" name="等腰三角形 97"/>
            <p:cNvSpPr/>
            <p:nvPr/>
          </p:nvSpPr>
          <p:spPr>
            <a:xfrm rot="5400000">
              <a:off x="4404121" y="334093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99" name="组合 98"/>
          <p:cNvGrpSpPr/>
          <p:nvPr/>
        </p:nvGrpSpPr>
        <p:grpSpPr>
          <a:xfrm>
            <a:off x="5289055" y="2830672"/>
            <a:ext cx="1382815" cy="484748"/>
            <a:chOff x="4890187" y="3032021"/>
            <a:chExt cx="1844234" cy="646499"/>
          </a:xfrm>
        </p:grpSpPr>
        <p:sp>
          <p:nvSpPr>
            <p:cNvPr id="100" name="文本框 9"/>
            <p:cNvSpPr txBox="1"/>
            <p:nvPr/>
          </p:nvSpPr>
          <p:spPr>
            <a:xfrm>
              <a:off x="5158002" y="3032021"/>
              <a:ext cx="1576419" cy="646499"/>
            </a:xfrm>
            <a:prstGeom prst="rect">
              <a:avLst/>
            </a:prstGeom>
            <a:noFill/>
          </p:spPr>
          <p:txBody>
            <a:bodyPr wrap="square" lIns="0" tIns="0" rIns="0" bIns="0" rtlCol="0">
              <a:spAutoFit/>
            </a:bodyPr>
            <a:lstStyle/>
            <a:p>
              <a:pPr marL="0" lvl="1"/>
              <a:r>
                <a:rPr lang="zh-CN" altLang="en-US" sz="1050" dirty="0">
                  <a:solidFill>
                    <a:schemeClr val="bg1"/>
                  </a:solidFill>
                  <a:latin typeface="微软雅黑" pitchFamily="34" charset="-122"/>
                  <a:ea typeface="微软雅黑" pitchFamily="34" charset="-122"/>
                </a:rPr>
                <a:t>输入详细的文字介绍信息和简介，表达图表的含义</a:t>
              </a:r>
            </a:p>
          </p:txBody>
        </p:sp>
        <p:sp>
          <p:nvSpPr>
            <p:cNvPr id="103" name="等腰三角形 102"/>
            <p:cNvSpPr/>
            <p:nvPr/>
          </p:nvSpPr>
          <p:spPr>
            <a:xfrm rot="5400000">
              <a:off x="4884625" y="3066907"/>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cxnSp>
        <p:nvCxnSpPr>
          <p:cNvPr id="119" name="直接连接符 118"/>
          <p:cNvCxnSpPr/>
          <p:nvPr/>
        </p:nvCxnSpPr>
        <p:spPr>
          <a:xfrm>
            <a:off x="3854510" y="2695959"/>
            <a:ext cx="2749490" cy="0"/>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3161101" y="1723669"/>
            <a:ext cx="1032956" cy="6634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4194057" y="1507702"/>
            <a:ext cx="265651" cy="265651"/>
            <a:chOff x="304800" y="673100"/>
            <a:chExt cx="4000500" cy="4000500"/>
          </a:xfrm>
          <a:blipFill dpi="0" rotWithShape="1">
            <a:blip r:embed="rId7">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25" name="椭圆 12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2053" name="直接连接符 2052"/>
          <p:cNvCxnSpPr>
            <a:stCxn id="124" idx="6"/>
            <a:endCxn id="130" idx="3"/>
          </p:cNvCxnSpPr>
          <p:nvPr/>
        </p:nvCxnSpPr>
        <p:spPr>
          <a:xfrm>
            <a:off x="4459707" y="1640528"/>
            <a:ext cx="1258000" cy="1958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5698559" y="1737279"/>
            <a:ext cx="118283" cy="118283"/>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cxnSp>
        <p:nvCxnSpPr>
          <p:cNvPr id="2055" name="直接连接符 2054"/>
          <p:cNvCxnSpPr>
            <a:stCxn id="130" idx="6"/>
            <a:endCxn id="143" idx="3"/>
          </p:cNvCxnSpPr>
          <p:nvPr/>
        </p:nvCxnSpPr>
        <p:spPr>
          <a:xfrm flipV="1">
            <a:off x="5814261" y="770846"/>
            <a:ext cx="1978225" cy="102557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7757524" y="589838"/>
            <a:ext cx="215968" cy="215968"/>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3" name="椭圆 1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70" name="KSO_Shape"/>
          <p:cNvSpPr>
            <a:spLocks/>
          </p:cNvSpPr>
          <p:nvPr/>
        </p:nvSpPr>
        <p:spPr bwMode="auto">
          <a:xfrm>
            <a:off x="2574299" y="2572984"/>
            <a:ext cx="577578" cy="55447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ea typeface="宋体" panose="02010600030101010101" pitchFamily="2" charset="-122"/>
            </a:endParaRPr>
          </a:p>
        </p:txBody>
      </p:sp>
      <p:pic>
        <p:nvPicPr>
          <p:cNvPr id="3" name="图片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90436" y="3325795"/>
            <a:ext cx="2980759" cy="2098524"/>
          </a:xfrm>
          <a:prstGeom prst="rect">
            <a:avLst/>
          </a:prstGeom>
        </p:spPr>
      </p:pic>
    </p:spTree>
    <p:extLst>
      <p:ext uri="{BB962C8B-B14F-4D97-AF65-F5344CB8AC3E}">
        <p14:creationId xmlns:p14="http://schemas.microsoft.com/office/powerpoint/2010/main" val="967715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528"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anim calcmode="lin" valueType="num">
                                      <p:cBhvr>
                                        <p:cTn id="34" dur="500" fill="hold"/>
                                        <p:tgtEl>
                                          <p:spTgt spid="70"/>
                                        </p:tgtEl>
                                        <p:attrNameLst>
                                          <p:attrName>ppt_x</p:attrName>
                                        </p:attrNameLst>
                                      </p:cBhvr>
                                      <p:tavLst>
                                        <p:tav tm="0">
                                          <p:val>
                                            <p:fltVal val="0.5"/>
                                          </p:val>
                                        </p:tav>
                                        <p:tav tm="100000">
                                          <p:val>
                                            <p:strVal val="#ppt_x"/>
                                          </p:val>
                                        </p:tav>
                                      </p:tavLst>
                                    </p:anim>
                                    <p:anim calcmode="lin" valueType="num">
                                      <p:cBhvr>
                                        <p:cTn id="35" dur="500" fill="hold"/>
                                        <p:tgtEl>
                                          <p:spTgt spid="7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500" fill="hold"/>
                                        <p:tgtEl>
                                          <p:spTgt spid="77"/>
                                        </p:tgtEl>
                                        <p:attrNameLst>
                                          <p:attrName>ppt_w</p:attrName>
                                        </p:attrNameLst>
                                      </p:cBhvr>
                                      <p:tavLst>
                                        <p:tav tm="0">
                                          <p:val>
                                            <p:fltVal val="0"/>
                                          </p:val>
                                        </p:tav>
                                        <p:tav tm="100000">
                                          <p:val>
                                            <p:strVal val="#ppt_w"/>
                                          </p:val>
                                        </p:tav>
                                      </p:tavLst>
                                    </p:anim>
                                    <p:anim calcmode="lin" valueType="num">
                                      <p:cBhvr>
                                        <p:cTn id="44" dur="500" fill="hold"/>
                                        <p:tgtEl>
                                          <p:spTgt spid="77"/>
                                        </p:tgtEl>
                                        <p:attrNameLst>
                                          <p:attrName>ppt_h</p:attrName>
                                        </p:attrNameLst>
                                      </p:cBhvr>
                                      <p:tavLst>
                                        <p:tav tm="0">
                                          <p:val>
                                            <p:fltVal val="0"/>
                                          </p:val>
                                        </p:tav>
                                        <p:tav tm="100000">
                                          <p:val>
                                            <p:strVal val="#ppt_h"/>
                                          </p:val>
                                        </p:tav>
                                      </p:tavLst>
                                    </p:anim>
                                    <p:animEffect transition="in" filter="fade">
                                      <p:cBhvr>
                                        <p:cTn id="45" dur="500"/>
                                        <p:tgtEl>
                                          <p:spTgt spid="77"/>
                                        </p:tgtEl>
                                      </p:cBhvr>
                                    </p:animEffect>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par>
                                <p:cTn id="60" presetID="53" presetClass="entr" presetSubtype="16" fill="hold" nodeType="withEffect">
                                  <p:stCondLst>
                                    <p:cond delay="5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par>
                                <p:cTn id="65" presetID="53" presetClass="entr" presetSubtype="16" fill="hold" nodeType="withEffect">
                                  <p:stCondLst>
                                    <p:cond delay="500"/>
                                  </p:stCondLst>
                                  <p:childTnLst>
                                    <p:set>
                                      <p:cBhvr>
                                        <p:cTn id="66" dur="1" fill="hold">
                                          <p:stCondLst>
                                            <p:cond delay="0"/>
                                          </p:stCondLst>
                                        </p:cTn>
                                        <p:tgtEl>
                                          <p:spTgt spid="99"/>
                                        </p:tgtEl>
                                        <p:attrNameLst>
                                          <p:attrName>style.visibility</p:attrName>
                                        </p:attrNameLst>
                                      </p:cBhvr>
                                      <p:to>
                                        <p:strVal val="visible"/>
                                      </p:to>
                                    </p:set>
                                    <p:anim calcmode="lin" valueType="num">
                                      <p:cBhvr>
                                        <p:cTn id="67" dur="500" fill="hold"/>
                                        <p:tgtEl>
                                          <p:spTgt spid="99"/>
                                        </p:tgtEl>
                                        <p:attrNameLst>
                                          <p:attrName>ppt_w</p:attrName>
                                        </p:attrNameLst>
                                      </p:cBhvr>
                                      <p:tavLst>
                                        <p:tav tm="0">
                                          <p:val>
                                            <p:fltVal val="0"/>
                                          </p:val>
                                        </p:tav>
                                        <p:tav tm="100000">
                                          <p:val>
                                            <p:strVal val="#ppt_w"/>
                                          </p:val>
                                        </p:tav>
                                      </p:tavLst>
                                    </p:anim>
                                    <p:anim calcmode="lin" valueType="num">
                                      <p:cBhvr>
                                        <p:cTn id="68" dur="500" fill="hold"/>
                                        <p:tgtEl>
                                          <p:spTgt spid="99"/>
                                        </p:tgtEl>
                                        <p:attrNameLst>
                                          <p:attrName>ppt_h</p:attrName>
                                        </p:attrNameLst>
                                      </p:cBhvr>
                                      <p:tavLst>
                                        <p:tav tm="0">
                                          <p:val>
                                            <p:fltVal val="0"/>
                                          </p:val>
                                        </p:tav>
                                        <p:tav tm="100000">
                                          <p:val>
                                            <p:strVal val="#ppt_h"/>
                                          </p:val>
                                        </p:tav>
                                      </p:tavLst>
                                    </p:anim>
                                    <p:animEffect transition="in" filter="fade">
                                      <p:cBhvr>
                                        <p:cTn id="69" dur="500"/>
                                        <p:tgtEl>
                                          <p:spTgt spid="99"/>
                                        </p:tgtEl>
                                      </p:cBhvr>
                                    </p:animEffect>
                                  </p:childTnLst>
                                </p:cTn>
                              </p:par>
                              <p:par>
                                <p:cTn id="70" presetID="53" presetClass="entr" presetSubtype="16"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 calcmode="lin" valueType="num">
                                      <p:cBhvr>
                                        <p:cTn id="72" dur="500" fill="hold"/>
                                        <p:tgtEl>
                                          <p:spTgt spid="119"/>
                                        </p:tgtEl>
                                        <p:attrNameLst>
                                          <p:attrName>ppt_w</p:attrName>
                                        </p:attrNameLst>
                                      </p:cBhvr>
                                      <p:tavLst>
                                        <p:tav tm="0">
                                          <p:val>
                                            <p:fltVal val="0"/>
                                          </p:val>
                                        </p:tav>
                                        <p:tav tm="100000">
                                          <p:val>
                                            <p:strVal val="#ppt_w"/>
                                          </p:val>
                                        </p:tav>
                                      </p:tavLst>
                                    </p:anim>
                                    <p:anim calcmode="lin" valueType="num">
                                      <p:cBhvr>
                                        <p:cTn id="73" dur="500" fill="hold"/>
                                        <p:tgtEl>
                                          <p:spTgt spid="119"/>
                                        </p:tgtEl>
                                        <p:attrNameLst>
                                          <p:attrName>ppt_h</p:attrName>
                                        </p:attrNameLst>
                                      </p:cBhvr>
                                      <p:tavLst>
                                        <p:tav tm="0">
                                          <p:val>
                                            <p:fltVal val="0"/>
                                          </p:val>
                                        </p:tav>
                                        <p:tav tm="100000">
                                          <p:val>
                                            <p:strVal val="#ppt_h"/>
                                          </p:val>
                                        </p:tav>
                                      </p:tavLst>
                                    </p:anim>
                                    <p:animEffect transition="in" filter="fade">
                                      <p:cBhvr>
                                        <p:cTn id="74" dur="500"/>
                                        <p:tgtEl>
                                          <p:spTgt spid="119"/>
                                        </p:tgtEl>
                                      </p:cBhvr>
                                    </p:animEffect>
                                  </p:childTnLst>
                                </p:cTn>
                              </p:par>
                            </p:childTnLst>
                          </p:cTn>
                        </p:par>
                        <p:par>
                          <p:cTn id="75" fill="hold">
                            <p:stCondLst>
                              <p:cond delay="4000"/>
                            </p:stCondLst>
                            <p:childTnLst>
                              <p:par>
                                <p:cTn id="76" presetID="22" presetClass="entr" presetSubtype="4" fill="hold" nodeType="afterEffect">
                                  <p:stCondLst>
                                    <p:cond delay="0"/>
                                  </p:stCondLst>
                                  <p:childTnLst>
                                    <p:set>
                                      <p:cBhvr>
                                        <p:cTn id="77" dur="1" fill="hold">
                                          <p:stCondLst>
                                            <p:cond delay="0"/>
                                          </p:stCondLst>
                                        </p:cTn>
                                        <p:tgtEl>
                                          <p:spTgt spid="2051"/>
                                        </p:tgtEl>
                                        <p:attrNameLst>
                                          <p:attrName>style.visibility</p:attrName>
                                        </p:attrNameLst>
                                      </p:cBhvr>
                                      <p:to>
                                        <p:strVal val="visible"/>
                                      </p:to>
                                    </p:set>
                                    <p:animEffect transition="in" filter="wipe(down)">
                                      <p:cBhvr>
                                        <p:cTn id="78" dur="500"/>
                                        <p:tgtEl>
                                          <p:spTgt spid="2051"/>
                                        </p:tgtEl>
                                      </p:cBhvr>
                                    </p:animEffect>
                                  </p:childTnLst>
                                </p:cTn>
                              </p:par>
                              <p:par>
                                <p:cTn id="79" presetID="53" presetClass="entr" presetSubtype="16"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p:cTn id="81" dur="500" fill="hold"/>
                                        <p:tgtEl>
                                          <p:spTgt spid="123"/>
                                        </p:tgtEl>
                                        <p:attrNameLst>
                                          <p:attrName>ppt_w</p:attrName>
                                        </p:attrNameLst>
                                      </p:cBhvr>
                                      <p:tavLst>
                                        <p:tav tm="0">
                                          <p:val>
                                            <p:fltVal val="0"/>
                                          </p:val>
                                        </p:tav>
                                        <p:tav tm="100000">
                                          <p:val>
                                            <p:strVal val="#ppt_w"/>
                                          </p:val>
                                        </p:tav>
                                      </p:tavLst>
                                    </p:anim>
                                    <p:anim calcmode="lin" valueType="num">
                                      <p:cBhvr>
                                        <p:cTn id="82" dur="500" fill="hold"/>
                                        <p:tgtEl>
                                          <p:spTgt spid="123"/>
                                        </p:tgtEl>
                                        <p:attrNameLst>
                                          <p:attrName>ppt_h</p:attrName>
                                        </p:attrNameLst>
                                      </p:cBhvr>
                                      <p:tavLst>
                                        <p:tav tm="0">
                                          <p:val>
                                            <p:fltVal val="0"/>
                                          </p:val>
                                        </p:tav>
                                        <p:tav tm="100000">
                                          <p:val>
                                            <p:strVal val="#ppt_h"/>
                                          </p:val>
                                        </p:tav>
                                      </p:tavLst>
                                    </p:anim>
                                    <p:animEffect transition="in" filter="fade">
                                      <p:cBhvr>
                                        <p:cTn id="83" dur="500"/>
                                        <p:tgtEl>
                                          <p:spTgt spid="123"/>
                                        </p:tgtEl>
                                      </p:cBhvr>
                                    </p:animEffect>
                                  </p:childTnLst>
                                </p:cTn>
                              </p:par>
                            </p:childTnLst>
                          </p:cTn>
                        </p:par>
                        <p:par>
                          <p:cTn id="84" fill="hold">
                            <p:stCondLst>
                              <p:cond delay="4500"/>
                            </p:stCondLst>
                            <p:childTnLst>
                              <p:par>
                                <p:cTn id="85" presetID="22" presetClass="entr" presetSubtype="1" fill="hold" nodeType="afterEffect">
                                  <p:stCondLst>
                                    <p:cond delay="0"/>
                                  </p:stCondLst>
                                  <p:childTnLst>
                                    <p:set>
                                      <p:cBhvr>
                                        <p:cTn id="86" dur="1" fill="hold">
                                          <p:stCondLst>
                                            <p:cond delay="0"/>
                                          </p:stCondLst>
                                        </p:cTn>
                                        <p:tgtEl>
                                          <p:spTgt spid="2053"/>
                                        </p:tgtEl>
                                        <p:attrNameLst>
                                          <p:attrName>style.visibility</p:attrName>
                                        </p:attrNameLst>
                                      </p:cBhvr>
                                      <p:to>
                                        <p:strVal val="visible"/>
                                      </p:to>
                                    </p:set>
                                    <p:animEffect transition="in" filter="wipe(up)">
                                      <p:cBhvr>
                                        <p:cTn id="87" dur="500"/>
                                        <p:tgtEl>
                                          <p:spTgt spid="2053"/>
                                        </p:tgtEl>
                                      </p:cBhvr>
                                    </p:animEffect>
                                  </p:childTnLst>
                                </p:cTn>
                              </p:par>
                              <p:par>
                                <p:cTn id="88" presetID="53" presetClass="entr" presetSubtype="16" fill="hold" nodeType="withEffect">
                                  <p:stCondLst>
                                    <p:cond delay="0"/>
                                  </p:stCondLst>
                                  <p:childTnLst>
                                    <p:set>
                                      <p:cBhvr>
                                        <p:cTn id="89" dur="1" fill="hold">
                                          <p:stCondLst>
                                            <p:cond delay="0"/>
                                          </p:stCondLst>
                                        </p:cTn>
                                        <p:tgtEl>
                                          <p:spTgt spid="128"/>
                                        </p:tgtEl>
                                        <p:attrNameLst>
                                          <p:attrName>style.visibility</p:attrName>
                                        </p:attrNameLst>
                                      </p:cBhvr>
                                      <p:to>
                                        <p:strVal val="visible"/>
                                      </p:to>
                                    </p:set>
                                    <p:anim calcmode="lin" valueType="num">
                                      <p:cBhvr>
                                        <p:cTn id="90" dur="500" fill="hold"/>
                                        <p:tgtEl>
                                          <p:spTgt spid="128"/>
                                        </p:tgtEl>
                                        <p:attrNameLst>
                                          <p:attrName>ppt_w</p:attrName>
                                        </p:attrNameLst>
                                      </p:cBhvr>
                                      <p:tavLst>
                                        <p:tav tm="0">
                                          <p:val>
                                            <p:fltVal val="0"/>
                                          </p:val>
                                        </p:tav>
                                        <p:tav tm="100000">
                                          <p:val>
                                            <p:strVal val="#ppt_w"/>
                                          </p:val>
                                        </p:tav>
                                      </p:tavLst>
                                    </p:anim>
                                    <p:anim calcmode="lin" valueType="num">
                                      <p:cBhvr>
                                        <p:cTn id="91" dur="500" fill="hold"/>
                                        <p:tgtEl>
                                          <p:spTgt spid="128"/>
                                        </p:tgtEl>
                                        <p:attrNameLst>
                                          <p:attrName>ppt_h</p:attrName>
                                        </p:attrNameLst>
                                      </p:cBhvr>
                                      <p:tavLst>
                                        <p:tav tm="0">
                                          <p:val>
                                            <p:fltVal val="0"/>
                                          </p:val>
                                        </p:tav>
                                        <p:tav tm="100000">
                                          <p:val>
                                            <p:strVal val="#ppt_h"/>
                                          </p:val>
                                        </p:tav>
                                      </p:tavLst>
                                    </p:anim>
                                    <p:animEffect transition="in" filter="fade">
                                      <p:cBhvr>
                                        <p:cTn id="92" dur="500"/>
                                        <p:tgtEl>
                                          <p:spTgt spid="128"/>
                                        </p:tgtEl>
                                      </p:cBhvr>
                                    </p:animEffect>
                                  </p:childTnLst>
                                </p:cTn>
                              </p:par>
                            </p:childTnLst>
                          </p:cTn>
                        </p:par>
                        <p:par>
                          <p:cTn id="93" fill="hold">
                            <p:stCondLst>
                              <p:cond delay="5000"/>
                            </p:stCondLst>
                            <p:childTnLst>
                              <p:par>
                                <p:cTn id="94" presetID="22" presetClass="entr" presetSubtype="4" fill="hold" nodeType="afterEffect">
                                  <p:stCondLst>
                                    <p:cond delay="0"/>
                                  </p:stCondLst>
                                  <p:childTnLst>
                                    <p:set>
                                      <p:cBhvr>
                                        <p:cTn id="95" dur="1" fill="hold">
                                          <p:stCondLst>
                                            <p:cond delay="0"/>
                                          </p:stCondLst>
                                        </p:cTn>
                                        <p:tgtEl>
                                          <p:spTgt spid="2055"/>
                                        </p:tgtEl>
                                        <p:attrNameLst>
                                          <p:attrName>style.visibility</p:attrName>
                                        </p:attrNameLst>
                                      </p:cBhvr>
                                      <p:to>
                                        <p:strVal val="visible"/>
                                      </p:to>
                                    </p:set>
                                    <p:animEffect transition="in" filter="wipe(down)">
                                      <p:cBhvr>
                                        <p:cTn id="96" dur="500"/>
                                        <p:tgtEl>
                                          <p:spTgt spid="2055"/>
                                        </p:tgtEl>
                                      </p:cBhvr>
                                    </p:animEffect>
                                  </p:childTnLst>
                                </p:cTn>
                              </p:par>
                              <p:par>
                                <p:cTn id="97" presetID="53" presetClass="entr" presetSubtype="16" fill="hold" nodeType="withEffect">
                                  <p:stCondLst>
                                    <p:cond delay="0"/>
                                  </p:stCondLst>
                                  <p:childTnLst>
                                    <p:set>
                                      <p:cBhvr>
                                        <p:cTn id="98" dur="1" fill="hold">
                                          <p:stCondLst>
                                            <p:cond delay="0"/>
                                          </p:stCondLst>
                                        </p:cTn>
                                        <p:tgtEl>
                                          <p:spTgt spid="141"/>
                                        </p:tgtEl>
                                        <p:attrNameLst>
                                          <p:attrName>style.visibility</p:attrName>
                                        </p:attrNameLst>
                                      </p:cBhvr>
                                      <p:to>
                                        <p:strVal val="visible"/>
                                      </p:to>
                                    </p:set>
                                    <p:anim calcmode="lin" valueType="num">
                                      <p:cBhvr>
                                        <p:cTn id="99" dur="500" fill="hold"/>
                                        <p:tgtEl>
                                          <p:spTgt spid="141"/>
                                        </p:tgtEl>
                                        <p:attrNameLst>
                                          <p:attrName>ppt_w</p:attrName>
                                        </p:attrNameLst>
                                      </p:cBhvr>
                                      <p:tavLst>
                                        <p:tav tm="0">
                                          <p:val>
                                            <p:fltVal val="0"/>
                                          </p:val>
                                        </p:tav>
                                        <p:tav tm="100000">
                                          <p:val>
                                            <p:strVal val="#ppt_w"/>
                                          </p:val>
                                        </p:tav>
                                      </p:tavLst>
                                    </p:anim>
                                    <p:anim calcmode="lin" valueType="num">
                                      <p:cBhvr>
                                        <p:cTn id="100" dur="500" fill="hold"/>
                                        <p:tgtEl>
                                          <p:spTgt spid="141"/>
                                        </p:tgtEl>
                                        <p:attrNameLst>
                                          <p:attrName>ppt_h</p:attrName>
                                        </p:attrNameLst>
                                      </p:cBhvr>
                                      <p:tavLst>
                                        <p:tav tm="0">
                                          <p:val>
                                            <p:fltVal val="0"/>
                                          </p:val>
                                        </p:tav>
                                        <p:tav tm="100000">
                                          <p:val>
                                            <p:strVal val="#ppt_h"/>
                                          </p:val>
                                        </p:tav>
                                      </p:tavLst>
                                    </p:anim>
                                    <p:animEffect transition="in" filter="fade">
                                      <p:cBhvr>
                                        <p:cTn id="101" dur="500"/>
                                        <p:tgtEl>
                                          <p:spTgt spid="141"/>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fade">
                                      <p:cBhvr>
                                        <p:cTn id="106" dur="1000"/>
                                        <p:tgtEl>
                                          <p:spTgt spid="3"/>
                                        </p:tgtEl>
                                      </p:cBhvr>
                                    </p:animEffect>
                                    <p:anim calcmode="lin" valueType="num">
                                      <p:cBhvr>
                                        <p:cTn id="107" dur="1000" fill="hold"/>
                                        <p:tgtEl>
                                          <p:spTgt spid="3"/>
                                        </p:tgtEl>
                                        <p:attrNameLst>
                                          <p:attrName>ppt_x</p:attrName>
                                        </p:attrNameLst>
                                      </p:cBhvr>
                                      <p:tavLst>
                                        <p:tav tm="0">
                                          <p:val>
                                            <p:strVal val="#ppt_x"/>
                                          </p:val>
                                        </p:tav>
                                        <p:tav tm="100000">
                                          <p:val>
                                            <p:strVal val="#ppt_x"/>
                                          </p:val>
                                        </p:tav>
                                      </p:tavLst>
                                    </p:anim>
                                    <p:anim calcmode="lin" valueType="num">
                                      <p:cBhvr>
                                        <p:cTn id="10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椭圆 16"/>
          <p:cNvSpPr/>
          <p:nvPr/>
        </p:nvSpPr>
        <p:spPr>
          <a:xfrm>
            <a:off x="2852553" y="1885645"/>
            <a:ext cx="1969623" cy="1969623"/>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sp>
        <p:nvSpPr>
          <p:cNvPr id="18" name="椭圆 17"/>
          <p:cNvSpPr/>
          <p:nvPr/>
        </p:nvSpPr>
        <p:spPr>
          <a:xfrm>
            <a:off x="4040376" y="1885645"/>
            <a:ext cx="1969623" cy="1969623"/>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grpSp>
        <p:nvGrpSpPr>
          <p:cNvPr id="19" name="组合 18"/>
          <p:cNvGrpSpPr/>
          <p:nvPr/>
        </p:nvGrpSpPr>
        <p:grpSpPr>
          <a:xfrm>
            <a:off x="3810468" y="2369729"/>
            <a:ext cx="1201763" cy="1083526"/>
            <a:chOff x="4702856" y="2924944"/>
            <a:chExt cx="1401009" cy="1263169"/>
          </a:xfrm>
          <a:blipFill dpi="0" rotWithShape="1">
            <a:blip r:embed="rId3">
              <a:extLst>
                <a:ext uri="{28A0092B-C50C-407E-A947-70E740481C1C}">
                  <a14:useLocalDpi xmlns:a14="http://schemas.microsoft.com/office/drawing/2010/main" val="0"/>
                </a:ext>
              </a:extLst>
            </a:blip>
            <a:srcRect/>
            <a:stretch>
              <a:fillRect/>
            </a:stretch>
          </a:blipFill>
        </p:grpSpPr>
        <p:grpSp>
          <p:nvGrpSpPr>
            <p:cNvPr id="20" name="组合 19"/>
            <p:cNvGrpSpPr/>
            <p:nvPr/>
          </p:nvGrpSpPr>
          <p:grpSpPr>
            <a:xfrm>
              <a:off x="4702856" y="2924944"/>
              <a:ext cx="1401009" cy="1263169"/>
              <a:chOff x="5424755" y="1340768"/>
              <a:chExt cx="670560" cy="604586"/>
            </a:xfrm>
            <a:grpFill/>
          </p:grpSpPr>
          <p:grpSp>
            <p:nvGrpSpPr>
              <p:cNvPr id="22" name="组合 21"/>
              <p:cNvGrpSpPr/>
              <p:nvPr/>
            </p:nvGrpSpPr>
            <p:grpSpPr>
              <a:xfrm>
                <a:off x="5424755" y="1340768"/>
                <a:ext cx="670560" cy="604586"/>
                <a:chOff x="3720691" y="2824413"/>
                <a:chExt cx="1341120" cy="1209172"/>
              </a:xfrm>
              <a:grpFill/>
            </p:grpSpPr>
            <p:sp>
              <p:nvSpPr>
                <p:cNvPr id="2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25" name="Freeform 5"/>
                <p:cNvSpPr>
                  <a:spLocks/>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23"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21" name="矩形 20"/>
            <p:cNvSpPr/>
            <p:nvPr/>
          </p:nvSpPr>
          <p:spPr>
            <a:xfrm>
              <a:off x="4801443" y="3356992"/>
              <a:ext cx="1296145" cy="295985"/>
            </a:xfrm>
            <a:prstGeom prst="rect">
              <a:avLst/>
            </a:prstGeom>
            <a:noFill/>
          </p:spPr>
          <p:txBody>
            <a:bodyPr wrap="square" lIns="68555" tIns="34278" rIns="68555" bIns="34278">
              <a:spAutoFit/>
            </a:bodyPr>
            <a:lstStyle/>
            <a:p>
              <a:pPr algn="ctr"/>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grpSp>
      <p:grpSp>
        <p:nvGrpSpPr>
          <p:cNvPr id="26" name="组合 25"/>
          <p:cNvGrpSpPr/>
          <p:nvPr/>
        </p:nvGrpSpPr>
        <p:grpSpPr>
          <a:xfrm>
            <a:off x="3114314" y="1796454"/>
            <a:ext cx="502789" cy="453321"/>
            <a:chOff x="5424755" y="1340768"/>
            <a:chExt cx="670560" cy="604586"/>
          </a:xfrm>
          <a:blipFill dpi="0" rotWithShape="1">
            <a:blip r:embed="rId4">
              <a:extLst>
                <a:ext uri="{28A0092B-C50C-407E-A947-70E740481C1C}">
                  <a14:useLocalDpi xmlns:a14="http://schemas.microsoft.com/office/drawing/2010/main" val="0"/>
                </a:ext>
              </a:extLst>
            </a:blip>
            <a:srcRect/>
            <a:stretch>
              <a:fillRect/>
            </a:stretch>
          </a:blipFill>
        </p:grpSpPr>
        <p:grpSp>
          <p:nvGrpSpPr>
            <p:cNvPr id="27" name="组合 26"/>
            <p:cNvGrpSpPr/>
            <p:nvPr/>
          </p:nvGrpSpPr>
          <p:grpSpPr>
            <a:xfrm>
              <a:off x="5424755" y="1340768"/>
              <a:ext cx="670560" cy="604586"/>
              <a:chOff x="5424755" y="1340768"/>
              <a:chExt cx="670560" cy="604586"/>
            </a:xfrm>
            <a:grpFill/>
          </p:grpSpPr>
          <p:grpSp>
            <p:nvGrpSpPr>
              <p:cNvPr id="29" name="组合 28"/>
              <p:cNvGrpSpPr/>
              <p:nvPr/>
            </p:nvGrpSpPr>
            <p:grpSpPr>
              <a:xfrm>
                <a:off x="5424755" y="1340768"/>
                <a:ext cx="670560" cy="604586"/>
                <a:chOff x="3720691" y="2824413"/>
                <a:chExt cx="1341120" cy="1209172"/>
              </a:xfrm>
              <a:grpFill/>
            </p:grpSpPr>
            <p:sp>
              <p:nvSpPr>
                <p:cNvPr id="31"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32"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30"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28"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01</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33" name="组合 32"/>
          <p:cNvGrpSpPr/>
          <p:nvPr/>
        </p:nvGrpSpPr>
        <p:grpSpPr>
          <a:xfrm>
            <a:off x="2619724" y="2658497"/>
            <a:ext cx="502789" cy="453321"/>
            <a:chOff x="5424755" y="1340768"/>
            <a:chExt cx="670560" cy="604586"/>
          </a:xfrm>
          <a:blipFill dpi="0" rotWithShape="1">
            <a:blip r:embed="rId5">
              <a:extLst>
                <a:ext uri="{28A0092B-C50C-407E-A947-70E740481C1C}">
                  <a14:useLocalDpi xmlns:a14="http://schemas.microsoft.com/office/drawing/2010/main" val="0"/>
                </a:ext>
              </a:extLst>
            </a:blip>
            <a:srcRect/>
            <a:stretch>
              <a:fillRect/>
            </a:stretch>
          </a:blipFill>
        </p:grpSpPr>
        <p:grpSp>
          <p:nvGrpSpPr>
            <p:cNvPr id="34" name="组合 33"/>
            <p:cNvGrpSpPr/>
            <p:nvPr/>
          </p:nvGrpSpPr>
          <p:grpSpPr>
            <a:xfrm>
              <a:off x="5424755" y="1340768"/>
              <a:ext cx="670560" cy="604586"/>
              <a:chOff x="5424755" y="1340768"/>
              <a:chExt cx="670560" cy="604586"/>
            </a:xfrm>
            <a:grpFill/>
          </p:grpSpPr>
          <p:grpSp>
            <p:nvGrpSpPr>
              <p:cNvPr id="36" name="组合 35"/>
              <p:cNvGrpSpPr/>
              <p:nvPr/>
            </p:nvGrpSpPr>
            <p:grpSpPr>
              <a:xfrm>
                <a:off x="5424755" y="1340768"/>
                <a:ext cx="670560" cy="604586"/>
                <a:chOff x="3720691" y="2824413"/>
                <a:chExt cx="1341120" cy="1209172"/>
              </a:xfrm>
              <a:grpFill/>
            </p:grpSpPr>
            <p:sp>
              <p:nvSpPr>
                <p:cNvPr id="3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3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37"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35"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02</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40" name="组合 39"/>
          <p:cNvGrpSpPr/>
          <p:nvPr/>
        </p:nvGrpSpPr>
        <p:grpSpPr>
          <a:xfrm>
            <a:off x="3105651" y="3468376"/>
            <a:ext cx="502789" cy="453321"/>
            <a:chOff x="5424755" y="1340768"/>
            <a:chExt cx="670560" cy="604586"/>
          </a:xfrm>
          <a:blipFill dpi="0" rotWithShape="1">
            <a:blip r:embed="rId6">
              <a:extLst>
                <a:ext uri="{28A0092B-C50C-407E-A947-70E740481C1C}">
                  <a14:useLocalDpi xmlns:a14="http://schemas.microsoft.com/office/drawing/2010/main" val="0"/>
                </a:ext>
              </a:extLst>
            </a:blip>
            <a:srcRect/>
            <a:stretch>
              <a:fillRect/>
            </a:stretch>
          </a:blipFill>
        </p:grpSpPr>
        <p:grpSp>
          <p:nvGrpSpPr>
            <p:cNvPr id="41" name="组合 40"/>
            <p:cNvGrpSpPr/>
            <p:nvPr/>
          </p:nvGrpSpPr>
          <p:grpSpPr>
            <a:xfrm>
              <a:off x="5424755" y="1340768"/>
              <a:ext cx="670560" cy="604586"/>
              <a:chOff x="5424755" y="1340768"/>
              <a:chExt cx="670560" cy="604586"/>
            </a:xfrm>
            <a:grpFill/>
          </p:grpSpPr>
          <p:grpSp>
            <p:nvGrpSpPr>
              <p:cNvPr id="43" name="组合 42"/>
              <p:cNvGrpSpPr/>
              <p:nvPr/>
            </p:nvGrpSpPr>
            <p:grpSpPr>
              <a:xfrm>
                <a:off x="5424755" y="1340768"/>
                <a:ext cx="670560" cy="604586"/>
                <a:chOff x="3720691" y="2824413"/>
                <a:chExt cx="1341120" cy="1209172"/>
              </a:xfrm>
              <a:grpFill/>
            </p:grpSpPr>
            <p:sp>
              <p:nvSpPr>
                <p:cNvPr id="45"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46"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44"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42"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03</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47" name="组合 46"/>
          <p:cNvGrpSpPr/>
          <p:nvPr/>
        </p:nvGrpSpPr>
        <p:grpSpPr>
          <a:xfrm>
            <a:off x="5265329" y="1794626"/>
            <a:ext cx="502789" cy="453321"/>
            <a:chOff x="5424755" y="1340768"/>
            <a:chExt cx="670560" cy="604586"/>
          </a:xfrm>
          <a:blipFill dpi="0" rotWithShape="1">
            <a:blip r:embed="rId6">
              <a:extLst>
                <a:ext uri="{28A0092B-C50C-407E-A947-70E740481C1C}">
                  <a14:useLocalDpi xmlns:a14="http://schemas.microsoft.com/office/drawing/2010/main" val="0"/>
                </a:ext>
              </a:extLst>
            </a:blip>
            <a:srcRect/>
            <a:stretch>
              <a:fillRect/>
            </a:stretch>
          </a:blipFill>
        </p:grpSpPr>
        <p:grpSp>
          <p:nvGrpSpPr>
            <p:cNvPr id="48" name="组合 47"/>
            <p:cNvGrpSpPr/>
            <p:nvPr/>
          </p:nvGrpSpPr>
          <p:grpSpPr>
            <a:xfrm>
              <a:off x="5424755" y="1340768"/>
              <a:ext cx="670560" cy="604586"/>
              <a:chOff x="5424755" y="1340768"/>
              <a:chExt cx="670560" cy="604586"/>
            </a:xfrm>
            <a:grpFill/>
          </p:grpSpPr>
          <p:grpSp>
            <p:nvGrpSpPr>
              <p:cNvPr id="50" name="组合 49"/>
              <p:cNvGrpSpPr/>
              <p:nvPr/>
            </p:nvGrpSpPr>
            <p:grpSpPr>
              <a:xfrm>
                <a:off x="5424755" y="1340768"/>
                <a:ext cx="670560" cy="604586"/>
                <a:chOff x="3720691" y="2824413"/>
                <a:chExt cx="1341120" cy="1209172"/>
              </a:xfrm>
              <a:grpFill/>
            </p:grpSpPr>
            <p:sp>
              <p:nvSpPr>
                <p:cNvPr id="5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5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5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49"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04</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54" name="组合 53"/>
          <p:cNvGrpSpPr/>
          <p:nvPr/>
        </p:nvGrpSpPr>
        <p:grpSpPr>
          <a:xfrm>
            <a:off x="5714126" y="2641532"/>
            <a:ext cx="502789" cy="453321"/>
            <a:chOff x="5424755" y="1340768"/>
            <a:chExt cx="670560" cy="604586"/>
          </a:xfrm>
          <a:blipFill dpi="0" rotWithShape="1">
            <a:blip r:embed="rId5">
              <a:extLst>
                <a:ext uri="{28A0092B-C50C-407E-A947-70E740481C1C}">
                  <a14:useLocalDpi xmlns:a14="http://schemas.microsoft.com/office/drawing/2010/main" val="0"/>
                </a:ext>
              </a:extLst>
            </a:blip>
            <a:srcRect/>
            <a:stretch>
              <a:fillRect/>
            </a:stretch>
          </a:blipFill>
        </p:grpSpPr>
        <p:grpSp>
          <p:nvGrpSpPr>
            <p:cNvPr id="55" name="组合 54"/>
            <p:cNvGrpSpPr/>
            <p:nvPr/>
          </p:nvGrpSpPr>
          <p:grpSpPr>
            <a:xfrm>
              <a:off x="5424755" y="1340768"/>
              <a:ext cx="670560" cy="604586"/>
              <a:chOff x="5424755" y="1340768"/>
              <a:chExt cx="670560" cy="604586"/>
            </a:xfrm>
            <a:grpFill/>
          </p:grpSpPr>
          <p:grpSp>
            <p:nvGrpSpPr>
              <p:cNvPr id="61" name="组合 60"/>
              <p:cNvGrpSpPr/>
              <p:nvPr/>
            </p:nvGrpSpPr>
            <p:grpSpPr>
              <a:xfrm>
                <a:off x="5424755" y="1340768"/>
                <a:ext cx="670560" cy="604586"/>
                <a:chOff x="3720691" y="2824413"/>
                <a:chExt cx="1341120" cy="1209172"/>
              </a:xfrm>
              <a:grpFill/>
            </p:grpSpPr>
            <p:sp>
              <p:nvSpPr>
                <p:cNvPr id="6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64"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6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60"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05</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65" name="组合 64"/>
          <p:cNvGrpSpPr/>
          <p:nvPr/>
        </p:nvGrpSpPr>
        <p:grpSpPr>
          <a:xfrm>
            <a:off x="5265329" y="3430026"/>
            <a:ext cx="502789" cy="453321"/>
            <a:chOff x="5424755" y="1340768"/>
            <a:chExt cx="670560" cy="604586"/>
          </a:xfrm>
          <a:blipFill dpi="0" rotWithShape="1">
            <a:blip r:embed="rId4">
              <a:extLst>
                <a:ext uri="{28A0092B-C50C-407E-A947-70E740481C1C}">
                  <a14:useLocalDpi xmlns:a14="http://schemas.microsoft.com/office/drawing/2010/main" val="0"/>
                </a:ext>
              </a:extLst>
            </a:blip>
            <a:srcRect/>
            <a:stretch>
              <a:fillRect/>
            </a:stretch>
          </a:blipFill>
        </p:grpSpPr>
        <p:grpSp>
          <p:nvGrpSpPr>
            <p:cNvPr id="66" name="组合 65"/>
            <p:cNvGrpSpPr/>
            <p:nvPr/>
          </p:nvGrpSpPr>
          <p:grpSpPr>
            <a:xfrm>
              <a:off x="5424755" y="1340768"/>
              <a:ext cx="670560" cy="604586"/>
              <a:chOff x="5424755" y="1340768"/>
              <a:chExt cx="670560" cy="604586"/>
            </a:xfrm>
            <a:grpFill/>
          </p:grpSpPr>
          <p:grpSp>
            <p:nvGrpSpPr>
              <p:cNvPr id="69" name="组合 68"/>
              <p:cNvGrpSpPr/>
              <p:nvPr/>
            </p:nvGrpSpPr>
            <p:grpSpPr>
              <a:xfrm>
                <a:off x="5424755" y="1340768"/>
                <a:ext cx="670560" cy="604586"/>
                <a:chOff x="3720691" y="2824413"/>
                <a:chExt cx="1341120" cy="1209172"/>
              </a:xfrm>
              <a:grpFill/>
            </p:grpSpPr>
            <p:sp>
              <p:nvSpPr>
                <p:cNvPr id="7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75"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73"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67"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06</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77" name="矩形 47"/>
          <p:cNvSpPr>
            <a:spLocks noChangeArrowheads="1"/>
          </p:cNvSpPr>
          <p:nvPr/>
        </p:nvSpPr>
        <p:spPr bwMode="auto">
          <a:xfrm>
            <a:off x="1116143" y="1867618"/>
            <a:ext cx="1898386"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50" dirty="0">
                <a:solidFill>
                  <a:schemeClr val="bg1"/>
                </a:solidFill>
                <a:sym typeface="微软雅黑" pitchFamily="34" charset="-122"/>
              </a:rPr>
              <a:t>在此录入上述图表的描述说</a:t>
            </a:r>
            <a:endParaRPr lang="en-US" altLang="zh-CN" sz="1050" dirty="0">
              <a:solidFill>
                <a:schemeClr val="bg1"/>
              </a:solidFill>
              <a:sym typeface="微软雅黑" pitchFamily="34" charset="-122"/>
            </a:endParaRPr>
          </a:p>
          <a:p>
            <a:pPr algn="r">
              <a:lnSpc>
                <a:spcPct val="120000"/>
              </a:lnSpc>
              <a:spcBef>
                <a:spcPct val="0"/>
              </a:spcBef>
              <a:buNone/>
            </a:pPr>
            <a:r>
              <a:rPr lang="zh-CN" altLang="en-US" sz="1050" dirty="0">
                <a:solidFill>
                  <a:schemeClr val="bg1"/>
                </a:solidFill>
                <a:sym typeface="微软雅黑" pitchFamily="34" charset="-122"/>
              </a:rPr>
              <a:t>明，录入上述图表的描述说明</a:t>
            </a:r>
            <a:r>
              <a:rPr lang="zh-CN" altLang="en-US" sz="1050" dirty="0">
                <a:solidFill>
                  <a:schemeClr val="bg1">
                    <a:lumMod val="50000"/>
                  </a:schemeClr>
                </a:solidFill>
                <a:sym typeface="微软雅黑" pitchFamily="34" charset="-122"/>
              </a:rPr>
              <a:t>。</a:t>
            </a:r>
          </a:p>
        </p:txBody>
      </p:sp>
      <p:sp>
        <p:nvSpPr>
          <p:cNvPr id="79" name="矩形 47"/>
          <p:cNvSpPr>
            <a:spLocks noChangeArrowheads="1"/>
          </p:cNvSpPr>
          <p:nvPr/>
        </p:nvSpPr>
        <p:spPr bwMode="auto">
          <a:xfrm>
            <a:off x="638883" y="2785481"/>
            <a:ext cx="1898386"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50" dirty="0">
                <a:solidFill>
                  <a:schemeClr val="bg1"/>
                </a:solidFill>
                <a:sym typeface="微软雅黑" pitchFamily="34" charset="-122"/>
              </a:rPr>
              <a:t>在此录入上述图表的描述说</a:t>
            </a:r>
            <a:endParaRPr lang="en-US" altLang="zh-CN" sz="1050" dirty="0">
              <a:solidFill>
                <a:schemeClr val="bg1"/>
              </a:solidFill>
              <a:sym typeface="微软雅黑" pitchFamily="34" charset="-122"/>
            </a:endParaRPr>
          </a:p>
          <a:p>
            <a:pPr algn="r">
              <a:lnSpc>
                <a:spcPct val="120000"/>
              </a:lnSpc>
              <a:spcBef>
                <a:spcPct val="0"/>
              </a:spcBef>
              <a:buNone/>
            </a:pPr>
            <a:r>
              <a:rPr lang="zh-CN" altLang="en-US" sz="1050" dirty="0">
                <a:solidFill>
                  <a:schemeClr val="bg1"/>
                </a:solidFill>
                <a:sym typeface="微软雅黑" pitchFamily="34" charset="-122"/>
              </a:rPr>
              <a:t>明，录入上述图表的描述说明</a:t>
            </a:r>
            <a:r>
              <a:rPr lang="zh-CN" altLang="en-US" sz="1050" dirty="0">
                <a:solidFill>
                  <a:schemeClr val="bg1">
                    <a:lumMod val="50000"/>
                  </a:schemeClr>
                </a:solidFill>
                <a:sym typeface="微软雅黑" pitchFamily="34" charset="-122"/>
              </a:rPr>
              <a:t>。</a:t>
            </a:r>
          </a:p>
        </p:txBody>
      </p:sp>
      <p:sp>
        <p:nvSpPr>
          <p:cNvPr id="82" name="矩形 47"/>
          <p:cNvSpPr>
            <a:spLocks noChangeArrowheads="1"/>
          </p:cNvSpPr>
          <p:nvPr/>
        </p:nvSpPr>
        <p:spPr bwMode="auto">
          <a:xfrm>
            <a:off x="1116143" y="3750375"/>
            <a:ext cx="1898386"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50" dirty="0">
                <a:solidFill>
                  <a:schemeClr val="bg1"/>
                </a:solidFill>
                <a:sym typeface="微软雅黑" pitchFamily="34" charset="-122"/>
              </a:rPr>
              <a:t>在此录入上述图表的描述说</a:t>
            </a:r>
            <a:endParaRPr lang="en-US" altLang="zh-CN" sz="1050" dirty="0">
              <a:solidFill>
                <a:schemeClr val="bg1"/>
              </a:solidFill>
              <a:sym typeface="微软雅黑" pitchFamily="34" charset="-122"/>
            </a:endParaRPr>
          </a:p>
          <a:p>
            <a:pPr algn="r">
              <a:lnSpc>
                <a:spcPct val="120000"/>
              </a:lnSpc>
              <a:spcBef>
                <a:spcPct val="0"/>
              </a:spcBef>
              <a:buNone/>
            </a:pPr>
            <a:r>
              <a:rPr lang="zh-CN" altLang="en-US" sz="1050" dirty="0">
                <a:solidFill>
                  <a:schemeClr val="bg1"/>
                </a:solidFill>
                <a:sym typeface="微软雅黑" pitchFamily="34" charset="-122"/>
              </a:rPr>
              <a:t>明，录入上述图表的描述说明</a:t>
            </a:r>
            <a:r>
              <a:rPr lang="zh-CN" altLang="en-US" sz="1050" dirty="0">
                <a:solidFill>
                  <a:schemeClr val="bg1">
                    <a:lumMod val="50000"/>
                  </a:schemeClr>
                </a:solidFill>
                <a:sym typeface="微软雅黑" pitchFamily="34" charset="-122"/>
              </a:rPr>
              <a:t>。</a:t>
            </a:r>
          </a:p>
        </p:txBody>
      </p:sp>
      <p:sp>
        <p:nvSpPr>
          <p:cNvPr id="84" name="矩形 47"/>
          <p:cNvSpPr>
            <a:spLocks noChangeArrowheads="1"/>
          </p:cNvSpPr>
          <p:nvPr/>
        </p:nvSpPr>
        <p:spPr bwMode="auto">
          <a:xfrm>
            <a:off x="5921798" y="1867618"/>
            <a:ext cx="1898386"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a:t>
            </a:r>
            <a:endParaRPr lang="en-US" altLang="zh-CN" sz="1050" dirty="0">
              <a:solidFill>
                <a:schemeClr val="bg1"/>
              </a:solidFill>
              <a:sym typeface="微软雅黑" pitchFamily="34" charset="-122"/>
            </a:endParaRPr>
          </a:p>
          <a:p>
            <a:pPr>
              <a:lnSpc>
                <a:spcPct val="120000"/>
              </a:lnSpc>
              <a:spcBef>
                <a:spcPct val="0"/>
              </a:spcBef>
              <a:buNone/>
            </a:pPr>
            <a:r>
              <a:rPr lang="zh-CN" altLang="en-US" sz="1050" dirty="0">
                <a:solidFill>
                  <a:schemeClr val="bg1"/>
                </a:solidFill>
                <a:sym typeface="微软雅黑" pitchFamily="34" charset="-122"/>
              </a:rPr>
              <a:t>明，录入上述图表的描述说明</a:t>
            </a:r>
            <a:r>
              <a:rPr lang="zh-CN" altLang="en-US" sz="1050" dirty="0">
                <a:solidFill>
                  <a:schemeClr val="bg1">
                    <a:lumMod val="50000"/>
                  </a:schemeClr>
                </a:solidFill>
                <a:sym typeface="微软雅黑" pitchFamily="34" charset="-122"/>
              </a:rPr>
              <a:t>。</a:t>
            </a:r>
          </a:p>
        </p:txBody>
      </p:sp>
      <p:sp>
        <p:nvSpPr>
          <p:cNvPr id="86" name="矩形 47"/>
          <p:cNvSpPr>
            <a:spLocks noChangeArrowheads="1"/>
          </p:cNvSpPr>
          <p:nvPr/>
        </p:nvSpPr>
        <p:spPr bwMode="auto">
          <a:xfrm>
            <a:off x="6353361" y="2785481"/>
            <a:ext cx="1898386"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a:t>
            </a:r>
            <a:endParaRPr lang="en-US" altLang="zh-CN" sz="1050" dirty="0">
              <a:solidFill>
                <a:schemeClr val="bg1"/>
              </a:solidFill>
              <a:sym typeface="微软雅黑" pitchFamily="34" charset="-122"/>
            </a:endParaRPr>
          </a:p>
          <a:p>
            <a:pPr>
              <a:lnSpc>
                <a:spcPct val="120000"/>
              </a:lnSpc>
              <a:spcBef>
                <a:spcPct val="0"/>
              </a:spcBef>
              <a:buNone/>
            </a:pPr>
            <a:r>
              <a:rPr lang="zh-CN" altLang="en-US" sz="1050" dirty="0">
                <a:solidFill>
                  <a:schemeClr val="bg1"/>
                </a:solidFill>
                <a:sym typeface="微软雅黑" pitchFamily="34" charset="-122"/>
              </a:rPr>
              <a:t>明，录入上述图表的描述说明</a:t>
            </a:r>
            <a:r>
              <a:rPr lang="zh-CN" altLang="en-US" sz="1050" dirty="0">
                <a:solidFill>
                  <a:schemeClr val="bg1">
                    <a:lumMod val="50000"/>
                  </a:schemeClr>
                </a:solidFill>
                <a:sym typeface="微软雅黑" pitchFamily="34" charset="-122"/>
              </a:rPr>
              <a:t>。</a:t>
            </a:r>
          </a:p>
        </p:txBody>
      </p:sp>
      <p:sp>
        <p:nvSpPr>
          <p:cNvPr id="88" name="矩形 47"/>
          <p:cNvSpPr>
            <a:spLocks noChangeArrowheads="1"/>
          </p:cNvSpPr>
          <p:nvPr/>
        </p:nvSpPr>
        <p:spPr bwMode="auto">
          <a:xfrm>
            <a:off x="5921426" y="3642391"/>
            <a:ext cx="1898386"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a:t>
            </a:r>
            <a:endParaRPr lang="en-US" altLang="zh-CN" sz="1050" dirty="0">
              <a:solidFill>
                <a:schemeClr val="bg1"/>
              </a:solidFill>
              <a:sym typeface="微软雅黑" pitchFamily="34" charset="-122"/>
            </a:endParaRPr>
          </a:p>
          <a:p>
            <a:pPr>
              <a:lnSpc>
                <a:spcPct val="120000"/>
              </a:lnSpc>
              <a:spcBef>
                <a:spcPct val="0"/>
              </a:spcBef>
              <a:buNone/>
            </a:pPr>
            <a:r>
              <a:rPr lang="zh-CN" altLang="en-US" sz="1050" dirty="0">
                <a:solidFill>
                  <a:schemeClr val="bg1"/>
                </a:solidFill>
                <a:sym typeface="微软雅黑" pitchFamily="34" charset="-122"/>
              </a:rPr>
              <a:t>明，录入上述图表的描述说明</a:t>
            </a:r>
            <a:r>
              <a:rPr lang="zh-CN" altLang="en-US" sz="1050" dirty="0">
                <a:solidFill>
                  <a:schemeClr val="bg1">
                    <a:lumMod val="50000"/>
                  </a:schemeClr>
                </a:solidFill>
                <a:sym typeface="微软雅黑" pitchFamily="34" charset="-122"/>
              </a:rPr>
              <a:t>。</a:t>
            </a:r>
          </a:p>
        </p:txBody>
      </p:sp>
      <p:cxnSp>
        <p:nvCxnSpPr>
          <p:cNvPr id="89" name="直接箭头连接符 88"/>
          <p:cNvCxnSpPr/>
          <p:nvPr/>
        </p:nvCxnSpPr>
        <p:spPr>
          <a:xfrm>
            <a:off x="3608440" y="2155605"/>
            <a:ext cx="298338" cy="31371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3230496" y="2857500"/>
            <a:ext cx="45869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flipV="1">
            <a:off x="3554448" y="3333045"/>
            <a:ext cx="340585" cy="16539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flipH="1">
            <a:off x="5006847" y="2229168"/>
            <a:ext cx="354949" cy="2401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flipH="1">
            <a:off x="5121117" y="2911492"/>
            <a:ext cx="48502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8"/>
          </p:cNvCxnSpPr>
          <p:nvPr/>
        </p:nvCxnSpPr>
        <p:spPr>
          <a:xfrm flipH="1" flipV="1">
            <a:off x="4958240" y="3289436"/>
            <a:ext cx="361266" cy="2201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6631989" y="3343428"/>
            <a:ext cx="208734" cy="138347"/>
            <a:chOff x="9482595" y="2565731"/>
            <a:chExt cx="278384" cy="184511"/>
          </a:xfrm>
          <a:blipFill dpi="0" rotWithShape="1">
            <a:blip r:embed="rId7">
              <a:extLst>
                <a:ext uri="{28A0092B-C50C-407E-A947-70E740481C1C}">
                  <a14:useLocalDpi xmlns:a14="http://schemas.microsoft.com/office/drawing/2010/main" val="0"/>
                </a:ext>
              </a:extLst>
            </a:blip>
            <a:srcRect/>
            <a:stretch>
              <a:fillRect/>
            </a:stretch>
          </a:blipFill>
        </p:grpSpPr>
        <p:sp>
          <p:nvSpPr>
            <p:cNvPr id="96" name="椭圆 95"/>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7" name="椭圆 96"/>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68"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8">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70"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752140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80">
                                          <p:stCondLst>
                                            <p:cond delay="0"/>
                                          </p:stCondLst>
                                        </p:cTn>
                                        <p:tgtEl>
                                          <p:spTgt spid="68"/>
                                        </p:tgtEl>
                                      </p:cBhvr>
                                    </p:animEffect>
                                    <p:anim calcmode="lin" valueType="num">
                                      <p:cBhvr>
                                        <p:cTn id="8"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3" dur="26">
                                          <p:stCondLst>
                                            <p:cond delay="650"/>
                                          </p:stCondLst>
                                        </p:cTn>
                                        <p:tgtEl>
                                          <p:spTgt spid="68"/>
                                        </p:tgtEl>
                                      </p:cBhvr>
                                      <p:to x="100000" y="60000"/>
                                    </p:animScale>
                                    <p:animScale>
                                      <p:cBhvr>
                                        <p:cTn id="14" dur="166" decel="50000">
                                          <p:stCondLst>
                                            <p:cond delay="676"/>
                                          </p:stCondLst>
                                        </p:cTn>
                                        <p:tgtEl>
                                          <p:spTgt spid="68"/>
                                        </p:tgtEl>
                                      </p:cBhvr>
                                      <p:to x="100000" y="100000"/>
                                    </p:animScale>
                                    <p:animScale>
                                      <p:cBhvr>
                                        <p:cTn id="15" dur="26">
                                          <p:stCondLst>
                                            <p:cond delay="1312"/>
                                          </p:stCondLst>
                                        </p:cTn>
                                        <p:tgtEl>
                                          <p:spTgt spid="68"/>
                                        </p:tgtEl>
                                      </p:cBhvr>
                                      <p:to x="100000" y="80000"/>
                                    </p:animScale>
                                    <p:animScale>
                                      <p:cBhvr>
                                        <p:cTn id="16" dur="166" decel="50000">
                                          <p:stCondLst>
                                            <p:cond delay="1338"/>
                                          </p:stCondLst>
                                        </p:cTn>
                                        <p:tgtEl>
                                          <p:spTgt spid="68"/>
                                        </p:tgtEl>
                                      </p:cBhvr>
                                      <p:to x="100000" y="100000"/>
                                    </p:animScale>
                                    <p:animScale>
                                      <p:cBhvr>
                                        <p:cTn id="17" dur="26">
                                          <p:stCondLst>
                                            <p:cond delay="1642"/>
                                          </p:stCondLst>
                                        </p:cTn>
                                        <p:tgtEl>
                                          <p:spTgt spid="68"/>
                                        </p:tgtEl>
                                      </p:cBhvr>
                                      <p:to x="100000" y="90000"/>
                                    </p:animScale>
                                    <p:animScale>
                                      <p:cBhvr>
                                        <p:cTn id="18" dur="166" decel="50000">
                                          <p:stCondLst>
                                            <p:cond delay="1668"/>
                                          </p:stCondLst>
                                        </p:cTn>
                                        <p:tgtEl>
                                          <p:spTgt spid="68"/>
                                        </p:tgtEl>
                                      </p:cBhvr>
                                      <p:to x="100000" y="100000"/>
                                    </p:animScale>
                                    <p:animScale>
                                      <p:cBhvr>
                                        <p:cTn id="19" dur="26">
                                          <p:stCondLst>
                                            <p:cond delay="1808"/>
                                          </p:stCondLst>
                                        </p:cTn>
                                        <p:tgtEl>
                                          <p:spTgt spid="68"/>
                                        </p:tgtEl>
                                      </p:cBhvr>
                                      <p:to x="100000" y="95000"/>
                                    </p:animScale>
                                    <p:animScale>
                                      <p:cBhvr>
                                        <p:cTn id="20" dur="166" decel="50000">
                                          <p:stCondLst>
                                            <p:cond delay="1834"/>
                                          </p:stCondLst>
                                        </p:cTn>
                                        <p:tgtEl>
                                          <p:spTgt spid="6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80">
                                          <p:stCondLst>
                                            <p:cond delay="0"/>
                                          </p:stCondLst>
                                        </p:cTn>
                                        <p:tgtEl>
                                          <p:spTgt spid="70"/>
                                        </p:tgtEl>
                                      </p:cBhvr>
                                    </p:animEffect>
                                    <p:anim calcmode="lin" valueType="num">
                                      <p:cBhvr>
                                        <p:cTn id="24"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0"/>
                                        </p:tgtEl>
                                      </p:cBhvr>
                                      <p:to x="100000" y="60000"/>
                                    </p:animScale>
                                    <p:animScale>
                                      <p:cBhvr>
                                        <p:cTn id="30" dur="166" decel="50000">
                                          <p:stCondLst>
                                            <p:cond delay="676"/>
                                          </p:stCondLst>
                                        </p:cTn>
                                        <p:tgtEl>
                                          <p:spTgt spid="70"/>
                                        </p:tgtEl>
                                      </p:cBhvr>
                                      <p:to x="100000" y="100000"/>
                                    </p:animScale>
                                    <p:animScale>
                                      <p:cBhvr>
                                        <p:cTn id="31" dur="26">
                                          <p:stCondLst>
                                            <p:cond delay="1312"/>
                                          </p:stCondLst>
                                        </p:cTn>
                                        <p:tgtEl>
                                          <p:spTgt spid="70"/>
                                        </p:tgtEl>
                                      </p:cBhvr>
                                      <p:to x="100000" y="80000"/>
                                    </p:animScale>
                                    <p:animScale>
                                      <p:cBhvr>
                                        <p:cTn id="32" dur="166" decel="50000">
                                          <p:stCondLst>
                                            <p:cond delay="1338"/>
                                          </p:stCondLst>
                                        </p:cTn>
                                        <p:tgtEl>
                                          <p:spTgt spid="70"/>
                                        </p:tgtEl>
                                      </p:cBhvr>
                                      <p:to x="100000" y="100000"/>
                                    </p:animScale>
                                    <p:animScale>
                                      <p:cBhvr>
                                        <p:cTn id="33" dur="26">
                                          <p:stCondLst>
                                            <p:cond delay="1642"/>
                                          </p:stCondLst>
                                        </p:cTn>
                                        <p:tgtEl>
                                          <p:spTgt spid="70"/>
                                        </p:tgtEl>
                                      </p:cBhvr>
                                      <p:to x="100000" y="90000"/>
                                    </p:animScale>
                                    <p:animScale>
                                      <p:cBhvr>
                                        <p:cTn id="34" dur="166" decel="50000">
                                          <p:stCondLst>
                                            <p:cond delay="1668"/>
                                          </p:stCondLst>
                                        </p:cTn>
                                        <p:tgtEl>
                                          <p:spTgt spid="70"/>
                                        </p:tgtEl>
                                      </p:cBhvr>
                                      <p:to x="100000" y="100000"/>
                                    </p:animScale>
                                    <p:animScale>
                                      <p:cBhvr>
                                        <p:cTn id="35" dur="26">
                                          <p:stCondLst>
                                            <p:cond delay="1808"/>
                                          </p:stCondLst>
                                        </p:cTn>
                                        <p:tgtEl>
                                          <p:spTgt spid="70"/>
                                        </p:tgtEl>
                                      </p:cBhvr>
                                      <p:to x="100000" y="95000"/>
                                    </p:animScale>
                                    <p:animScale>
                                      <p:cBhvr>
                                        <p:cTn id="36" dur="166" decel="50000">
                                          <p:stCondLst>
                                            <p:cond delay="1834"/>
                                          </p:stCondLst>
                                        </p:cTn>
                                        <p:tgtEl>
                                          <p:spTgt spid="70"/>
                                        </p:tgtEl>
                                      </p:cBhvr>
                                      <p:to x="100000" y="100000"/>
                                    </p:animScale>
                                  </p:childTnLst>
                                </p:cTn>
                              </p:par>
                            </p:childTnLst>
                          </p:cTn>
                        </p:par>
                        <p:par>
                          <p:cTn id="37" fill="hold">
                            <p:stCondLst>
                              <p:cond delay="2000"/>
                            </p:stCondLst>
                            <p:childTnLst>
                              <p:par>
                                <p:cTn id="38" presetID="2" presetClass="entr" presetSubtype="1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2" presetClass="entr" presetSubtype="4" fill="hold" grpId="0" nodeType="withEffect">
                                  <p:stCondLst>
                                    <p:cond delay="125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125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3750"/>
                            </p:stCondLst>
                            <p:childTnLst>
                              <p:par>
                                <p:cTn id="49" presetID="49" presetClass="entr" presetSubtype="0" decel="10000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 calcmode="lin" valueType="num">
                                      <p:cBhvr>
                                        <p:cTn id="53" dur="500" fill="hold"/>
                                        <p:tgtEl>
                                          <p:spTgt spid="26"/>
                                        </p:tgtEl>
                                        <p:attrNameLst>
                                          <p:attrName>style.rotation</p:attrName>
                                        </p:attrNameLst>
                                      </p:cBhvr>
                                      <p:tavLst>
                                        <p:tav tm="0">
                                          <p:val>
                                            <p:fltVal val="360"/>
                                          </p:val>
                                        </p:tav>
                                        <p:tav tm="100000">
                                          <p:val>
                                            <p:fltVal val="0"/>
                                          </p:val>
                                        </p:tav>
                                      </p:tavLst>
                                    </p:anim>
                                    <p:animEffect transition="in" filter="fade">
                                      <p:cBhvr>
                                        <p:cTn id="54" dur="500"/>
                                        <p:tgtEl>
                                          <p:spTgt spid="26"/>
                                        </p:tgtEl>
                                      </p:cBhvr>
                                    </p:animEffect>
                                  </p:childTnLst>
                                </p:cTn>
                              </p:par>
                            </p:childTnLst>
                          </p:cTn>
                        </p:par>
                        <p:par>
                          <p:cTn id="55" fill="hold">
                            <p:stCondLst>
                              <p:cond delay="4250"/>
                            </p:stCondLst>
                            <p:childTnLst>
                              <p:par>
                                <p:cTn id="56" presetID="49" presetClass="entr" presetSubtype="0" decel="10000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 calcmode="lin" valueType="num">
                                      <p:cBhvr>
                                        <p:cTn id="60" dur="500" fill="hold"/>
                                        <p:tgtEl>
                                          <p:spTgt spid="33"/>
                                        </p:tgtEl>
                                        <p:attrNameLst>
                                          <p:attrName>style.rotation</p:attrName>
                                        </p:attrNameLst>
                                      </p:cBhvr>
                                      <p:tavLst>
                                        <p:tav tm="0">
                                          <p:val>
                                            <p:fltVal val="360"/>
                                          </p:val>
                                        </p:tav>
                                        <p:tav tm="100000">
                                          <p:val>
                                            <p:fltVal val="0"/>
                                          </p:val>
                                        </p:tav>
                                      </p:tavLst>
                                    </p:anim>
                                    <p:animEffect transition="in" filter="fade">
                                      <p:cBhvr>
                                        <p:cTn id="61" dur="500"/>
                                        <p:tgtEl>
                                          <p:spTgt spid="33"/>
                                        </p:tgtEl>
                                      </p:cBhvr>
                                    </p:animEffect>
                                  </p:childTnLst>
                                </p:cTn>
                              </p:par>
                            </p:childTnLst>
                          </p:cTn>
                        </p:par>
                        <p:par>
                          <p:cTn id="62" fill="hold">
                            <p:stCondLst>
                              <p:cond delay="4750"/>
                            </p:stCondLst>
                            <p:childTnLst>
                              <p:par>
                                <p:cTn id="63" presetID="49" presetClass="entr" presetSubtype="0" decel="10000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 calcmode="lin" valueType="num">
                                      <p:cBhvr>
                                        <p:cTn id="67" dur="500" fill="hold"/>
                                        <p:tgtEl>
                                          <p:spTgt spid="40"/>
                                        </p:tgtEl>
                                        <p:attrNameLst>
                                          <p:attrName>style.rotation</p:attrName>
                                        </p:attrNameLst>
                                      </p:cBhvr>
                                      <p:tavLst>
                                        <p:tav tm="0">
                                          <p:val>
                                            <p:fltVal val="360"/>
                                          </p:val>
                                        </p:tav>
                                        <p:tav tm="100000">
                                          <p:val>
                                            <p:fltVal val="0"/>
                                          </p:val>
                                        </p:tav>
                                      </p:tavLst>
                                    </p:anim>
                                    <p:animEffect transition="in" filter="fade">
                                      <p:cBhvr>
                                        <p:cTn id="68" dur="500"/>
                                        <p:tgtEl>
                                          <p:spTgt spid="40"/>
                                        </p:tgtEl>
                                      </p:cBhvr>
                                    </p:animEffect>
                                  </p:childTnLst>
                                </p:cTn>
                              </p:par>
                            </p:childTnLst>
                          </p:cTn>
                        </p:par>
                        <p:par>
                          <p:cTn id="69" fill="hold">
                            <p:stCondLst>
                              <p:cond delay="5250"/>
                            </p:stCondLst>
                            <p:childTnLst>
                              <p:par>
                                <p:cTn id="70" presetID="49" presetClass="entr" presetSubtype="0" decel="100000"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anim calcmode="lin" valueType="num">
                                      <p:cBhvr>
                                        <p:cTn id="74" dur="500" fill="hold"/>
                                        <p:tgtEl>
                                          <p:spTgt spid="47"/>
                                        </p:tgtEl>
                                        <p:attrNameLst>
                                          <p:attrName>style.rotation</p:attrName>
                                        </p:attrNameLst>
                                      </p:cBhvr>
                                      <p:tavLst>
                                        <p:tav tm="0">
                                          <p:val>
                                            <p:fltVal val="360"/>
                                          </p:val>
                                        </p:tav>
                                        <p:tav tm="100000">
                                          <p:val>
                                            <p:fltVal val="0"/>
                                          </p:val>
                                        </p:tav>
                                      </p:tavLst>
                                    </p:anim>
                                    <p:animEffect transition="in" filter="fade">
                                      <p:cBhvr>
                                        <p:cTn id="75" dur="500"/>
                                        <p:tgtEl>
                                          <p:spTgt spid="47"/>
                                        </p:tgtEl>
                                      </p:cBhvr>
                                    </p:animEffect>
                                  </p:childTnLst>
                                </p:cTn>
                              </p:par>
                            </p:childTnLst>
                          </p:cTn>
                        </p:par>
                        <p:par>
                          <p:cTn id="76" fill="hold">
                            <p:stCondLst>
                              <p:cond delay="5750"/>
                            </p:stCondLst>
                            <p:childTnLst>
                              <p:par>
                                <p:cTn id="77" presetID="49" presetClass="entr" presetSubtype="0" decel="100000"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 calcmode="lin" valueType="num">
                                      <p:cBhvr>
                                        <p:cTn id="81" dur="500" fill="hold"/>
                                        <p:tgtEl>
                                          <p:spTgt spid="54"/>
                                        </p:tgtEl>
                                        <p:attrNameLst>
                                          <p:attrName>style.rotation</p:attrName>
                                        </p:attrNameLst>
                                      </p:cBhvr>
                                      <p:tavLst>
                                        <p:tav tm="0">
                                          <p:val>
                                            <p:fltVal val="360"/>
                                          </p:val>
                                        </p:tav>
                                        <p:tav tm="100000">
                                          <p:val>
                                            <p:fltVal val="0"/>
                                          </p:val>
                                        </p:tav>
                                      </p:tavLst>
                                    </p:anim>
                                    <p:animEffect transition="in" filter="fade">
                                      <p:cBhvr>
                                        <p:cTn id="82" dur="500"/>
                                        <p:tgtEl>
                                          <p:spTgt spid="54"/>
                                        </p:tgtEl>
                                      </p:cBhvr>
                                    </p:animEffect>
                                  </p:childTnLst>
                                </p:cTn>
                              </p:par>
                            </p:childTnLst>
                          </p:cTn>
                        </p:par>
                        <p:par>
                          <p:cTn id="83" fill="hold">
                            <p:stCondLst>
                              <p:cond delay="6250"/>
                            </p:stCondLst>
                            <p:childTnLst>
                              <p:par>
                                <p:cTn id="84" presetID="49" presetClass="entr" presetSubtype="0" decel="100000"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500" fill="hold"/>
                                        <p:tgtEl>
                                          <p:spTgt spid="65"/>
                                        </p:tgtEl>
                                        <p:attrNameLst>
                                          <p:attrName>ppt_w</p:attrName>
                                        </p:attrNameLst>
                                      </p:cBhvr>
                                      <p:tavLst>
                                        <p:tav tm="0">
                                          <p:val>
                                            <p:fltVal val="0"/>
                                          </p:val>
                                        </p:tav>
                                        <p:tav tm="100000">
                                          <p:val>
                                            <p:strVal val="#ppt_w"/>
                                          </p:val>
                                        </p:tav>
                                      </p:tavLst>
                                    </p:anim>
                                    <p:anim calcmode="lin" valueType="num">
                                      <p:cBhvr>
                                        <p:cTn id="87" dur="500" fill="hold"/>
                                        <p:tgtEl>
                                          <p:spTgt spid="65"/>
                                        </p:tgtEl>
                                        <p:attrNameLst>
                                          <p:attrName>ppt_h</p:attrName>
                                        </p:attrNameLst>
                                      </p:cBhvr>
                                      <p:tavLst>
                                        <p:tav tm="0">
                                          <p:val>
                                            <p:fltVal val="0"/>
                                          </p:val>
                                        </p:tav>
                                        <p:tav tm="100000">
                                          <p:val>
                                            <p:strVal val="#ppt_h"/>
                                          </p:val>
                                        </p:tav>
                                      </p:tavLst>
                                    </p:anim>
                                    <p:anim calcmode="lin" valueType="num">
                                      <p:cBhvr>
                                        <p:cTn id="88" dur="500" fill="hold"/>
                                        <p:tgtEl>
                                          <p:spTgt spid="65"/>
                                        </p:tgtEl>
                                        <p:attrNameLst>
                                          <p:attrName>style.rotation</p:attrName>
                                        </p:attrNameLst>
                                      </p:cBhvr>
                                      <p:tavLst>
                                        <p:tav tm="0">
                                          <p:val>
                                            <p:fltVal val="360"/>
                                          </p:val>
                                        </p:tav>
                                        <p:tav tm="100000">
                                          <p:val>
                                            <p:fltVal val="0"/>
                                          </p:val>
                                        </p:tav>
                                      </p:tavLst>
                                    </p:anim>
                                    <p:animEffect transition="in" filter="fade">
                                      <p:cBhvr>
                                        <p:cTn id="89" dur="500"/>
                                        <p:tgtEl>
                                          <p:spTgt spid="65"/>
                                        </p:tgtEl>
                                      </p:cBhvr>
                                    </p:animEffect>
                                  </p:childTnLst>
                                </p:cTn>
                              </p:par>
                              <p:par>
                                <p:cTn id="90" presetID="14" presetClass="entr" presetSubtype="10" fill="hold" grpId="0" nodeType="withEffect">
                                  <p:stCondLst>
                                    <p:cond delay="500"/>
                                  </p:stCondLst>
                                  <p:childTnLst>
                                    <p:set>
                                      <p:cBhvr>
                                        <p:cTn id="91" dur="1" fill="hold">
                                          <p:stCondLst>
                                            <p:cond delay="0"/>
                                          </p:stCondLst>
                                        </p:cTn>
                                        <p:tgtEl>
                                          <p:spTgt spid="77"/>
                                        </p:tgtEl>
                                        <p:attrNameLst>
                                          <p:attrName>style.visibility</p:attrName>
                                        </p:attrNameLst>
                                      </p:cBhvr>
                                      <p:to>
                                        <p:strVal val="visible"/>
                                      </p:to>
                                    </p:set>
                                    <p:animEffect transition="in" filter="randombar(horizontal)">
                                      <p:cBhvr>
                                        <p:cTn id="92" dur="400"/>
                                        <p:tgtEl>
                                          <p:spTgt spid="77"/>
                                        </p:tgtEl>
                                      </p:cBhvr>
                                    </p:animEffect>
                                  </p:childTnLst>
                                </p:cTn>
                              </p:par>
                              <p:par>
                                <p:cTn id="93" presetID="14" presetClass="entr" presetSubtype="10" fill="hold" grpId="0" nodeType="withEffect">
                                  <p:stCondLst>
                                    <p:cond delay="500"/>
                                  </p:stCondLst>
                                  <p:childTnLst>
                                    <p:set>
                                      <p:cBhvr>
                                        <p:cTn id="94" dur="1" fill="hold">
                                          <p:stCondLst>
                                            <p:cond delay="0"/>
                                          </p:stCondLst>
                                        </p:cTn>
                                        <p:tgtEl>
                                          <p:spTgt spid="79"/>
                                        </p:tgtEl>
                                        <p:attrNameLst>
                                          <p:attrName>style.visibility</p:attrName>
                                        </p:attrNameLst>
                                      </p:cBhvr>
                                      <p:to>
                                        <p:strVal val="visible"/>
                                      </p:to>
                                    </p:set>
                                    <p:animEffect transition="in" filter="randombar(horizontal)">
                                      <p:cBhvr>
                                        <p:cTn id="95" dur="400"/>
                                        <p:tgtEl>
                                          <p:spTgt spid="79"/>
                                        </p:tgtEl>
                                      </p:cBhvr>
                                    </p:animEffect>
                                  </p:childTnLst>
                                </p:cTn>
                              </p:par>
                              <p:par>
                                <p:cTn id="96" presetID="14" presetClass="entr" presetSubtype="10" fill="hold" grpId="0" nodeType="withEffect">
                                  <p:stCondLst>
                                    <p:cond delay="500"/>
                                  </p:stCondLst>
                                  <p:childTnLst>
                                    <p:set>
                                      <p:cBhvr>
                                        <p:cTn id="97" dur="1" fill="hold">
                                          <p:stCondLst>
                                            <p:cond delay="0"/>
                                          </p:stCondLst>
                                        </p:cTn>
                                        <p:tgtEl>
                                          <p:spTgt spid="82"/>
                                        </p:tgtEl>
                                        <p:attrNameLst>
                                          <p:attrName>style.visibility</p:attrName>
                                        </p:attrNameLst>
                                      </p:cBhvr>
                                      <p:to>
                                        <p:strVal val="visible"/>
                                      </p:to>
                                    </p:set>
                                    <p:animEffect transition="in" filter="randombar(horizontal)">
                                      <p:cBhvr>
                                        <p:cTn id="98" dur="400"/>
                                        <p:tgtEl>
                                          <p:spTgt spid="82"/>
                                        </p:tgtEl>
                                      </p:cBhvr>
                                    </p:animEffect>
                                  </p:childTnLst>
                                </p:cTn>
                              </p:par>
                              <p:par>
                                <p:cTn id="99" presetID="14" presetClass="entr" presetSubtype="10" fill="hold" grpId="0" nodeType="withEffect">
                                  <p:stCondLst>
                                    <p:cond delay="500"/>
                                  </p:stCondLst>
                                  <p:childTnLst>
                                    <p:set>
                                      <p:cBhvr>
                                        <p:cTn id="100" dur="1" fill="hold">
                                          <p:stCondLst>
                                            <p:cond delay="0"/>
                                          </p:stCondLst>
                                        </p:cTn>
                                        <p:tgtEl>
                                          <p:spTgt spid="84"/>
                                        </p:tgtEl>
                                        <p:attrNameLst>
                                          <p:attrName>style.visibility</p:attrName>
                                        </p:attrNameLst>
                                      </p:cBhvr>
                                      <p:to>
                                        <p:strVal val="visible"/>
                                      </p:to>
                                    </p:set>
                                    <p:animEffect transition="in" filter="randombar(horizontal)">
                                      <p:cBhvr>
                                        <p:cTn id="101" dur="400"/>
                                        <p:tgtEl>
                                          <p:spTgt spid="84"/>
                                        </p:tgtEl>
                                      </p:cBhvr>
                                    </p:animEffect>
                                  </p:childTnLst>
                                </p:cTn>
                              </p:par>
                              <p:par>
                                <p:cTn id="102" presetID="14" presetClass="entr" presetSubtype="10" fill="hold" grpId="0" nodeType="withEffect">
                                  <p:stCondLst>
                                    <p:cond delay="500"/>
                                  </p:stCondLst>
                                  <p:childTnLst>
                                    <p:set>
                                      <p:cBhvr>
                                        <p:cTn id="103" dur="1" fill="hold">
                                          <p:stCondLst>
                                            <p:cond delay="0"/>
                                          </p:stCondLst>
                                        </p:cTn>
                                        <p:tgtEl>
                                          <p:spTgt spid="86"/>
                                        </p:tgtEl>
                                        <p:attrNameLst>
                                          <p:attrName>style.visibility</p:attrName>
                                        </p:attrNameLst>
                                      </p:cBhvr>
                                      <p:to>
                                        <p:strVal val="visible"/>
                                      </p:to>
                                    </p:set>
                                    <p:animEffect transition="in" filter="randombar(horizontal)">
                                      <p:cBhvr>
                                        <p:cTn id="104" dur="400"/>
                                        <p:tgtEl>
                                          <p:spTgt spid="86"/>
                                        </p:tgtEl>
                                      </p:cBhvr>
                                    </p:animEffect>
                                  </p:childTnLst>
                                </p:cTn>
                              </p:par>
                              <p:par>
                                <p:cTn id="105" presetID="14" presetClass="entr" presetSubtype="10" fill="hold" grpId="0" nodeType="withEffect">
                                  <p:stCondLst>
                                    <p:cond delay="500"/>
                                  </p:stCondLst>
                                  <p:childTnLst>
                                    <p:set>
                                      <p:cBhvr>
                                        <p:cTn id="106" dur="1" fill="hold">
                                          <p:stCondLst>
                                            <p:cond delay="0"/>
                                          </p:stCondLst>
                                        </p:cTn>
                                        <p:tgtEl>
                                          <p:spTgt spid="88"/>
                                        </p:tgtEl>
                                        <p:attrNameLst>
                                          <p:attrName>style.visibility</p:attrName>
                                        </p:attrNameLst>
                                      </p:cBhvr>
                                      <p:to>
                                        <p:strVal val="visible"/>
                                      </p:to>
                                    </p:set>
                                    <p:animEffect transition="in" filter="randombar(horizontal)">
                                      <p:cBhvr>
                                        <p:cTn id="107" dur="400"/>
                                        <p:tgtEl>
                                          <p:spTgt spid="88"/>
                                        </p:tgtEl>
                                      </p:cBhvr>
                                    </p:animEffect>
                                  </p:childTnLst>
                                </p:cTn>
                              </p:par>
                              <p:par>
                                <p:cTn id="108" presetID="16" presetClass="entr" presetSubtype="21" fill="hold" nodeType="withEffect">
                                  <p:stCondLst>
                                    <p:cond delay="1000"/>
                                  </p:stCondLst>
                                  <p:childTnLst>
                                    <p:set>
                                      <p:cBhvr>
                                        <p:cTn id="109" dur="1" fill="hold">
                                          <p:stCondLst>
                                            <p:cond delay="0"/>
                                          </p:stCondLst>
                                        </p:cTn>
                                        <p:tgtEl>
                                          <p:spTgt spid="89"/>
                                        </p:tgtEl>
                                        <p:attrNameLst>
                                          <p:attrName>style.visibility</p:attrName>
                                        </p:attrNameLst>
                                      </p:cBhvr>
                                      <p:to>
                                        <p:strVal val="visible"/>
                                      </p:to>
                                    </p:set>
                                    <p:animEffect transition="in" filter="barn(inVertical)">
                                      <p:cBhvr>
                                        <p:cTn id="110" dur="500"/>
                                        <p:tgtEl>
                                          <p:spTgt spid="89"/>
                                        </p:tgtEl>
                                      </p:cBhvr>
                                    </p:animEffect>
                                  </p:childTnLst>
                                </p:cTn>
                              </p:par>
                              <p:par>
                                <p:cTn id="111" presetID="16" presetClass="entr" presetSubtype="21" fill="hold" nodeType="withEffect">
                                  <p:stCondLst>
                                    <p:cond delay="1000"/>
                                  </p:stCondLst>
                                  <p:childTnLst>
                                    <p:set>
                                      <p:cBhvr>
                                        <p:cTn id="112" dur="1" fill="hold">
                                          <p:stCondLst>
                                            <p:cond delay="0"/>
                                          </p:stCondLst>
                                        </p:cTn>
                                        <p:tgtEl>
                                          <p:spTgt spid="90"/>
                                        </p:tgtEl>
                                        <p:attrNameLst>
                                          <p:attrName>style.visibility</p:attrName>
                                        </p:attrNameLst>
                                      </p:cBhvr>
                                      <p:to>
                                        <p:strVal val="visible"/>
                                      </p:to>
                                    </p:set>
                                    <p:animEffect transition="in" filter="barn(inVertical)">
                                      <p:cBhvr>
                                        <p:cTn id="113" dur="500"/>
                                        <p:tgtEl>
                                          <p:spTgt spid="90"/>
                                        </p:tgtEl>
                                      </p:cBhvr>
                                    </p:animEffect>
                                  </p:childTnLst>
                                </p:cTn>
                              </p:par>
                              <p:par>
                                <p:cTn id="114" presetID="16" presetClass="entr" presetSubtype="21" fill="hold" nodeType="withEffect">
                                  <p:stCondLst>
                                    <p:cond delay="1000"/>
                                  </p:stCondLst>
                                  <p:childTnLst>
                                    <p:set>
                                      <p:cBhvr>
                                        <p:cTn id="115" dur="1" fill="hold">
                                          <p:stCondLst>
                                            <p:cond delay="0"/>
                                          </p:stCondLst>
                                        </p:cTn>
                                        <p:tgtEl>
                                          <p:spTgt spid="91"/>
                                        </p:tgtEl>
                                        <p:attrNameLst>
                                          <p:attrName>style.visibility</p:attrName>
                                        </p:attrNameLst>
                                      </p:cBhvr>
                                      <p:to>
                                        <p:strVal val="visible"/>
                                      </p:to>
                                    </p:set>
                                    <p:animEffect transition="in" filter="barn(inVertical)">
                                      <p:cBhvr>
                                        <p:cTn id="116" dur="500"/>
                                        <p:tgtEl>
                                          <p:spTgt spid="91"/>
                                        </p:tgtEl>
                                      </p:cBhvr>
                                    </p:animEffect>
                                  </p:childTnLst>
                                </p:cTn>
                              </p:par>
                              <p:par>
                                <p:cTn id="117" presetID="16" presetClass="entr" presetSubtype="21" fill="hold" nodeType="withEffect">
                                  <p:stCondLst>
                                    <p:cond delay="1000"/>
                                  </p:stCondLst>
                                  <p:childTnLst>
                                    <p:set>
                                      <p:cBhvr>
                                        <p:cTn id="118" dur="1" fill="hold">
                                          <p:stCondLst>
                                            <p:cond delay="0"/>
                                          </p:stCondLst>
                                        </p:cTn>
                                        <p:tgtEl>
                                          <p:spTgt spid="92"/>
                                        </p:tgtEl>
                                        <p:attrNameLst>
                                          <p:attrName>style.visibility</p:attrName>
                                        </p:attrNameLst>
                                      </p:cBhvr>
                                      <p:to>
                                        <p:strVal val="visible"/>
                                      </p:to>
                                    </p:set>
                                    <p:animEffect transition="in" filter="barn(inVertical)">
                                      <p:cBhvr>
                                        <p:cTn id="119" dur="500"/>
                                        <p:tgtEl>
                                          <p:spTgt spid="92"/>
                                        </p:tgtEl>
                                      </p:cBhvr>
                                    </p:animEffect>
                                  </p:childTnLst>
                                </p:cTn>
                              </p:par>
                              <p:par>
                                <p:cTn id="120" presetID="16" presetClass="entr" presetSubtype="21" fill="hold" nodeType="withEffect">
                                  <p:stCondLst>
                                    <p:cond delay="1000"/>
                                  </p:stCondLst>
                                  <p:childTnLst>
                                    <p:set>
                                      <p:cBhvr>
                                        <p:cTn id="121" dur="1" fill="hold">
                                          <p:stCondLst>
                                            <p:cond delay="0"/>
                                          </p:stCondLst>
                                        </p:cTn>
                                        <p:tgtEl>
                                          <p:spTgt spid="93"/>
                                        </p:tgtEl>
                                        <p:attrNameLst>
                                          <p:attrName>style.visibility</p:attrName>
                                        </p:attrNameLst>
                                      </p:cBhvr>
                                      <p:to>
                                        <p:strVal val="visible"/>
                                      </p:to>
                                    </p:set>
                                    <p:animEffect transition="in" filter="barn(inVertical)">
                                      <p:cBhvr>
                                        <p:cTn id="122" dur="500"/>
                                        <p:tgtEl>
                                          <p:spTgt spid="93"/>
                                        </p:tgtEl>
                                      </p:cBhvr>
                                    </p:animEffect>
                                  </p:childTnLst>
                                </p:cTn>
                              </p:par>
                              <p:par>
                                <p:cTn id="123" presetID="16" presetClass="entr" presetSubtype="21" fill="hold" nodeType="withEffect">
                                  <p:stCondLst>
                                    <p:cond delay="1000"/>
                                  </p:stCondLst>
                                  <p:childTnLst>
                                    <p:set>
                                      <p:cBhvr>
                                        <p:cTn id="124" dur="1" fill="hold">
                                          <p:stCondLst>
                                            <p:cond delay="0"/>
                                          </p:stCondLst>
                                        </p:cTn>
                                        <p:tgtEl>
                                          <p:spTgt spid="94"/>
                                        </p:tgtEl>
                                        <p:attrNameLst>
                                          <p:attrName>style.visibility</p:attrName>
                                        </p:attrNameLst>
                                      </p:cBhvr>
                                      <p:to>
                                        <p:strVal val="visible"/>
                                      </p:to>
                                    </p:set>
                                    <p:animEffect transition="in" filter="barn(inVertical)">
                                      <p:cBhvr>
                                        <p:cTn id="125" dur="500"/>
                                        <p:tgtEl>
                                          <p:spTgt spid="94"/>
                                        </p:tgtEl>
                                      </p:cBhvr>
                                    </p:animEffect>
                                  </p:childTnLst>
                                </p:cTn>
                              </p:par>
                            </p:childTnLst>
                          </p:cTn>
                        </p:par>
                        <p:par>
                          <p:cTn id="126" fill="hold">
                            <p:stCondLst>
                              <p:cond delay="7750"/>
                            </p:stCondLst>
                            <p:childTnLst>
                              <p:par>
                                <p:cTn id="127" presetID="42" presetClass="entr" presetSubtype="0" fill="hold" nodeType="afterEffect">
                                  <p:stCondLst>
                                    <p:cond delay="0"/>
                                  </p:stCondLst>
                                  <p:childTnLst>
                                    <p:set>
                                      <p:cBhvr>
                                        <p:cTn id="128" dur="1" fill="hold">
                                          <p:stCondLst>
                                            <p:cond delay="0"/>
                                          </p:stCondLst>
                                        </p:cTn>
                                        <p:tgtEl>
                                          <p:spTgt spid="95"/>
                                        </p:tgtEl>
                                        <p:attrNameLst>
                                          <p:attrName>style.visibility</p:attrName>
                                        </p:attrNameLst>
                                      </p:cBhvr>
                                      <p:to>
                                        <p:strVal val="visible"/>
                                      </p:to>
                                    </p:set>
                                    <p:animEffect transition="in" filter="fade">
                                      <p:cBhvr>
                                        <p:cTn id="129" dur="1000"/>
                                        <p:tgtEl>
                                          <p:spTgt spid="95"/>
                                        </p:tgtEl>
                                      </p:cBhvr>
                                    </p:animEffect>
                                    <p:anim calcmode="lin" valueType="num">
                                      <p:cBhvr>
                                        <p:cTn id="130" dur="1000" fill="hold"/>
                                        <p:tgtEl>
                                          <p:spTgt spid="95"/>
                                        </p:tgtEl>
                                        <p:attrNameLst>
                                          <p:attrName>ppt_x</p:attrName>
                                        </p:attrNameLst>
                                      </p:cBhvr>
                                      <p:tavLst>
                                        <p:tav tm="0">
                                          <p:val>
                                            <p:strVal val="#ppt_x"/>
                                          </p:val>
                                        </p:tav>
                                        <p:tav tm="100000">
                                          <p:val>
                                            <p:strVal val="#ppt_x"/>
                                          </p:val>
                                        </p:tav>
                                      </p:tavLst>
                                    </p:anim>
                                    <p:anim calcmode="lin" valueType="num">
                                      <p:cBhvr>
                                        <p:cTn id="131"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77" grpId="0"/>
      <p:bldP spid="79" grpId="0"/>
      <p:bldP spid="82" grpId="0"/>
      <p:bldP spid="84" grpId="0"/>
      <p:bldP spid="86" grpId="0"/>
      <p:bldP spid="88" grpId="0"/>
      <p:bldP spid="6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reeform 6"/>
          <p:cNvSpPr>
            <a:spLocks/>
          </p:cNvSpPr>
          <p:nvPr/>
        </p:nvSpPr>
        <p:spPr bwMode="auto">
          <a:xfrm flipH="1">
            <a:off x="4243560" y="4637669"/>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013"/>
          </a:p>
        </p:txBody>
      </p:sp>
      <p:sp>
        <p:nvSpPr>
          <p:cNvPr id="20" name="Freeform 24"/>
          <p:cNvSpPr/>
          <p:nvPr/>
        </p:nvSpPr>
        <p:spPr>
          <a:xfrm flipH="1">
            <a:off x="4067891" y="4309811"/>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rgbClr val="414455"/>
              </a:solidFill>
            </a:endParaRPr>
          </a:p>
        </p:txBody>
      </p:sp>
      <p:sp>
        <p:nvSpPr>
          <p:cNvPr id="27" name="Freeform 25"/>
          <p:cNvSpPr/>
          <p:nvPr/>
        </p:nvSpPr>
        <p:spPr>
          <a:xfrm flipH="1">
            <a:off x="4350820" y="4811913"/>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8" name="Freeform 5"/>
          <p:cNvSpPr>
            <a:spLocks/>
          </p:cNvSpPr>
          <p:nvPr/>
        </p:nvSpPr>
        <p:spPr bwMode="auto">
          <a:xfrm>
            <a:off x="4496694" y="3734398"/>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29" name="Freeform 6"/>
          <p:cNvSpPr>
            <a:spLocks/>
          </p:cNvSpPr>
          <p:nvPr/>
        </p:nvSpPr>
        <p:spPr bwMode="auto">
          <a:xfrm>
            <a:off x="4534784" y="3664170"/>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30" name="Freeform 7"/>
          <p:cNvSpPr>
            <a:spLocks/>
          </p:cNvSpPr>
          <p:nvPr/>
        </p:nvSpPr>
        <p:spPr bwMode="auto">
          <a:xfrm>
            <a:off x="4522881" y="3708211"/>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31" name="Freeform 8"/>
          <p:cNvSpPr>
            <a:spLocks/>
          </p:cNvSpPr>
          <p:nvPr/>
        </p:nvSpPr>
        <p:spPr bwMode="auto">
          <a:xfrm>
            <a:off x="4514549" y="4114108"/>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blipFill dpi="0" rotWithShape="1">
            <a:blip r:embed="rId9"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32" name="Freeform 9"/>
          <p:cNvSpPr>
            <a:spLocks/>
          </p:cNvSpPr>
          <p:nvPr/>
        </p:nvSpPr>
        <p:spPr bwMode="auto">
          <a:xfrm>
            <a:off x="4634771" y="3733208"/>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blipFill dpi="0" rotWithShape="1">
            <a:blip r:embed="rId10"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33" name="Freeform 10"/>
          <p:cNvSpPr>
            <a:spLocks/>
          </p:cNvSpPr>
          <p:nvPr/>
        </p:nvSpPr>
        <p:spPr bwMode="auto">
          <a:xfrm>
            <a:off x="4671671" y="3660599"/>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blipFill dpi="0" rotWithShape="1">
            <a:blip r:embed="rId11"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34" name="Freeform 11"/>
          <p:cNvSpPr>
            <a:spLocks/>
          </p:cNvSpPr>
          <p:nvPr/>
        </p:nvSpPr>
        <p:spPr bwMode="auto">
          <a:xfrm>
            <a:off x="4660958" y="3707021"/>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blipFill dpi="0" rotWithShape="1">
            <a:blip r:embed="rId12"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35" name="Freeform 12"/>
          <p:cNvSpPr>
            <a:spLocks/>
          </p:cNvSpPr>
          <p:nvPr/>
        </p:nvSpPr>
        <p:spPr bwMode="auto">
          <a:xfrm>
            <a:off x="4652626" y="4110538"/>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blipFill dpi="0" rotWithShape="1">
            <a:blip r:embed="rId9"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36" name="Freeform 13"/>
          <p:cNvSpPr>
            <a:spLocks/>
          </p:cNvSpPr>
          <p:nvPr/>
        </p:nvSpPr>
        <p:spPr bwMode="auto">
          <a:xfrm>
            <a:off x="4754993" y="3735588"/>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blipFill dpi="0" rotWithShape="1">
            <a:blip r:embed="rId13"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grpSp>
        <p:nvGrpSpPr>
          <p:cNvPr id="37" name="Group 123"/>
          <p:cNvGrpSpPr/>
          <p:nvPr/>
        </p:nvGrpSpPr>
        <p:grpSpPr>
          <a:xfrm>
            <a:off x="3828928" y="3673692"/>
            <a:ext cx="613013" cy="465414"/>
            <a:chOff x="7170738" y="4168775"/>
            <a:chExt cx="817563" cy="620713"/>
          </a:xfrm>
          <a:blipFill dpi="0" rotWithShape="1">
            <a:blip r:embed="rId14">
              <a:extLst>
                <a:ext uri="{28A0092B-C50C-407E-A947-70E740481C1C}">
                  <a14:useLocalDpi xmlns:a14="http://schemas.microsoft.com/office/drawing/2010/main" val="0"/>
                </a:ext>
              </a:extLst>
            </a:blip>
            <a:srcRect/>
            <a:stretch>
              <a:fillRect/>
            </a:stretch>
          </a:blipFill>
        </p:grpSpPr>
        <p:sp>
          <p:nvSpPr>
            <p:cNvPr id="38"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39"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40"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41"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42"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43"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grpSp>
      <p:sp>
        <p:nvSpPr>
          <p:cNvPr id="45" name="Freeform 20"/>
          <p:cNvSpPr>
            <a:spLocks noEditPoints="1"/>
          </p:cNvSpPr>
          <p:nvPr/>
        </p:nvSpPr>
        <p:spPr bwMode="auto">
          <a:xfrm>
            <a:off x="3330185" y="2054863"/>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blipFill dpi="0" rotWithShape="1">
            <a:blip r:embed="rId1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46" name="Oval 21"/>
          <p:cNvSpPr>
            <a:spLocks noChangeArrowheads="1"/>
          </p:cNvSpPr>
          <p:nvPr/>
        </p:nvSpPr>
        <p:spPr bwMode="auto">
          <a:xfrm>
            <a:off x="5616781" y="1966780"/>
            <a:ext cx="105938" cy="105938"/>
          </a:xfrm>
          <a:prstGeom prst="ellipse">
            <a:avLst/>
          </a:prstGeom>
          <a:blipFill dpi="0" rotWithShape="1">
            <a:blip r:embed="rId16"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47" name="Freeform 22"/>
          <p:cNvSpPr>
            <a:spLocks/>
          </p:cNvSpPr>
          <p:nvPr/>
        </p:nvSpPr>
        <p:spPr bwMode="auto">
          <a:xfrm>
            <a:off x="5654871" y="2045341"/>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blipFill dpi="0" rotWithShape="1">
            <a:blip r:embed="rId17"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48" name="Freeform 23"/>
          <p:cNvSpPr>
            <a:spLocks/>
          </p:cNvSpPr>
          <p:nvPr/>
        </p:nvSpPr>
        <p:spPr bwMode="auto">
          <a:xfrm>
            <a:off x="5508462" y="2045341"/>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blipFill dpi="0" rotWithShape="1">
            <a:blip r:embed="rId18"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49" name="Freeform 24"/>
          <p:cNvSpPr>
            <a:spLocks/>
          </p:cNvSpPr>
          <p:nvPr/>
        </p:nvSpPr>
        <p:spPr bwMode="auto">
          <a:xfrm>
            <a:off x="5664394" y="1928690"/>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blipFill dpi="0" rotWithShape="1">
            <a:blip r:embed="rId19"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50" name="Freeform 25"/>
          <p:cNvSpPr>
            <a:spLocks noEditPoints="1"/>
          </p:cNvSpPr>
          <p:nvPr/>
        </p:nvSpPr>
        <p:spPr bwMode="auto">
          <a:xfrm>
            <a:off x="4812128" y="1672773"/>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blipFill dpi="0" rotWithShape="1">
            <a:blip r:embed="rId20"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51" name="Freeform 26"/>
          <p:cNvSpPr>
            <a:spLocks noEditPoints="1"/>
          </p:cNvSpPr>
          <p:nvPr/>
        </p:nvSpPr>
        <p:spPr bwMode="auto">
          <a:xfrm>
            <a:off x="4666909" y="1816800"/>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blipFill dpi="0" rotWithShape="1">
            <a:blip r:embed="rId21"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52" name="Freeform 27"/>
          <p:cNvSpPr>
            <a:spLocks noEditPoints="1"/>
          </p:cNvSpPr>
          <p:nvPr/>
        </p:nvSpPr>
        <p:spPr bwMode="auto">
          <a:xfrm>
            <a:off x="4701429" y="1713244"/>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blipFill dpi="0" rotWithShape="1">
            <a:blip r:embed="rId22"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53" name="Freeform 28"/>
          <p:cNvSpPr>
            <a:spLocks noEditPoints="1"/>
          </p:cNvSpPr>
          <p:nvPr/>
        </p:nvSpPr>
        <p:spPr bwMode="auto">
          <a:xfrm>
            <a:off x="4701429" y="1713244"/>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blipFill dpi="0" rotWithShape="1">
            <a:blip r:embed="rId22"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54" name="Oval 29"/>
          <p:cNvSpPr>
            <a:spLocks noChangeArrowheads="1"/>
          </p:cNvSpPr>
          <p:nvPr/>
        </p:nvSpPr>
        <p:spPr bwMode="auto">
          <a:xfrm>
            <a:off x="4862122" y="1865604"/>
            <a:ext cx="70229" cy="70229"/>
          </a:xfrm>
          <a:prstGeom prst="ellipse">
            <a:avLst/>
          </a:prstGeom>
          <a:blipFill dpi="0" rotWithShape="1">
            <a:blip r:embed="rId23"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55" name="Freeform 30"/>
          <p:cNvSpPr>
            <a:spLocks noEditPoints="1"/>
          </p:cNvSpPr>
          <p:nvPr/>
        </p:nvSpPr>
        <p:spPr bwMode="auto">
          <a:xfrm>
            <a:off x="5401334" y="1543028"/>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blipFill dpi="0" rotWithShape="1">
            <a:blip r:embed="rId24"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56" name="Rectangle 31"/>
          <p:cNvSpPr>
            <a:spLocks noChangeArrowheads="1"/>
          </p:cNvSpPr>
          <p:nvPr/>
        </p:nvSpPr>
        <p:spPr bwMode="auto">
          <a:xfrm>
            <a:off x="5304919" y="1541838"/>
            <a:ext cx="48803" cy="355905"/>
          </a:xfrm>
          <a:prstGeom prst="rect">
            <a:avLst/>
          </a:prstGeom>
          <a:blipFill dpi="0" rotWithShape="1">
            <a:blip r:embed="rId2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57" name="Freeform 32"/>
          <p:cNvSpPr>
            <a:spLocks noEditPoints="1"/>
          </p:cNvSpPr>
          <p:nvPr/>
        </p:nvSpPr>
        <p:spPr bwMode="auto">
          <a:xfrm>
            <a:off x="3724180" y="3334453"/>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blipFill dpi="0" rotWithShape="1">
            <a:blip r:embed="rId26"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grpSp>
        <p:nvGrpSpPr>
          <p:cNvPr id="58" name="Group 127"/>
          <p:cNvGrpSpPr/>
          <p:nvPr/>
        </p:nvGrpSpPr>
        <p:grpSpPr>
          <a:xfrm>
            <a:off x="4908543" y="3642743"/>
            <a:ext cx="380902" cy="490410"/>
            <a:chOff x="8610600" y="4127500"/>
            <a:chExt cx="508001" cy="654050"/>
          </a:xfrm>
          <a:blipFill dpi="0" rotWithShape="1">
            <a:blip r:embed="rId14">
              <a:extLst>
                <a:ext uri="{28A0092B-C50C-407E-A947-70E740481C1C}">
                  <a14:useLocalDpi xmlns:a14="http://schemas.microsoft.com/office/drawing/2010/main" val="0"/>
                </a:ext>
              </a:extLst>
            </a:blip>
            <a:srcRect/>
            <a:stretch>
              <a:fillRect/>
            </a:stretch>
          </a:blipFill>
        </p:grpSpPr>
        <p:sp>
          <p:nvSpPr>
            <p:cNvPr id="59"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60"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61"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62"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63"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64"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65"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66"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grpSp>
      <p:sp>
        <p:nvSpPr>
          <p:cNvPr id="67" name="Freeform 41"/>
          <p:cNvSpPr>
            <a:spLocks noEditPoints="1"/>
          </p:cNvSpPr>
          <p:nvPr/>
        </p:nvSpPr>
        <p:spPr bwMode="auto">
          <a:xfrm>
            <a:off x="5223977" y="3147573"/>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blipFill dpi="0" rotWithShape="1">
            <a:blip r:embed="rId27"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68" name="Freeform 42"/>
          <p:cNvSpPr>
            <a:spLocks/>
          </p:cNvSpPr>
          <p:nvPr/>
        </p:nvSpPr>
        <p:spPr bwMode="auto">
          <a:xfrm>
            <a:off x="5307300" y="3417774"/>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blipFill dpi="0" rotWithShape="1">
            <a:blip r:embed="rId28"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69" name="Freeform 43"/>
          <p:cNvSpPr>
            <a:spLocks/>
          </p:cNvSpPr>
          <p:nvPr/>
        </p:nvSpPr>
        <p:spPr bwMode="auto">
          <a:xfrm>
            <a:off x="5278732" y="3463006"/>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blipFill dpi="0" rotWithShape="1">
            <a:blip r:embed="rId29"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70" name="Freeform 44"/>
          <p:cNvSpPr>
            <a:spLocks/>
          </p:cNvSpPr>
          <p:nvPr/>
        </p:nvSpPr>
        <p:spPr bwMode="auto">
          <a:xfrm>
            <a:off x="4387185" y="1209740"/>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blipFill dpi="0" rotWithShape="1">
            <a:blip r:embed="rId30"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71" name="Freeform 45"/>
          <p:cNvSpPr>
            <a:spLocks noEditPoints="1"/>
          </p:cNvSpPr>
          <p:nvPr/>
        </p:nvSpPr>
        <p:spPr bwMode="auto">
          <a:xfrm>
            <a:off x="4270534" y="3204708"/>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blipFill dpi="0" rotWithShape="1">
            <a:blip r:embed="rId31"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72" name="Freeform 46"/>
          <p:cNvSpPr>
            <a:spLocks noEditPoints="1"/>
          </p:cNvSpPr>
          <p:nvPr/>
        </p:nvSpPr>
        <p:spPr bwMode="auto">
          <a:xfrm>
            <a:off x="5116848" y="2415529"/>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blipFill dpi="0" rotWithShape="1">
            <a:blip r:embed="rId32"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73" name="Freeform 47"/>
          <p:cNvSpPr>
            <a:spLocks noEditPoints="1"/>
          </p:cNvSpPr>
          <p:nvPr/>
        </p:nvSpPr>
        <p:spPr bwMode="auto">
          <a:xfrm>
            <a:off x="5582262" y="2625025"/>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blipFill dpi="0" rotWithShape="1">
            <a:blip r:embed="rId33"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74" name="Freeform 48"/>
          <p:cNvSpPr>
            <a:spLocks noEditPoints="1"/>
          </p:cNvSpPr>
          <p:nvPr/>
        </p:nvSpPr>
        <p:spPr bwMode="auto">
          <a:xfrm>
            <a:off x="4656197" y="2691682"/>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blipFill dpi="0" rotWithShape="1">
            <a:blip r:embed="rId34"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75" name="Freeform 49"/>
          <p:cNvSpPr>
            <a:spLocks/>
          </p:cNvSpPr>
          <p:nvPr/>
        </p:nvSpPr>
        <p:spPr bwMode="auto">
          <a:xfrm>
            <a:off x="4735948" y="2829759"/>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blipFill dpi="0" rotWithShape="1">
            <a:blip r:embed="rId3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grpSp>
        <p:nvGrpSpPr>
          <p:cNvPr id="76" name="Group 126"/>
          <p:cNvGrpSpPr/>
          <p:nvPr/>
        </p:nvGrpSpPr>
        <p:grpSpPr>
          <a:xfrm>
            <a:off x="4829983" y="3251130"/>
            <a:ext cx="340430" cy="323766"/>
            <a:chOff x="8505825" y="3605213"/>
            <a:chExt cx="454025" cy="431800"/>
          </a:xfrm>
          <a:blipFill dpi="0" rotWithShape="1">
            <a:blip r:embed="rId14">
              <a:extLst>
                <a:ext uri="{28A0092B-C50C-407E-A947-70E740481C1C}">
                  <a14:useLocalDpi xmlns:a14="http://schemas.microsoft.com/office/drawing/2010/main" val="0"/>
                </a:ext>
              </a:extLst>
            </a:blip>
            <a:srcRect/>
            <a:stretch>
              <a:fillRect/>
            </a:stretch>
          </a:blipFill>
        </p:grpSpPr>
        <p:sp>
          <p:nvSpPr>
            <p:cNvPr id="77"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78"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grpSp>
      <p:sp>
        <p:nvSpPr>
          <p:cNvPr id="79" name="Freeform 52"/>
          <p:cNvSpPr>
            <a:spLocks/>
          </p:cNvSpPr>
          <p:nvPr/>
        </p:nvSpPr>
        <p:spPr bwMode="auto">
          <a:xfrm>
            <a:off x="3780124" y="1324010"/>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blipFill dpi="0" rotWithShape="1">
            <a:blip r:embed="rId36"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0" name="Freeform 53"/>
          <p:cNvSpPr>
            <a:spLocks/>
          </p:cNvSpPr>
          <p:nvPr/>
        </p:nvSpPr>
        <p:spPr bwMode="auto">
          <a:xfrm>
            <a:off x="4166978" y="1301395"/>
            <a:ext cx="140457" cy="19283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blipFill dpi="0" rotWithShape="1">
            <a:blip r:embed="rId37"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1" name="Freeform 54"/>
          <p:cNvSpPr>
            <a:spLocks/>
          </p:cNvSpPr>
          <p:nvPr/>
        </p:nvSpPr>
        <p:spPr bwMode="auto">
          <a:xfrm>
            <a:off x="3846782" y="1433519"/>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blipFill dpi="0" rotWithShape="1">
            <a:blip r:embed="rId38"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2" name="Freeform 55"/>
          <p:cNvSpPr>
            <a:spLocks noEditPoints="1"/>
          </p:cNvSpPr>
          <p:nvPr/>
        </p:nvSpPr>
        <p:spPr bwMode="auto">
          <a:xfrm>
            <a:off x="3532539" y="1654918"/>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blipFill dpi="0" rotWithShape="1">
            <a:blip r:embed="rId39"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3" name="Freeform 56"/>
          <p:cNvSpPr>
            <a:spLocks noEditPoints="1"/>
          </p:cNvSpPr>
          <p:nvPr/>
        </p:nvSpPr>
        <p:spPr bwMode="auto">
          <a:xfrm>
            <a:off x="3330186" y="2472664"/>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blipFill dpi="0" rotWithShape="1">
            <a:blip r:embed="rId40"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4" name="Freeform 57"/>
          <p:cNvSpPr>
            <a:spLocks noEditPoints="1"/>
          </p:cNvSpPr>
          <p:nvPr/>
        </p:nvSpPr>
        <p:spPr bwMode="auto">
          <a:xfrm>
            <a:off x="4866883" y="1300204"/>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blipFill dpi="0" rotWithShape="1">
            <a:blip r:embed="rId41"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5" name="Freeform 58"/>
          <p:cNvSpPr>
            <a:spLocks noEditPoints="1"/>
          </p:cNvSpPr>
          <p:nvPr/>
        </p:nvSpPr>
        <p:spPr bwMode="auto">
          <a:xfrm>
            <a:off x="3466691" y="2923999"/>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blipFill dpi="0" rotWithShape="1">
            <a:blip r:embed="rId42"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6" name="Rectangle 59"/>
          <p:cNvSpPr>
            <a:spLocks noChangeArrowheads="1"/>
          </p:cNvSpPr>
          <p:nvPr/>
        </p:nvSpPr>
        <p:spPr bwMode="auto">
          <a:xfrm>
            <a:off x="4963298" y="2553606"/>
            <a:ext cx="470175" cy="23806"/>
          </a:xfrm>
          <a:prstGeom prst="rect">
            <a:avLst/>
          </a:prstGeom>
          <a:blipFill dpi="0" rotWithShape="1">
            <a:blip r:embed="rId43"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7" name="Rectangle 60"/>
          <p:cNvSpPr>
            <a:spLocks noChangeArrowheads="1"/>
          </p:cNvSpPr>
          <p:nvPr/>
        </p:nvSpPr>
        <p:spPr bwMode="auto">
          <a:xfrm>
            <a:off x="4982343" y="2505993"/>
            <a:ext cx="432085" cy="23806"/>
          </a:xfrm>
          <a:prstGeom prst="rect">
            <a:avLst/>
          </a:prstGeom>
          <a:blipFill dpi="0" rotWithShape="1">
            <a:blip r:embed="rId44"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8" name="Rectangle 61"/>
          <p:cNvSpPr>
            <a:spLocks noChangeArrowheads="1"/>
          </p:cNvSpPr>
          <p:nvPr/>
        </p:nvSpPr>
        <p:spPr bwMode="auto">
          <a:xfrm>
            <a:off x="5152558" y="2457190"/>
            <a:ext cx="91655" cy="23806"/>
          </a:xfrm>
          <a:prstGeom prst="rect">
            <a:avLst/>
          </a:prstGeom>
          <a:blipFill dpi="0" rotWithShape="1">
            <a:blip r:embed="rId4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89" name="Rectangle 62"/>
          <p:cNvSpPr>
            <a:spLocks noChangeArrowheads="1"/>
          </p:cNvSpPr>
          <p:nvPr/>
        </p:nvSpPr>
        <p:spPr bwMode="auto">
          <a:xfrm>
            <a:off x="5169222" y="2282214"/>
            <a:ext cx="58326" cy="190450"/>
          </a:xfrm>
          <a:prstGeom prst="rect">
            <a:avLst/>
          </a:prstGeom>
          <a:blipFill dpi="0" rotWithShape="1">
            <a:blip r:embed="rId46"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0" name="Rectangle 63"/>
          <p:cNvSpPr>
            <a:spLocks noChangeArrowheads="1"/>
          </p:cNvSpPr>
          <p:nvPr/>
        </p:nvSpPr>
        <p:spPr bwMode="auto">
          <a:xfrm>
            <a:off x="5152558" y="2272691"/>
            <a:ext cx="91655" cy="23806"/>
          </a:xfrm>
          <a:prstGeom prst="rect">
            <a:avLst/>
          </a:prstGeom>
          <a:blipFill dpi="0" rotWithShape="1">
            <a:blip r:embed="rId4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1" name="Rectangle 64"/>
          <p:cNvSpPr>
            <a:spLocks noChangeArrowheads="1"/>
          </p:cNvSpPr>
          <p:nvPr/>
        </p:nvSpPr>
        <p:spPr bwMode="auto">
          <a:xfrm>
            <a:off x="5291825" y="2457190"/>
            <a:ext cx="89274" cy="23806"/>
          </a:xfrm>
          <a:prstGeom prst="rect">
            <a:avLst/>
          </a:prstGeom>
          <a:blipFill dpi="0" rotWithShape="1">
            <a:blip r:embed="rId4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2" name="Rectangle 65"/>
          <p:cNvSpPr>
            <a:spLocks noChangeArrowheads="1"/>
          </p:cNvSpPr>
          <p:nvPr/>
        </p:nvSpPr>
        <p:spPr bwMode="auto">
          <a:xfrm>
            <a:off x="5307299" y="2282214"/>
            <a:ext cx="57135" cy="190450"/>
          </a:xfrm>
          <a:prstGeom prst="rect">
            <a:avLst/>
          </a:prstGeom>
          <a:blipFill dpi="0" rotWithShape="1">
            <a:blip r:embed="rId47"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3" name="Rectangle 66"/>
          <p:cNvSpPr>
            <a:spLocks noChangeArrowheads="1"/>
          </p:cNvSpPr>
          <p:nvPr/>
        </p:nvSpPr>
        <p:spPr bwMode="auto">
          <a:xfrm>
            <a:off x="5291825" y="2272691"/>
            <a:ext cx="89274" cy="23806"/>
          </a:xfrm>
          <a:prstGeom prst="rect">
            <a:avLst/>
          </a:prstGeom>
          <a:blipFill dpi="0" rotWithShape="1">
            <a:blip r:embed="rId4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4" name="Rectangle 67"/>
          <p:cNvSpPr>
            <a:spLocks noChangeArrowheads="1"/>
          </p:cNvSpPr>
          <p:nvPr/>
        </p:nvSpPr>
        <p:spPr bwMode="auto">
          <a:xfrm>
            <a:off x="5015671" y="2457190"/>
            <a:ext cx="91655" cy="23806"/>
          </a:xfrm>
          <a:prstGeom prst="rect">
            <a:avLst/>
          </a:prstGeom>
          <a:blipFill dpi="0" rotWithShape="1">
            <a:blip r:embed="rId4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5" name="Rectangle 68"/>
          <p:cNvSpPr>
            <a:spLocks noChangeArrowheads="1"/>
          </p:cNvSpPr>
          <p:nvPr/>
        </p:nvSpPr>
        <p:spPr bwMode="auto">
          <a:xfrm>
            <a:off x="5031146" y="2282214"/>
            <a:ext cx="59516" cy="190450"/>
          </a:xfrm>
          <a:prstGeom prst="rect">
            <a:avLst/>
          </a:prstGeom>
          <a:blipFill dpi="0" rotWithShape="1">
            <a:blip r:embed="rId46"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6" name="Rectangle 69"/>
          <p:cNvSpPr>
            <a:spLocks noChangeArrowheads="1"/>
          </p:cNvSpPr>
          <p:nvPr/>
        </p:nvSpPr>
        <p:spPr bwMode="auto">
          <a:xfrm>
            <a:off x="5015671" y="2272691"/>
            <a:ext cx="91655" cy="23806"/>
          </a:xfrm>
          <a:prstGeom prst="rect">
            <a:avLst/>
          </a:prstGeom>
          <a:blipFill dpi="0" rotWithShape="1">
            <a:blip r:embed="rId4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7" name="Rectangle 70"/>
          <p:cNvSpPr>
            <a:spLocks noChangeArrowheads="1"/>
          </p:cNvSpPr>
          <p:nvPr/>
        </p:nvSpPr>
        <p:spPr bwMode="auto">
          <a:xfrm>
            <a:off x="4982343" y="2220318"/>
            <a:ext cx="432085" cy="23806"/>
          </a:xfrm>
          <a:prstGeom prst="rect">
            <a:avLst/>
          </a:prstGeom>
          <a:blipFill dpi="0" rotWithShape="1">
            <a:blip r:embed="rId44"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8" name="Freeform 71"/>
          <p:cNvSpPr>
            <a:spLocks/>
          </p:cNvSpPr>
          <p:nvPr/>
        </p:nvSpPr>
        <p:spPr bwMode="auto">
          <a:xfrm>
            <a:off x="4982343" y="2082241"/>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blipFill dpi="0" rotWithShape="1">
            <a:blip r:embed="rId48"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99" name="Freeform 72"/>
          <p:cNvSpPr>
            <a:spLocks noEditPoints="1"/>
          </p:cNvSpPr>
          <p:nvPr/>
        </p:nvSpPr>
        <p:spPr bwMode="auto">
          <a:xfrm>
            <a:off x="3794408" y="2207224"/>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blipFill dpi="0" rotWithShape="1">
            <a:blip r:embed="rId49"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0" name="Freeform 73"/>
          <p:cNvSpPr>
            <a:spLocks noEditPoints="1"/>
          </p:cNvSpPr>
          <p:nvPr/>
        </p:nvSpPr>
        <p:spPr bwMode="auto">
          <a:xfrm>
            <a:off x="5118039" y="2636928"/>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blipFill dpi="0" rotWithShape="1">
            <a:blip r:embed="rId50"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1" name="Freeform 74"/>
          <p:cNvSpPr>
            <a:spLocks noEditPoints="1"/>
          </p:cNvSpPr>
          <p:nvPr/>
        </p:nvSpPr>
        <p:spPr bwMode="auto">
          <a:xfrm>
            <a:off x="3892014" y="1796566"/>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blipFill dpi="0" rotWithShape="1">
            <a:blip r:embed="rId51"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2" name="Freeform 75"/>
          <p:cNvSpPr>
            <a:spLocks noEditPoints="1"/>
          </p:cNvSpPr>
          <p:nvPr/>
        </p:nvSpPr>
        <p:spPr bwMode="auto">
          <a:xfrm>
            <a:off x="4434798" y="2159611"/>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blipFill dpi="0" rotWithShape="1">
            <a:blip r:embed="rId52"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3" name="Freeform 76"/>
          <p:cNvSpPr>
            <a:spLocks noEditPoints="1"/>
          </p:cNvSpPr>
          <p:nvPr/>
        </p:nvSpPr>
        <p:spPr bwMode="auto">
          <a:xfrm>
            <a:off x="4008665" y="2711918"/>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blipFill dpi="0" rotWithShape="1">
            <a:blip r:embed="rId53"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4" name="Freeform 77"/>
          <p:cNvSpPr>
            <a:spLocks/>
          </p:cNvSpPr>
          <p:nvPr/>
        </p:nvSpPr>
        <p:spPr bwMode="auto">
          <a:xfrm>
            <a:off x="4219351" y="2176275"/>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blipFill dpi="0" rotWithShape="1">
            <a:blip r:embed="rId54"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5" name="Freeform 78"/>
          <p:cNvSpPr>
            <a:spLocks/>
          </p:cNvSpPr>
          <p:nvPr/>
        </p:nvSpPr>
        <p:spPr bwMode="auto">
          <a:xfrm>
            <a:off x="4290770" y="2145328"/>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blipFill dpi="0" rotWithShape="1">
            <a:blip r:embed="rId5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6" name="Freeform 79"/>
          <p:cNvSpPr>
            <a:spLocks noEditPoints="1"/>
          </p:cNvSpPr>
          <p:nvPr/>
        </p:nvSpPr>
        <p:spPr bwMode="auto">
          <a:xfrm>
            <a:off x="4040804" y="3147573"/>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blipFill dpi="0" rotWithShape="1">
            <a:blip r:embed="rId56"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7" name="Freeform 80"/>
          <p:cNvSpPr>
            <a:spLocks noEditPoints="1"/>
          </p:cNvSpPr>
          <p:nvPr/>
        </p:nvSpPr>
        <p:spPr bwMode="auto">
          <a:xfrm>
            <a:off x="5339438" y="1945355"/>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blipFill dpi="0" rotWithShape="1">
            <a:blip r:embed="rId57"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8" name="Freeform 81"/>
          <p:cNvSpPr>
            <a:spLocks noEditPoints="1"/>
          </p:cNvSpPr>
          <p:nvPr/>
        </p:nvSpPr>
        <p:spPr bwMode="auto">
          <a:xfrm>
            <a:off x="4280057" y="1633492"/>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blipFill dpi="0" rotWithShape="1">
            <a:blip r:embed="rId58"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09" name="Freeform 82"/>
          <p:cNvSpPr>
            <a:spLocks noEditPoints="1"/>
          </p:cNvSpPr>
          <p:nvPr/>
        </p:nvSpPr>
        <p:spPr bwMode="auto">
          <a:xfrm>
            <a:off x="4165787" y="1568025"/>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blipFill dpi="0" rotWithShape="1">
            <a:blip r:embed="rId59"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0" name="Freeform 83"/>
          <p:cNvSpPr>
            <a:spLocks/>
          </p:cNvSpPr>
          <p:nvPr/>
        </p:nvSpPr>
        <p:spPr bwMode="auto">
          <a:xfrm>
            <a:off x="4113413" y="1665631"/>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blipFill dpi="0" rotWithShape="1">
            <a:blip r:embed="rId60"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1" name="Freeform 84"/>
          <p:cNvSpPr>
            <a:spLocks/>
          </p:cNvSpPr>
          <p:nvPr/>
        </p:nvSpPr>
        <p:spPr bwMode="auto">
          <a:xfrm>
            <a:off x="4062229" y="1672772"/>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blipFill dpi="0" rotWithShape="1">
            <a:blip r:embed="rId61"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2" name="Freeform 85"/>
          <p:cNvSpPr>
            <a:spLocks noEditPoints="1"/>
          </p:cNvSpPr>
          <p:nvPr/>
        </p:nvSpPr>
        <p:spPr bwMode="auto">
          <a:xfrm>
            <a:off x="3999142" y="2541702"/>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blipFill dpi="0" rotWithShape="1">
            <a:blip r:embed="rId62"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3" name="Freeform 86"/>
          <p:cNvSpPr>
            <a:spLocks/>
          </p:cNvSpPr>
          <p:nvPr/>
        </p:nvSpPr>
        <p:spPr bwMode="auto">
          <a:xfrm>
            <a:off x="5384670" y="2848804"/>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blipFill dpi="0" rotWithShape="1">
            <a:blip r:embed="rId63"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4" name="Freeform 87"/>
          <p:cNvSpPr>
            <a:spLocks/>
          </p:cNvSpPr>
          <p:nvPr/>
        </p:nvSpPr>
        <p:spPr bwMode="auto">
          <a:xfrm>
            <a:off x="5489417" y="2840471"/>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blipFill dpi="0" rotWithShape="1">
            <a:blip r:embed="rId64"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5" name="Freeform 88"/>
          <p:cNvSpPr>
            <a:spLocks/>
          </p:cNvSpPr>
          <p:nvPr/>
        </p:nvSpPr>
        <p:spPr bwMode="auto">
          <a:xfrm>
            <a:off x="5420379" y="2889275"/>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blipFill dpi="0" rotWithShape="1">
            <a:blip r:embed="rId6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6" name="Freeform 89"/>
          <p:cNvSpPr>
            <a:spLocks noEditPoints="1"/>
          </p:cNvSpPr>
          <p:nvPr/>
        </p:nvSpPr>
        <p:spPr bwMode="auto">
          <a:xfrm>
            <a:off x="5134703" y="1920358"/>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blipFill dpi="0" rotWithShape="1">
            <a:blip r:embed="rId66"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7" name="Freeform 90"/>
          <p:cNvSpPr>
            <a:spLocks/>
          </p:cNvSpPr>
          <p:nvPr/>
        </p:nvSpPr>
        <p:spPr bwMode="auto">
          <a:xfrm>
            <a:off x="3745606" y="2715488"/>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blipFill dpi="0" rotWithShape="1">
            <a:blip r:embed="rId67"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8" name="Freeform 91"/>
          <p:cNvSpPr>
            <a:spLocks/>
          </p:cNvSpPr>
          <p:nvPr/>
        </p:nvSpPr>
        <p:spPr bwMode="auto">
          <a:xfrm>
            <a:off x="3736083" y="2708347"/>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blipFill dpi="0" rotWithShape="1">
            <a:blip r:embed="rId68"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19" name="Freeform 92"/>
          <p:cNvSpPr>
            <a:spLocks/>
          </p:cNvSpPr>
          <p:nvPr/>
        </p:nvSpPr>
        <p:spPr bwMode="auto">
          <a:xfrm>
            <a:off x="3767031" y="2751198"/>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blipFill dpi="0" rotWithShape="1">
            <a:blip r:embed="rId69"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20" name="Freeform 93"/>
          <p:cNvSpPr>
            <a:spLocks noEditPoints="1"/>
          </p:cNvSpPr>
          <p:nvPr/>
        </p:nvSpPr>
        <p:spPr bwMode="auto">
          <a:xfrm>
            <a:off x="4765706" y="3953416"/>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blipFill dpi="0" rotWithShape="1">
            <a:blip r:embed="rId70"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21" name="Freeform 94"/>
          <p:cNvSpPr>
            <a:spLocks/>
          </p:cNvSpPr>
          <p:nvPr/>
        </p:nvSpPr>
        <p:spPr bwMode="auto">
          <a:xfrm>
            <a:off x="4566923" y="2769053"/>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blipFill dpi="0" rotWithShape="1">
            <a:blip r:embed="rId71"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22" name="Freeform 95"/>
          <p:cNvSpPr>
            <a:spLocks/>
          </p:cNvSpPr>
          <p:nvPr/>
        </p:nvSpPr>
        <p:spPr bwMode="auto">
          <a:xfrm>
            <a:off x="4556210" y="2632166"/>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blipFill dpi="0" rotWithShape="1">
            <a:blip r:embed="rId72"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23" name="Freeform 96"/>
          <p:cNvSpPr>
            <a:spLocks/>
          </p:cNvSpPr>
          <p:nvPr/>
        </p:nvSpPr>
        <p:spPr bwMode="auto">
          <a:xfrm>
            <a:off x="4587158" y="2655973"/>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blipFill dpi="0" rotWithShape="1">
            <a:blip r:embed="rId73"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24" name="Freeform 97"/>
          <p:cNvSpPr>
            <a:spLocks/>
          </p:cNvSpPr>
          <p:nvPr/>
        </p:nvSpPr>
        <p:spPr bwMode="auto">
          <a:xfrm>
            <a:off x="4578827" y="2803572"/>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blipFill dpi="0" rotWithShape="1">
            <a:blip r:embed="rId74"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sp>
        <p:nvSpPr>
          <p:cNvPr id="125" name="Freeform 98"/>
          <p:cNvSpPr>
            <a:spLocks noEditPoints="1"/>
          </p:cNvSpPr>
          <p:nvPr/>
        </p:nvSpPr>
        <p:spPr bwMode="auto">
          <a:xfrm>
            <a:off x="4540737" y="1597782"/>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blipFill dpi="0" rotWithShape="1">
            <a:blip r:embed="rId75"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id-ID" sz="1200">
              <a:solidFill>
                <a:srgbClr val="414455"/>
              </a:solidFill>
            </a:endParaRPr>
          </a:p>
        </p:txBody>
      </p:sp>
      <p:grpSp>
        <p:nvGrpSpPr>
          <p:cNvPr id="126" name="组合 125"/>
          <p:cNvGrpSpPr/>
          <p:nvPr/>
        </p:nvGrpSpPr>
        <p:grpSpPr>
          <a:xfrm>
            <a:off x="6051447" y="1645385"/>
            <a:ext cx="502789" cy="453321"/>
            <a:chOff x="5424755" y="1340768"/>
            <a:chExt cx="670560" cy="604586"/>
          </a:xfrm>
          <a:blipFill dpi="0" rotWithShape="1">
            <a:blip r:embed="rId76">
              <a:extLst>
                <a:ext uri="{28A0092B-C50C-407E-A947-70E740481C1C}">
                  <a14:useLocalDpi xmlns:a14="http://schemas.microsoft.com/office/drawing/2010/main" val="0"/>
                </a:ext>
              </a:extLst>
            </a:blip>
            <a:srcRect/>
            <a:stretch>
              <a:fillRect/>
            </a:stretch>
          </a:blipFill>
        </p:grpSpPr>
        <p:grpSp>
          <p:nvGrpSpPr>
            <p:cNvPr id="127" name="组合 126"/>
            <p:cNvGrpSpPr/>
            <p:nvPr/>
          </p:nvGrpSpPr>
          <p:grpSpPr>
            <a:xfrm>
              <a:off x="5424755" y="1340768"/>
              <a:ext cx="670560" cy="604586"/>
              <a:chOff x="5424755" y="1340768"/>
              <a:chExt cx="670560" cy="604586"/>
            </a:xfrm>
            <a:grpFill/>
          </p:grpSpPr>
          <p:grpSp>
            <p:nvGrpSpPr>
              <p:cNvPr id="129" name="组合 128"/>
              <p:cNvGrpSpPr/>
              <p:nvPr/>
            </p:nvGrpSpPr>
            <p:grpSpPr>
              <a:xfrm>
                <a:off x="5424755" y="1340768"/>
                <a:ext cx="670560" cy="604586"/>
                <a:chOff x="3720691" y="2824413"/>
                <a:chExt cx="1341120" cy="1209172"/>
              </a:xfrm>
              <a:grpFill/>
            </p:grpSpPr>
            <p:sp>
              <p:nvSpPr>
                <p:cNvPr id="131"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132"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30"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28"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01</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33" name="矩形 132"/>
          <p:cNvSpPr/>
          <p:nvPr/>
        </p:nvSpPr>
        <p:spPr>
          <a:xfrm>
            <a:off x="6623694" y="1507702"/>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34" name="矩形 47"/>
          <p:cNvSpPr>
            <a:spLocks noChangeArrowheads="1"/>
          </p:cNvSpPr>
          <p:nvPr/>
        </p:nvSpPr>
        <p:spPr bwMode="auto">
          <a:xfrm>
            <a:off x="6623694" y="1749887"/>
            <a:ext cx="2028858"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在此录入上述图表的描述说明，录入上述图表的描述说明</a:t>
            </a:r>
            <a:r>
              <a:rPr lang="zh-CN" altLang="en-US" sz="1050" dirty="0">
                <a:solidFill>
                  <a:schemeClr val="bg1">
                    <a:lumMod val="50000"/>
                  </a:schemeClr>
                </a:solidFill>
                <a:sym typeface="微软雅黑" pitchFamily="34" charset="-122"/>
              </a:rPr>
              <a:t>。</a:t>
            </a:r>
          </a:p>
        </p:txBody>
      </p:sp>
      <p:cxnSp>
        <p:nvCxnSpPr>
          <p:cNvPr id="135" name="直接连接符 134"/>
          <p:cNvCxnSpPr/>
          <p:nvPr/>
        </p:nvCxnSpPr>
        <p:spPr>
          <a:xfrm>
            <a:off x="5535078" y="1772759"/>
            <a:ext cx="548697" cy="119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36" name="组合 135"/>
          <p:cNvGrpSpPr/>
          <p:nvPr/>
        </p:nvGrpSpPr>
        <p:grpSpPr>
          <a:xfrm>
            <a:off x="6114216" y="3138655"/>
            <a:ext cx="502789" cy="453321"/>
            <a:chOff x="5424755" y="1340768"/>
            <a:chExt cx="670560" cy="604586"/>
          </a:xfrm>
          <a:blipFill dpi="0" rotWithShape="1">
            <a:blip r:embed="rId77">
              <a:extLst>
                <a:ext uri="{28A0092B-C50C-407E-A947-70E740481C1C}">
                  <a14:useLocalDpi xmlns:a14="http://schemas.microsoft.com/office/drawing/2010/main" val="0"/>
                </a:ext>
              </a:extLst>
            </a:blip>
            <a:srcRect/>
            <a:stretch>
              <a:fillRect/>
            </a:stretch>
          </a:blipFill>
        </p:grpSpPr>
        <p:grpSp>
          <p:nvGrpSpPr>
            <p:cNvPr id="137" name="组合 136"/>
            <p:cNvGrpSpPr/>
            <p:nvPr/>
          </p:nvGrpSpPr>
          <p:grpSpPr>
            <a:xfrm>
              <a:off x="5424755" y="1340768"/>
              <a:ext cx="670560" cy="604586"/>
              <a:chOff x="5424755" y="1340768"/>
              <a:chExt cx="670560" cy="604586"/>
            </a:xfrm>
            <a:grpFill/>
          </p:grpSpPr>
          <p:grpSp>
            <p:nvGrpSpPr>
              <p:cNvPr id="139" name="组合 138"/>
              <p:cNvGrpSpPr/>
              <p:nvPr/>
            </p:nvGrpSpPr>
            <p:grpSpPr>
              <a:xfrm>
                <a:off x="5424755" y="1340768"/>
                <a:ext cx="670560" cy="604586"/>
                <a:chOff x="3720691" y="2824413"/>
                <a:chExt cx="1341120" cy="1209172"/>
              </a:xfrm>
              <a:grpFill/>
            </p:grpSpPr>
            <p:sp>
              <p:nvSpPr>
                <p:cNvPr id="141"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142"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40"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38"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02</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43" name="矩形 142"/>
          <p:cNvSpPr/>
          <p:nvPr/>
        </p:nvSpPr>
        <p:spPr>
          <a:xfrm>
            <a:off x="6686464" y="3022263"/>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44" name="矩形 47"/>
          <p:cNvSpPr>
            <a:spLocks noChangeArrowheads="1"/>
          </p:cNvSpPr>
          <p:nvPr/>
        </p:nvSpPr>
        <p:spPr bwMode="auto">
          <a:xfrm>
            <a:off x="6686463" y="3264448"/>
            <a:ext cx="2028858"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在此录入上述图表的描述说明，录入上述图表的描述说明</a:t>
            </a:r>
            <a:r>
              <a:rPr lang="zh-CN" altLang="en-US" sz="1050" dirty="0">
                <a:solidFill>
                  <a:schemeClr val="bg1">
                    <a:lumMod val="50000"/>
                  </a:schemeClr>
                </a:solidFill>
                <a:sym typeface="微软雅黑" pitchFamily="34" charset="-122"/>
              </a:rPr>
              <a:t>。</a:t>
            </a:r>
          </a:p>
        </p:txBody>
      </p:sp>
      <p:cxnSp>
        <p:nvCxnSpPr>
          <p:cNvPr id="145" name="直接连接符 144"/>
          <p:cNvCxnSpPr/>
          <p:nvPr/>
        </p:nvCxnSpPr>
        <p:spPr>
          <a:xfrm>
            <a:off x="5597847" y="3288510"/>
            <a:ext cx="54869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3051448" y="1776472"/>
            <a:ext cx="548697" cy="119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47" name="组合 146"/>
          <p:cNvGrpSpPr/>
          <p:nvPr/>
        </p:nvGrpSpPr>
        <p:grpSpPr>
          <a:xfrm>
            <a:off x="2633093" y="1636976"/>
            <a:ext cx="502789" cy="453321"/>
            <a:chOff x="5424755" y="1340768"/>
            <a:chExt cx="670560" cy="604586"/>
          </a:xfrm>
          <a:blipFill dpi="0" rotWithShape="1">
            <a:blip r:embed="rId78">
              <a:extLst>
                <a:ext uri="{28A0092B-C50C-407E-A947-70E740481C1C}">
                  <a14:useLocalDpi xmlns:a14="http://schemas.microsoft.com/office/drawing/2010/main" val="0"/>
                </a:ext>
              </a:extLst>
            </a:blip>
            <a:srcRect/>
            <a:stretch>
              <a:fillRect/>
            </a:stretch>
          </a:blipFill>
        </p:grpSpPr>
        <p:grpSp>
          <p:nvGrpSpPr>
            <p:cNvPr id="148" name="组合 147"/>
            <p:cNvGrpSpPr/>
            <p:nvPr/>
          </p:nvGrpSpPr>
          <p:grpSpPr>
            <a:xfrm>
              <a:off x="5424755" y="1340768"/>
              <a:ext cx="670560" cy="604586"/>
              <a:chOff x="5424755" y="1340768"/>
              <a:chExt cx="670560" cy="604586"/>
            </a:xfrm>
            <a:grpFill/>
          </p:grpSpPr>
          <p:grpSp>
            <p:nvGrpSpPr>
              <p:cNvPr id="150" name="组合 149"/>
              <p:cNvGrpSpPr/>
              <p:nvPr/>
            </p:nvGrpSpPr>
            <p:grpSpPr>
              <a:xfrm>
                <a:off x="5424755" y="1340768"/>
                <a:ext cx="670560" cy="604586"/>
                <a:chOff x="3720691" y="2824413"/>
                <a:chExt cx="1341120" cy="1209172"/>
              </a:xfrm>
              <a:grpFill/>
            </p:grpSpPr>
            <p:sp>
              <p:nvSpPr>
                <p:cNvPr id="15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15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5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49"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03</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54" name="矩形 153"/>
          <p:cNvSpPr/>
          <p:nvPr/>
        </p:nvSpPr>
        <p:spPr>
          <a:xfrm>
            <a:off x="630589" y="1507702"/>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55" name="矩形 47"/>
          <p:cNvSpPr>
            <a:spLocks noChangeArrowheads="1"/>
          </p:cNvSpPr>
          <p:nvPr/>
        </p:nvSpPr>
        <p:spPr bwMode="auto">
          <a:xfrm>
            <a:off x="630588" y="1749887"/>
            <a:ext cx="2028858"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在此录入上述图表的描述说明，录入上述图表的描述说明。</a:t>
            </a:r>
          </a:p>
        </p:txBody>
      </p:sp>
      <p:cxnSp>
        <p:nvCxnSpPr>
          <p:cNvPr id="156" name="直接连接符 155"/>
          <p:cNvCxnSpPr/>
          <p:nvPr/>
        </p:nvCxnSpPr>
        <p:spPr>
          <a:xfrm>
            <a:off x="3060226" y="3289436"/>
            <a:ext cx="548697" cy="119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57" name="组合 156"/>
          <p:cNvGrpSpPr/>
          <p:nvPr/>
        </p:nvGrpSpPr>
        <p:grpSpPr>
          <a:xfrm>
            <a:off x="2633093" y="3097544"/>
            <a:ext cx="502789" cy="453321"/>
            <a:chOff x="5424755" y="1340768"/>
            <a:chExt cx="670560" cy="604586"/>
          </a:xfrm>
          <a:blipFill dpi="0" rotWithShape="1">
            <a:blip r:embed="rId79">
              <a:extLst>
                <a:ext uri="{28A0092B-C50C-407E-A947-70E740481C1C}">
                  <a14:useLocalDpi xmlns:a14="http://schemas.microsoft.com/office/drawing/2010/main" val="0"/>
                </a:ext>
              </a:extLst>
            </a:blip>
            <a:srcRect/>
            <a:stretch>
              <a:fillRect/>
            </a:stretch>
          </a:blipFill>
        </p:grpSpPr>
        <p:grpSp>
          <p:nvGrpSpPr>
            <p:cNvPr id="158" name="组合 157"/>
            <p:cNvGrpSpPr/>
            <p:nvPr/>
          </p:nvGrpSpPr>
          <p:grpSpPr>
            <a:xfrm>
              <a:off x="5424755" y="1340768"/>
              <a:ext cx="670560" cy="604586"/>
              <a:chOff x="5424755" y="1340768"/>
              <a:chExt cx="670560" cy="604586"/>
            </a:xfrm>
            <a:grpFill/>
          </p:grpSpPr>
          <p:grpSp>
            <p:nvGrpSpPr>
              <p:cNvPr id="160" name="组合 159"/>
              <p:cNvGrpSpPr/>
              <p:nvPr/>
            </p:nvGrpSpPr>
            <p:grpSpPr>
              <a:xfrm>
                <a:off x="5424755" y="1340768"/>
                <a:ext cx="670560" cy="604586"/>
                <a:chOff x="3720691" y="2824413"/>
                <a:chExt cx="1341120" cy="1209172"/>
              </a:xfrm>
              <a:grpFill/>
            </p:grpSpPr>
            <p:sp>
              <p:nvSpPr>
                <p:cNvPr id="16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16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6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59"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04</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64" name="矩形 163"/>
          <p:cNvSpPr/>
          <p:nvPr/>
        </p:nvSpPr>
        <p:spPr>
          <a:xfrm>
            <a:off x="659476" y="2933535"/>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65" name="矩形 47"/>
          <p:cNvSpPr>
            <a:spLocks noChangeArrowheads="1"/>
          </p:cNvSpPr>
          <p:nvPr/>
        </p:nvSpPr>
        <p:spPr bwMode="auto">
          <a:xfrm>
            <a:off x="630588" y="3210456"/>
            <a:ext cx="2028858"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在此录入上述图表的描述说明，录入上述图表的描述说明</a:t>
            </a:r>
            <a:r>
              <a:rPr lang="zh-CN" altLang="en-US" sz="1050" dirty="0">
                <a:solidFill>
                  <a:schemeClr val="bg1">
                    <a:lumMod val="50000"/>
                  </a:schemeClr>
                </a:solidFill>
                <a:sym typeface="微软雅黑" pitchFamily="34" charset="-122"/>
              </a:rPr>
              <a:t>。</a:t>
            </a:r>
          </a:p>
        </p:txBody>
      </p:sp>
      <p:grpSp>
        <p:nvGrpSpPr>
          <p:cNvPr id="166" name="组合 165"/>
          <p:cNvGrpSpPr/>
          <p:nvPr/>
        </p:nvGrpSpPr>
        <p:grpSpPr>
          <a:xfrm>
            <a:off x="5518761" y="1453710"/>
            <a:ext cx="208734" cy="138347"/>
            <a:chOff x="9482595" y="2565731"/>
            <a:chExt cx="278384" cy="184511"/>
          </a:xfrm>
          <a:blipFill dpi="0" rotWithShape="1">
            <a:blip r:embed="rId14">
              <a:extLst>
                <a:ext uri="{28A0092B-C50C-407E-A947-70E740481C1C}">
                  <a14:useLocalDpi xmlns:a14="http://schemas.microsoft.com/office/drawing/2010/main" val="0"/>
                </a:ext>
              </a:extLst>
            </a:blip>
            <a:srcRect/>
            <a:stretch>
              <a:fillRect/>
            </a:stretch>
          </a:blipFill>
        </p:grpSpPr>
        <p:sp>
          <p:nvSpPr>
            <p:cNvPr id="167" name="椭圆 166"/>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sp>
          <p:nvSpPr>
            <p:cNvPr id="168" name="椭圆 167"/>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grpSp>
      <p:sp>
        <p:nvSpPr>
          <p:cNvPr id="169"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80">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70"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1071262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down)">
                                      <p:cBhvr>
                                        <p:cTn id="7" dur="580">
                                          <p:stCondLst>
                                            <p:cond delay="0"/>
                                          </p:stCondLst>
                                        </p:cTn>
                                        <p:tgtEl>
                                          <p:spTgt spid="169"/>
                                        </p:tgtEl>
                                      </p:cBhvr>
                                    </p:animEffect>
                                    <p:anim calcmode="lin" valueType="num">
                                      <p:cBhvr>
                                        <p:cTn id="8" dur="1822" tmFilter="0,0; 0.14,0.36; 0.43,0.73; 0.71,0.91; 1.0,1.0">
                                          <p:stCondLst>
                                            <p:cond delay="0"/>
                                          </p:stCondLst>
                                        </p:cTn>
                                        <p:tgtEl>
                                          <p:spTgt spid="1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9"/>
                                        </p:tgtEl>
                                        <p:attrNameLst>
                                          <p:attrName>ppt_y</p:attrName>
                                        </p:attrNameLst>
                                      </p:cBhvr>
                                      <p:tavLst>
                                        <p:tav tm="0" fmla="#ppt_y-sin(pi*$)/81">
                                          <p:val>
                                            <p:fltVal val="0"/>
                                          </p:val>
                                        </p:tav>
                                        <p:tav tm="100000">
                                          <p:val>
                                            <p:fltVal val="1"/>
                                          </p:val>
                                        </p:tav>
                                      </p:tavLst>
                                    </p:anim>
                                    <p:animScale>
                                      <p:cBhvr>
                                        <p:cTn id="13" dur="26">
                                          <p:stCondLst>
                                            <p:cond delay="650"/>
                                          </p:stCondLst>
                                        </p:cTn>
                                        <p:tgtEl>
                                          <p:spTgt spid="169"/>
                                        </p:tgtEl>
                                      </p:cBhvr>
                                      <p:to x="100000" y="60000"/>
                                    </p:animScale>
                                    <p:animScale>
                                      <p:cBhvr>
                                        <p:cTn id="14" dur="166" decel="50000">
                                          <p:stCondLst>
                                            <p:cond delay="676"/>
                                          </p:stCondLst>
                                        </p:cTn>
                                        <p:tgtEl>
                                          <p:spTgt spid="169"/>
                                        </p:tgtEl>
                                      </p:cBhvr>
                                      <p:to x="100000" y="100000"/>
                                    </p:animScale>
                                    <p:animScale>
                                      <p:cBhvr>
                                        <p:cTn id="15" dur="26">
                                          <p:stCondLst>
                                            <p:cond delay="1312"/>
                                          </p:stCondLst>
                                        </p:cTn>
                                        <p:tgtEl>
                                          <p:spTgt spid="169"/>
                                        </p:tgtEl>
                                      </p:cBhvr>
                                      <p:to x="100000" y="80000"/>
                                    </p:animScale>
                                    <p:animScale>
                                      <p:cBhvr>
                                        <p:cTn id="16" dur="166" decel="50000">
                                          <p:stCondLst>
                                            <p:cond delay="1338"/>
                                          </p:stCondLst>
                                        </p:cTn>
                                        <p:tgtEl>
                                          <p:spTgt spid="169"/>
                                        </p:tgtEl>
                                      </p:cBhvr>
                                      <p:to x="100000" y="100000"/>
                                    </p:animScale>
                                    <p:animScale>
                                      <p:cBhvr>
                                        <p:cTn id="17" dur="26">
                                          <p:stCondLst>
                                            <p:cond delay="1642"/>
                                          </p:stCondLst>
                                        </p:cTn>
                                        <p:tgtEl>
                                          <p:spTgt spid="169"/>
                                        </p:tgtEl>
                                      </p:cBhvr>
                                      <p:to x="100000" y="90000"/>
                                    </p:animScale>
                                    <p:animScale>
                                      <p:cBhvr>
                                        <p:cTn id="18" dur="166" decel="50000">
                                          <p:stCondLst>
                                            <p:cond delay="1668"/>
                                          </p:stCondLst>
                                        </p:cTn>
                                        <p:tgtEl>
                                          <p:spTgt spid="169"/>
                                        </p:tgtEl>
                                      </p:cBhvr>
                                      <p:to x="100000" y="100000"/>
                                    </p:animScale>
                                    <p:animScale>
                                      <p:cBhvr>
                                        <p:cTn id="19" dur="26">
                                          <p:stCondLst>
                                            <p:cond delay="1808"/>
                                          </p:stCondLst>
                                        </p:cTn>
                                        <p:tgtEl>
                                          <p:spTgt spid="169"/>
                                        </p:tgtEl>
                                      </p:cBhvr>
                                      <p:to x="100000" y="95000"/>
                                    </p:animScale>
                                    <p:animScale>
                                      <p:cBhvr>
                                        <p:cTn id="20" dur="166" decel="50000">
                                          <p:stCondLst>
                                            <p:cond delay="1834"/>
                                          </p:stCondLst>
                                        </p:cTn>
                                        <p:tgtEl>
                                          <p:spTgt spid="16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wipe(down)">
                                      <p:cBhvr>
                                        <p:cTn id="23" dur="580">
                                          <p:stCondLst>
                                            <p:cond delay="0"/>
                                          </p:stCondLst>
                                        </p:cTn>
                                        <p:tgtEl>
                                          <p:spTgt spid="170"/>
                                        </p:tgtEl>
                                      </p:cBhvr>
                                    </p:animEffect>
                                    <p:anim calcmode="lin" valueType="num">
                                      <p:cBhvr>
                                        <p:cTn id="24" dur="1822" tmFilter="0,0; 0.14,0.36; 0.43,0.73; 0.71,0.91; 1.0,1.0">
                                          <p:stCondLst>
                                            <p:cond delay="0"/>
                                          </p:stCondLst>
                                        </p:cTn>
                                        <p:tgtEl>
                                          <p:spTgt spid="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170"/>
                                        </p:tgtEl>
                                      </p:cBhvr>
                                      <p:to x="100000" y="60000"/>
                                    </p:animScale>
                                    <p:animScale>
                                      <p:cBhvr>
                                        <p:cTn id="30" dur="166" decel="50000">
                                          <p:stCondLst>
                                            <p:cond delay="676"/>
                                          </p:stCondLst>
                                        </p:cTn>
                                        <p:tgtEl>
                                          <p:spTgt spid="170"/>
                                        </p:tgtEl>
                                      </p:cBhvr>
                                      <p:to x="100000" y="100000"/>
                                    </p:animScale>
                                    <p:animScale>
                                      <p:cBhvr>
                                        <p:cTn id="31" dur="26">
                                          <p:stCondLst>
                                            <p:cond delay="1312"/>
                                          </p:stCondLst>
                                        </p:cTn>
                                        <p:tgtEl>
                                          <p:spTgt spid="170"/>
                                        </p:tgtEl>
                                      </p:cBhvr>
                                      <p:to x="100000" y="80000"/>
                                    </p:animScale>
                                    <p:animScale>
                                      <p:cBhvr>
                                        <p:cTn id="32" dur="166" decel="50000">
                                          <p:stCondLst>
                                            <p:cond delay="1338"/>
                                          </p:stCondLst>
                                        </p:cTn>
                                        <p:tgtEl>
                                          <p:spTgt spid="170"/>
                                        </p:tgtEl>
                                      </p:cBhvr>
                                      <p:to x="100000" y="100000"/>
                                    </p:animScale>
                                    <p:animScale>
                                      <p:cBhvr>
                                        <p:cTn id="33" dur="26">
                                          <p:stCondLst>
                                            <p:cond delay="1642"/>
                                          </p:stCondLst>
                                        </p:cTn>
                                        <p:tgtEl>
                                          <p:spTgt spid="170"/>
                                        </p:tgtEl>
                                      </p:cBhvr>
                                      <p:to x="100000" y="90000"/>
                                    </p:animScale>
                                    <p:animScale>
                                      <p:cBhvr>
                                        <p:cTn id="34" dur="166" decel="50000">
                                          <p:stCondLst>
                                            <p:cond delay="1668"/>
                                          </p:stCondLst>
                                        </p:cTn>
                                        <p:tgtEl>
                                          <p:spTgt spid="170"/>
                                        </p:tgtEl>
                                      </p:cBhvr>
                                      <p:to x="100000" y="100000"/>
                                    </p:animScale>
                                    <p:animScale>
                                      <p:cBhvr>
                                        <p:cTn id="35" dur="26">
                                          <p:stCondLst>
                                            <p:cond delay="1808"/>
                                          </p:stCondLst>
                                        </p:cTn>
                                        <p:tgtEl>
                                          <p:spTgt spid="170"/>
                                        </p:tgtEl>
                                      </p:cBhvr>
                                      <p:to x="100000" y="95000"/>
                                    </p:animScale>
                                    <p:animScale>
                                      <p:cBhvr>
                                        <p:cTn id="36" dur="166" decel="50000">
                                          <p:stCondLst>
                                            <p:cond delay="1834"/>
                                          </p:stCondLst>
                                        </p:cTn>
                                        <p:tgtEl>
                                          <p:spTgt spid="170"/>
                                        </p:tgtEl>
                                      </p:cBhvr>
                                      <p:to x="100000" y="100000"/>
                                    </p:animScale>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2"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1+#ppt_w/2"/>
                                          </p:val>
                                        </p:tav>
                                        <p:tav tm="100000">
                                          <p:val>
                                            <p:strVal val="#ppt_x"/>
                                          </p:val>
                                        </p:tav>
                                      </p:tavLst>
                                    </p:anim>
                                    <p:anim calcmode="lin" valueType="num">
                                      <p:cBhvr additive="base">
                                        <p:cTn id="72" dur="500" fill="hold"/>
                                        <p:tgtEl>
                                          <p:spTgt spid="32"/>
                                        </p:tgtEl>
                                        <p:attrNameLst>
                                          <p:attrName>ppt_y</p:attrName>
                                        </p:attrNameLst>
                                      </p:cBhvr>
                                      <p:tavLst>
                                        <p:tav tm="0">
                                          <p:val>
                                            <p:strVal val="0-#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ppt_x"/>
                                          </p:val>
                                        </p:tav>
                                        <p:tav tm="100000">
                                          <p:val>
                                            <p:strVal val="#ppt_x"/>
                                          </p:val>
                                        </p:tav>
                                      </p:tavLst>
                                    </p:anim>
                                    <p:anim calcmode="lin" valueType="num">
                                      <p:cBhvr additive="base">
                                        <p:cTn id="88" dur="500" fill="hold"/>
                                        <p:tgtEl>
                                          <p:spTgt spid="36"/>
                                        </p:tgtEl>
                                        <p:attrNameLst>
                                          <p:attrName>ppt_y</p:attrName>
                                        </p:attrNameLst>
                                      </p:cBhvr>
                                      <p:tavLst>
                                        <p:tav tm="0">
                                          <p:val>
                                            <p:strVal val="1+#ppt_h/2"/>
                                          </p:val>
                                        </p:tav>
                                        <p:tav tm="100000">
                                          <p:val>
                                            <p:strVal val="#ppt_y"/>
                                          </p:val>
                                        </p:tav>
                                      </p:tavLst>
                                    </p:anim>
                                  </p:childTnLst>
                                </p:cTn>
                              </p:par>
                              <p:par>
                                <p:cTn id="89" presetID="2" presetClass="entr" presetSubtype="6"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1+#ppt_w/2"/>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500" fill="hold"/>
                                        <p:tgtEl>
                                          <p:spTgt spid="45"/>
                                        </p:tgtEl>
                                        <p:attrNameLst>
                                          <p:attrName>ppt_x</p:attrName>
                                        </p:attrNameLst>
                                      </p:cBhvr>
                                      <p:tavLst>
                                        <p:tav tm="0">
                                          <p:val>
                                            <p:strVal val="1+#ppt_w/2"/>
                                          </p:val>
                                        </p:tav>
                                        <p:tav tm="100000">
                                          <p:val>
                                            <p:strVal val="#ppt_x"/>
                                          </p:val>
                                        </p:tav>
                                      </p:tavLst>
                                    </p:anim>
                                    <p:anim calcmode="lin" valueType="num">
                                      <p:cBhvr additive="base">
                                        <p:cTn id="96" dur="500" fill="hold"/>
                                        <p:tgtEl>
                                          <p:spTgt spid="4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ppt_x"/>
                                          </p:val>
                                        </p:tav>
                                        <p:tav tm="100000">
                                          <p:val>
                                            <p:strVal val="#ppt_x"/>
                                          </p:val>
                                        </p:tav>
                                      </p:tavLst>
                                    </p:anim>
                                    <p:anim calcmode="lin" valueType="num">
                                      <p:cBhvr additive="base">
                                        <p:cTn id="108" dur="500" fill="hold"/>
                                        <p:tgtEl>
                                          <p:spTgt spid="4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500" fill="hold"/>
                                        <p:tgtEl>
                                          <p:spTgt spid="49"/>
                                        </p:tgtEl>
                                        <p:attrNameLst>
                                          <p:attrName>ppt_x</p:attrName>
                                        </p:attrNameLst>
                                      </p:cBhvr>
                                      <p:tavLst>
                                        <p:tav tm="0">
                                          <p:val>
                                            <p:strVal val="#ppt_x"/>
                                          </p:val>
                                        </p:tav>
                                        <p:tav tm="100000">
                                          <p:val>
                                            <p:strVal val="#ppt_x"/>
                                          </p:val>
                                        </p:tav>
                                      </p:tavLst>
                                    </p:anim>
                                    <p:anim calcmode="lin" valueType="num">
                                      <p:cBhvr additive="base">
                                        <p:cTn id="112" dur="500" fill="hold"/>
                                        <p:tgtEl>
                                          <p:spTgt spid="4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par>
                                <p:cTn id="125" presetID="2" presetClass="entr" presetSubtype="1"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additive="base">
                                        <p:cTn id="127" dur="500" fill="hold"/>
                                        <p:tgtEl>
                                          <p:spTgt spid="53"/>
                                        </p:tgtEl>
                                        <p:attrNameLst>
                                          <p:attrName>ppt_x</p:attrName>
                                        </p:attrNameLst>
                                      </p:cBhvr>
                                      <p:tavLst>
                                        <p:tav tm="0">
                                          <p:val>
                                            <p:strVal val="#ppt_x"/>
                                          </p:val>
                                        </p:tav>
                                        <p:tav tm="100000">
                                          <p:val>
                                            <p:strVal val="#ppt_x"/>
                                          </p:val>
                                        </p:tav>
                                      </p:tavLst>
                                    </p:anim>
                                    <p:anim calcmode="lin" valueType="num">
                                      <p:cBhvr additive="base">
                                        <p:cTn id="128" dur="500" fill="hold"/>
                                        <p:tgtEl>
                                          <p:spTgt spid="53"/>
                                        </p:tgtEl>
                                        <p:attrNameLst>
                                          <p:attrName>ppt_y</p:attrName>
                                        </p:attrNameLst>
                                      </p:cBhvr>
                                      <p:tavLst>
                                        <p:tav tm="0">
                                          <p:val>
                                            <p:strVal val="0-#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ppt_x"/>
                                          </p:val>
                                        </p:tav>
                                        <p:tav tm="100000">
                                          <p:val>
                                            <p:strVal val="#ppt_x"/>
                                          </p:val>
                                        </p:tav>
                                      </p:tavLst>
                                    </p:anim>
                                    <p:anim calcmode="lin" valueType="num">
                                      <p:cBhvr additive="base">
                                        <p:cTn id="132" dur="500" fill="hold"/>
                                        <p:tgtEl>
                                          <p:spTgt spid="54"/>
                                        </p:tgtEl>
                                        <p:attrNameLst>
                                          <p:attrName>ppt_y</p:attrName>
                                        </p:attrNameLst>
                                      </p:cBhvr>
                                      <p:tavLst>
                                        <p:tav tm="0">
                                          <p:val>
                                            <p:strVal val="1+#ppt_h/2"/>
                                          </p:val>
                                        </p:tav>
                                        <p:tav tm="100000">
                                          <p:val>
                                            <p:strVal val="#ppt_y"/>
                                          </p:val>
                                        </p:tav>
                                      </p:tavLst>
                                    </p:anim>
                                  </p:childTnLst>
                                </p:cTn>
                              </p:par>
                              <p:par>
                                <p:cTn id="133" presetID="2" presetClass="entr" presetSubtype="9"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500" fill="hold"/>
                                        <p:tgtEl>
                                          <p:spTgt spid="55"/>
                                        </p:tgtEl>
                                        <p:attrNameLst>
                                          <p:attrName>ppt_x</p:attrName>
                                        </p:attrNameLst>
                                      </p:cBhvr>
                                      <p:tavLst>
                                        <p:tav tm="0">
                                          <p:val>
                                            <p:strVal val="0-#ppt_w/2"/>
                                          </p:val>
                                        </p:tav>
                                        <p:tav tm="100000">
                                          <p:val>
                                            <p:strVal val="#ppt_x"/>
                                          </p:val>
                                        </p:tav>
                                      </p:tavLst>
                                    </p:anim>
                                    <p:anim calcmode="lin" valueType="num">
                                      <p:cBhvr additive="base">
                                        <p:cTn id="136" dur="500" fill="hold"/>
                                        <p:tgtEl>
                                          <p:spTgt spid="55"/>
                                        </p:tgtEl>
                                        <p:attrNameLst>
                                          <p:attrName>ppt_y</p:attrName>
                                        </p:attrNameLst>
                                      </p:cBhvr>
                                      <p:tavLst>
                                        <p:tav tm="0">
                                          <p:val>
                                            <p:strVal val="0-#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additive="base">
                                        <p:cTn id="139" dur="500" fill="hold"/>
                                        <p:tgtEl>
                                          <p:spTgt spid="56"/>
                                        </p:tgtEl>
                                        <p:attrNameLst>
                                          <p:attrName>ppt_x</p:attrName>
                                        </p:attrNameLst>
                                      </p:cBhvr>
                                      <p:tavLst>
                                        <p:tav tm="0">
                                          <p:val>
                                            <p:strVal val="#ppt_x"/>
                                          </p:val>
                                        </p:tav>
                                        <p:tav tm="100000">
                                          <p:val>
                                            <p:strVal val="#ppt_x"/>
                                          </p:val>
                                        </p:tav>
                                      </p:tavLst>
                                    </p:anim>
                                    <p:anim calcmode="lin" valueType="num">
                                      <p:cBhvr additive="base">
                                        <p:cTn id="140" dur="500" fill="hold"/>
                                        <p:tgtEl>
                                          <p:spTgt spid="56"/>
                                        </p:tgtEl>
                                        <p:attrNameLst>
                                          <p:attrName>ppt_y</p:attrName>
                                        </p:attrNameLst>
                                      </p:cBhvr>
                                      <p:tavLst>
                                        <p:tav tm="0">
                                          <p:val>
                                            <p:strVal val="1+#ppt_h/2"/>
                                          </p:val>
                                        </p:tav>
                                        <p:tav tm="100000">
                                          <p:val>
                                            <p:strVal val="#ppt_y"/>
                                          </p:val>
                                        </p:tav>
                                      </p:tavLst>
                                    </p:anim>
                                  </p:childTnLst>
                                </p:cTn>
                              </p:par>
                              <p:par>
                                <p:cTn id="141" presetID="2" presetClass="entr" presetSubtype="9" fill="hold" grpId="0" nodeType="with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500" fill="hold"/>
                                        <p:tgtEl>
                                          <p:spTgt spid="57"/>
                                        </p:tgtEl>
                                        <p:attrNameLst>
                                          <p:attrName>ppt_x</p:attrName>
                                        </p:attrNameLst>
                                      </p:cBhvr>
                                      <p:tavLst>
                                        <p:tav tm="0">
                                          <p:val>
                                            <p:strVal val="0-#ppt_w/2"/>
                                          </p:val>
                                        </p:tav>
                                        <p:tav tm="100000">
                                          <p:val>
                                            <p:strVal val="#ppt_x"/>
                                          </p:val>
                                        </p:tav>
                                      </p:tavLst>
                                    </p:anim>
                                    <p:anim calcmode="lin" valueType="num">
                                      <p:cBhvr additive="base">
                                        <p:cTn id="144" dur="500" fill="hold"/>
                                        <p:tgtEl>
                                          <p:spTgt spid="57"/>
                                        </p:tgtEl>
                                        <p:attrNameLst>
                                          <p:attrName>ppt_y</p:attrName>
                                        </p:attrNameLst>
                                      </p:cBhvr>
                                      <p:tavLst>
                                        <p:tav tm="0">
                                          <p:val>
                                            <p:strVal val="0-#ppt_h/2"/>
                                          </p:val>
                                        </p:tav>
                                        <p:tav tm="100000">
                                          <p:val>
                                            <p:strVal val="#ppt_y"/>
                                          </p:val>
                                        </p:tav>
                                      </p:tavLst>
                                    </p:anim>
                                  </p:childTnLst>
                                </p:cTn>
                              </p:par>
                              <p:par>
                                <p:cTn id="145" presetID="2" presetClass="entr" presetSubtype="12" fill="hold" nodeType="withEffect">
                                  <p:stCondLst>
                                    <p:cond delay="0"/>
                                  </p:stCondLst>
                                  <p:childTnLst>
                                    <p:set>
                                      <p:cBhvr>
                                        <p:cTn id="146" dur="1" fill="hold">
                                          <p:stCondLst>
                                            <p:cond delay="0"/>
                                          </p:stCondLst>
                                        </p:cTn>
                                        <p:tgtEl>
                                          <p:spTgt spid="58"/>
                                        </p:tgtEl>
                                        <p:attrNameLst>
                                          <p:attrName>style.visibility</p:attrName>
                                        </p:attrNameLst>
                                      </p:cBhvr>
                                      <p:to>
                                        <p:strVal val="visible"/>
                                      </p:to>
                                    </p:set>
                                    <p:anim calcmode="lin" valueType="num">
                                      <p:cBhvr additive="base">
                                        <p:cTn id="147" dur="500" fill="hold"/>
                                        <p:tgtEl>
                                          <p:spTgt spid="58"/>
                                        </p:tgtEl>
                                        <p:attrNameLst>
                                          <p:attrName>ppt_x</p:attrName>
                                        </p:attrNameLst>
                                      </p:cBhvr>
                                      <p:tavLst>
                                        <p:tav tm="0">
                                          <p:val>
                                            <p:strVal val="0-#ppt_w/2"/>
                                          </p:val>
                                        </p:tav>
                                        <p:tav tm="100000">
                                          <p:val>
                                            <p:strVal val="#ppt_x"/>
                                          </p:val>
                                        </p:tav>
                                      </p:tavLst>
                                    </p:anim>
                                    <p:anim calcmode="lin" valueType="num">
                                      <p:cBhvr additive="base">
                                        <p:cTn id="148" dur="500" fill="hold"/>
                                        <p:tgtEl>
                                          <p:spTgt spid="5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500" fill="hold"/>
                                        <p:tgtEl>
                                          <p:spTgt spid="67"/>
                                        </p:tgtEl>
                                        <p:attrNameLst>
                                          <p:attrName>ppt_x</p:attrName>
                                        </p:attrNameLst>
                                      </p:cBhvr>
                                      <p:tavLst>
                                        <p:tav tm="0">
                                          <p:val>
                                            <p:strVal val="#ppt_x"/>
                                          </p:val>
                                        </p:tav>
                                        <p:tav tm="100000">
                                          <p:val>
                                            <p:strVal val="#ppt_x"/>
                                          </p:val>
                                        </p:tav>
                                      </p:tavLst>
                                    </p:anim>
                                    <p:anim calcmode="lin" valueType="num">
                                      <p:cBhvr additive="base">
                                        <p:cTn id="152" dur="500" fill="hold"/>
                                        <p:tgtEl>
                                          <p:spTgt spid="6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additive="base">
                                        <p:cTn id="155" dur="500" fill="hold"/>
                                        <p:tgtEl>
                                          <p:spTgt spid="68"/>
                                        </p:tgtEl>
                                        <p:attrNameLst>
                                          <p:attrName>ppt_x</p:attrName>
                                        </p:attrNameLst>
                                      </p:cBhvr>
                                      <p:tavLst>
                                        <p:tav tm="0">
                                          <p:val>
                                            <p:strVal val="#ppt_x"/>
                                          </p:val>
                                        </p:tav>
                                        <p:tav tm="100000">
                                          <p:val>
                                            <p:strVal val="#ppt_x"/>
                                          </p:val>
                                        </p:tav>
                                      </p:tavLst>
                                    </p:anim>
                                    <p:anim calcmode="lin" valueType="num">
                                      <p:cBhvr additive="base">
                                        <p:cTn id="156" dur="500" fill="hold"/>
                                        <p:tgtEl>
                                          <p:spTgt spid="6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 calcmode="lin" valueType="num">
                                      <p:cBhvr additive="base">
                                        <p:cTn id="159" dur="500" fill="hold"/>
                                        <p:tgtEl>
                                          <p:spTgt spid="69"/>
                                        </p:tgtEl>
                                        <p:attrNameLst>
                                          <p:attrName>ppt_x</p:attrName>
                                        </p:attrNameLst>
                                      </p:cBhvr>
                                      <p:tavLst>
                                        <p:tav tm="0">
                                          <p:val>
                                            <p:strVal val="#ppt_x"/>
                                          </p:val>
                                        </p:tav>
                                        <p:tav tm="100000">
                                          <p:val>
                                            <p:strVal val="#ppt_x"/>
                                          </p:val>
                                        </p:tav>
                                      </p:tavLst>
                                    </p:anim>
                                    <p:anim calcmode="lin" valueType="num">
                                      <p:cBhvr additive="base">
                                        <p:cTn id="160" dur="500" fill="hold"/>
                                        <p:tgtEl>
                                          <p:spTgt spid="69"/>
                                        </p:tgtEl>
                                        <p:attrNameLst>
                                          <p:attrName>ppt_y</p:attrName>
                                        </p:attrNameLst>
                                      </p:cBhvr>
                                      <p:tavLst>
                                        <p:tav tm="0">
                                          <p:val>
                                            <p:strVal val="1+#ppt_h/2"/>
                                          </p:val>
                                        </p:tav>
                                        <p:tav tm="100000">
                                          <p:val>
                                            <p:strVal val="#ppt_y"/>
                                          </p:val>
                                        </p:tav>
                                      </p:tavLst>
                                    </p:anim>
                                  </p:childTnLst>
                                </p:cTn>
                              </p:par>
                              <p:par>
                                <p:cTn id="161" presetID="2" presetClass="entr" presetSubtype="12" fill="hold" grpId="0" nodeType="withEffect">
                                  <p:stCondLst>
                                    <p:cond delay="0"/>
                                  </p:stCondLst>
                                  <p:childTnLst>
                                    <p:set>
                                      <p:cBhvr>
                                        <p:cTn id="162" dur="1" fill="hold">
                                          <p:stCondLst>
                                            <p:cond delay="0"/>
                                          </p:stCondLst>
                                        </p:cTn>
                                        <p:tgtEl>
                                          <p:spTgt spid="70"/>
                                        </p:tgtEl>
                                        <p:attrNameLst>
                                          <p:attrName>style.visibility</p:attrName>
                                        </p:attrNameLst>
                                      </p:cBhvr>
                                      <p:to>
                                        <p:strVal val="visible"/>
                                      </p:to>
                                    </p:set>
                                    <p:anim calcmode="lin" valueType="num">
                                      <p:cBhvr additive="base">
                                        <p:cTn id="163" dur="500" fill="hold"/>
                                        <p:tgtEl>
                                          <p:spTgt spid="70"/>
                                        </p:tgtEl>
                                        <p:attrNameLst>
                                          <p:attrName>ppt_x</p:attrName>
                                        </p:attrNameLst>
                                      </p:cBhvr>
                                      <p:tavLst>
                                        <p:tav tm="0">
                                          <p:val>
                                            <p:strVal val="0-#ppt_w/2"/>
                                          </p:val>
                                        </p:tav>
                                        <p:tav tm="100000">
                                          <p:val>
                                            <p:strVal val="#ppt_x"/>
                                          </p:val>
                                        </p:tav>
                                      </p:tavLst>
                                    </p:anim>
                                    <p:anim calcmode="lin" valueType="num">
                                      <p:cBhvr additive="base">
                                        <p:cTn id="164" dur="500" fill="hold"/>
                                        <p:tgtEl>
                                          <p:spTgt spid="7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71"/>
                                        </p:tgtEl>
                                        <p:attrNameLst>
                                          <p:attrName>style.visibility</p:attrName>
                                        </p:attrNameLst>
                                      </p:cBhvr>
                                      <p:to>
                                        <p:strVal val="visible"/>
                                      </p:to>
                                    </p:set>
                                    <p:anim calcmode="lin" valueType="num">
                                      <p:cBhvr additive="base">
                                        <p:cTn id="167" dur="500" fill="hold"/>
                                        <p:tgtEl>
                                          <p:spTgt spid="71"/>
                                        </p:tgtEl>
                                        <p:attrNameLst>
                                          <p:attrName>ppt_x</p:attrName>
                                        </p:attrNameLst>
                                      </p:cBhvr>
                                      <p:tavLst>
                                        <p:tav tm="0">
                                          <p:val>
                                            <p:strVal val="#ppt_x"/>
                                          </p:val>
                                        </p:tav>
                                        <p:tav tm="100000">
                                          <p:val>
                                            <p:strVal val="#ppt_x"/>
                                          </p:val>
                                        </p:tav>
                                      </p:tavLst>
                                    </p:anim>
                                    <p:anim calcmode="lin" valueType="num">
                                      <p:cBhvr additive="base">
                                        <p:cTn id="168" dur="500" fill="hold"/>
                                        <p:tgtEl>
                                          <p:spTgt spid="71"/>
                                        </p:tgtEl>
                                        <p:attrNameLst>
                                          <p:attrName>ppt_y</p:attrName>
                                        </p:attrNameLst>
                                      </p:cBhvr>
                                      <p:tavLst>
                                        <p:tav tm="0">
                                          <p:val>
                                            <p:strVal val="1+#ppt_h/2"/>
                                          </p:val>
                                        </p:tav>
                                        <p:tav tm="100000">
                                          <p:val>
                                            <p:strVal val="#ppt_y"/>
                                          </p:val>
                                        </p:tav>
                                      </p:tavLst>
                                    </p:anim>
                                  </p:childTnLst>
                                </p:cTn>
                              </p:par>
                              <p:par>
                                <p:cTn id="169" presetID="2" presetClass="entr" presetSubtype="12" fill="hold" grpId="0" nodeType="withEffect">
                                  <p:stCondLst>
                                    <p:cond delay="0"/>
                                  </p:stCondLst>
                                  <p:childTnLst>
                                    <p:set>
                                      <p:cBhvr>
                                        <p:cTn id="170" dur="1" fill="hold">
                                          <p:stCondLst>
                                            <p:cond delay="0"/>
                                          </p:stCondLst>
                                        </p:cTn>
                                        <p:tgtEl>
                                          <p:spTgt spid="72"/>
                                        </p:tgtEl>
                                        <p:attrNameLst>
                                          <p:attrName>style.visibility</p:attrName>
                                        </p:attrNameLst>
                                      </p:cBhvr>
                                      <p:to>
                                        <p:strVal val="visible"/>
                                      </p:to>
                                    </p:set>
                                    <p:anim calcmode="lin" valueType="num">
                                      <p:cBhvr additive="base">
                                        <p:cTn id="171" dur="500" fill="hold"/>
                                        <p:tgtEl>
                                          <p:spTgt spid="72"/>
                                        </p:tgtEl>
                                        <p:attrNameLst>
                                          <p:attrName>ppt_x</p:attrName>
                                        </p:attrNameLst>
                                      </p:cBhvr>
                                      <p:tavLst>
                                        <p:tav tm="0">
                                          <p:val>
                                            <p:strVal val="0-#ppt_w/2"/>
                                          </p:val>
                                        </p:tav>
                                        <p:tav tm="100000">
                                          <p:val>
                                            <p:strVal val="#ppt_x"/>
                                          </p:val>
                                        </p:tav>
                                      </p:tavLst>
                                    </p:anim>
                                    <p:anim calcmode="lin" valueType="num">
                                      <p:cBhvr additive="base">
                                        <p:cTn id="172" dur="500" fill="hold"/>
                                        <p:tgtEl>
                                          <p:spTgt spid="7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73"/>
                                        </p:tgtEl>
                                        <p:attrNameLst>
                                          <p:attrName>style.visibility</p:attrName>
                                        </p:attrNameLst>
                                      </p:cBhvr>
                                      <p:to>
                                        <p:strVal val="visible"/>
                                      </p:to>
                                    </p:set>
                                    <p:anim calcmode="lin" valueType="num">
                                      <p:cBhvr additive="base">
                                        <p:cTn id="175" dur="500" fill="hold"/>
                                        <p:tgtEl>
                                          <p:spTgt spid="73"/>
                                        </p:tgtEl>
                                        <p:attrNameLst>
                                          <p:attrName>ppt_x</p:attrName>
                                        </p:attrNameLst>
                                      </p:cBhvr>
                                      <p:tavLst>
                                        <p:tav tm="0">
                                          <p:val>
                                            <p:strVal val="#ppt_x"/>
                                          </p:val>
                                        </p:tav>
                                        <p:tav tm="100000">
                                          <p:val>
                                            <p:strVal val="#ppt_x"/>
                                          </p:val>
                                        </p:tav>
                                      </p:tavLst>
                                    </p:anim>
                                    <p:anim calcmode="lin" valueType="num">
                                      <p:cBhvr additive="base">
                                        <p:cTn id="176" dur="500" fill="hold"/>
                                        <p:tgtEl>
                                          <p:spTgt spid="7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74"/>
                                        </p:tgtEl>
                                        <p:attrNameLst>
                                          <p:attrName>style.visibility</p:attrName>
                                        </p:attrNameLst>
                                      </p:cBhvr>
                                      <p:to>
                                        <p:strVal val="visible"/>
                                      </p:to>
                                    </p:set>
                                    <p:anim calcmode="lin" valueType="num">
                                      <p:cBhvr additive="base">
                                        <p:cTn id="179" dur="500" fill="hold"/>
                                        <p:tgtEl>
                                          <p:spTgt spid="74"/>
                                        </p:tgtEl>
                                        <p:attrNameLst>
                                          <p:attrName>ppt_x</p:attrName>
                                        </p:attrNameLst>
                                      </p:cBhvr>
                                      <p:tavLst>
                                        <p:tav tm="0">
                                          <p:val>
                                            <p:strVal val="#ppt_x"/>
                                          </p:val>
                                        </p:tav>
                                        <p:tav tm="100000">
                                          <p:val>
                                            <p:strVal val="#ppt_x"/>
                                          </p:val>
                                        </p:tav>
                                      </p:tavLst>
                                    </p:anim>
                                    <p:anim calcmode="lin" valueType="num">
                                      <p:cBhvr additive="base">
                                        <p:cTn id="180" dur="500" fill="hold"/>
                                        <p:tgtEl>
                                          <p:spTgt spid="7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75"/>
                                        </p:tgtEl>
                                        <p:attrNameLst>
                                          <p:attrName>style.visibility</p:attrName>
                                        </p:attrNameLst>
                                      </p:cBhvr>
                                      <p:to>
                                        <p:strVal val="visible"/>
                                      </p:to>
                                    </p:set>
                                    <p:anim calcmode="lin" valueType="num">
                                      <p:cBhvr additive="base">
                                        <p:cTn id="183" dur="500" fill="hold"/>
                                        <p:tgtEl>
                                          <p:spTgt spid="75"/>
                                        </p:tgtEl>
                                        <p:attrNameLst>
                                          <p:attrName>ppt_x</p:attrName>
                                        </p:attrNameLst>
                                      </p:cBhvr>
                                      <p:tavLst>
                                        <p:tav tm="0">
                                          <p:val>
                                            <p:strVal val="#ppt_x"/>
                                          </p:val>
                                        </p:tav>
                                        <p:tav tm="100000">
                                          <p:val>
                                            <p:strVal val="#ppt_x"/>
                                          </p:val>
                                        </p:tav>
                                      </p:tavLst>
                                    </p:anim>
                                    <p:anim calcmode="lin" valueType="num">
                                      <p:cBhvr additive="base">
                                        <p:cTn id="184" dur="500" fill="hold"/>
                                        <p:tgtEl>
                                          <p:spTgt spid="75"/>
                                        </p:tgtEl>
                                        <p:attrNameLst>
                                          <p:attrName>ppt_y</p:attrName>
                                        </p:attrNameLst>
                                      </p:cBhvr>
                                      <p:tavLst>
                                        <p:tav tm="0">
                                          <p:val>
                                            <p:strVal val="1+#ppt_h/2"/>
                                          </p:val>
                                        </p:tav>
                                        <p:tav tm="100000">
                                          <p:val>
                                            <p:strVal val="#ppt_y"/>
                                          </p:val>
                                        </p:tav>
                                      </p:tavLst>
                                    </p:anim>
                                  </p:childTnLst>
                                </p:cTn>
                              </p:par>
                              <p:par>
                                <p:cTn id="185" presetID="2" presetClass="entr" presetSubtype="8" fill="hold" nodeType="withEffect">
                                  <p:stCondLst>
                                    <p:cond delay="0"/>
                                  </p:stCondLst>
                                  <p:childTnLst>
                                    <p:set>
                                      <p:cBhvr>
                                        <p:cTn id="186" dur="1" fill="hold">
                                          <p:stCondLst>
                                            <p:cond delay="0"/>
                                          </p:stCondLst>
                                        </p:cTn>
                                        <p:tgtEl>
                                          <p:spTgt spid="76"/>
                                        </p:tgtEl>
                                        <p:attrNameLst>
                                          <p:attrName>style.visibility</p:attrName>
                                        </p:attrNameLst>
                                      </p:cBhvr>
                                      <p:to>
                                        <p:strVal val="visible"/>
                                      </p:to>
                                    </p:set>
                                    <p:anim calcmode="lin" valueType="num">
                                      <p:cBhvr additive="base">
                                        <p:cTn id="187" dur="500" fill="hold"/>
                                        <p:tgtEl>
                                          <p:spTgt spid="76"/>
                                        </p:tgtEl>
                                        <p:attrNameLst>
                                          <p:attrName>ppt_x</p:attrName>
                                        </p:attrNameLst>
                                      </p:cBhvr>
                                      <p:tavLst>
                                        <p:tav tm="0">
                                          <p:val>
                                            <p:strVal val="0-#ppt_w/2"/>
                                          </p:val>
                                        </p:tav>
                                        <p:tav tm="100000">
                                          <p:val>
                                            <p:strVal val="#ppt_x"/>
                                          </p:val>
                                        </p:tav>
                                      </p:tavLst>
                                    </p:anim>
                                    <p:anim calcmode="lin" valueType="num">
                                      <p:cBhvr additive="base">
                                        <p:cTn id="188" dur="500" fill="hold"/>
                                        <p:tgtEl>
                                          <p:spTgt spid="76"/>
                                        </p:tgtEl>
                                        <p:attrNameLst>
                                          <p:attrName>ppt_y</p:attrName>
                                        </p:attrNameLst>
                                      </p:cBhvr>
                                      <p:tavLst>
                                        <p:tav tm="0">
                                          <p:val>
                                            <p:strVal val="#ppt_y"/>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79"/>
                                        </p:tgtEl>
                                        <p:attrNameLst>
                                          <p:attrName>style.visibility</p:attrName>
                                        </p:attrNameLst>
                                      </p:cBhvr>
                                      <p:to>
                                        <p:strVal val="visible"/>
                                      </p:to>
                                    </p:set>
                                    <p:anim calcmode="lin" valueType="num">
                                      <p:cBhvr additive="base">
                                        <p:cTn id="191" dur="500" fill="hold"/>
                                        <p:tgtEl>
                                          <p:spTgt spid="79"/>
                                        </p:tgtEl>
                                        <p:attrNameLst>
                                          <p:attrName>ppt_x</p:attrName>
                                        </p:attrNameLst>
                                      </p:cBhvr>
                                      <p:tavLst>
                                        <p:tav tm="0">
                                          <p:val>
                                            <p:strVal val="#ppt_x"/>
                                          </p:val>
                                        </p:tav>
                                        <p:tav tm="100000">
                                          <p:val>
                                            <p:strVal val="#ppt_x"/>
                                          </p:val>
                                        </p:tav>
                                      </p:tavLst>
                                    </p:anim>
                                    <p:anim calcmode="lin" valueType="num">
                                      <p:cBhvr additive="base">
                                        <p:cTn id="192" dur="500" fill="hold"/>
                                        <p:tgtEl>
                                          <p:spTgt spid="79"/>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80"/>
                                        </p:tgtEl>
                                        <p:attrNameLst>
                                          <p:attrName>style.visibility</p:attrName>
                                        </p:attrNameLst>
                                      </p:cBhvr>
                                      <p:to>
                                        <p:strVal val="visible"/>
                                      </p:to>
                                    </p:set>
                                    <p:anim calcmode="lin" valueType="num">
                                      <p:cBhvr additive="base">
                                        <p:cTn id="195" dur="500" fill="hold"/>
                                        <p:tgtEl>
                                          <p:spTgt spid="80"/>
                                        </p:tgtEl>
                                        <p:attrNameLst>
                                          <p:attrName>ppt_x</p:attrName>
                                        </p:attrNameLst>
                                      </p:cBhvr>
                                      <p:tavLst>
                                        <p:tav tm="0">
                                          <p:val>
                                            <p:strVal val="#ppt_x"/>
                                          </p:val>
                                        </p:tav>
                                        <p:tav tm="100000">
                                          <p:val>
                                            <p:strVal val="#ppt_x"/>
                                          </p:val>
                                        </p:tav>
                                      </p:tavLst>
                                    </p:anim>
                                    <p:anim calcmode="lin" valueType="num">
                                      <p:cBhvr additive="base">
                                        <p:cTn id="196" dur="500" fill="hold"/>
                                        <p:tgtEl>
                                          <p:spTgt spid="80"/>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81"/>
                                        </p:tgtEl>
                                        <p:attrNameLst>
                                          <p:attrName>style.visibility</p:attrName>
                                        </p:attrNameLst>
                                      </p:cBhvr>
                                      <p:to>
                                        <p:strVal val="visible"/>
                                      </p:to>
                                    </p:set>
                                    <p:anim calcmode="lin" valueType="num">
                                      <p:cBhvr additive="base">
                                        <p:cTn id="199" dur="500" fill="hold"/>
                                        <p:tgtEl>
                                          <p:spTgt spid="81"/>
                                        </p:tgtEl>
                                        <p:attrNameLst>
                                          <p:attrName>ppt_x</p:attrName>
                                        </p:attrNameLst>
                                      </p:cBhvr>
                                      <p:tavLst>
                                        <p:tav tm="0">
                                          <p:val>
                                            <p:strVal val="#ppt_x"/>
                                          </p:val>
                                        </p:tav>
                                        <p:tav tm="100000">
                                          <p:val>
                                            <p:strVal val="#ppt_x"/>
                                          </p:val>
                                        </p:tav>
                                      </p:tavLst>
                                    </p:anim>
                                    <p:anim calcmode="lin" valueType="num">
                                      <p:cBhvr additive="base">
                                        <p:cTn id="200" dur="500" fill="hold"/>
                                        <p:tgtEl>
                                          <p:spTgt spid="81"/>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82"/>
                                        </p:tgtEl>
                                        <p:attrNameLst>
                                          <p:attrName>style.visibility</p:attrName>
                                        </p:attrNameLst>
                                      </p:cBhvr>
                                      <p:to>
                                        <p:strVal val="visible"/>
                                      </p:to>
                                    </p:set>
                                    <p:anim calcmode="lin" valueType="num">
                                      <p:cBhvr additive="base">
                                        <p:cTn id="203" dur="500" fill="hold"/>
                                        <p:tgtEl>
                                          <p:spTgt spid="82"/>
                                        </p:tgtEl>
                                        <p:attrNameLst>
                                          <p:attrName>ppt_x</p:attrName>
                                        </p:attrNameLst>
                                      </p:cBhvr>
                                      <p:tavLst>
                                        <p:tav tm="0">
                                          <p:val>
                                            <p:strVal val="#ppt_x"/>
                                          </p:val>
                                        </p:tav>
                                        <p:tav tm="100000">
                                          <p:val>
                                            <p:strVal val="#ppt_x"/>
                                          </p:val>
                                        </p:tav>
                                      </p:tavLst>
                                    </p:anim>
                                    <p:anim calcmode="lin" valueType="num">
                                      <p:cBhvr additive="base">
                                        <p:cTn id="204" dur="500" fill="hold"/>
                                        <p:tgtEl>
                                          <p:spTgt spid="82"/>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83"/>
                                        </p:tgtEl>
                                        <p:attrNameLst>
                                          <p:attrName>style.visibility</p:attrName>
                                        </p:attrNameLst>
                                      </p:cBhvr>
                                      <p:to>
                                        <p:strVal val="visible"/>
                                      </p:to>
                                    </p:set>
                                    <p:anim calcmode="lin" valueType="num">
                                      <p:cBhvr additive="base">
                                        <p:cTn id="207" dur="500" fill="hold"/>
                                        <p:tgtEl>
                                          <p:spTgt spid="83"/>
                                        </p:tgtEl>
                                        <p:attrNameLst>
                                          <p:attrName>ppt_x</p:attrName>
                                        </p:attrNameLst>
                                      </p:cBhvr>
                                      <p:tavLst>
                                        <p:tav tm="0">
                                          <p:val>
                                            <p:strVal val="#ppt_x"/>
                                          </p:val>
                                        </p:tav>
                                        <p:tav tm="100000">
                                          <p:val>
                                            <p:strVal val="#ppt_x"/>
                                          </p:val>
                                        </p:tav>
                                      </p:tavLst>
                                    </p:anim>
                                    <p:anim calcmode="lin" valueType="num">
                                      <p:cBhvr additive="base">
                                        <p:cTn id="208" dur="500" fill="hold"/>
                                        <p:tgtEl>
                                          <p:spTgt spid="83"/>
                                        </p:tgtEl>
                                        <p:attrNameLst>
                                          <p:attrName>ppt_y</p:attrName>
                                        </p:attrNameLst>
                                      </p:cBhvr>
                                      <p:tavLst>
                                        <p:tav tm="0">
                                          <p:val>
                                            <p:strVal val="1+#ppt_h/2"/>
                                          </p:val>
                                        </p:tav>
                                        <p:tav tm="100000">
                                          <p:val>
                                            <p:strVal val="#ppt_y"/>
                                          </p:val>
                                        </p:tav>
                                      </p:tavLst>
                                    </p:anim>
                                  </p:childTnLst>
                                </p:cTn>
                              </p:par>
                              <p:par>
                                <p:cTn id="209" presetID="2" presetClass="entr" presetSubtype="8" fill="hold" grpId="0" nodeType="withEffect">
                                  <p:stCondLst>
                                    <p:cond delay="0"/>
                                  </p:stCondLst>
                                  <p:childTnLst>
                                    <p:set>
                                      <p:cBhvr>
                                        <p:cTn id="210" dur="1" fill="hold">
                                          <p:stCondLst>
                                            <p:cond delay="0"/>
                                          </p:stCondLst>
                                        </p:cTn>
                                        <p:tgtEl>
                                          <p:spTgt spid="84"/>
                                        </p:tgtEl>
                                        <p:attrNameLst>
                                          <p:attrName>style.visibility</p:attrName>
                                        </p:attrNameLst>
                                      </p:cBhvr>
                                      <p:to>
                                        <p:strVal val="visible"/>
                                      </p:to>
                                    </p:set>
                                    <p:anim calcmode="lin" valueType="num">
                                      <p:cBhvr additive="base">
                                        <p:cTn id="211" dur="500" fill="hold"/>
                                        <p:tgtEl>
                                          <p:spTgt spid="84"/>
                                        </p:tgtEl>
                                        <p:attrNameLst>
                                          <p:attrName>ppt_x</p:attrName>
                                        </p:attrNameLst>
                                      </p:cBhvr>
                                      <p:tavLst>
                                        <p:tav tm="0">
                                          <p:val>
                                            <p:strVal val="0-#ppt_w/2"/>
                                          </p:val>
                                        </p:tav>
                                        <p:tav tm="100000">
                                          <p:val>
                                            <p:strVal val="#ppt_x"/>
                                          </p:val>
                                        </p:tav>
                                      </p:tavLst>
                                    </p:anim>
                                    <p:anim calcmode="lin" valueType="num">
                                      <p:cBhvr additive="base">
                                        <p:cTn id="212" dur="500" fill="hold"/>
                                        <p:tgtEl>
                                          <p:spTgt spid="84"/>
                                        </p:tgtEl>
                                        <p:attrNameLst>
                                          <p:attrName>ppt_y</p:attrName>
                                        </p:attrNameLst>
                                      </p:cBhvr>
                                      <p:tavLst>
                                        <p:tav tm="0">
                                          <p:val>
                                            <p:strVal val="#ppt_y"/>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85"/>
                                        </p:tgtEl>
                                        <p:attrNameLst>
                                          <p:attrName>style.visibility</p:attrName>
                                        </p:attrNameLst>
                                      </p:cBhvr>
                                      <p:to>
                                        <p:strVal val="visible"/>
                                      </p:to>
                                    </p:set>
                                    <p:anim calcmode="lin" valueType="num">
                                      <p:cBhvr additive="base">
                                        <p:cTn id="215" dur="500" fill="hold"/>
                                        <p:tgtEl>
                                          <p:spTgt spid="85"/>
                                        </p:tgtEl>
                                        <p:attrNameLst>
                                          <p:attrName>ppt_x</p:attrName>
                                        </p:attrNameLst>
                                      </p:cBhvr>
                                      <p:tavLst>
                                        <p:tav tm="0">
                                          <p:val>
                                            <p:strVal val="#ppt_x"/>
                                          </p:val>
                                        </p:tav>
                                        <p:tav tm="100000">
                                          <p:val>
                                            <p:strVal val="#ppt_x"/>
                                          </p:val>
                                        </p:tav>
                                      </p:tavLst>
                                    </p:anim>
                                    <p:anim calcmode="lin" valueType="num">
                                      <p:cBhvr additive="base">
                                        <p:cTn id="216" dur="500" fill="hold"/>
                                        <p:tgtEl>
                                          <p:spTgt spid="85"/>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86"/>
                                        </p:tgtEl>
                                        <p:attrNameLst>
                                          <p:attrName>style.visibility</p:attrName>
                                        </p:attrNameLst>
                                      </p:cBhvr>
                                      <p:to>
                                        <p:strVal val="visible"/>
                                      </p:to>
                                    </p:set>
                                    <p:anim calcmode="lin" valueType="num">
                                      <p:cBhvr additive="base">
                                        <p:cTn id="219" dur="500" fill="hold"/>
                                        <p:tgtEl>
                                          <p:spTgt spid="86"/>
                                        </p:tgtEl>
                                        <p:attrNameLst>
                                          <p:attrName>ppt_x</p:attrName>
                                        </p:attrNameLst>
                                      </p:cBhvr>
                                      <p:tavLst>
                                        <p:tav tm="0">
                                          <p:val>
                                            <p:strVal val="#ppt_x"/>
                                          </p:val>
                                        </p:tav>
                                        <p:tav tm="100000">
                                          <p:val>
                                            <p:strVal val="#ppt_x"/>
                                          </p:val>
                                        </p:tav>
                                      </p:tavLst>
                                    </p:anim>
                                    <p:anim calcmode="lin" valueType="num">
                                      <p:cBhvr additive="base">
                                        <p:cTn id="220" dur="500" fill="hold"/>
                                        <p:tgtEl>
                                          <p:spTgt spid="86"/>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87"/>
                                        </p:tgtEl>
                                        <p:attrNameLst>
                                          <p:attrName>style.visibility</p:attrName>
                                        </p:attrNameLst>
                                      </p:cBhvr>
                                      <p:to>
                                        <p:strVal val="visible"/>
                                      </p:to>
                                    </p:set>
                                    <p:anim calcmode="lin" valueType="num">
                                      <p:cBhvr additive="base">
                                        <p:cTn id="223" dur="500" fill="hold"/>
                                        <p:tgtEl>
                                          <p:spTgt spid="87"/>
                                        </p:tgtEl>
                                        <p:attrNameLst>
                                          <p:attrName>ppt_x</p:attrName>
                                        </p:attrNameLst>
                                      </p:cBhvr>
                                      <p:tavLst>
                                        <p:tav tm="0">
                                          <p:val>
                                            <p:strVal val="#ppt_x"/>
                                          </p:val>
                                        </p:tav>
                                        <p:tav tm="100000">
                                          <p:val>
                                            <p:strVal val="#ppt_x"/>
                                          </p:val>
                                        </p:tav>
                                      </p:tavLst>
                                    </p:anim>
                                    <p:anim calcmode="lin" valueType="num">
                                      <p:cBhvr additive="base">
                                        <p:cTn id="224" dur="500" fill="hold"/>
                                        <p:tgtEl>
                                          <p:spTgt spid="8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88"/>
                                        </p:tgtEl>
                                        <p:attrNameLst>
                                          <p:attrName>style.visibility</p:attrName>
                                        </p:attrNameLst>
                                      </p:cBhvr>
                                      <p:to>
                                        <p:strVal val="visible"/>
                                      </p:to>
                                    </p:set>
                                    <p:anim calcmode="lin" valueType="num">
                                      <p:cBhvr additive="base">
                                        <p:cTn id="227" dur="500" fill="hold"/>
                                        <p:tgtEl>
                                          <p:spTgt spid="88"/>
                                        </p:tgtEl>
                                        <p:attrNameLst>
                                          <p:attrName>ppt_x</p:attrName>
                                        </p:attrNameLst>
                                      </p:cBhvr>
                                      <p:tavLst>
                                        <p:tav tm="0">
                                          <p:val>
                                            <p:strVal val="#ppt_x"/>
                                          </p:val>
                                        </p:tav>
                                        <p:tav tm="100000">
                                          <p:val>
                                            <p:strVal val="#ppt_x"/>
                                          </p:val>
                                        </p:tav>
                                      </p:tavLst>
                                    </p:anim>
                                    <p:anim calcmode="lin" valueType="num">
                                      <p:cBhvr additive="base">
                                        <p:cTn id="228" dur="500" fill="hold"/>
                                        <p:tgtEl>
                                          <p:spTgt spid="88"/>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89"/>
                                        </p:tgtEl>
                                        <p:attrNameLst>
                                          <p:attrName>style.visibility</p:attrName>
                                        </p:attrNameLst>
                                      </p:cBhvr>
                                      <p:to>
                                        <p:strVal val="visible"/>
                                      </p:to>
                                    </p:set>
                                    <p:anim calcmode="lin" valueType="num">
                                      <p:cBhvr additive="base">
                                        <p:cTn id="231" dur="500" fill="hold"/>
                                        <p:tgtEl>
                                          <p:spTgt spid="89"/>
                                        </p:tgtEl>
                                        <p:attrNameLst>
                                          <p:attrName>ppt_x</p:attrName>
                                        </p:attrNameLst>
                                      </p:cBhvr>
                                      <p:tavLst>
                                        <p:tav tm="0">
                                          <p:val>
                                            <p:strVal val="#ppt_x"/>
                                          </p:val>
                                        </p:tav>
                                        <p:tav tm="100000">
                                          <p:val>
                                            <p:strVal val="#ppt_x"/>
                                          </p:val>
                                        </p:tav>
                                      </p:tavLst>
                                    </p:anim>
                                    <p:anim calcmode="lin" valueType="num">
                                      <p:cBhvr additive="base">
                                        <p:cTn id="232" dur="500" fill="hold"/>
                                        <p:tgtEl>
                                          <p:spTgt spid="89"/>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90"/>
                                        </p:tgtEl>
                                        <p:attrNameLst>
                                          <p:attrName>style.visibility</p:attrName>
                                        </p:attrNameLst>
                                      </p:cBhvr>
                                      <p:to>
                                        <p:strVal val="visible"/>
                                      </p:to>
                                    </p:set>
                                    <p:anim calcmode="lin" valueType="num">
                                      <p:cBhvr additive="base">
                                        <p:cTn id="235" dur="500" fill="hold"/>
                                        <p:tgtEl>
                                          <p:spTgt spid="90"/>
                                        </p:tgtEl>
                                        <p:attrNameLst>
                                          <p:attrName>ppt_x</p:attrName>
                                        </p:attrNameLst>
                                      </p:cBhvr>
                                      <p:tavLst>
                                        <p:tav tm="0">
                                          <p:val>
                                            <p:strVal val="#ppt_x"/>
                                          </p:val>
                                        </p:tav>
                                        <p:tav tm="100000">
                                          <p:val>
                                            <p:strVal val="#ppt_x"/>
                                          </p:val>
                                        </p:tav>
                                      </p:tavLst>
                                    </p:anim>
                                    <p:anim calcmode="lin" valueType="num">
                                      <p:cBhvr additive="base">
                                        <p:cTn id="236" dur="500" fill="hold"/>
                                        <p:tgtEl>
                                          <p:spTgt spid="90"/>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91"/>
                                        </p:tgtEl>
                                        <p:attrNameLst>
                                          <p:attrName>style.visibility</p:attrName>
                                        </p:attrNameLst>
                                      </p:cBhvr>
                                      <p:to>
                                        <p:strVal val="visible"/>
                                      </p:to>
                                    </p:set>
                                    <p:anim calcmode="lin" valueType="num">
                                      <p:cBhvr additive="base">
                                        <p:cTn id="239" dur="500" fill="hold"/>
                                        <p:tgtEl>
                                          <p:spTgt spid="91"/>
                                        </p:tgtEl>
                                        <p:attrNameLst>
                                          <p:attrName>ppt_x</p:attrName>
                                        </p:attrNameLst>
                                      </p:cBhvr>
                                      <p:tavLst>
                                        <p:tav tm="0">
                                          <p:val>
                                            <p:strVal val="#ppt_x"/>
                                          </p:val>
                                        </p:tav>
                                        <p:tav tm="100000">
                                          <p:val>
                                            <p:strVal val="#ppt_x"/>
                                          </p:val>
                                        </p:tav>
                                      </p:tavLst>
                                    </p:anim>
                                    <p:anim calcmode="lin" valueType="num">
                                      <p:cBhvr additive="base">
                                        <p:cTn id="240" dur="500" fill="hold"/>
                                        <p:tgtEl>
                                          <p:spTgt spid="91"/>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92"/>
                                        </p:tgtEl>
                                        <p:attrNameLst>
                                          <p:attrName>style.visibility</p:attrName>
                                        </p:attrNameLst>
                                      </p:cBhvr>
                                      <p:to>
                                        <p:strVal val="visible"/>
                                      </p:to>
                                    </p:set>
                                    <p:anim calcmode="lin" valueType="num">
                                      <p:cBhvr additive="base">
                                        <p:cTn id="243" dur="500" fill="hold"/>
                                        <p:tgtEl>
                                          <p:spTgt spid="92"/>
                                        </p:tgtEl>
                                        <p:attrNameLst>
                                          <p:attrName>ppt_x</p:attrName>
                                        </p:attrNameLst>
                                      </p:cBhvr>
                                      <p:tavLst>
                                        <p:tav tm="0">
                                          <p:val>
                                            <p:strVal val="#ppt_x"/>
                                          </p:val>
                                        </p:tav>
                                        <p:tav tm="100000">
                                          <p:val>
                                            <p:strVal val="#ppt_x"/>
                                          </p:val>
                                        </p:tav>
                                      </p:tavLst>
                                    </p:anim>
                                    <p:anim calcmode="lin" valueType="num">
                                      <p:cBhvr additive="base">
                                        <p:cTn id="244" dur="500" fill="hold"/>
                                        <p:tgtEl>
                                          <p:spTgt spid="9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93"/>
                                        </p:tgtEl>
                                        <p:attrNameLst>
                                          <p:attrName>style.visibility</p:attrName>
                                        </p:attrNameLst>
                                      </p:cBhvr>
                                      <p:to>
                                        <p:strVal val="visible"/>
                                      </p:to>
                                    </p:set>
                                    <p:anim calcmode="lin" valueType="num">
                                      <p:cBhvr additive="base">
                                        <p:cTn id="247" dur="500" fill="hold"/>
                                        <p:tgtEl>
                                          <p:spTgt spid="93"/>
                                        </p:tgtEl>
                                        <p:attrNameLst>
                                          <p:attrName>ppt_x</p:attrName>
                                        </p:attrNameLst>
                                      </p:cBhvr>
                                      <p:tavLst>
                                        <p:tav tm="0">
                                          <p:val>
                                            <p:strVal val="#ppt_x"/>
                                          </p:val>
                                        </p:tav>
                                        <p:tav tm="100000">
                                          <p:val>
                                            <p:strVal val="#ppt_x"/>
                                          </p:val>
                                        </p:tav>
                                      </p:tavLst>
                                    </p:anim>
                                    <p:anim calcmode="lin" valueType="num">
                                      <p:cBhvr additive="base">
                                        <p:cTn id="248" dur="500" fill="hold"/>
                                        <p:tgtEl>
                                          <p:spTgt spid="93"/>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94"/>
                                        </p:tgtEl>
                                        <p:attrNameLst>
                                          <p:attrName>style.visibility</p:attrName>
                                        </p:attrNameLst>
                                      </p:cBhvr>
                                      <p:to>
                                        <p:strVal val="visible"/>
                                      </p:to>
                                    </p:set>
                                    <p:anim calcmode="lin" valueType="num">
                                      <p:cBhvr additive="base">
                                        <p:cTn id="251" dur="500" fill="hold"/>
                                        <p:tgtEl>
                                          <p:spTgt spid="94"/>
                                        </p:tgtEl>
                                        <p:attrNameLst>
                                          <p:attrName>ppt_x</p:attrName>
                                        </p:attrNameLst>
                                      </p:cBhvr>
                                      <p:tavLst>
                                        <p:tav tm="0">
                                          <p:val>
                                            <p:strVal val="#ppt_x"/>
                                          </p:val>
                                        </p:tav>
                                        <p:tav tm="100000">
                                          <p:val>
                                            <p:strVal val="#ppt_x"/>
                                          </p:val>
                                        </p:tav>
                                      </p:tavLst>
                                    </p:anim>
                                    <p:anim calcmode="lin" valueType="num">
                                      <p:cBhvr additive="base">
                                        <p:cTn id="252" dur="500" fill="hold"/>
                                        <p:tgtEl>
                                          <p:spTgt spid="94"/>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95"/>
                                        </p:tgtEl>
                                        <p:attrNameLst>
                                          <p:attrName>style.visibility</p:attrName>
                                        </p:attrNameLst>
                                      </p:cBhvr>
                                      <p:to>
                                        <p:strVal val="visible"/>
                                      </p:to>
                                    </p:set>
                                    <p:anim calcmode="lin" valueType="num">
                                      <p:cBhvr additive="base">
                                        <p:cTn id="255" dur="500" fill="hold"/>
                                        <p:tgtEl>
                                          <p:spTgt spid="95"/>
                                        </p:tgtEl>
                                        <p:attrNameLst>
                                          <p:attrName>ppt_x</p:attrName>
                                        </p:attrNameLst>
                                      </p:cBhvr>
                                      <p:tavLst>
                                        <p:tav tm="0">
                                          <p:val>
                                            <p:strVal val="#ppt_x"/>
                                          </p:val>
                                        </p:tav>
                                        <p:tav tm="100000">
                                          <p:val>
                                            <p:strVal val="#ppt_x"/>
                                          </p:val>
                                        </p:tav>
                                      </p:tavLst>
                                    </p:anim>
                                    <p:anim calcmode="lin" valueType="num">
                                      <p:cBhvr additive="base">
                                        <p:cTn id="256" dur="500" fill="hold"/>
                                        <p:tgtEl>
                                          <p:spTgt spid="95"/>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96"/>
                                        </p:tgtEl>
                                        <p:attrNameLst>
                                          <p:attrName>style.visibility</p:attrName>
                                        </p:attrNameLst>
                                      </p:cBhvr>
                                      <p:to>
                                        <p:strVal val="visible"/>
                                      </p:to>
                                    </p:set>
                                    <p:anim calcmode="lin" valueType="num">
                                      <p:cBhvr additive="base">
                                        <p:cTn id="259" dur="500" fill="hold"/>
                                        <p:tgtEl>
                                          <p:spTgt spid="96"/>
                                        </p:tgtEl>
                                        <p:attrNameLst>
                                          <p:attrName>ppt_x</p:attrName>
                                        </p:attrNameLst>
                                      </p:cBhvr>
                                      <p:tavLst>
                                        <p:tav tm="0">
                                          <p:val>
                                            <p:strVal val="#ppt_x"/>
                                          </p:val>
                                        </p:tav>
                                        <p:tav tm="100000">
                                          <p:val>
                                            <p:strVal val="#ppt_x"/>
                                          </p:val>
                                        </p:tav>
                                      </p:tavLst>
                                    </p:anim>
                                    <p:anim calcmode="lin" valueType="num">
                                      <p:cBhvr additive="base">
                                        <p:cTn id="260" dur="500" fill="hold"/>
                                        <p:tgtEl>
                                          <p:spTgt spid="96"/>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97"/>
                                        </p:tgtEl>
                                        <p:attrNameLst>
                                          <p:attrName>style.visibility</p:attrName>
                                        </p:attrNameLst>
                                      </p:cBhvr>
                                      <p:to>
                                        <p:strVal val="visible"/>
                                      </p:to>
                                    </p:set>
                                    <p:anim calcmode="lin" valueType="num">
                                      <p:cBhvr additive="base">
                                        <p:cTn id="263" dur="500" fill="hold"/>
                                        <p:tgtEl>
                                          <p:spTgt spid="97"/>
                                        </p:tgtEl>
                                        <p:attrNameLst>
                                          <p:attrName>ppt_x</p:attrName>
                                        </p:attrNameLst>
                                      </p:cBhvr>
                                      <p:tavLst>
                                        <p:tav tm="0">
                                          <p:val>
                                            <p:strVal val="#ppt_x"/>
                                          </p:val>
                                        </p:tav>
                                        <p:tav tm="100000">
                                          <p:val>
                                            <p:strVal val="#ppt_x"/>
                                          </p:val>
                                        </p:tav>
                                      </p:tavLst>
                                    </p:anim>
                                    <p:anim calcmode="lin" valueType="num">
                                      <p:cBhvr additive="base">
                                        <p:cTn id="264" dur="500" fill="hold"/>
                                        <p:tgtEl>
                                          <p:spTgt spid="97"/>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98"/>
                                        </p:tgtEl>
                                        <p:attrNameLst>
                                          <p:attrName>style.visibility</p:attrName>
                                        </p:attrNameLst>
                                      </p:cBhvr>
                                      <p:to>
                                        <p:strVal val="visible"/>
                                      </p:to>
                                    </p:set>
                                    <p:anim calcmode="lin" valueType="num">
                                      <p:cBhvr additive="base">
                                        <p:cTn id="267" dur="500" fill="hold"/>
                                        <p:tgtEl>
                                          <p:spTgt spid="98"/>
                                        </p:tgtEl>
                                        <p:attrNameLst>
                                          <p:attrName>ppt_x</p:attrName>
                                        </p:attrNameLst>
                                      </p:cBhvr>
                                      <p:tavLst>
                                        <p:tav tm="0">
                                          <p:val>
                                            <p:strVal val="#ppt_x"/>
                                          </p:val>
                                        </p:tav>
                                        <p:tav tm="100000">
                                          <p:val>
                                            <p:strVal val="#ppt_x"/>
                                          </p:val>
                                        </p:tav>
                                      </p:tavLst>
                                    </p:anim>
                                    <p:anim calcmode="lin" valueType="num">
                                      <p:cBhvr additive="base">
                                        <p:cTn id="268" dur="500" fill="hold"/>
                                        <p:tgtEl>
                                          <p:spTgt spid="98"/>
                                        </p:tgtEl>
                                        <p:attrNameLst>
                                          <p:attrName>ppt_y</p:attrName>
                                        </p:attrNameLst>
                                      </p:cBhvr>
                                      <p:tavLst>
                                        <p:tav tm="0">
                                          <p:val>
                                            <p:strVal val="1+#ppt_h/2"/>
                                          </p:val>
                                        </p:tav>
                                        <p:tav tm="100000">
                                          <p:val>
                                            <p:strVal val="#ppt_y"/>
                                          </p:val>
                                        </p:tav>
                                      </p:tavLst>
                                    </p:anim>
                                  </p:childTnLst>
                                </p:cTn>
                              </p:par>
                              <p:par>
                                <p:cTn id="269" presetID="2" presetClass="entr" presetSubtype="1" fill="hold" grpId="0" nodeType="withEffect">
                                  <p:stCondLst>
                                    <p:cond delay="0"/>
                                  </p:stCondLst>
                                  <p:childTnLst>
                                    <p:set>
                                      <p:cBhvr>
                                        <p:cTn id="270" dur="1" fill="hold">
                                          <p:stCondLst>
                                            <p:cond delay="0"/>
                                          </p:stCondLst>
                                        </p:cTn>
                                        <p:tgtEl>
                                          <p:spTgt spid="99"/>
                                        </p:tgtEl>
                                        <p:attrNameLst>
                                          <p:attrName>style.visibility</p:attrName>
                                        </p:attrNameLst>
                                      </p:cBhvr>
                                      <p:to>
                                        <p:strVal val="visible"/>
                                      </p:to>
                                    </p:set>
                                    <p:anim calcmode="lin" valueType="num">
                                      <p:cBhvr additive="base">
                                        <p:cTn id="271" dur="500" fill="hold"/>
                                        <p:tgtEl>
                                          <p:spTgt spid="99"/>
                                        </p:tgtEl>
                                        <p:attrNameLst>
                                          <p:attrName>ppt_x</p:attrName>
                                        </p:attrNameLst>
                                      </p:cBhvr>
                                      <p:tavLst>
                                        <p:tav tm="0">
                                          <p:val>
                                            <p:strVal val="#ppt_x"/>
                                          </p:val>
                                        </p:tav>
                                        <p:tav tm="100000">
                                          <p:val>
                                            <p:strVal val="#ppt_x"/>
                                          </p:val>
                                        </p:tav>
                                      </p:tavLst>
                                    </p:anim>
                                    <p:anim calcmode="lin" valueType="num">
                                      <p:cBhvr additive="base">
                                        <p:cTn id="272" dur="500" fill="hold"/>
                                        <p:tgtEl>
                                          <p:spTgt spid="99"/>
                                        </p:tgtEl>
                                        <p:attrNameLst>
                                          <p:attrName>ppt_y</p:attrName>
                                        </p:attrNameLst>
                                      </p:cBhvr>
                                      <p:tavLst>
                                        <p:tav tm="0">
                                          <p:val>
                                            <p:strVal val="0-#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00"/>
                                        </p:tgtEl>
                                        <p:attrNameLst>
                                          <p:attrName>style.visibility</p:attrName>
                                        </p:attrNameLst>
                                      </p:cBhvr>
                                      <p:to>
                                        <p:strVal val="visible"/>
                                      </p:to>
                                    </p:set>
                                    <p:anim calcmode="lin" valueType="num">
                                      <p:cBhvr additive="base">
                                        <p:cTn id="275" dur="500" fill="hold"/>
                                        <p:tgtEl>
                                          <p:spTgt spid="100"/>
                                        </p:tgtEl>
                                        <p:attrNameLst>
                                          <p:attrName>ppt_x</p:attrName>
                                        </p:attrNameLst>
                                      </p:cBhvr>
                                      <p:tavLst>
                                        <p:tav tm="0">
                                          <p:val>
                                            <p:strVal val="#ppt_x"/>
                                          </p:val>
                                        </p:tav>
                                        <p:tav tm="100000">
                                          <p:val>
                                            <p:strVal val="#ppt_x"/>
                                          </p:val>
                                        </p:tav>
                                      </p:tavLst>
                                    </p:anim>
                                    <p:anim calcmode="lin" valueType="num">
                                      <p:cBhvr additive="base">
                                        <p:cTn id="276" dur="500" fill="hold"/>
                                        <p:tgtEl>
                                          <p:spTgt spid="100"/>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1"/>
                                        </p:tgtEl>
                                        <p:attrNameLst>
                                          <p:attrName>style.visibility</p:attrName>
                                        </p:attrNameLst>
                                      </p:cBhvr>
                                      <p:to>
                                        <p:strVal val="visible"/>
                                      </p:to>
                                    </p:set>
                                    <p:anim calcmode="lin" valueType="num">
                                      <p:cBhvr additive="base">
                                        <p:cTn id="279" dur="500" fill="hold"/>
                                        <p:tgtEl>
                                          <p:spTgt spid="101"/>
                                        </p:tgtEl>
                                        <p:attrNameLst>
                                          <p:attrName>ppt_x</p:attrName>
                                        </p:attrNameLst>
                                      </p:cBhvr>
                                      <p:tavLst>
                                        <p:tav tm="0">
                                          <p:val>
                                            <p:strVal val="#ppt_x"/>
                                          </p:val>
                                        </p:tav>
                                        <p:tav tm="100000">
                                          <p:val>
                                            <p:strVal val="#ppt_x"/>
                                          </p:val>
                                        </p:tav>
                                      </p:tavLst>
                                    </p:anim>
                                    <p:anim calcmode="lin" valueType="num">
                                      <p:cBhvr additive="base">
                                        <p:cTn id="280" dur="500" fill="hold"/>
                                        <p:tgtEl>
                                          <p:spTgt spid="101"/>
                                        </p:tgtEl>
                                        <p:attrNameLst>
                                          <p:attrName>ppt_y</p:attrName>
                                        </p:attrNameLst>
                                      </p:cBhvr>
                                      <p:tavLst>
                                        <p:tav tm="0">
                                          <p:val>
                                            <p:strVal val="1+#ppt_h/2"/>
                                          </p:val>
                                        </p:tav>
                                        <p:tav tm="100000">
                                          <p:val>
                                            <p:strVal val="#ppt_y"/>
                                          </p:val>
                                        </p:tav>
                                      </p:tavLst>
                                    </p:anim>
                                  </p:childTnLst>
                                </p:cTn>
                              </p:par>
                              <p:par>
                                <p:cTn id="281" presetID="2" presetClass="entr" presetSubtype="3" fill="hold" grpId="0" nodeType="withEffect">
                                  <p:stCondLst>
                                    <p:cond delay="0"/>
                                  </p:stCondLst>
                                  <p:childTnLst>
                                    <p:set>
                                      <p:cBhvr>
                                        <p:cTn id="282" dur="1" fill="hold">
                                          <p:stCondLst>
                                            <p:cond delay="0"/>
                                          </p:stCondLst>
                                        </p:cTn>
                                        <p:tgtEl>
                                          <p:spTgt spid="102"/>
                                        </p:tgtEl>
                                        <p:attrNameLst>
                                          <p:attrName>style.visibility</p:attrName>
                                        </p:attrNameLst>
                                      </p:cBhvr>
                                      <p:to>
                                        <p:strVal val="visible"/>
                                      </p:to>
                                    </p:set>
                                    <p:anim calcmode="lin" valueType="num">
                                      <p:cBhvr additive="base">
                                        <p:cTn id="283" dur="500" fill="hold"/>
                                        <p:tgtEl>
                                          <p:spTgt spid="102"/>
                                        </p:tgtEl>
                                        <p:attrNameLst>
                                          <p:attrName>ppt_x</p:attrName>
                                        </p:attrNameLst>
                                      </p:cBhvr>
                                      <p:tavLst>
                                        <p:tav tm="0">
                                          <p:val>
                                            <p:strVal val="1+#ppt_w/2"/>
                                          </p:val>
                                        </p:tav>
                                        <p:tav tm="100000">
                                          <p:val>
                                            <p:strVal val="#ppt_x"/>
                                          </p:val>
                                        </p:tav>
                                      </p:tavLst>
                                    </p:anim>
                                    <p:anim calcmode="lin" valueType="num">
                                      <p:cBhvr additive="base">
                                        <p:cTn id="284" dur="500" fill="hold"/>
                                        <p:tgtEl>
                                          <p:spTgt spid="102"/>
                                        </p:tgtEl>
                                        <p:attrNameLst>
                                          <p:attrName>ppt_y</p:attrName>
                                        </p:attrNameLst>
                                      </p:cBhvr>
                                      <p:tavLst>
                                        <p:tav tm="0">
                                          <p:val>
                                            <p:strVal val="0-#ppt_h/2"/>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103"/>
                                        </p:tgtEl>
                                        <p:attrNameLst>
                                          <p:attrName>style.visibility</p:attrName>
                                        </p:attrNameLst>
                                      </p:cBhvr>
                                      <p:to>
                                        <p:strVal val="visible"/>
                                      </p:to>
                                    </p:set>
                                    <p:anim calcmode="lin" valueType="num">
                                      <p:cBhvr additive="base">
                                        <p:cTn id="287" dur="500" fill="hold"/>
                                        <p:tgtEl>
                                          <p:spTgt spid="103"/>
                                        </p:tgtEl>
                                        <p:attrNameLst>
                                          <p:attrName>ppt_x</p:attrName>
                                        </p:attrNameLst>
                                      </p:cBhvr>
                                      <p:tavLst>
                                        <p:tav tm="0">
                                          <p:val>
                                            <p:strVal val="1+#ppt_w/2"/>
                                          </p:val>
                                        </p:tav>
                                        <p:tav tm="100000">
                                          <p:val>
                                            <p:strVal val="#ppt_x"/>
                                          </p:val>
                                        </p:tav>
                                      </p:tavLst>
                                    </p:anim>
                                    <p:anim calcmode="lin" valueType="num">
                                      <p:cBhvr additive="base">
                                        <p:cTn id="288" dur="500" fill="hold"/>
                                        <p:tgtEl>
                                          <p:spTgt spid="103"/>
                                        </p:tgtEl>
                                        <p:attrNameLst>
                                          <p:attrName>ppt_y</p:attrName>
                                        </p:attrNameLst>
                                      </p:cBhvr>
                                      <p:tavLst>
                                        <p:tav tm="0">
                                          <p:val>
                                            <p:strVal val="#ppt_y"/>
                                          </p:val>
                                        </p:tav>
                                        <p:tav tm="100000">
                                          <p:val>
                                            <p:strVal val="#ppt_y"/>
                                          </p:val>
                                        </p:tav>
                                      </p:tavLst>
                                    </p:anim>
                                  </p:childTnLst>
                                </p:cTn>
                              </p:par>
                              <p:par>
                                <p:cTn id="289" presetID="2" presetClass="entr" presetSubtype="12" fill="hold" grpId="0" nodeType="withEffect">
                                  <p:stCondLst>
                                    <p:cond delay="0"/>
                                  </p:stCondLst>
                                  <p:childTnLst>
                                    <p:set>
                                      <p:cBhvr>
                                        <p:cTn id="290" dur="1" fill="hold">
                                          <p:stCondLst>
                                            <p:cond delay="0"/>
                                          </p:stCondLst>
                                        </p:cTn>
                                        <p:tgtEl>
                                          <p:spTgt spid="104"/>
                                        </p:tgtEl>
                                        <p:attrNameLst>
                                          <p:attrName>style.visibility</p:attrName>
                                        </p:attrNameLst>
                                      </p:cBhvr>
                                      <p:to>
                                        <p:strVal val="visible"/>
                                      </p:to>
                                    </p:set>
                                    <p:anim calcmode="lin" valueType="num">
                                      <p:cBhvr additive="base">
                                        <p:cTn id="291" dur="500" fill="hold"/>
                                        <p:tgtEl>
                                          <p:spTgt spid="104"/>
                                        </p:tgtEl>
                                        <p:attrNameLst>
                                          <p:attrName>ppt_x</p:attrName>
                                        </p:attrNameLst>
                                      </p:cBhvr>
                                      <p:tavLst>
                                        <p:tav tm="0">
                                          <p:val>
                                            <p:strVal val="0-#ppt_w/2"/>
                                          </p:val>
                                        </p:tav>
                                        <p:tav tm="100000">
                                          <p:val>
                                            <p:strVal val="#ppt_x"/>
                                          </p:val>
                                        </p:tav>
                                      </p:tavLst>
                                    </p:anim>
                                    <p:anim calcmode="lin" valueType="num">
                                      <p:cBhvr additive="base">
                                        <p:cTn id="292" dur="500" fill="hold"/>
                                        <p:tgtEl>
                                          <p:spTgt spid="104"/>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05"/>
                                        </p:tgtEl>
                                        <p:attrNameLst>
                                          <p:attrName>style.visibility</p:attrName>
                                        </p:attrNameLst>
                                      </p:cBhvr>
                                      <p:to>
                                        <p:strVal val="visible"/>
                                      </p:to>
                                    </p:set>
                                    <p:anim calcmode="lin" valueType="num">
                                      <p:cBhvr additive="base">
                                        <p:cTn id="295" dur="500" fill="hold"/>
                                        <p:tgtEl>
                                          <p:spTgt spid="105"/>
                                        </p:tgtEl>
                                        <p:attrNameLst>
                                          <p:attrName>ppt_x</p:attrName>
                                        </p:attrNameLst>
                                      </p:cBhvr>
                                      <p:tavLst>
                                        <p:tav tm="0">
                                          <p:val>
                                            <p:strVal val="#ppt_x"/>
                                          </p:val>
                                        </p:tav>
                                        <p:tav tm="100000">
                                          <p:val>
                                            <p:strVal val="#ppt_x"/>
                                          </p:val>
                                        </p:tav>
                                      </p:tavLst>
                                    </p:anim>
                                    <p:anim calcmode="lin" valueType="num">
                                      <p:cBhvr additive="base">
                                        <p:cTn id="296" dur="500" fill="hold"/>
                                        <p:tgtEl>
                                          <p:spTgt spid="105"/>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06"/>
                                        </p:tgtEl>
                                        <p:attrNameLst>
                                          <p:attrName>style.visibility</p:attrName>
                                        </p:attrNameLst>
                                      </p:cBhvr>
                                      <p:to>
                                        <p:strVal val="visible"/>
                                      </p:to>
                                    </p:set>
                                    <p:anim calcmode="lin" valueType="num">
                                      <p:cBhvr additive="base">
                                        <p:cTn id="299" dur="500" fill="hold"/>
                                        <p:tgtEl>
                                          <p:spTgt spid="106"/>
                                        </p:tgtEl>
                                        <p:attrNameLst>
                                          <p:attrName>ppt_x</p:attrName>
                                        </p:attrNameLst>
                                      </p:cBhvr>
                                      <p:tavLst>
                                        <p:tav tm="0">
                                          <p:val>
                                            <p:strVal val="#ppt_x"/>
                                          </p:val>
                                        </p:tav>
                                        <p:tav tm="100000">
                                          <p:val>
                                            <p:strVal val="#ppt_x"/>
                                          </p:val>
                                        </p:tav>
                                      </p:tavLst>
                                    </p:anim>
                                    <p:anim calcmode="lin" valueType="num">
                                      <p:cBhvr additive="base">
                                        <p:cTn id="300" dur="500" fill="hold"/>
                                        <p:tgtEl>
                                          <p:spTgt spid="106"/>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07"/>
                                        </p:tgtEl>
                                        <p:attrNameLst>
                                          <p:attrName>style.visibility</p:attrName>
                                        </p:attrNameLst>
                                      </p:cBhvr>
                                      <p:to>
                                        <p:strVal val="visible"/>
                                      </p:to>
                                    </p:set>
                                    <p:anim calcmode="lin" valueType="num">
                                      <p:cBhvr additive="base">
                                        <p:cTn id="303" dur="500" fill="hold"/>
                                        <p:tgtEl>
                                          <p:spTgt spid="107"/>
                                        </p:tgtEl>
                                        <p:attrNameLst>
                                          <p:attrName>ppt_x</p:attrName>
                                        </p:attrNameLst>
                                      </p:cBhvr>
                                      <p:tavLst>
                                        <p:tav tm="0">
                                          <p:val>
                                            <p:strVal val="#ppt_x"/>
                                          </p:val>
                                        </p:tav>
                                        <p:tav tm="100000">
                                          <p:val>
                                            <p:strVal val="#ppt_x"/>
                                          </p:val>
                                        </p:tav>
                                      </p:tavLst>
                                    </p:anim>
                                    <p:anim calcmode="lin" valueType="num">
                                      <p:cBhvr additive="base">
                                        <p:cTn id="304" dur="500" fill="hold"/>
                                        <p:tgtEl>
                                          <p:spTgt spid="107"/>
                                        </p:tgtEl>
                                        <p:attrNameLst>
                                          <p:attrName>ppt_y</p:attrName>
                                        </p:attrNameLst>
                                      </p:cBhvr>
                                      <p:tavLst>
                                        <p:tav tm="0">
                                          <p:val>
                                            <p:strVal val="1+#ppt_h/2"/>
                                          </p:val>
                                        </p:tav>
                                        <p:tav tm="100000">
                                          <p:val>
                                            <p:strVal val="#ppt_y"/>
                                          </p:val>
                                        </p:tav>
                                      </p:tavLst>
                                    </p:anim>
                                  </p:childTnLst>
                                </p:cTn>
                              </p:par>
                              <p:par>
                                <p:cTn id="305" presetID="2" presetClass="entr" presetSubtype="8" fill="hold" grpId="0" nodeType="withEffect">
                                  <p:stCondLst>
                                    <p:cond delay="0"/>
                                  </p:stCondLst>
                                  <p:childTnLst>
                                    <p:set>
                                      <p:cBhvr>
                                        <p:cTn id="306" dur="1" fill="hold">
                                          <p:stCondLst>
                                            <p:cond delay="0"/>
                                          </p:stCondLst>
                                        </p:cTn>
                                        <p:tgtEl>
                                          <p:spTgt spid="108"/>
                                        </p:tgtEl>
                                        <p:attrNameLst>
                                          <p:attrName>style.visibility</p:attrName>
                                        </p:attrNameLst>
                                      </p:cBhvr>
                                      <p:to>
                                        <p:strVal val="visible"/>
                                      </p:to>
                                    </p:set>
                                    <p:anim calcmode="lin" valueType="num">
                                      <p:cBhvr additive="base">
                                        <p:cTn id="307" dur="500" fill="hold"/>
                                        <p:tgtEl>
                                          <p:spTgt spid="108"/>
                                        </p:tgtEl>
                                        <p:attrNameLst>
                                          <p:attrName>ppt_x</p:attrName>
                                        </p:attrNameLst>
                                      </p:cBhvr>
                                      <p:tavLst>
                                        <p:tav tm="0">
                                          <p:val>
                                            <p:strVal val="0-#ppt_w/2"/>
                                          </p:val>
                                        </p:tav>
                                        <p:tav tm="100000">
                                          <p:val>
                                            <p:strVal val="#ppt_x"/>
                                          </p:val>
                                        </p:tav>
                                      </p:tavLst>
                                    </p:anim>
                                    <p:anim calcmode="lin" valueType="num">
                                      <p:cBhvr additive="base">
                                        <p:cTn id="308" dur="500" fill="hold"/>
                                        <p:tgtEl>
                                          <p:spTgt spid="108"/>
                                        </p:tgtEl>
                                        <p:attrNameLst>
                                          <p:attrName>ppt_y</p:attrName>
                                        </p:attrNameLst>
                                      </p:cBhvr>
                                      <p:tavLst>
                                        <p:tav tm="0">
                                          <p:val>
                                            <p:strVal val="#ppt_y"/>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09"/>
                                        </p:tgtEl>
                                        <p:attrNameLst>
                                          <p:attrName>style.visibility</p:attrName>
                                        </p:attrNameLst>
                                      </p:cBhvr>
                                      <p:to>
                                        <p:strVal val="visible"/>
                                      </p:to>
                                    </p:set>
                                    <p:anim calcmode="lin" valueType="num">
                                      <p:cBhvr additive="base">
                                        <p:cTn id="311" dur="500" fill="hold"/>
                                        <p:tgtEl>
                                          <p:spTgt spid="109"/>
                                        </p:tgtEl>
                                        <p:attrNameLst>
                                          <p:attrName>ppt_x</p:attrName>
                                        </p:attrNameLst>
                                      </p:cBhvr>
                                      <p:tavLst>
                                        <p:tav tm="0">
                                          <p:val>
                                            <p:strVal val="#ppt_x"/>
                                          </p:val>
                                        </p:tav>
                                        <p:tav tm="100000">
                                          <p:val>
                                            <p:strVal val="#ppt_x"/>
                                          </p:val>
                                        </p:tav>
                                      </p:tavLst>
                                    </p:anim>
                                    <p:anim calcmode="lin" valueType="num">
                                      <p:cBhvr additive="base">
                                        <p:cTn id="312" dur="500" fill="hold"/>
                                        <p:tgtEl>
                                          <p:spTgt spid="109"/>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10"/>
                                        </p:tgtEl>
                                        <p:attrNameLst>
                                          <p:attrName>style.visibility</p:attrName>
                                        </p:attrNameLst>
                                      </p:cBhvr>
                                      <p:to>
                                        <p:strVal val="visible"/>
                                      </p:to>
                                    </p:set>
                                    <p:anim calcmode="lin" valueType="num">
                                      <p:cBhvr additive="base">
                                        <p:cTn id="315" dur="500" fill="hold"/>
                                        <p:tgtEl>
                                          <p:spTgt spid="110"/>
                                        </p:tgtEl>
                                        <p:attrNameLst>
                                          <p:attrName>ppt_x</p:attrName>
                                        </p:attrNameLst>
                                      </p:cBhvr>
                                      <p:tavLst>
                                        <p:tav tm="0">
                                          <p:val>
                                            <p:strVal val="#ppt_x"/>
                                          </p:val>
                                        </p:tav>
                                        <p:tav tm="100000">
                                          <p:val>
                                            <p:strVal val="#ppt_x"/>
                                          </p:val>
                                        </p:tav>
                                      </p:tavLst>
                                    </p:anim>
                                    <p:anim calcmode="lin" valueType="num">
                                      <p:cBhvr additive="base">
                                        <p:cTn id="316" dur="500" fill="hold"/>
                                        <p:tgtEl>
                                          <p:spTgt spid="110"/>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11"/>
                                        </p:tgtEl>
                                        <p:attrNameLst>
                                          <p:attrName>style.visibility</p:attrName>
                                        </p:attrNameLst>
                                      </p:cBhvr>
                                      <p:to>
                                        <p:strVal val="visible"/>
                                      </p:to>
                                    </p:set>
                                    <p:anim calcmode="lin" valueType="num">
                                      <p:cBhvr additive="base">
                                        <p:cTn id="319" dur="500" fill="hold"/>
                                        <p:tgtEl>
                                          <p:spTgt spid="111"/>
                                        </p:tgtEl>
                                        <p:attrNameLst>
                                          <p:attrName>ppt_x</p:attrName>
                                        </p:attrNameLst>
                                      </p:cBhvr>
                                      <p:tavLst>
                                        <p:tav tm="0">
                                          <p:val>
                                            <p:strVal val="#ppt_x"/>
                                          </p:val>
                                        </p:tav>
                                        <p:tav tm="100000">
                                          <p:val>
                                            <p:strVal val="#ppt_x"/>
                                          </p:val>
                                        </p:tav>
                                      </p:tavLst>
                                    </p:anim>
                                    <p:anim calcmode="lin" valueType="num">
                                      <p:cBhvr additive="base">
                                        <p:cTn id="320" dur="500" fill="hold"/>
                                        <p:tgtEl>
                                          <p:spTgt spid="111"/>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12"/>
                                        </p:tgtEl>
                                        <p:attrNameLst>
                                          <p:attrName>style.visibility</p:attrName>
                                        </p:attrNameLst>
                                      </p:cBhvr>
                                      <p:to>
                                        <p:strVal val="visible"/>
                                      </p:to>
                                    </p:set>
                                    <p:anim calcmode="lin" valueType="num">
                                      <p:cBhvr additive="base">
                                        <p:cTn id="323" dur="500" fill="hold"/>
                                        <p:tgtEl>
                                          <p:spTgt spid="112"/>
                                        </p:tgtEl>
                                        <p:attrNameLst>
                                          <p:attrName>ppt_x</p:attrName>
                                        </p:attrNameLst>
                                      </p:cBhvr>
                                      <p:tavLst>
                                        <p:tav tm="0">
                                          <p:val>
                                            <p:strVal val="#ppt_x"/>
                                          </p:val>
                                        </p:tav>
                                        <p:tav tm="100000">
                                          <p:val>
                                            <p:strVal val="#ppt_x"/>
                                          </p:val>
                                        </p:tav>
                                      </p:tavLst>
                                    </p:anim>
                                    <p:anim calcmode="lin" valueType="num">
                                      <p:cBhvr additive="base">
                                        <p:cTn id="324" dur="500" fill="hold"/>
                                        <p:tgtEl>
                                          <p:spTgt spid="112"/>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13"/>
                                        </p:tgtEl>
                                        <p:attrNameLst>
                                          <p:attrName>style.visibility</p:attrName>
                                        </p:attrNameLst>
                                      </p:cBhvr>
                                      <p:to>
                                        <p:strVal val="visible"/>
                                      </p:to>
                                    </p:set>
                                    <p:anim calcmode="lin" valueType="num">
                                      <p:cBhvr additive="base">
                                        <p:cTn id="327" dur="500" fill="hold"/>
                                        <p:tgtEl>
                                          <p:spTgt spid="113"/>
                                        </p:tgtEl>
                                        <p:attrNameLst>
                                          <p:attrName>ppt_x</p:attrName>
                                        </p:attrNameLst>
                                      </p:cBhvr>
                                      <p:tavLst>
                                        <p:tav tm="0">
                                          <p:val>
                                            <p:strVal val="#ppt_x"/>
                                          </p:val>
                                        </p:tav>
                                        <p:tav tm="100000">
                                          <p:val>
                                            <p:strVal val="#ppt_x"/>
                                          </p:val>
                                        </p:tav>
                                      </p:tavLst>
                                    </p:anim>
                                    <p:anim calcmode="lin" valueType="num">
                                      <p:cBhvr additive="base">
                                        <p:cTn id="328" dur="500" fill="hold"/>
                                        <p:tgtEl>
                                          <p:spTgt spid="113"/>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14"/>
                                        </p:tgtEl>
                                        <p:attrNameLst>
                                          <p:attrName>style.visibility</p:attrName>
                                        </p:attrNameLst>
                                      </p:cBhvr>
                                      <p:to>
                                        <p:strVal val="visible"/>
                                      </p:to>
                                    </p:set>
                                    <p:anim calcmode="lin" valueType="num">
                                      <p:cBhvr additive="base">
                                        <p:cTn id="331" dur="500" fill="hold"/>
                                        <p:tgtEl>
                                          <p:spTgt spid="114"/>
                                        </p:tgtEl>
                                        <p:attrNameLst>
                                          <p:attrName>ppt_x</p:attrName>
                                        </p:attrNameLst>
                                      </p:cBhvr>
                                      <p:tavLst>
                                        <p:tav tm="0">
                                          <p:val>
                                            <p:strVal val="#ppt_x"/>
                                          </p:val>
                                        </p:tav>
                                        <p:tav tm="100000">
                                          <p:val>
                                            <p:strVal val="#ppt_x"/>
                                          </p:val>
                                        </p:tav>
                                      </p:tavLst>
                                    </p:anim>
                                    <p:anim calcmode="lin" valueType="num">
                                      <p:cBhvr additive="base">
                                        <p:cTn id="332" dur="500" fill="hold"/>
                                        <p:tgtEl>
                                          <p:spTgt spid="114"/>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15"/>
                                        </p:tgtEl>
                                        <p:attrNameLst>
                                          <p:attrName>style.visibility</p:attrName>
                                        </p:attrNameLst>
                                      </p:cBhvr>
                                      <p:to>
                                        <p:strVal val="visible"/>
                                      </p:to>
                                    </p:set>
                                    <p:anim calcmode="lin" valueType="num">
                                      <p:cBhvr additive="base">
                                        <p:cTn id="335" dur="500" fill="hold"/>
                                        <p:tgtEl>
                                          <p:spTgt spid="115"/>
                                        </p:tgtEl>
                                        <p:attrNameLst>
                                          <p:attrName>ppt_x</p:attrName>
                                        </p:attrNameLst>
                                      </p:cBhvr>
                                      <p:tavLst>
                                        <p:tav tm="0">
                                          <p:val>
                                            <p:strVal val="#ppt_x"/>
                                          </p:val>
                                        </p:tav>
                                        <p:tav tm="100000">
                                          <p:val>
                                            <p:strVal val="#ppt_x"/>
                                          </p:val>
                                        </p:tav>
                                      </p:tavLst>
                                    </p:anim>
                                    <p:anim calcmode="lin" valueType="num">
                                      <p:cBhvr additive="base">
                                        <p:cTn id="336" dur="500" fill="hold"/>
                                        <p:tgtEl>
                                          <p:spTgt spid="115"/>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16"/>
                                        </p:tgtEl>
                                        <p:attrNameLst>
                                          <p:attrName>style.visibility</p:attrName>
                                        </p:attrNameLst>
                                      </p:cBhvr>
                                      <p:to>
                                        <p:strVal val="visible"/>
                                      </p:to>
                                    </p:set>
                                    <p:anim calcmode="lin" valueType="num">
                                      <p:cBhvr additive="base">
                                        <p:cTn id="339" dur="500" fill="hold"/>
                                        <p:tgtEl>
                                          <p:spTgt spid="116"/>
                                        </p:tgtEl>
                                        <p:attrNameLst>
                                          <p:attrName>ppt_x</p:attrName>
                                        </p:attrNameLst>
                                      </p:cBhvr>
                                      <p:tavLst>
                                        <p:tav tm="0">
                                          <p:val>
                                            <p:strVal val="#ppt_x"/>
                                          </p:val>
                                        </p:tav>
                                        <p:tav tm="100000">
                                          <p:val>
                                            <p:strVal val="#ppt_x"/>
                                          </p:val>
                                        </p:tav>
                                      </p:tavLst>
                                    </p:anim>
                                    <p:anim calcmode="lin" valueType="num">
                                      <p:cBhvr additive="base">
                                        <p:cTn id="340" dur="500" fill="hold"/>
                                        <p:tgtEl>
                                          <p:spTgt spid="116"/>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17"/>
                                        </p:tgtEl>
                                        <p:attrNameLst>
                                          <p:attrName>style.visibility</p:attrName>
                                        </p:attrNameLst>
                                      </p:cBhvr>
                                      <p:to>
                                        <p:strVal val="visible"/>
                                      </p:to>
                                    </p:set>
                                    <p:anim calcmode="lin" valueType="num">
                                      <p:cBhvr additive="base">
                                        <p:cTn id="343" dur="500" fill="hold"/>
                                        <p:tgtEl>
                                          <p:spTgt spid="117"/>
                                        </p:tgtEl>
                                        <p:attrNameLst>
                                          <p:attrName>ppt_x</p:attrName>
                                        </p:attrNameLst>
                                      </p:cBhvr>
                                      <p:tavLst>
                                        <p:tav tm="0">
                                          <p:val>
                                            <p:strVal val="#ppt_x"/>
                                          </p:val>
                                        </p:tav>
                                        <p:tav tm="100000">
                                          <p:val>
                                            <p:strVal val="#ppt_x"/>
                                          </p:val>
                                        </p:tav>
                                      </p:tavLst>
                                    </p:anim>
                                    <p:anim calcmode="lin" valueType="num">
                                      <p:cBhvr additive="base">
                                        <p:cTn id="344" dur="500" fill="hold"/>
                                        <p:tgtEl>
                                          <p:spTgt spid="117"/>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18"/>
                                        </p:tgtEl>
                                        <p:attrNameLst>
                                          <p:attrName>style.visibility</p:attrName>
                                        </p:attrNameLst>
                                      </p:cBhvr>
                                      <p:to>
                                        <p:strVal val="visible"/>
                                      </p:to>
                                    </p:set>
                                    <p:anim calcmode="lin" valueType="num">
                                      <p:cBhvr additive="base">
                                        <p:cTn id="347" dur="500" fill="hold"/>
                                        <p:tgtEl>
                                          <p:spTgt spid="118"/>
                                        </p:tgtEl>
                                        <p:attrNameLst>
                                          <p:attrName>ppt_x</p:attrName>
                                        </p:attrNameLst>
                                      </p:cBhvr>
                                      <p:tavLst>
                                        <p:tav tm="0">
                                          <p:val>
                                            <p:strVal val="#ppt_x"/>
                                          </p:val>
                                        </p:tav>
                                        <p:tav tm="100000">
                                          <p:val>
                                            <p:strVal val="#ppt_x"/>
                                          </p:val>
                                        </p:tav>
                                      </p:tavLst>
                                    </p:anim>
                                    <p:anim calcmode="lin" valueType="num">
                                      <p:cBhvr additive="base">
                                        <p:cTn id="348" dur="500" fill="hold"/>
                                        <p:tgtEl>
                                          <p:spTgt spid="118"/>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19"/>
                                        </p:tgtEl>
                                        <p:attrNameLst>
                                          <p:attrName>style.visibility</p:attrName>
                                        </p:attrNameLst>
                                      </p:cBhvr>
                                      <p:to>
                                        <p:strVal val="visible"/>
                                      </p:to>
                                    </p:set>
                                    <p:anim calcmode="lin" valueType="num">
                                      <p:cBhvr additive="base">
                                        <p:cTn id="351" dur="500" fill="hold"/>
                                        <p:tgtEl>
                                          <p:spTgt spid="119"/>
                                        </p:tgtEl>
                                        <p:attrNameLst>
                                          <p:attrName>ppt_x</p:attrName>
                                        </p:attrNameLst>
                                      </p:cBhvr>
                                      <p:tavLst>
                                        <p:tav tm="0">
                                          <p:val>
                                            <p:strVal val="#ppt_x"/>
                                          </p:val>
                                        </p:tav>
                                        <p:tav tm="100000">
                                          <p:val>
                                            <p:strVal val="#ppt_x"/>
                                          </p:val>
                                        </p:tav>
                                      </p:tavLst>
                                    </p:anim>
                                    <p:anim calcmode="lin" valueType="num">
                                      <p:cBhvr additive="base">
                                        <p:cTn id="352" dur="500" fill="hold"/>
                                        <p:tgtEl>
                                          <p:spTgt spid="119"/>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20"/>
                                        </p:tgtEl>
                                        <p:attrNameLst>
                                          <p:attrName>style.visibility</p:attrName>
                                        </p:attrNameLst>
                                      </p:cBhvr>
                                      <p:to>
                                        <p:strVal val="visible"/>
                                      </p:to>
                                    </p:set>
                                    <p:anim calcmode="lin" valueType="num">
                                      <p:cBhvr additive="base">
                                        <p:cTn id="355" dur="500" fill="hold"/>
                                        <p:tgtEl>
                                          <p:spTgt spid="120"/>
                                        </p:tgtEl>
                                        <p:attrNameLst>
                                          <p:attrName>ppt_x</p:attrName>
                                        </p:attrNameLst>
                                      </p:cBhvr>
                                      <p:tavLst>
                                        <p:tav tm="0">
                                          <p:val>
                                            <p:strVal val="#ppt_x"/>
                                          </p:val>
                                        </p:tav>
                                        <p:tav tm="100000">
                                          <p:val>
                                            <p:strVal val="#ppt_x"/>
                                          </p:val>
                                        </p:tav>
                                      </p:tavLst>
                                    </p:anim>
                                    <p:anim calcmode="lin" valueType="num">
                                      <p:cBhvr additive="base">
                                        <p:cTn id="356" dur="500" fill="hold"/>
                                        <p:tgtEl>
                                          <p:spTgt spid="120"/>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21"/>
                                        </p:tgtEl>
                                        <p:attrNameLst>
                                          <p:attrName>style.visibility</p:attrName>
                                        </p:attrNameLst>
                                      </p:cBhvr>
                                      <p:to>
                                        <p:strVal val="visible"/>
                                      </p:to>
                                    </p:set>
                                    <p:anim calcmode="lin" valueType="num">
                                      <p:cBhvr additive="base">
                                        <p:cTn id="359" dur="500" fill="hold"/>
                                        <p:tgtEl>
                                          <p:spTgt spid="121"/>
                                        </p:tgtEl>
                                        <p:attrNameLst>
                                          <p:attrName>ppt_x</p:attrName>
                                        </p:attrNameLst>
                                      </p:cBhvr>
                                      <p:tavLst>
                                        <p:tav tm="0">
                                          <p:val>
                                            <p:strVal val="#ppt_x"/>
                                          </p:val>
                                        </p:tav>
                                        <p:tav tm="100000">
                                          <p:val>
                                            <p:strVal val="#ppt_x"/>
                                          </p:val>
                                        </p:tav>
                                      </p:tavLst>
                                    </p:anim>
                                    <p:anim calcmode="lin" valueType="num">
                                      <p:cBhvr additive="base">
                                        <p:cTn id="360" dur="500" fill="hold"/>
                                        <p:tgtEl>
                                          <p:spTgt spid="121"/>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22"/>
                                        </p:tgtEl>
                                        <p:attrNameLst>
                                          <p:attrName>style.visibility</p:attrName>
                                        </p:attrNameLst>
                                      </p:cBhvr>
                                      <p:to>
                                        <p:strVal val="visible"/>
                                      </p:to>
                                    </p:set>
                                    <p:anim calcmode="lin" valueType="num">
                                      <p:cBhvr additive="base">
                                        <p:cTn id="363" dur="500" fill="hold"/>
                                        <p:tgtEl>
                                          <p:spTgt spid="122"/>
                                        </p:tgtEl>
                                        <p:attrNameLst>
                                          <p:attrName>ppt_x</p:attrName>
                                        </p:attrNameLst>
                                      </p:cBhvr>
                                      <p:tavLst>
                                        <p:tav tm="0">
                                          <p:val>
                                            <p:strVal val="#ppt_x"/>
                                          </p:val>
                                        </p:tav>
                                        <p:tav tm="100000">
                                          <p:val>
                                            <p:strVal val="#ppt_x"/>
                                          </p:val>
                                        </p:tav>
                                      </p:tavLst>
                                    </p:anim>
                                    <p:anim calcmode="lin" valueType="num">
                                      <p:cBhvr additive="base">
                                        <p:cTn id="364" dur="500" fill="hold"/>
                                        <p:tgtEl>
                                          <p:spTgt spid="122"/>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23"/>
                                        </p:tgtEl>
                                        <p:attrNameLst>
                                          <p:attrName>style.visibility</p:attrName>
                                        </p:attrNameLst>
                                      </p:cBhvr>
                                      <p:to>
                                        <p:strVal val="visible"/>
                                      </p:to>
                                    </p:set>
                                    <p:anim calcmode="lin" valueType="num">
                                      <p:cBhvr additive="base">
                                        <p:cTn id="367" dur="500" fill="hold"/>
                                        <p:tgtEl>
                                          <p:spTgt spid="123"/>
                                        </p:tgtEl>
                                        <p:attrNameLst>
                                          <p:attrName>ppt_x</p:attrName>
                                        </p:attrNameLst>
                                      </p:cBhvr>
                                      <p:tavLst>
                                        <p:tav tm="0">
                                          <p:val>
                                            <p:strVal val="#ppt_x"/>
                                          </p:val>
                                        </p:tav>
                                        <p:tav tm="100000">
                                          <p:val>
                                            <p:strVal val="#ppt_x"/>
                                          </p:val>
                                        </p:tav>
                                      </p:tavLst>
                                    </p:anim>
                                    <p:anim calcmode="lin" valueType="num">
                                      <p:cBhvr additive="base">
                                        <p:cTn id="368" dur="500" fill="hold"/>
                                        <p:tgtEl>
                                          <p:spTgt spid="123"/>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24"/>
                                        </p:tgtEl>
                                        <p:attrNameLst>
                                          <p:attrName>style.visibility</p:attrName>
                                        </p:attrNameLst>
                                      </p:cBhvr>
                                      <p:to>
                                        <p:strVal val="visible"/>
                                      </p:to>
                                    </p:set>
                                    <p:anim calcmode="lin" valueType="num">
                                      <p:cBhvr additive="base">
                                        <p:cTn id="371" dur="500" fill="hold"/>
                                        <p:tgtEl>
                                          <p:spTgt spid="124"/>
                                        </p:tgtEl>
                                        <p:attrNameLst>
                                          <p:attrName>ppt_x</p:attrName>
                                        </p:attrNameLst>
                                      </p:cBhvr>
                                      <p:tavLst>
                                        <p:tav tm="0">
                                          <p:val>
                                            <p:strVal val="#ppt_x"/>
                                          </p:val>
                                        </p:tav>
                                        <p:tav tm="100000">
                                          <p:val>
                                            <p:strVal val="#ppt_x"/>
                                          </p:val>
                                        </p:tav>
                                      </p:tavLst>
                                    </p:anim>
                                    <p:anim calcmode="lin" valueType="num">
                                      <p:cBhvr additive="base">
                                        <p:cTn id="372" dur="500" fill="hold"/>
                                        <p:tgtEl>
                                          <p:spTgt spid="124"/>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25"/>
                                        </p:tgtEl>
                                        <p:attrNameLst>
                                          <p:attrName>style.visibility</p:attrName>
                                        </p:attrNameLst>
                                      </p:cBhvr>
                                      <p:to>
                                        <p:strVal val="visible"/>
                                      </p:to>
                                    </p:set>
                                    <p:anim calcmode="lin" valueType="num">
                                      <p:cBhvr additive="base">
                                        <p:cTn id="375" dur="500" fill="hold"/>
                                        <p:tgtEl>
                                          <p:spTgt spid="125"/>
                                        </p:tgtEl>
                                        <p:attrNameLst>
                                          <p:attrName>ppt_x</p:attrName>
                                        </p:attrNameLst>
                                      </p:cBhvr>
                                      <p:tavLst>
                                        <p:tav tm="0">
                                          <p:val>
                                            <p:strVal val="#ppt_x"/>
                                          </p:val>
                                        </p:tav>
                                        <p:tav tm="100000">
                                          <p:val>
                                            <p:strVal val="#ppt_x"/>
                                          </p:val>
                                        </p:tav>
                                      </p:tavLst>
                                    </p:anim>
                                    <p:anim calcmode="lin" valueType="num">
                                      <p:cBhvr additive="base">
                                        <p:cTn id="376" dur="500" fill="hold"/>
                                        <p:tgtEl>
                                          <p:spTgt spid="125"/>
                                        </p:tgtEl>
                                        <p:attrNameLst>
                                          <p:attrName>ppt_y</p:attrName>
                                        </p:attrNameLst>
                                      </p:cBhvr>
                                      <p:tavLst>
                                        <p:tav tm="0">
                                          <p:val>
                                            <p:strVal val="1+#ppt_h/2"/>
                                          </p:val>
                                        </p:tav>
                                        <p:tav tm="100000">
                                          <p:val>
                                            <p:strVal val="#ppt_y"/>
                                          </p:val>
                                        </p:tav>
                                      </p:tavLst>
                                    </p:anim>
                                  </p:childTnLst>
                                </p:cTn>
                              </p:par>
                            </p:childTnLst>
                          </p:cTn>
                        </p:par>
                        <p:par>
                          <p:cTn id="377" fill="hold">
                            <p:stCondLst>
                              <p:cond delay="4000"/>
                            </p:stCondLst>
                            <p:childTnLst>
                              <p:par>
                                <p:cTn id="378" presetID="22" presetClass="entr" presetSubtype="8" fill="hold" nodeType="afterEffect">
                                  <p:stCondLst>
                                    <p:cond delay="0"/>
                                  </p:stCondLst>
                                  <p:childTnLst>
                                    <p:set>
                                      <p:cBhvr>
                                        <p:cTn id="379" dur="1" fill="hold">
                                          <p:stCondLst>
                                            <p:cond delay="0"/>
                                          </p:stCondLst>
                                        </p:cTn>
                                        <p:tgtEl>
                                          <p:spTgt spid="135"/>
                                        </p:tgtEl>
                                        <p:attrNameLst>
                                          <p:attrName>style.visibility</p:attrName>
                                        </p:attrNameLst>
                                      </p:cBhvr>
                                      <p:to>
                                        <p:strVal val="visible"/>
                                      </p:to>
                                    </p:set>
                                    <p:animEffect transition="in" filter="wipe(left)">
                                      <p:cBhvr>
                                        <p:cTn id="380" dur="500"/>
                                        <p:tgtEl>
                                          <p:spTgt spid="135"/>
                                        </p:tgtEl>
                                      </p:cBhvr>
                                    </p:animEffect>
                                  </p:childTnLst>
                                </p:cTn>
                              </p:par>
                            </p:childTnLst>
                          </p:cTn>
                        </p:par>
                        <p:par>
                          <p:cTn id="381" fill="hold">
                            <p:stCondLst>
                              <p:cond delay="4500"/>
                            </p:stCondLst>
                            <p:childTnLst>
                              <p:par>
                                <p:cTn id="382" presetID="49" presetClass="entr" presetSubtype="0" decel="100000" fill="hold" nodeType="afterEffect">
                                  <p:stCondLst>
                                    <p:cond delay="0"/>
                                  </p:stCondLst>
                                  <p:childTnLst>
                                    <p:set>
                                      <p:cBhvr>
                                        <p:cTn id="383" dur="1" fill="hold">
                                          <p:stCondLst>
                                            <p:cond delay="0"/>
                                          </p:stCondLst>
                                        </p:cTn>
                                        <p:tgtEl>
                                          <p:spTgt spid="126"/>
                                        </p:tgtEl>
                                        <p:attrNameLst>
                                          <p:attrName>style.visibility</p:attrName>
                                        </p:attrNameLst>
                                      </p:cBhvr>
                                      <p:to>
                                        <p:strVal val="visible"/>
                                      </p:to>
                                    </p:set>
                                    <p:anim calcmode="lin" valueType="num">
                                      <p:cBhvr>
                                        <p:cTn id="384" dur="500" fill="hold"/>
                                        <p:tgtEl>
                                          <p:spTgt spid="126"/>
                                        </p:tgtEl>
                                        <p:attrNameLst>
                                          <p:attrName>ppt_w</p:attrName>
                                        </p:attrNameLst>
                                      </p:cBhvr>
                                      <p:tavLst>
                                        <p:tav tm="0">
                                          <p:val>
                                            <p:fltVal val="0"/>
                                          </p:val>
                                        </p:tav>
                                        <p:tav tm="100000">
                                          <p:val>
                                            <p:strVal val="#ppt_w"/>
                                          </p:val>
                                        </p:tav>
                                      </p:tavLst>
                                    </p:anim>
                                    <p:anim calcmode="lin" valueType="num">
                                      <p:cBhvr>
                                        <p:cTn id="385" dur="500" fill="hold"/>
                                        <p:tgtEl>
                                          <p:spTgt spid="126"/>
                                        </p:tgtEl>
                                        <p:attrNameLst>
                                          <p:attrName>ppt_h</p:attrName>
                                        </p:attrNameLst>
                                      </p:cBhvr>
                                      <p:tavLst>
                                        <p:tav tm="0">
                                          <p:val>
                                            <p:fltVal val="0"/>
                                          </p:val>
                                        </p:tav>
                                        <p:tav tm="100000">
                                          <p:val>
                                            <p:strVal val="#ppt_h"/>
                                          </p:val>
                                        </p:tav>
                                      </p:tavLst>
                                    </p:anim>
                                    <p:anim calcmode="lin" valueType="num">
                                      <p:cBhvr>
                                        <p:cTn id="386" dur="500" fill="hold"/>
                                        <p:tgtEl>
                                          <p:spTgt spid="126"/>
                                        </p:tgtEl>
                                        <p:attrNameLst>
                                          <p:attrName>style.rotation</p:attrName>
                                        </p:attrNameLst>
                                      </p:cBhvr>
                                      <p:tavLst>
                                        <p:tav tm="0">
                                          <p:val>
                                            <p:fltVal val="360"/>
                                          </p:val>
                                        </p:tav>
                                        <p:tav tm="100000">
                                          <p:val>
                                            <p:fltVal val="0"/>
                                          </p:val>
                                        </p:tav>
                                      </p:tavLst>
                                    </p:anim>
                                    <p:animEffect transition="in" filter="fade">
                                      <p:cBhvr>
                                        <p:cTn id="387" dur="500"/>
                                        <p:tgtEl>
                                          <p:spTgt spid="126"/>
                                        </p:tgtEl>
                                      </p:cBhvr>
                                    </p:animEffect>
                                  </p:childTnLst>
                                </p:cTn>
                              </p:par>
                              <p:par>
                                <p:cTn id="388" presetID="14" presetClass="entr" presetSubtype="10" fill="hold" grpId="0" nodeType="withEffect">
                                  <p:stCondLst>
                                    <p:cond delay="500"/>
                                  </p:stCondLst>
                                  <p:childTnLst>
                                    <p:set>
                                      <p:cBhvr>
                                        <p:cTn id="389" dur="1" fill="hold">
                                          <p:stCondLst>
                                            <p:cond delay="0"/>
                                          </p:stCondLst>
                                        </p:cTn>
                                        <p:tgtEl>
                                          <p:spTgt spid="133"/>
                                        </p:tgtEl>
                                        <p:attrNameLst>
                                          <p:attrName>style.visibility</p:attrName>
                                        </p:attrNameLst>
                                      </p:cBhvr>
                                      <p:to>
                                        <p:strVal val="visible"/>
                                      </p:to>
                                    </p:set>
                                    <p:animEffect transition="in" filter="randombar(horizontal)">
                                      <p:cBhvr>
                                        <p:cTn id="390" dur="400"/>
                                        <p:tgtEl>
                                          <p:spTgt spid="133"/>
                                        </p:tgtEl>
                                      </p:cBhvr>
                                    </p:animEffect>
                                  </p:childTnLst>
                                </p:cTn>
                              </p:par>
                              <p:par>
                                <p:cTn id="391" presetID="14" presetClass="entr" presetSubtype="10" fill="hold" grpId="0" nodeType="withEffect">
                                  <p:stCondLst>
                                    <p:cond delay="500"/>
                                  </p:stCondLst>
                                  <p:childTnLst>
                                    <p:set>
                                      <p:cBhvr>
                                        <p:cTn id="392" dur="1" fill="hold">
                                          <p:stCondLst>
                                            <p:cond delay="0"/>
                                          </p:stCondLst>
                                        </p:cTn>
                                        <p:tgtEl>
                                          <p:spTgt spid="134"/>
                                        </p:tgtEl>
                                        <p:attrNameLst>
                                          <p:attrName>style.visibility</p:attrName>
                                        </p:attrNameLst>
                                      </p:cBhvr>
                                      <p:to>
                                        <p:strVal val="visible"/>
                                      </p:to>
                                    </p:set>
                                    <p:animEffect transition="in" filter="randombar(horizontal)">
                                      <p:cBhvr>
                                        <p:cTn id="393" dur="400"/>
                                        <p:tgtEl>
                                          <p:spTgt spid="134"/>
                                        </p:tgtEl>
                                      </p:cBhvr>
                                    </p:animEffect>
                                  </p:childTnLst>
                                </p:cTn>
                              </p:par>
                            </p:childTnLst>
                          </p:cTn>
                        </p:par>
                        <p:par>
                          <p:cTn id="394" fill="hold">
                            <p:stCondLst>
                              <p:cond delay="5400"/>
                            </p:stCondLst>
                            <p:childTnLst>
                              <p:par>
                                <p:cTn id="395" presetID="22" presetClass="entr" presetSubtype="8" fill="hold" nodeType="afterEffect">
                                  <p:stCondLst>
                                    <p:cond delay="0"/>
                                  </p:stCondLst>
                                  <p:childTnLst>
                                    <p:set>
                                      <p:cBhvr>
                                        <p:cTn id="396" dur="1" fill="hold">
                                          <p:stCondLst>
                                            <p:cond delay="0"/>
                                          </p:stCondLst>
                                        </p:cTn>
                                        <p:tgtEl>
                                          <p:spTgt spid="145"/>
                                        </p:tgtEl>
                                        <p:attrNameLst>
                                          <p:attrName>style.visibility</p:attrName>
                                        </p:attrNameLst>
                                      </p:cBhvr>
                                      <p:to>
                                        <p:strVal val="visible"/>
                                      </p:to>
                                    </p:set>
                                    <p:animEffect transition="in" filter="wipe(left)">
                                      <p:cBhvr>
                                        <p:cTn id="397" dur="500"/>
                                        <p:tgtEl>
                                          <p:spTgt spid="145"/>
                                        </p:tgtEl>
                                      </p:cBhvr>
                                    </p:animEffect>
                                  </p:childTnLst>
                                </p:cTn>
                              </p:par>
                            </p:childTnLst>
                          </p:cTn>
                        </p:par>
                        <p:par>
                          <p:cTn id="398" fill="hold">
                            <p:stCondLst>
                              <p:cond delay="5900"/>
                            </p:stCondLst>
                            <p:childTnLst>
                              <p:par>
                                <p:cTn id="399" presetID="49" presetClass="entr" presetSubtype="0" decel="100000" fill="hold" nodeType="afterEffect">
                                  <p:stCondLst>
                                    <p:cond delay="0"/>
                                  </p:stCondLst>
                                  <p:childTnLst>
                                    <p:set>
                                      <p:cBhvr>
                                        <p:cTn id="400" dur="1" fill="hold">
                                          <p:stCondLst>
                                            <p:cond delay="0"/>
                                          </p:stCondLst>
                                        </p:cTn>
                                        <p:tgtEl>
                                          <p:spTgt spid="136"/>
                                        </p:tgtEl>
                                        <p:attrNameLst>
                                          <p:attrName>style.visibility</p:attrName>
                                        </p:attrNameLst>
                                      </p:cBhvr>
                                      <p:to>
                                        <p:strVal val="visible"/>
                                      </p:to>
                                    </p:set>
                                    <p:anim calcmode="lin" valueType="num">
                                      <p:cBhvr>
                                        <p:cTn id="401" dur="500" fill="hold"/>
                                        <p:tgtEl>
                                          <p:spTgt spid="136"/>
                                        </p:tgtEl>
                                        <p:attrNameLst>
                                          <p:attrName>ppt_w</p:attrName>
                                        </p:attrNameLst>
                                      </p:cBhvr>
                                      <p:tavLst>
                                        <p:tav tm="0">
                                          <p:val>
                                            <p:fltVal val="0"/>
                                          </p:val>
                                        </p:tav>
                                        <p:tav tm="100000">
                                          <p:val>
                                            <p:strVal val="#ppt_w"/>
                                          </p:val>
                                        </p:tav>
                                      </p:tavLst>
                                    </p:anim>
                                    <p:anim calcmode="lin" valueType="num">
                                      <p:cBhvr>
                                        <p:cTn id="402" dur="500" fill="hold"/>
                                        <p:tgtEl>
                                          <p:spTgt spid="136"/>
                                        </p:tgtEl>
                                        <p:attrNameLst>
                                          <p:attrName>ppt_h</p:attrName>
                                        </p:attrNameLst>
                                      </p:cBhvr>
                                      <p:tavLst>
                                        <p:tav tm="0">
                                          <p:val>
                                            <p:fltVal val="0"/>
                                          </p:val>
                                        </p:tav>
                                        <p:tav tm="100000">
                                          <p:val>
                                            <p:strVal val="#ppt_h"/>
                                          </p:val>
                                        </p:tav>
                                      </p:tavLst>
                                    </p:anim>
                                    <p:anim calcmode="lin" valueType="num">
                                      <p:cBhvr>
                                        <p:cTn id="403" dur="500" fill="hold"/>
                                        <p:tgtEl>
                                          <p:spTgt spid="136"/>
                                        </p:tgtEl>
                                        <p:attrNameLst>
                                          <p:attrName>style.rotation</p:attrName>
                                        </p:attrNameLst>
                                      </p:cBhvr>
                                      <p:tavLst>
                                        <p:tav tm="0">
                                          <p:val>
                                            <p:fltVal val="360"/>
                                          </p:val>
                                        </p:tav>
                                        <p:tav tm="100000">
                                          <p:val>
                                            <p:fltVal val="0"/>
                                          </p:val>
                                        </p:tav>
                                      </p:tavLst>
                                    </p:anim>
                                    <p:animEffect transition="in" filter="fade">
                                      <p:cBhvr>
                                        <p:cTn id="404" dur="500"/>
                                        <p:tgtEl>
                                          <p:spTgt spid="136"/>
                                        </p:tgtEl>
                                      </p:cBhvr>
                                    </p:animEffect>
                                  </p:childTnLst>
                                </p:cTn>
                              </p:par>
                              <p:par>
                                <p:cTn id="405" presetID="14" presetClass="entr" presetSubtype="10" fill="hold" grpId="0" nodeType="withEffect">
                                  <p:stCondLst>
                                    <p:cond delay="500"/>
                                  </p:stCondLst>
                                  <p:childTnLst>
                                    <p:set>
                                      <p:cBhvr>
                                        <p:cTn id="406" dur="1" fill="hold">
                                          <p:stCondLst>
                                            <p:cond delay="0"/>
                                          </p:stCondLst>
                                        </p:cTn>
                                        <p:tgtEl>
                                          <p:spTgt spid="143"/>
                                        </p:tgtEl>
                                        <p:attrNameLst>
                                          <p:attrName>style.visibility</p:attrName>
                                        </p:attrNameLst>
                                      </p:cBhvr>
                                      <p:to>
                                        <p:strVal val="visible"/>
                                      </p:to>
                                    </p:set>
                                    <p:animEffect transition="in" filter="randombar(horizontal)">
                                      <p:cBhvr>
                                        <p:cTn id="407" dur="400"/>
                                        <p:tgtEl>
                                          <p:spTgt spid="143"/>
                                        </p:tgtEl>
                                      </p:cBhvr>
                                    </p:animEffect>
                                  </p:childTnLst>
                                </p:cTn>
                              </p:par>
                              <p:par>
                                <p:cTn id="408" presetID="14" presetClass="entr" presetSubtype="10" fill="hold" grpId="0" nodeType="withEffect">
                                  <p:stCondLst>
                                    <p:cond delay="500"/>
                                  </p:stCondLst>
                                  <p:childTnLst>
                                    <p:set>
                                      <p:cBhvr>
                                        <p:cTn id="409" dur="1" fill="hold">
                                          <p:stCondLst>
                                            <p:cond delay="0"/>
                                          </p:stCondLst>
                                        </p:cTn>
                                        <p:tgtEl>
                                          <p:spTgt spid="144"/>
                                        </p:tgtEl>
                                        <p:attrNameLst>
                                          <p:attrName>style.visibility</p:attrName>
                                        </p:attrNameLst>
                                      </p:cBhvr>
                                      <p:to>
                                        <p:strVal val="visible"/>
                                      </p:to>
                                    </p:set>
                                    <p:animEffect transition="in" filter="randombar(horizontal)">
                                      <p:cBhvr>
                                        <p:cTn id="410" dur="400"/>
                                        <p:tgtEl>
                                          <p:spTgt spid="144"/>
                                        </p:tgtEl>
                                      </p:cBhvr>
                                    </p:animEffect>
                                  </p:childTnLst>
                                </p:cTn>
                              </p:par>
                            </p:childTnLst>
                          </p:cTn>
                        </p:par>
                        <p:par>
                          <p:cTn id="411" fill="hold">
                            <p:stCondLst>
                              <p:cond delay="6800"/>
                            </p:stCondLst>
                            <p:childTnLst>
                              <p:par>
                                <p:cTn id="412" presetID="22" presetClass="entr" presetSubtype="8" fill="hold" nodeType="afterEffect">
                                  <p:stCondLst>
                                    <p:cond delay="0"/>
                                  </p:stCondLst>
                                  <p:childTnLst>
                                    <p:set>
                                      <p:cBhvr>
                                        <p:cTn id="413" dur="1" fill="hold">
                                          <p:stCondLst>
                                            <p:cond delay="0"/>
                                          </p:stCondLst>
                                        </p:cTn>
                                        <p:tgtEl>
                                          <p:spTgt spid="146"/>
                                        </p:tgtEl>
                                        <p:attrNameLst>
                                          <p:attrName>style.visibility</p:attrName>
                                        </p:attrNameLst>
                                      </p:cBhvr>
                                      <p:to>
                                        <p:strVal val="visible"/>
                                      </p:to>
                                    </p:set>
                                    <p:animEffect transition="in" filter="wipe(left)">
                                      <p:cBhvr>
                                        <p:cTn id="414" dur="500"/>
                                        <p:tgtEl>
                                          <p:spTgt spid="146"/>
                                        </p:tgtEl>
                                      </p:cBhvr>
                                    </p:animEffect>
                                  </p:childTnLst>
                                </p:cTn>
                              </p:par>
                            </p:childTnLst>
                          </p:cTn>
                        </p:par>
                        <p:par>
                          <p:cTn id="415" fill="hold">
                            <p:stCondLst>
                              <p:cond delay="7300"/>
                            </p:stCondLst>
                            <p:childTnLst>
                              <p:par>
                                <p:cTn id="416" presetID="49" presetClass="entr" presetSubtype="0" decel="100000" fill="hold" nodeType="afterEffect">
                                  <p:stCondLst>
                                    <p:cond delay="0"/>
                                  </p:stCondLst>
                                  <p:childTnLst>
                                    <p:set>
                                      <p:cBhvr>
                                        <p:cTn id="417" dur="1" fill="hold">
                                          <p:stCondLst>
                                            <p:cond delay="0"/>
                                          </p:stCondLst>
                                        </p:cTn>
                                        <p:tgtEl>
                                          <p:spTgt spid="147"/>
                                        </p:tgtEl>
                                        <p:attrNameLst>
                                          <p:attrName>style.visibility</p:attrName>
                                        </p:attrNameLst>
                                      </p:cBhvr>
                                      <p:to>
                                        <p:strVal val="visible"/>
                                      </p:to>
                                    </p:set>
                                    <p:anim calcmode="lin" valueType="num">
                                      <p:cBhvr>
                                        <p:cTn id="418" dur="500" fill="hold"/>
                                        <p:tgtEl>
                                          <p:spTgt spid="147"/>
                                        </p:tgtEl>
                                        <p:attrNameLst>
                                          <p:attrName>ppt_w</p:attrName>
                                        </p:attrNameLst>
                                      </p:cBhvr>
                                      <p:tavLst>
                                        <p:tav tm="0">
                                          <p:val>
                                            <p:fltVal val="0"/>
                                          </p:val>
                                        </p:tav>
                                        <p:tav tm="100000">
                                          <p:val>
                                            <p:strVal val="#ppt_w"/>
                                          </p:val>
                                        </p:tav>
                                      </p:tavLst>
                                    </p:anim>
                                    <p:anim calcmode="lin" valueType="num">
                                      <p:cBhvr>
                                        <p:cTn id="419" dur="500" fill="hold"/>
                                        <p:tgtEl>
                                          <p:spTgt spid="147"/>
                                        </p:tgtEl>
                                        <p:attrNameLst>
                                          <p:attrName>ppt_h</p:attrName>
                                        </p:attrNameLst>
                                      </p:cBhvr>
                                      <p:tavLst>
                                        <p:tav tm="0">
                                          <p:val>
                                            <p:fltVal val="0"/>
                                          </p:val>
                                        </p:tav>
                                        <p:tav tm="100000">
                                          <p:val>
                                            <p:strVal val="#ppt_h"/>
                                          </p:val>
                                        </p:tav>
                                      </p:tavLst>
                                    </p:anim>
                                    <p:anim calcmode="lin" valueType="num">
                                      <p:cBhvr>
                                        <p:cTn id="420" dur="500" fill="hold"/>
                                        <p:tgtEl>
                                          <p:spTgt spid="147"/>
                                        </p:tgtEl>
                                        <p:attrNameLst>
                                          <p:attrName>style.rotation</p:attrName>
                                        </p:attrNameLst>
                                      </p:cBhvr>
                                      <p:tavLst>
                                        <p:tav tm="0">
                                          <p:val>
                                            <p:fltVal val="360"/>
                                          </p:val>
                                        </p:tav>
                                        <p:tav tm="100000">
                                          <p:val>
                                            <p:fltVal val="0"/>
                                          </p:val>
                                        </p:tav>
                                      </p:tavLst>
                                    </p:anim>
                                    <p:animEffect transition="in" filter="fade">
                                      <p:cBhvr>
                                        <p:cTn id="421" dur="500"/>
                                        <p:tgtEl>
                                          <p:spTgt spid="147"/>
                                        </p:tgtEl>
                                      </p:cBhvr>
                                    </p:animEffect>
                                  </p:childTnLst>
                                </p:cTn>
                              </p:par>
                              <p:par>
                                <p:cTn id="422" presetID="14" presetClass="entr" presetSubtype="10" fill="hold" grpId="0" nodeType="withEffect">
                                  <p:stCondLst>
                                    <p:cond delay="500"/>
                                  </p:stCondLst>
                                  <p:childTnLst>
                                    <p:set>
                                      <p:cBhvr>
                                        <p:cTn id="423" dur="1" fill="hold">
                                          <p:stCondLst>
                                            <p:cond delay="0"/>
                                          </p:stCondLst>
                                        </p:cTn>
                                        <p:tgtEl>
                                          <p:spTgt spid="154"/>
                                        </p:tgtEl>
                                        <p:attrNameLst>
                                          <p:attrName>style.visibility</p:attrName>
                                        </p:attrNameLst>
                                      </p:cBhvr>
                                      <p:to>
                                        <p:strVal val="visible"/>
                                      </p:to>
                                    </p:set>
                                    <p:animEffect transition="in" filter="randombar(horizontal)">
                                      <p:cBhvr>
                                        <p:cTn id="424" dur="400"/>
                                        <p:tgtEl>
                                          <p:spTgt spid="154"/>
                                        </p:tgtEl>
                                      </p:cBhvr>
                                    </p:animEffect>
                                  </p:childTnLst>
                                </p:cTn>
                              </p:par>
                              <p:par>
                                <p:cTn id="425" presetID="14" presetClass="entr" presetSubtype="10" fill="hold" grpId="0" nodeType="withEffect">
                                  <p:stCondLst>
                                    <p:cond delay="500"/>
                                  </p:stCondLst>
                                  <p:childTnLst>
                                    <p:set>
                                      <p:cBhvr>
                                        <p:cTn id="426" dur="1" fill="hold">
                                          <p:stCondLst>
                                            <p:cond delay="0"/>
                                          </p:stCondLst>
                                        </p:cTn>
                                        <p:tgtEl>
                                          <p:spTgt spid="155"/>
                                        </p:tgtEl>
                                        <p:attrNameLst>
                                          <p:attrName>style.visibility</p:attrName>
                                        </p:attrNameLst>
                                      </p:cBhvr>
                                      <p:to>
                                        <p:strVal val="visible"/>
                                      </p:to>
                                    </p:set>
                                    <p:animEffect transition="in" filter="randombar(horizontal)">
                                      <p:cBhvr>
                                        <p:cTn id="427" dur="400"/>
                                        <p:tgtEl>
                                          <p:spTgt spid="155"/>
                                        </p:tgtEl>
                                      </p:cBhvr>
                                    </p:animEffect>
                                  </p:childTnLst>
                                </p:cTn>
                              </p:par>
                            </p:childTnLst>
                          </p:cTn>
                        </p:par>
                        <p:par>
                          <p:cTn id="428" fill="hold">
                            <p:stCondLst>
                              <p:cond delay="8200"/>
                            </p:stCondLst>
                            <p:childTnLst>
                              <p:par>
                                <p:cTn id="429" presetID="22" presetClass="entr" presetSubtype="8" fill="hold" nodeType="afterEffect">
                                  <p:stCondLst>
                                    <p:cond delay="0"/>
                                  </p:stCondLst>
                                  <p:childTnLst>
                                    <p:set>
                                      <p:cBhvr>
                                        <p:cTn id="430" dur="1" fill="hold">
                                          <p:stCondLst>
                                            <p:cond delay="0"/>
                                          </p:stCondLst>
                                        </p:cTn>
                                        <p:tgtEl>
                                          <p:spTgt spid="156"/>
                                        </p:tgtEl>
                                        <p:attrNameLst>
                                          <p:attrName>style.visibility</p:attrName>
                                        </p:attrNameLst>
                                      </p:cBhvr>
                                      <p:to>
                                        <p:strVal val="visible"/>
                                      </p:to>
                                    </p:set>
                                    <p:animEffect transition="in" filter="wipe(left)">
                                      <p:cBhvr>
                                        <p:cTn id="431" dur="500"/>
                                        <p:tgtEl>
                                          <p:spTgt spid="156"/>
                                        </p:tgtEl>
                                      </p:cBhvr>
                                    </p:animEffect>
                                  </p:childTnLst>
                                </p:cTn>
                              </p:par>
                            </p:childTnLst>
                          </p:cTn>
                        </p:par>
                        <p:par>
                          <p:cTn id="432" fill="hold">
                            <p:stCondLst>
                              <p:cond delay="8700"/>
                            </p:stCondLst>
                            <p:childTnLst>
                              <p:par>
                                <p:cTn id="433" presetID="49" presetClass="entr" presetSubtype="0" decel="100000" fill="hold" nodeType="afterEffect">
                                  <p:stCondLst>
                                    <p:cond delay="0"/>
                                  </p:stCondLst>
                                  <p:childTnLst>
                                    <p:set>
                                      <p:cBhvr>
                                        <p:cTn id="434" dur="1" fill="hold">
                                          <p:stCondLst>
                                            <p:cond delay="0"/>
                                          </p:stCondLst>
                                        </p:cTn>
                                        <p:tgtEl>
                                          <p:spTgt spid="157"/>
                                        </p:tgtEl>
                                        <p:attrNameLst>
                                          <p:attrName>style.visibility</p:attrName>
                                        </p:attrNameLst>
                                      </p:cBhvr>
                                      <p:to>
                                        <p:strVal val="visible"/>
                                      </p:to>
                                    </p:set>
                                    <p:anim calcmode="lin" valueType="num">
                                      <p:cBhvr>
                                        <p:cTn id="435" dur="500" fill="hold"/>
                                        <p:tgtEl>
                                          <p:spTgt spid="157"/>
                                        </p:tgtEl>
                                        <p:attrNameLst>
                                          <p:attrName>ppt_w</p:attrName>
                                        </p:attrNameLst>
                                      </p:cBhvr>
                                      <p:tavLst>
                                        <p:tav tm="0">
                                          <p:val>
                                            <p:fltVal val="0"/>
                                          </p:val>
                                        </p:tav>
                                        <p:tav tm="100000">
                                          <p:val>
                                            <p:strVal val="#ppt_w"/>
                                          </p:val>
                                        </p:tav>
                                      </p:tavLst>
                                    </p:anim>
                                    <p:anim calcmode="lin" valueType="num">
                                      <p:cBhvr>
                                        <p:cTn id="436" dur="500" fill="hold"/>
                                        <p:tgtEl>
                                          <p:spTgt spid="157"/>
                                        </p:tgtEl>
                                        <p:attrNameLst>
                                          <p:attrName>ppt_h</p:attrName>
                                        </p:attrNameLst>
                                      </p:cBhvr>
                                      <p:tavLst>
                                        <p:tav tm="0">
                                          <p:val>
                                            <p:fltVal val="0"/>
                                          </p:val>
                                        </p:tav>
                                        <p:tav tm="100000">
                                          <p:val>
                                            <p:strVal val="#ppt_h"/>
                                          </p:val>
                                        </p:tav>
                                      </p:tavLst>
                                    </p:anim>
                                    <p:anim calcmode="lin" valueType="num">
                                      <p:cBhvr>
                                        <p:cTn id="437" dur="500" fill="hold"/>
                                        <p:tgtEl>
                                          <p:spTgt spid="157"/>
                                        </p:tgtEl>
                                        <p:attrNameLst>
                                          <p:attrName>style.rotation</p:attrName>
                                        </p:attrNameLst>
                                      </p:cBhvr>
                                      <p:tavLst>
                                        <p:tav tm="0">
                                          <p:val>
                                            <p:fltVal val="360"/>
                                          </p:val>
                                        </p:tav>
                                        <p:tav tm="100000">
                                          <p:val>
                                            <p:fltVal val="0"/>
                                          </p:val>
                                        </p:tav>
                                      </p:tavLst>
                                    </p:anim>
                                    <p:animEffect transition="in" filter="fade">
                                      <p:cBhvr>
                                        <p:cTn id="438" dur="500"/>
                                        <p:tgtEl>
                                          <p:spTgt spid="157"/>
                                        </p:tgtEl>
                                      </p:cBhvr>
                                    </p:animEffect>
                                  </p:childTnLst>
                                </p:cTn>
                              </p:par>
                              <p:par>
                                <p:cTn id="439" presetID="14" presetClass="entr" presetSubtype="10" fill="hold" grpId="0" nodeType="withEffect">
                                  <p:stCondLst>
                                    <p:cond delay="500"/>
                                  </p:stCondLst>
                                  <p:childTnLst>
                                    <p:set>
                                      <p:cBhvr>
                                        <p:cTn id="440" dur="1" fill="hold">
                                          <p:stCondLst>
                                            <p:cond delay="0"/>
                                          </p:stCondLst>
                                        </p:cTn>
                                        <p:tgtEl>
                                          <p:spTgt spid="164"/>
                                        </p:tgtEl>
                                        <p:attrNameLst>
                                          <p:attrName>style.visibility</p:attrName>
                                        </p:attrNameLst>
                                      </p:cBhvr>
                                      <p:to>
                                        <p:strVal val="visible"/>
                                      </p:to>
                                    </p:set>
                                    <p:animEffect transition="in" filter="randombar(horizontal)">
                                      <p:cBhvr>
                                        <p:cTn id="441" dur="400"/>
                                        <p:tgtEl>
                                          <p:spTgt spid="164"/>
                                        </p:tgtEl>
                                      </p:cBhvr>
                                    </p:animEffect>
                                  </p:childTnLst>
                                </p:cTn>
                              </p:par>
                              <p:par>
                                <p:cTn id="442" presetID="14" presetClass="entr" presetSubtype="10" fill="hold" grpId="0" nodeType="withEffect">
                                  <p:stCondLst>
                                    <p:cond delay="500"/>
                                  </p:stCondLst>
                                  <p:childTnLst>
                                    <p:set>
                                      <p:cBhvr>
                                        <p:cTn id="443" dur="1" fill="hold">
                                          <p:stCondLst>
                                            <p:cond delay="0"/>
                                          </p:stCondLst>
                                        </p:cTn>
                                        <p:tgtEl>
                                          <p:spTgt spid="165"/>
                                        </p:tgtEl>
                                        <p:attrNameLst>
                                          <p:attrName>style.visibility</p:attrName>
                                        </p:attrNameLst>
                                      </p:cBhvr>
                                      <p:to>
                                        <p:strVal val="visible"/>
                                      </p:to>
                                    </p:set>
                                    <p:animEffect transition="in" filter="randombar(horizontal)">
                                      <p:cBhvr>
                                        <p:cTn id="444" dur="400"/>
                                        <p:tgtEl>
                                          <p:spTgt spid="165"/>
                                        </p:tgtEl>
                                      </p:cBhvr>
                                    </p:animEffect>
                                  </p:childTnLst>
                                </p:cTn>
                              </p:par>
                            </p:childTnLst>
                          </p:cTn>
                        </p:par>
                        <p:par>
                          <p:cTn id="445" fill="hold">
                            <p:stCondLst>
                              <p:cond delay="9600"/>
                            </p:stCondLst>
                            <p:childTnLst>
                              <p:par>
                                <p:cTn id="446" presetID="42" presetClass="entr" presetSubtype="0" fill="hold" nodeType="afterEffect">
                                  <p:stCondLst>
                                    <p:cond delay="0"/>
                                  </p:stCondLst>
                                  <p:childTnLst>
                                    <p:set>
                                      <p:cBhvr>
                                        <p:cTn id="447" dur="1" fill="hold">
                                          <p:stCondLst>
                                            <p:cond delay="0"/>
                                          </p:stCondLst>
                                        </p:cTn>
                                        <p:tgtEl>
                                          <p:spTgt spid="166"/>
                                        </p:tgtEl>
                                        <p:attrNameLst>
                                          <p:attrName>style.visibility</p:attrName>
                                        </p:attrNameLst>
                                      </p:cBhvr>
                                      <p:to>
                                        <p:strVal val="visible"/>
                                      </p:to>
                                    </p:set>
                                    <p:animEffect transition="in" filter="fade">
                                      <p:cBhvr>
                                        <p:cTn id="448" dur="1000"/>
                                        <p:tgtEl>
                                          <p:spTgt spid="166"/>
                                        </p:tgtEl>
                                      </p:cBhvr>
                                    </p:animEffect>
                                    <p:anim calcmode="lin" valueType="num">
                                      <p:cBhvr>
                                        <p:cTn id="449" dur="1000" fill="hold"/>
                                        <p:tgtEl>
                                          <p:spTgt spid="166"/>
                                        </p:tgtEl>
                                        <p:attrNameLst>
                                          <p:attrName>ppt_x</p:attrName>
                                        </p:attrNameLst>
                                      </p:cBhvr>
                                      <p:tavLst>
                                        <p:tav tm="0">
                                          <p:val>
                                            <p:strVal val="#ppt_x"/>
                                          </p:val>
                                        </p:tav>
                                        <p:tav tm="100000">
                                          <p:val>
                                            <p:strVal val="#ppt_x"/>
                                          </p:val>
                                        </p:tav>
                                      </p:tavLst>
                                    </p:anim>
                                    <p:anim calcmode="lin" valueType="num">
                                      <p:cBhvr>
                                        <p:cTn id="450"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67" grpId="0" animBg="1"/>
      <p:bldP spid="68" grpId="0" animBg="1"/>
      <p:bldP spid="69" grpId="0" animBg="1"/>
      <p:bldP spid="70" grpId="0" animBg="1"/>
      <p:bldP spid="71" grpId="0" animBg="1"/>
      <p:bldP spid="72" grpId="0" animBg="1"/>
      <p:bldP spid="73" grpId="0" animBg="1"/>
      <p:bldP spid="74" grpId="0" animBg="1"/>
      <p:bldP spid="75"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33" grpId="0"/>
      <p:bldP spid="134" grpId="0"/>
      <p:bldP spid="143" grpId="0"/>
      <p:bldP spid="144" grpId="0"/>
      <p:bldP spid="154" grpId="0"/>
      <p:bldP spid="155" grpId="0"/>
      <p:bldP spid="164" grpId="0"/>
      <p:bldP spid="165" grpId="0"/>
      <p:bldP spid="169" grpId="0" animBg="1"/>
      <p:bldP spid="17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 name="Line 23"/>
          <p:cNvSpPr>
            <a:spLocks noChangeShapeType="1"/>
          </p:cNvSpPr>
          <p:nvPr/>
        </p:nvSpPr>
        <p:spPr bwMode="auto">
          <a:xfrm flipH="1">
            <a:off x="1282549" y="1939637"/>
            <a:ext cx="2371588" cy="0"/>
          </a:xfrm>
          <a:prstGeom prst="line">
            <a:avLst/>
          </a:prstGeom>
          <a:noFill/>
          <a:ln w="5" cap="flat">
            <a:no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05" tIns="28302" rIns="56605" bIns="28302" numCol="1" anchor="t" anchorCtr="0" compatLnSpc="1">
            <a:prstTxWarp prst="textNoShape">
              <a:avLst/>
            </a:prstTxWarp>
          </a:bodyPr>
          <a:lstStyle/>
          <a:p>
            <a:endParaRPr lang="zh-CN" altLang="en-US" sz="1200">
              <a:solidFill>
                <a:schemeClr val="tx1">
                  <a:lumMod val="75000"/>
                  <a:lumOff val="25000"/>
                </a:schemeClr>
              </a:solidFill>
            </a:endParaRPr>
          </a:p>
        </p:txBody>
      </p:sp>
      <p:grpSp>
        <p:nvGrpSpPr>
          <p:cNvPr id="85" name="组合 84"/>
          <p:cNvGrpSpPr/>
          <p:nvPr/>
        </p:nvGrpSpPr>
        <p:grpSpPr>
          <a:xfrm>
            <a:off x="3272547" y="1659435"/>
            <a:ext cx="820879" cy="740115"/>
            <a:chOff x="3720691" y="2824413"/>
            <a:chExt cx="1341120" cy="1209172"/>
          </a:xfrm>
          <a:blipFill dpi="0" rotWithShape="1">
            <a:blip r:embed="rId3">
              <a:extLst>
                <a:ext uri="{28A0092B-C50C-407E-A947-70E740481C1C}">
                  <a14:useLocalDpi xmlns:a14="http://schemas.microsoft.com/office/drawing/2010/main" val="0"/>
                </a:ext>
              </a:extLst>
            </a:blip>
            <a:srcRect/>
            <a:stretch>
              <a:fillRect/>
            </a:stretch>
          </a:blipFill>
        </p:grpSpPr>
        <p:sp>
          <p:nvSpPr>
            <p:cNvPr id="86"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87"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88" name="KSO_Shape"/>
          <p:cNvSpPr>
            <a:spLocks/>
          </p:cNvSpPr>
          <p:nvPr/>
        </p:nvSpPr>
        <p:spPr bwMode="auto">
          <a:xfrm>
            <a:off x="3438738" y="1825210"/>
            <a:ext cx="380556" cy="36533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414455"/>
              </a:solidFill>
              <a:ea typeface="宋体" panose="02010600030101010101" pitchFamily="2" charset="-122"/>
            </a:endParaRPr>
          </a:p>
        </p:txBody>
      </p:sp>
      <p:sp>
        <p:nvSpPr>
          <p:cNvPr id="89" name="Freeform 27"/>
          <p:cNvSpPr>
            <a:spLocks/>
          </p:cNvSpPr>
          <p:nvPr/>
        </p:nvSpPr>
        <p:spPr bwMode="auto">
          <a:xfrm>
            <a:off x="2918490" y="2076115"/>
            <a:ext cx="1306774" cy="1109827"/>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blipFill dpi="0" rotWithShape="1">
            <a:blip r:embed="rId4">
              <a:extLst>
                <a:ext uri="{28A0092B-C50C-407E-A947-70E740481C1C}">
                  <a14:useLocalDpi xmlns:a14="http://schemas.microsoft.com/office/drawing/2010/main"/>
                </a:ext>
              </a:extLst>
            </a:blip>
            <a:srcRect/>
            <a:stretch>
              <a:fillRect/>
            </a:stretch>
          </a:blipFill>
          <a:ln>
            <a:noFill/>
          </a:ln>
        </p:spPr>
        <p:txBody>
          <a:bodyPr vert="horz" wrap="square" lIns="56605" tIns="28302" rIns="56605" bIns="28302" numCol="1" anchor="t" anchorCtr="0" compatLnSpc="1">
            <a:prstTxWarp prst="textNoShape">
              <a:avLst/>
            </a:prstTxWarp>
          </a:bodyPr>
          <a:lstStyle/>
          <a:p>
            <a:endParaRPr lang="zh-CN" altLang="en-US" sz="1200">
              <a:solidFill>
                <a:schemeClr val="tx1">
                  <a:lumMod val="75000"/>
                  <a:lumOff val="25000"/>
                </a:schemeClr>
              </a:solidFill>
            </a:endParaRPr>
          </a:p>
        </p:txBody>
      </p:sp>
      <p:sp>
        <p:nvSpPr>
          <p:cNvPr id="90" name="Freeform 28"/>
          <p:cNvSpPr>
            <a:spLocks/>
          </p:cNvSpPr>
          <p:nvPr/>
        </p:nvSpPr>
        <p:spPr bwMode="auto">
          <a:xfrm>
            <a:off x="2279208" y="2076115"/>
            <a:ext cx="1968840" cy="1769791"/>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blipFill dpi="0" rotWithShape="1">
            <a:blip r:embed="rId3">
              <a:extLst>
                <a:ext uri="{28A0092B-C50C-407E-A947-70E740481C1C}">
                  <a14:useLocalDpi xmlns:a14="http://schemas.microsoft.com/office/drawing/2010/main"/>
                </a:ext>
              </a:extLst>
            </a:blip>
            <a:srcRect/>
            <a:stretch>
              <a:fillRect/>
            </a:stretch>
          </a:blipFill>
          <a:ln>
            <a:noFill/>
          </a:ln>
        </p:spPr>
        <p:txBody>
          <a:bodyPr vert="horz" wrap="square" lIns="56605" tIns="28302" rIns="56605" bIns="28302" numCol="1" anchor="t" anchorCtr="0" compatLnSpc="1">
            <a:prstTxWarp prst="textNoShape">
              <a:avLst/>
            </a:prstTxWarp>
          </a:bodyPr>
          <a:lstStyle/>
          <a:p>
            <a:endParaRPr lang="zh-CN" altLang="en-US" sz="1200">
              <a:solidFill>
                <a:schemeClr val="tx1">
                  <a:lumMod val="75000"/>
                  <a:lumOff val="25000"/>
                </a:schemeClr>
              </a:solidFill>
            </a:endParaRPr>
          </a:p>
        </p:txBody>
      </p:sp>
      <p:sp>
        <p:nvSpPr>
          <p:cNvPr id="91" name="Freeform 29"/>
          <p:cNvSpPr>
            <a:spLocks/>
          </p:cNvSpPr>
          <p:nvPr/>
        </p:nvSpPr>
        <p:spPr bwMode="auto">
          <a:xfrm>
            <a:off x="1636981" y="2076114"/>
            <a:ext cx="2611068" cy="241245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blipFill dpi="0" rotWithShape="1">
            <a:blip r:embed="rId4">
              <a:extLst>
                <a:ext uri="{28A0092B-C50C-407E-A947-70E740481C1C}">
                  <a14:useLocalDpi xmlns:a14="http://schemas.microsoft.com/office/drawing/2010/main"/>
                </a:ext>
              </a:extLst>
            </a:blip>
            <a:srcRect/>
            <a:stretch>
              <a:fillRect/>
            </a:stretch>
          </a:blipFill>
          <a:ln>
            <a:noFill/>
          </a:ln>
        </p:spPr>
        <p:txBody>
          <a:bodyPr vert="horz" wrap="square" lIns="56605" tIns="28302" rIns="56605" bIns="28302" numCol="1" anchor="t" anchorCtr="0" compatLnSpc="1">
            <a:prstTxWarp prst="textNoShape">
              <a:avLst/>
            </a:prstTxWarp>
          </a:bodyPr>
          <a:lstStyle/>
          <a:p>
            <a:endParaRPr lang="zh-CN" altLang="en-US" sz="1200">
              <a:solidFill>
                <a:schemeClr val="tx1">
                  <a:lumMod val="75000"/>
                  <a:lumOff val="25000"/>
                </a:schemeClr>
              </a:solidFill>
            </a:endParaRPr>
          </a:p>
        </p:txBody>
      </p:sp>
      <p:grpSp>
        <p:nvGrpSpPr>
          <p:cNvPr id="92" name="组合 91"/>
          <p:cNvGrpSpPr/>
          <p:nvPr/>
        </p:nvGrpSpPr>
        <p:grpSpPr>
          <a:xfrm>
            <a:off x="2898250" y="1917486"/>
            <a:ext cx="193989" cy="174903"/>
            <a:chOff x="3720691" y="2824413"/>
            <a:chExt cx="1341120" cy="1209172"/>
          </a:xfrm>
          <a:blipFill dpi="0" rotWithShape="1">
            <a:blip r:embed="rId5">
              <a:extLst>
                <a:ext uri="{28A0092B-C50C-407E-A947-70E740481C1C}">
                  <a14:useLocalDpi xmlns:a14="http://schemas.microsoft.com/office/drawing/2010/main" val="0"/>
                </a:ext>
              </a:extLst>
            </a:blip>
            <a:srcRect/>
            <a:stretch>
              <a:fillRect/>
            </a:stretch>
          </a:blipFill>
        </p:grpSpPr>
        <p:sp>
          <p:nvSpPr>
            <p:cNvPr id="9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sp>
          <p:nvSpPr>
            <p:cNvPr id="94"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grpSp>
      <p:grpSp>
        <p:nvGrpSpPr>
          <p:cNvPr id="95" name="组合 94"/>
          <p:cNvGrpSpPr/>
          <p:nvPr/>
        </p:nvGrpSpPr>
        <p:grpSpPr>
          <a:xfrm>
            <a:off x="2279208" y="1938019"/>
            <a:ext cx="193989" cy="174903"/>
            <a:chOff x="3720691" y="2824413"/>
            <a:chExt cx="1341120" cy="1209172"/>
          </a:xfrm>
          <a:blipFill dpi="0" rotWithShape="1">
            <a:blip r:embed="rId5">
              <a:extLst>
                <a:ext uri="{28A0092B-C50C-407E-A947-70E740481C1C}">
                  <a14:useLocalDpi xmlns:a14="http://schemas.microsoft.com/office/drawing/2010/main" val="0"/>
                </a:ext>
              </a:extLst>
            </a:blip>
            <a:srcRect/>
            <a:stretch>
              <a:fillRect/>
            </a:stretch>
          </a:blipFill>
        </p:grpSpPr>
        <p:sp>
          <p:nvSpPr>
            <p:cNvPr id="96"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sp>
          <p:nvSpPr>
            <p:cNvPr id="97"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grpSp>
      <p:grpSp>
        <p:nvGrpSpPr>
          <p:cNvPr id="98" name="组合 97"/>
          <p:cNvGrpSpPr/>
          <p:nvPr/>
        </p:nvGrpSpPr>
        <p:grpSpPr>
          <a:xfrm>
            <a:off x="1631305" y="1938019"/>
            <a:ext cx="193989" cy="174903"/>
            <a:chOff x="3720691" y="2824413"/>
            <a:chExt cx="1341120" cy="1209172"/>
          </a:xfrm>
          <a:blipFill dpi="0" rotWithShape="1">
            <a:blip r:embed="rId5">
              <a:extLst>
                <a:ext uri="{28A0092B-C50C-407E-A947-70E740481C1C}">
                  <a14:useLocalDpi xmlns:a14="http://schemas.microsoft.com/office/drawing/2010/main" val="0"/>
                </a:ext>
              </a:extLst>
            </a:blip>
            <a:srcRect/>
            <a:stretch>
              <a:fillRect/>
            </a:stretch>
          </a:blipFill>
        </p:grpSpPr>
        <p:sp>
          <p:nvSpPr>
            <p:cNvPr id="99"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sp>
          <p:nvSpPr>
            <p:cNvPr id="100"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grpSp>
      <p:sp>
        <p:nvSpPr>
          <p:cNvPr id="101" name="TextBox 100"/>
          <p:cNvSpPr txBox="1"/>
          <p:nvPr/>
        </p:nvSpPr>
        <p:spPr>
          <a:xfrm>
            <a:off x="4265274" y="2740408"/>
            <a:ext cx="410872" cy="57640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wrap="none" lIns="56605" tIns="28302" rIns="56605" bIns="28302" rtlCol="0" anchor="ctr">
            <a:spAutoFit/>
          </a:bodyPr>
          <a:lstStyle/>
          <a:p>
            <a:r>
              <a:rPr lang="en-US" altLang="zh-CN" sz="3374" dirty="0">
                <a:solidFill>
                  <a:schemeClr val="bg1"/>
                </a:solidFill>
                <a:latin typeface="方正兰亭黑简体" panose="02000000000000000000" pitchFamily="2" charset="-122"/>
                <a:ea typeface="方正兰亭黑简体" panose="02000000000000000000" pitchFamily="2" charset="-122"/>
              </a:rPr>
              <a:t>A</a:t>
            </a:r>
            <a:endParaRPr lang="zh-CN" altLang="en-US" sz="3374" dirty="0">
              <a:solidFill>
                <a:schemeClr val="bg1"/>
              </a:solidFill>
              <a:latin typeface="方正兰亭黑简体" panose="02000000000000000000" pitchFamily="2" charset="-122"/>
              <a:ea typeface="方正兰亭黑简体" panose="02000000000000000000" pitchFamily="2" charset="-122"/>
            </a:endParaRPr>
          </a:p>
        </p:txBody>
      </p:sp>
      <p:sp>
        <p:nvSpPr>
          <p:cNvPr id="102" name="TextBox 101"/>
          <p:cNvSpPr txBox="1"/>
          <p:nvPr/>
        </p:nvSpPr>
        <p:spPr>
          <a:xfrm>
            <a:off x="4265274" y="3386932"/>
            <a:ext cx="410872" cy="57640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txBody>
          <a:bodyPr wrap="none" lIns="56605" tIns="28302" rIns="56605" bIns="28302" rtlCol="0" anchor="ctr">
            <a:spAutoFit/>
          </a:bodyPr>
          <a:lstStyle/>
          <a:p>
            <a:r>
              <a:rPr lang="en-US" altLang="zh-CN" sz="3374" dirty="0">
                <a:solidFill>
                  <a:schemeClr val="bg1"/>
                </a:solidFill>
                <a:latin typeface="方正兰亭黑简体" panose="02000000000000000000" pitchFamily="2" charset="-122"/>
                <a:ea typeface="方正兰亭黑简体" panose="02000000000000000000" pitchFamily="2" charset="-122"/>
              </a:rPr>
              <a:t>B</a:t>
            </a:r>
            <a:endParaRPr lang="zh-CN" altLang="en-US" sz="3374" dirty="0">
              <a:solidFill>
                <a:schemeClr val="bg1"/>
              </a:solidFill>
              <a:latin typeface="方正兰亭黑简体" panose="02000000000000000000" pitchFamily="2" charset="-122"/>
              <a:ea typeface="方正兰亭黑简体" panose="02000000000000000000" pitchFamily="2" charset="-122"/>
            </a:endParaRPr>
          </a:p>
        </p:txBody>
      </p:sp>
      <p:sp>
        <p:nvSpPr>
          <p:cNvPr id="103" name="TextBox 102"/>
          <p:cNvSpPr txBox="1"/>
          <p:nvPr/>
        </p:nvSpPr>
        <p:spPr>
          <a:xfrm>
            <a:off x="4276754" y="4033455"/>
            <a:ext cx="415680" cy="57640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wrap="none" lIns="56605" tIns="28302" rIns="56605" bIns="28302" rtlCol="0" anchor="ctr">
            <a:spAutoFit/>
          </a:bodyPr>
          <a:lstStyle/>
          <a:p>
            <a:r>
              <a:rPr lang="en-US" altLang="zh-CN" sz="3374" dirty="0">
                <a:solidFill>
                  <a:schemeClr val="bg1"/>
                </a:solidFill>
                <a:latin typeface="方正兰亭黑简体" panose="02000000000000000000" pitchFamily="2" charset="-122"/>
                <a:ea typeface="方正兰亭黑简体" panose="02000000000000000000" pitchFamily="2" charset="-122"/>
              </a:rPr>
              <a:t>C</a:t>
            </a:r>
            <a:endParaRPr lang="zh-CN" altLang="en-US" sz="3374" dirty="0">
              <a:solidFill>
                <a:schemeClr val="bg1"/>
              </a:solidFill>
              <a:latin typeface="方正兰亭黑简体" panose="02000000000000000000" pitchFamily="2" charset="-122"/>
              <a:ea typeface="方正兰亭黑简体" panose="02000000000000000000" pitchFamily="2" charset="-122"/>
            </a:endParaRPr>
          </a:p>
        </p:txBody>
      </p:sp>
      <p:sp>
        <p:nvSpPr>
          <p:cNvPr id="104" name="TextBox 103"/>
          <p:cNvSpPr txBox="1"/>
          <p:nvPr/>
        </p:nvSpPr>
        <p:spPr>
          <a:xfrm>
            <a:off x="4747443" y="2671484"/>
            <a:ext cx="3280041" cy="638854"/>
          </a:xfrm>
          <a:prstGeom prst="rect">
            <a:avLst/>
          </a:prstGeom>
          <a:noFill/>
        </p:spPr>
        <p:txBody>
          <a:bodyPr wrap="square" lIns="56605" tIns="28302" rIns="56605" bIns="28302" rtlCol="0">
            <a:spAutoFit/>
          </a:bodyPr>
          <a:lstStyle/>
          <a:p>
            <a:pPr>
              <a:lnSpc>
                <a:spcPct val="120000"/>
              </a:lnSpc>
              <a:spcBef>
                <a:spcPct val="0"/>
              </a:spcBef>
              <a:buNone/>
            </a:pPr>
            <a:r>
              <a:rPr lang="zh-CN" altLang="en-US" sz="105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050" dirty="0">
                <a:solidFill>
                  <a:schemeClr val="bg1"/>
                </a:solidFill>
                <a:latin typeface="微软雅黑" pitchFamily="34" charset="-122"/>
                <a:ea typeface="微软雅黑" pitchFamily="34" charset="-122"/>
                <a:sym typeface="微软雅黑" pitchFamily="34" charset="-122"/>
              </a:rPr>
              <a:t>在此录入上述图表的综合描述说明</a:t>
            </a:r>
            <a:r>
              <a:rPr lang="zh-CN" altLang="en-US" sz="1050" dirty="0">
                <a:solidFill>
                  <a:schemeClr val="bg1">
                    <a:lumMod val="50000"/>
                  </a:schemeClr>
                </a:solidFill>
                <a:latin typeface="微软雅黑" pitchFamily="34" charset="-122"/>
                <a:ea typeface="微软雅黑" pitchFamily="34" charset="-122"/>
                <a:sym typeface="微软雅黑" pitchFamily="34" charset="-122"/>
              </a:rPr>
              <a:t>。</a:t>
            </a:r>
          </a:p>
        </p:txBody>
      </p:sp>
      <p:sp>
        <p:nvSpPr>
          <p:cNvPr id="105" name="TextBox 104"/>
          <p:cNvSpPr txBox="1"/>
          <p:nvPr/>
        </p:nvSpPr>
        <p:spPr>
          <a:xfrm>
            <a:off x="4747443" y="3363004"/>
            <a:ext cx="3280041" cy="638854"/>
          </a:xfrm>
          <a:prstGeom prst="rect">
            <a:avLst/>
          </a:prstGeom>
          <a:noFill/>
        </p:spPr>
        <p:txBody>
          <a:bodyPr wrap="square" lIns="56605" tIns="28302" rIns="56605" bIns="28302" rtlCol="0">
            <a:spAutoFit/>
          </a:bodyPr>
          <a:lstStyle/>
          <a:p>
            <a:pPr>
              <a:lnSpc>
                <a:spcPct val="120000"/>
              </a:lnSpc>
              <a:spcBef>
                <a:spcPct val="0"/>
              </a:spcBef>
              <a:buNone/>
            </a:pPr>
            <a:r>
              <a:rPr lang="zh-CN" altLang="en-US" sz="105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050" dirty="0">
                <a:solidFill>
                  <a:schemeClr val="bg1"/>
                </a:solidFill>
                <a:latin typeface="微软雅黑" pitchFamily="34" charset="-122"/>
                <a:ea typeface="微软雅黑" pitchFamily="34" charset="-122"/>
                <a:sym typeface="微软雅黑" pitchFamily="34" charset="-122"/>
              </a:rPr>
              <a:t>在此录入上述图表的综合描述说明。</a:t>
            </a:r>
          </a:p>
        </p:txBody>
      </p:sp>
      <p:sp>
        <p:nvSpPr>
          <p:cNvPr id="106" name="TextBox 105"/>
          <p:cNvSpPr txBox="1"/>
          <p:nvPr/>
        </p:nvSpPr>
        <p:spPr>
          <a:xfrm>
            <a:off x="4747443" y="4054523"/>
            <a:ext cx="3280041" cy="638854"/>
          </a:xfrm>
          <a:prstGeom prst="rect">
            <a:avLst/>
          </a:prstGeom>
          <a:noFill/>
        </p:spPr>
        <p:txBody>
          <a:bodyPr wrap="square" lIns="56605" tIns="28302" rIns="56605" bIns="28302" rtlCol="0">
            <a:spAutoFit/>
          </a:bodyPr>
          <a:lstStyle/>
          <a:p>
            <a:pPr>
              <a:lnSpc>
                <a:spcPct val="120000"/>
              </a:lnSpc>
            </a:pPr>
            <a:r>
              <a:rPr lang="zh-CN" altLang="en-US" sz="105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050" dirty="0">
                <a:solidFill>
                  <a:schemeClr val="bg1"/>
                </a:solidFill>
                <a:latin typeface="微软雅黑" pitchFamily="34" charset="-122"/>
                <a:ea typeface="微软雅黑" pitchFamily="34" charset="-122"/>
                <a:sym typeface="微软雅黑" pitchFamily="34" charset="-122"/>
              </a:rPr>
              <a:t>在此录入上述图表的综合描述说明</a:t>
            </a:r>
            <a:r>
              <a:rPr lang="zh-CN" altLang="en-US" sz="1050" dirty="0">
                <a:solidFill>
                  <a:schemeClr val="bg1">
                    <a:lumMod val="50000"/>
                  </a:schemeClr>
                </a:solidFill>
                <a:latin typeface="微软雅黑" pitchFamily="34" charset="-122"/>
                <a:ea typeface="微软雅黑" pitchFamily="34" charset="-122"/>
                <a:sym typeface="微软雅黑" pitchFamily="34" charset="-122"/>
              </a:rPr>
              <a:t>。</a:t>
            </a:r>
          </a:p>
        </p:txBody>
      </p:sp>
      <p:grpSp>
        <p:nvGrpSpPr>
          <p:cNvPr id="107" name="组合 106"/>
          <p:cNvGrpSpPr/>
          <p:nvPr/>
        </p:nvGrpSpPr>
        <p:grpSpPr>
          <a:xfrm>
            <a:off x="3870105" y="1518471"/>
            <a:ext cx="208734" cy="138347"/>
            <a:chOff x="9482595" y="2565731"/>
            <a:chExt cx="278384" cy="184511"/>
          </a:xfrm>
          <a:blipFill dpi="0" rotWithShape="1">
            <a:blip r:embed="rId5">
              <a:extLst>
                <a:ext uri="{28A0092B-C50C-407E-A947-70E740481C1C}">
                  <a14:useLocalDpi xmlns:a14="http://schemas.microsoft.com/office/drawing/2010/main" val="0"/>
                </a:ext>
              </a:extLst>
            </a:blip>
            <a:srcRect/>
            <a:stretch>
              <a:fillRect/>
            </a:stretch>
          </a:blipFill>
        </p:grpSpPr>
        <p:sp>
          <p:nvSpPr>
            <p:cNvPr id="108" name="椭圆 107"/>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9" name="椭圆 108"/>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28"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8">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29"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pic>
        <p:nvPicPr>
          <p:cNvPr id="2" name="图片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20277" y="433413"/>
            <a:ext cx="2223633" cy="2223633"/>
          </a:xfrm>
          <a:prstGeom prst="rect">
            <a:avLst/>
          </a:prstGeom>
        </p:spPr>
      </p:pic>
    </p:spTree>
    <p:extLst>
      <p:ext uri="{BB962C8B-B14F-4D97-AF65-F5344CB8AC3E}">
        <p14:creationId xmlns:p14="http://schemas.microsoft.com/office/powerpoint/2010/main" val="115414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80">
                                          <p:stCondLst>
                                            <p:cond delay="0"/>
                                          </p:stCondLst>
                                        </p:cTn>
                                        <p:tgtEl>
                                          <p:spTgt spid="29"/>
                                        </p:tgtEl>
                                      </p:cBhvr>
                                    </p:animEffect>
                                    <p:anim calcmode="lin" valueType="num">
                                      <p:cBhvr>
                                        <p:cTn id="2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9" dur="26">
                                          <p:stCondLst>
                                            <p:cond delay="650"/>
                                          </p:stCondLst>
                                        </p:cTn>
                                        <p:tgtEl>
                                          <p:spTgt spid="29"/>
                                        </p:tgtEl>
                                      </p:cBhvr>
                                      <p:to x="100000" y="60000"/>
                                    </p:animScale>
                                    <p:animScale>
                                      <p:cBhvr>
                                        <p:cTn id="30" dur="166" decel="50000">
                                          <p:stCondLst>
                                            <p:cond delay="676"/>
                                          </p:stCondLst>
                                        </p:cTn>
                                        <p:tgtEl>
                                          <p:spTgt spid="29"/>
                                        </p:tgtEl>
                                      </p:cBhvr>
                                      <p:to x="100000" y="100000"/>
                                    </p:animScale>
                                    <p:animScale>
                                      <p:cBhvr>
                                        <p:cTn id="31" dur="26">
                                          <p:stCondLst>
                                            <p:cond delay="1312"/>
                                          </p:stCondLst>
                                        </p:cTn>
                                        <p:tgtEl>
                                          <p:spTgt spid="29"/>
                                        </p:tgtEl>
                                      </p:cBhvr>
                                      <p:to x="100000" y="80000"/>
                                    </p:animScale>
                                    <p:animScale>
                                      <p:cBhvr>
                                        <p:cTn id="32" dur="166" decel="50000">
                                          <p:stCondLst>
                                            <p:cond delay="1338"/>
                                          </p:stCondLst>
                                        </p:cTn>
                                        <p:tgtEl>
                                          <p:spTgt spid="29"/>
                                        </p:tgtEl>
                                      </p:cBhvr>
                                      <p:to x="100000" y="100000"/>
                                    </p:animScale>
                                    <p:animScale>
                                      <p:cBhvr>
                                        <p:cTn id="33" dur="26">
                                          <p:stCondLst>
                                            <p:cond delay="1642"/>
                                          </p:stCondLst>
                                        </p:cTn>
                                        <p:tgtEl>
                                          <p:spTgt spid="29"/>
                                        </p:tgtEl>
                                      </p:cBhvr>
                                      <p:to x="100000" y="90000"/>
                                    </p:animScale>
                                    <p:animScale>
                                      <p:cBhvr>
                                        <p:cTn id="34" dur="166" decel="50000">
                                          <p:stCondLst>
                                            <p:cond delay="1668"/>
                                          </p:stCondLst>
                                        </p:cTn>
                                        <p:tgtEl>
                                          <p:spTgt spid="29"/>
                                        </p:tgtEl>
                                      </p:cBhvr>
                                      <p:to x="100000" y="100000"/>
                                    </p:animScale>
                                    <p:animScale>
                                      <p:cBhvr>
                                        <p:cTn id="35" dur="26">
                                          <p:stCondLst>
                                            <p:cond delay="1808"/>
                                          </p:stCondLst>
                                        </p:cTn>
                                        <p:tgtEl>
                                          <p:spTgt spid="29"/>
                                        </p:tgtEl>
                                      </p:cBhvr>
                                      <p:to x="100000" y="95000"/>
                                    </p:animScale>
                                    <p:animScale>
                                      <p:cBhvr>
                                        <p:cTn id="36" dur="166" decel="50000">
                                          <p:stCondLst>
                                            <p:cond delay="1834"/>
                                          </p:stCondLst>
                                        </p:cTn>
                                        <p:tgtEl>
                                          <p:spTgt spid="29"/>
                                        </p:tgtEl>
                                      </p:cBhvr>
                                      <p:to x="100000" y="100000"/>
                                    </p:animScale>
                                  </p:childTnLst>
                                </p:cTn>
                              </p:par>
                            </p:childTnLst>
                          </p:cTn>
                        </p:par>
                        <p:par>
                          <p:cTn id="37" fill="hold">
                            <p:stCondLst>
                              <p:cond delay="2000"/>
                            </p:stCondLst>
                            <p:childTnLst>
                              <p:par>
                                <p:cTn id="38" presetID="31" presetClass="entr" presetSubtype="0"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 calcmode="lin" valueType="num">
                                      <p:cBhvr>
                                        <p:cTn id="40" dur="1000" fill="hold"/>
                                        <p:tgtEl>
                                          <p:spTgt spid="85"/>
                                        </p:tgtEl>
                                        <p:attrNameLst>
                                          <p:attrName>ppt_w</p:attrName>
                                        </p:attrNameLst>
                                      </p:cBhvr>
                                      <p:tavLst>
                                        <p:tav tm="0">
                                          <p:val>
                                            <p:fltVal val="0"/>
                                          </p:val>
                                        </p:tav>
                                        <p:tav tm="100000">
                                          <p:val>
                                            <p:strVal val="#ppt_w"/>
                                          </p:val>
                                        </p:tav>
                                      </p:tavLst>
                                    </p:anim>
                                    <p:anim calcmode="lin" valueType="num">
                                      <p:cBhvr>
                                        <p:cTn id="41" dur="1000" fill="hold"/>
                                        <p:tgtEl>
                                          <p:spTgt spid="85"/>
                                        </p:tgtEl>
                                        <p:attrNameLst>
                                          <p:attrName>ppt_h</p:attrName>
                                        </p:attrNameLst>
                                      </p:cBhvr>
                                      <p:tavLst>
                                        <p:tav tm="0">
                                          <p:val>
                                            <p:fltVal val="0"/>
                                          </p:val>
                                        </p:tav>
                                        <p:tav tm="100000">
                                          <p:val>
                                            <p:strVal val="#ppt_h"/>
                                          </p:val>
                                        </p:tav>
                                      </p:tavLst>
                                    </p:anim>
                                    <p:anim calcmode="lin" valueType="num">
                                      <p:cBhvr>
                                        <p:cTn id="42" dur="1000" fill="hold"/>
                                        <p:tgtEl>
                                          <p:spTgt spid="85"/>
                                        </p:tgtEl>
                                        <p:attrNameLst>
                                          <p:attrName>style.rotation</p:attrName>
                                        </p:attrNameLst>
                                      </p:cBhvr>
                                      <p:tavLst>
                                        <p:tav tm="0">
                                          <p:val>
                                            <p:fltVal val="90"/>
                                          </p:val>
                                        </p:tav>
                                        <p:tav tm="100000">
                                          <p:val>
                                            <p:fltVal val="0"/>
                                          </p:val>
                                        </p:tav>
                                      </p:tavLst>
                                    </p:anim>
                                    <p:animEffect transition="in" filter="fade">
                                      <p:cBhvr>
                                        <p:cTn id="43" dur="1000"/>
                                        <p:tgtEl>
                                          <p:spTgt spid="85"/>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fltVal val="0"/>
                                          </p:val>
                                        </p:tav>
                                        <p:tav tm="100000">
                                          <p:val>
                                            <p:strVal val="#ppt_w"/>
                                          </p:val>
                                        </p:tav>
                                      </p:tavLst>
                                    </p:anim>
                                    <p:anim calcmode="lin" valueType="num">
                                      <p:cBhvr>
                                        <p:cTn id="48" dur="500" fill="hold"/>
                                        <p:tgtEl>
                                          <p:spTgt spid="88"/>
                                        </p:tgtEl>
                                        <p:attrNameLst>
                                          <p:attrName>ppt_h</p:attrName>
                                        </p:attrNameLst>
                                      </p:cBhvr>
                                      <p:tavLst>
                                        <p:tav tm="0">
                                          <p:val>
                                            <p:fltVal val="0"/>
                                          </p:val>
                                        </p:tav>
                                        <p:tav tm="100000">
                                          <p:val>
                                            <p:strVal val="#ppt_h"/>
                                          </p:val>
                                        </p:tav>
                                      </p:tavLst>
                                    </p:anim>
                                    <p:animEffect transition="in" filter="fade">
                                      <p:cBhvr>
                                        <p:cTn id="49" dur="500"/>
                                        <p:tgtEl>
                                          <p:spTgt spid="88"/>
                                        </p:tgtEl>
                                      </p:cBhvr>
                                    </p:animEffect>
                                  </p:childTnLst>
                                </p:cTn>
                              </p:par>
                            </p:childTnLst>
                          </p:cTn>
                        </p:par>
                        <p:par>
                          <p:cTn id="50" fill="hold">
                            <p:stCondLst>
                              <p:cond delay="3500"/>
                            </p:stCondLst>
                            <p:childTnLst>
                              <p:par>
                                <p:cTn id="51" presetID="22" presetClass="entr" presetSubtype="2" fill="hold" grpId="0" nodeType="afterEffect" nodePh="1">
                                  <p:stCondLst>
                                    <p:cond delay="0"/>
                                  </p:stCondLst>
                                  <p:endCondLst>
                                    <p:cond evt="begin" delay="0">
                                      <p:tn val="51"/>
                                    </p:cond>
                                  </p:endCondLst>
                                  <p:childTnLst>
                                    <p:set>
                                      <p:cBhvr>
                                        <p:cTn id="52" dur="1" fill="hold">
                                          <p:stCondLst>
                                            <p:cond delay="0"/>
                                          </p:stCondLst>
                                        </p:cTn>
                                        <p:tgtEl>
                                          <p:spTgt spid="84"/>
                                        </p:tgtEl>
                                        <p:attrNameLst>
                                          <p:attrName>style.visibility</p:attrName>
                                        </p:attrNameLst>
                                      </p:cBhvr>
                                      <p:to>
                                        <p:strVal val="visible"/>
                                      </p:to>
                                    </p:set>
                                    <p:animEffect transition="in" filter="wipe(right)">
                                      <p:cBhvr>
                                        <p:cTn id="53" dur="500"/>
                                        <p:tgtEl>
                                          <p:spTgt spid="84"/>
                                        </p:tgtEl>
                                      </p:cBhvr>
                                    </p:animEffect>
                                  </p:childTnLst>
                                </p:cTn>
                              </p:par>
                            </p:childTnLst>
                          </p:cTn>
                        </p:par>
                        <p:par>
                          <p:cTn id="54" fill="hold">
                            <p:stCondLst>
                              <p:cond delay="4000"/>
                            </p:stCondLst>
                            <p:childTnLst>
                              <p:par>
                                <p:cTn id="55" presetID="42" presetClass="entr" presetSubtype="0" fill="hold" nodeType="after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1000"/>
                                        <p:tgtEl>
                                          <p:spTgt spid="92"/>
                                        </p:tgtEl>
                                      </p:cBhvr>
                                    </p:animEffect>
                                    <p:anim calcmode="lin" valueType="num">
                                      <p:cBhvr>
                                        <p:cTn id="58" dur="1000" fill="hold"/>
                                        <p:tgtEl>
                                          <p:spTgt spid="92"/>
                                        </p:tgtEl>
                                        <p:attrNameLst>
                                          <p:attrName>ppt_x</p:attrName>
                                        </p:attrNameLst>
                                      </p:cBhvr>
                                      <p:tavLst>
                                        <p:tav tm="0">
                                          <p:val>
                                            <p:strVal val="#ppt_x"/>
                                          </p:val>
                                        </p:tav>
                                        <p:tav tm="100000">
                                          <p:val>
                                            <p:strVal val="#ppt_x"/>
                                          </p:val>
                                        </p:tav>
                                      </p:tavLst>
                                    </p:anim>
                                    <p:anim calcmode="lin" valueType="num">
                                      <p:cBhvr>
                                        <p:cTn id="59" dur="1000" fill="hold"/>
                                        <p:tgtEl>
                                          <p:spTgt spid="92"/>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500"/>
                                        <p:tgtEl>
                                          <p:spTgt spid="89"/>
                                        </p:tgtEl>
                                      </p:cBhvr>
                                    </p:animEffect>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1000"/>
                                        <p:tgtEl>
                                          <p:spTgt spid="95"/>
                                        </p:tgtEl>
                                      </p:cBhvr>
                                    </p:animEffect>
                                    <p:anim calcmode="lin" valueType="num">
                                      <p:cBhvr>
                                        <p:cTn id="68" dur="1000" fill="hold"/>
                                        <p:tgtEl>
                                          <p:spTgt spid="95"/>
                                        </p:tgtEl>
                                        <p:attrNameLst>
                                          <p:attrName>ppt_x</p:attrName>
                                        </p:attrNameLst>
                                      </p:cBhvr>
                                      <p:tavLst>
                                        <p:tav tm="0">
                                          <p:val>
                                            <p:strVal val="#ppt_x"/>
                                          </p:val>
                                        </p:tav>
                                        <p:tav tm="100000">
                                          <p:val>
                                            <p:strVal val="#ppt_x"/>
                                          </p:val>
                                        </p:tav>
                                      </p:tavLst>
                                    </p:anim>
                                    <p:anim calcmode="lin" valueType="num">
                                      <p:cBhvr>
                                        <p:cTn id="69" dur="1000" fill="hold"/>
                                        <p:tgtEl>
                                          <p:spTgt spid="9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1000"/>
                                        <p:tgtEl>
                                          <p:spTgt spid="98"/>
                                        </p:tgtEl>
                                      </p:cBhvr>
                                    </p:animEffect>
                                    <p:anim calcmode="lin" valueType="num">
                                      <p:cBhvr>
                                        <p:cTn id="78" dur="1000" fill="hold"/>
                                        <p:tgtEl>
                                          <p:spTgt spid="98"/>
                                        </p:tgtEl>
                                        <p:attrNameLst>
                                          <p:attrName>ppt_x</p:attrName>
                                        </p:attrNameLst>
                                      </p:cBhvr>
                                      <p:tavLst>
                                        <p:tav tm="0">
                                          <p:val>
                                            <p:strVal val="#ppt_x"/>
                                          </p:val>
                                        </p:tav>
                                        <p:tav tm="100000">
                                          <p:val>
                                            <p:strVal val="#ppt_x"/>
                                          </p:val>
                                        </p:tav>
                                      </p:tavLst>
                                    </p:anim>
                                    <p:anim calcmode="lin" valueType="num">
                                      <p:cBhvr>
                                        <p:cTn id="79" dur="1000" fill="hold"/>
                                        <p:tgtEl>
                                          <p:spTgt spid="9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wipe(left)">
                                      <p:cBhvr>
                                        <p:cTn id="83" dur="500"/>
                                        <p:tgtEl>
                                          <p:spTgt spid="91"/>
                                        </p:tgtEl>
                                      </p:cBhvr>
                                    </p:animEffect>
                                  </p:childTnLst>
                                </p:cTn>
                              </p:par>
                            </p:childTnLst>
                          </p:cTn>
                        </p:par>
                        <p:par>
                          <p:cTn id="84" fill="hold">
                            <p:stCondLst>
                              <p:cond delay="8500"/>
                            </p:stCondLst>
                            <p:childTnLst>
                              <p:par>
                                <p:cTn id="85" presetID="45" presetClass="entr" presetSubtype="0" fill="hold" grpId="0" nodeType="after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fade">
                                      <p:cBhvr>
                                        <p:cTn id="87" dur="500"/>
                                        <p:tgtEl>
                                          <p:spTgt spid="101"/>
                                        </p:tgtEl>
                                      </p:cBhvr>
                                    </p:animEffect>
                                    <p:anim calcmode="lin" valueType="num">
                                      <p:cBhvr>
                                        <p:cTn id="88" dur="500" fill="hold"/>
                                        <p:tgtEl>
                                          <p:spTgt spid="101"/>
                                        </p:tgtEl>
                                        <p:attrNameLst>
                                          <p:attrName>ppt_w</p:attrName>
                                        </p:attrNameLst>
                                      </p:cBhvr>
                                      <p:tavLst>
                                        <p:tav tm="0" fmla="#ppt_w*sin(2.5*pi*$)">
                                          <p:val>
                                            <p:fltVal val="0"/>
                                          </p:val>
                                        </p:tav>
                                        <p:tav tm="100000">
                                          <p:val>
                                            <p:fltVal val="1"/>
                                          </p:val>
                                        </p:tav>
                                      </p:tavLst>
                                    </p:anim>
                                    <p:anim calcmode="lin" valueType="num">
                                      <p:cBhvr>
                                        <p:cTn id="89" dur="500" fill="hold"/>
                                        <p:tgtEl>
                                          <p:spTgt spid="101"/>
                                        </p:tgtEl>
                                        <p:attrNameLst>
                                          <p:attrName>ppt_h</p:attrName>
                                        </p:attrNameLst>
                                      </p:cBhvr>
                                      <p:tavLst>
                                        <p:tav tm="0">
                                          <p:val>
                                            <p:strVal val="#ppt_h"/>
                                          </p:val>
                                        </p:tav>
                                        <p:tav tm="100000">
                                          <p:val>
                                            <p:strVal val="#ppt_h"/>
                                          </p:val>
                                        </p:tav>
                                      </p:tavLst>
                                    </p:anim>
                                  </p:childTnLst>
                                </p:cTn>
                              </p:par>
                              <p:par>
                                <p:cTn id="90" presetID="22" presetClass="entr" presetSubtype="8" fill="hold" grpId="0" nodeType="withEffect">
                                  <p:stCondLst>
                                    <p:cond delay="0"/>
                                  </p:stCondLst>
                                  <p:childTnLst>
                                    <p:set>
                                      <p:cBhvr>
                                        <p:cTn id="91" dur="1" fill="hold">
                                          <p:stCondLst>
                                            <p:cond delay="0"/>
                                          </p:stCondLst>
                                        </p:cTn>
                                        <p:tgtEl>
                                          <p:spTgt spid="104"/>
                                        </p:tgtEl>
                                        <p:attrNameLst>
                                          <p:attrName>style.visibility</p:attrName>
                                        </p:attrNameLst>
                                      </p:cBhvr>
                                      <p:to>
                                        <p:strVal val="visible"/>
                                      </p:to>
                                    </p:set>
                                    <p:animEffect transition="in" filter="wipe(left)">
                                      <p:cBhvr>
                                        <p:cTn id="92" dur="500"/>
                                        <p:tgtEl>
                                          <p:spTgt spid="104"/>
                                        </p:tgtEl>
                                      </p:cBhvr>
                                    </p:animEffect>
                                  </p:childTnLst>
                                </p:cTn>
                              </p:par>
                            </p:childTnLst>
                          </p:cTn>
                        </p:par>
                        <p:par>
                          <p:cTn id="93" fill="hold">
                            <p:stCondLst>
                              <p:cond delay="9000"/>
                            </p:stCondLst>
                            <p:childTnLst>
                              <p:par>
                                <p:cTn id="94" presetID="45" presetClass="entr" presetSubtype="0" fill="hold" grpId="0" nodeType="afterEffect">
                                  <p:stCondLst>
                                    <p:cond delay="0"/>
                                  </p:stCondLst>
                                  <p:childTnLst>
                                    <p:set>
                                      <p:cBhvr>
                                        <p:cTn id="95" dur="1" fill="hold">
                                          <p:stCondLst>
                                            <p:cond delay="0"/>
                                          </p:stCondLst>
                                        </p:cTn>
                                        <p:tgtEl>
                                          <p:spTgt spid="102"/>
                                        </p:tgtEl>
                                        <p:attrNameLst>
                                          <p:attrName>style.visibility</p:attrName>
                                        </p:attrNameLst>
                                      </p:cBhvr>
                                      <p:to>
                                        <p:strVal val="visible"/>
                                      </p:to>
                                    </p:set>
                                    <p:animEffect transition="in" filter="fade">
                                      <p:cBhvr>
                                        <p:cTn id="96" dur="500"/>
                                        <p:tgtEl>
                                          <p:spTgt spid="102"/>
                                        </p:tgtEl>
                                      </p:cBhvr>
                                    </p:animEffect>
                                    <p:anim calcmode="lin" valueType="num">
                                      <p:cBhvr>
                                        <p:cTn id="97" dur="500" fill="hold"/>
                                        <p:tgtEl>
                                          <p:spTgt spid="102"/>
                                        </p:tgtEl>
                                        <p:attrNameLst>
                                          <p:attrName>ppt_w</p:attrName>
                                        </p:attrNameLst>
                                      </p:cBhvr>
                                      <p:tavLst>
                                        <p:tav tm="0" fmla="#ppt_w*sin(2.5*pi*$)">
                                          <p:val>
                                            <p:fltVal val="0"/>
                                          </p:val>
                                        </p:tav>
                                        <p:tav tm="100000">
                                          <p:val>
                                            <p:fltVal val="1"/>
                                          </p:val>
                                        </p:tav>
                                      </p:tavLst>
                                    </p:anim>
                                    <p:anim calcmode="lin" valueType="num">
                                      <p:cBhvr>
                                        <p:cTn id="98" dur="500" fill="hold"/>
                                        <p:tgtEl>
                                          <p:spTgt spid="102"/>
                                        </p:tgtEl>
                                        <p:attrNameLst>
                                          <p:attrName>ppt_h</p:attrName>
                                        </p:attrNameLst>
                                      </p:cBhvr>
                                      <p:tavLst>
                                        <p:tav tm="0">
                                          <p:val>
                                            <p:strVal val="#ppt_h"/>
                                          </p:val>
                                        </p:tav>
                                        <p:tav tm="100000">
                                          <p:val>
                                            <p:strVal val="#ppt_h"/>
                                          </p:val>
                                        </p:tav>
                                      </p:tavLst>
                                    </p:anim>
                                  </p:childTnLst>
                                </p:cTn>
                              </p:par>
                              <p:par>
                                <p:cTn id="99" presetID="22" presetClass="entr" presetSubtype="8" fill="hold" grpId="0" nodeType="with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wipe(left)">
                                      <p:cBhvr>
                                        <p:cTn id="101" dur="500"/>
                                        <p:tgtEl>
                                          <p:spTgt spid="105"/>
                                        </p:tgtEl>
                                      </p:cBhvr>
                                    </p:animEffect>
                                  </p:childTnLst>
                                </p:cTn>
                              </p:par>
                            </p:childTnLst>
                          </p:cTn>
                        </p:par>
                        <p:par>
                          <p:cTn id="102" fill="hold">
                            <p:stCondLst>
                              <p:cond delay="9500"/>
                            </p:stCondLst>
                            <p:childTnLst>
                              <p:par>
                                <p:cTn id="103" presetID="45" presetClass="entr" presetSubtype="0" fill="hold" grpId="0" nodeType="after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fade">
                                      <p:cBhvr>
                                        <p:cTn id="105" dur="500"/>
                                        <p:tgtEl>
                                          <p:spTgt spid="103"/>
                                        </p:tgtEl>
                                      </p:cBhvr>
                                    </p:animEffect>
                                    <p:anim calcmode="lin" valueType="num">
                                      <p:cBhvr>
                                        <p:cTn id="106" dur="500" fill="hold"/>
                                        <p:tgtEl>
                                          <p:spTgt spid="103"/>
                                        </p:tgtEl>
                                        <p:attrNameLst>
                                          <p:attrName>ppt_w</p:attrName>
                                        </p:attrNameLst>
                                      </p:cBhvr>
                                      <p:tavLst>
                                        <p:tav tm="0" fmla="#ppt_w*sin(2.5*pi*$)">
                                          <p:val>
                                            <p:fltVal val="0"/>
                                          </p:val>
                                        </p:tav>
                                        <p:tav tm="100000">
                                          <p:val>
                                            <p:fltVal val="1"/>
                                          </p:val>
                                        </p:tav>
                                      </p:tavLst>
                                    </p:anim>
                                    <p:anim calcmode="lin" valueType="num">
                                      <p:cBhvr>
                                        <p:cTn id="107" dur="500" fill="hold"/>
                                        <p:tgtEl>
                                          <p:spTgt spid="103"/>
                                        </p:tgtEl>
                                        <p:attrNameLst>
                                          <p:attrName>ppt_h</p:attrName>
                                        </p:attrNameLst>
                                      </p:cBhvr>
                                      <p:tavLst>
                                        <p:tav tm="0">
                                          <p:val>
                                            <p:strVal val="#ppt_h"/>
                                          </p:val>
                                        </p:tav>
                                        <p:tav tm="100000">
                                          <p:val>
                                            <p:strVal val="#ppt_h"/>
                                          </p:val>
                                        </p:tav>
                                      </p:tavLst>
                                    </p:anim>
                                  </p:childTnLst>
                                </p:cTn>
                              </p:par>
                              <p:par>
                                <p:cTn id="108" presetID="22" presetClass="entr" presetSubtype="8" fill="hold" grpId="0" nodeType="with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ipe(left)">
                                      <p:cBhvr>
                                        <p:cTn id="110" dur="500"/>
                                        <p:tgtEl>
                                          <p:spTgt spid="106"/>
                                        </p:tgtEl>
                                      </p:cBhvr>
                                    </p:animEffect>
                                  </p:childTnLst>
                                </p:cTn>
                              </p:par>
                            </p:childTnLst>
                          </p:cTn>
                        </p:par>
                        <p:par>
                          <p:cTn id="111" fill="hold">
                            <p:stCondLst>
                              <p:cond delay="10000"/>
                            </p:stCondLst>
                            <p:childTnLst>
                              <p:par>
                                <p:cTn id="112" presetID="42" presetClass="entr" presetSubtype="0" fill="hold" nodeType="afterEffect">
                                  <p:stCondLst>
                                    <p:cond delay="0"/>
                                  </p:stCondLst>
                                  <p:childTnLst>
                                    <p:set>
                                      <p:cBhvr>
                                        <p:cTn id="113" dur="1" fill="hold">
                                          <p:stCondLst>
                                            <p:cond delay="0"/>
                                          </p:stCondLst>
                                        </p:cTn>
                                        <p:tgtEl>
                                          <p:spTgt spid="107"/>
                                        </p:tgtEl>
                                        <p:attrNameLst>
                                          <p:attrName>style.visibility</p:attrName>
                                        </p:attrNameLst>
                                      </p:cBhvr>
                                      <p:to>
                                        <p:strVal val="visible"/>
                                      </p:to>
                                    </p:set>
                                    <p:animEffect transition="in" filter="fade">
                                      <p:cBhvr>
                                        <p:cTn id="114" dur="1000"/>
                                        <p:tgtEl>
                                          <p:spTgt spid="107"/>
                                        </p:tgtEl>
                                      </p:cBhvr>
                                    </p:animEffect>
                                    <p:anim calcmode="lin" valueType="num">
                                      <p:cBhvr>
                                        <p:cTn id="115" dur="1000" fill="hold"/>
                                        <p:tgtEl>
                                          <p:spTgt spid="107"/>
                                        </p:tgtEl>
                                        <p:attrNameLst>
                                          <p:attrName>ppt_x</p:attrName>
                                        </p:attrNameLst>
                                      </p:cBhvr>
                                      <p:tavLst>
                                        <p:tav tm="0">
                                          <p:val>
                                            <p:strVal val="#ppt_x"/>
                                          </p:val>
                                        </p:tav>
                                        <p:tav tm="100000">
                                          <p:val>
                                            <p:strVal val="#ppt_x"/>
                                          </p:val>
                                        </p:tav>
                                      </p:tavLst>
                                    </p:anim>
                                    <p:anim calcmode="lin" valueType="num">
                                      <p:cBhvr>
                                        <p:cTn id="116"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nodeType="clickEffect">
                                  <p:stCondLst>
                                    <p:cond delay="0"/>
                                  </p:stCondLst>
                                  <p:childTnLst>
                                    <p:set>
                                      <p:cBhvr>
                                        <p:cTn id="120" dur="1" fill="hold">
                                          <p:stCondLst>
                                            <p:cond delay="0"/>
                                          </p:stCondLst>
                                        </p:cTn>
                                        <p:tgtEl>
                                          <p:spTgt spid="2"/>
                                        </p:tgtEl>
                                        <p:attrNameLst>
                                          <p:attrName>style.visibility</p:attrName>
                                        </p:attrNameLst>
                                      </p:cBhvr>
                                      <p:to>
                                        <p:strVal val="visible"/>
                                      </p:to>
                                    </p:set>
                                    <p:anim calcmode="lin" valueType="num">
                                      <p:cBhvr>
                                        <p:cTn id="121" dur="500" fill="hold"/>
                                        <p:tgtEl>
                                          <p:spTgt spid="2"/>
                                        </p:tgtEl>
                                        <p:attrNameLst>
                                          <p:attrName>ppt_w</p:attrName>
                                        </p:attrNameLst>
                                      </p:cBhvr>
                                      <p:tavLst>
                                        <p:tav tm="0">
                                          <p:val>
                                            <p:fltVal val="0"/>
                                          </p:val>
                                        </p:tav>
                                        <p:tav tm="100000">
                                          <p:val>
                                            <p:strVal val="#ppt_w"/>
                                          </p:val>
                                        </p:tav>
                                      </p:tavLst>
                                    </p:anim>
                                    <p:anim calcmode="lin" valueType="num">
                                      <p:cBhvr>
                                        <p:cTn id="12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8" grpId="0" animBg="1"/>
      <p:bldP spid="89" grpId="0" animBg="1"/>
      <p:bldP spid="90" grpId="0" animBg="1"/>
      <p:bldP spid="91" grpId="0" animBg="1"/>
      <p:bldP spid="101" grpId="0" animBg="1"/>
      <p:bldP spid="102" grpId="0" animBg="1"/>
      <p:bldP spid="103" grpId="0" animBg="1"/>
      <p:bldP spid="104" grpId="0"/>
      <p:bldP spid="105" grpId="0"/>
      <p:bldP spid="106" grpId="0"/>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椭圆 5"/>
          <p:cNvSpPr>
            <a:spLocks noChangeArrowheads="1"/>
          </p:cNvSpPr>
          <p:nvPr/>
        </p:nvSpPr>
        <p:spPr bwMode="auto">
          <a:xfrm>
            <a:off x="1468280" y="2335176"/>
            <a:ext cx="169025" cy="169025"/>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27" name="椭圆 6"/>
          <p:cNvSpPr>
            <a:spLocks noChangeArrowheads="1"/>
          </p:cNvSpPr>
          <p:nvPr/>
        </p:nvSpPr>
        <p:spPr bwMode="auto">
          <a:xfrm>
            <a:off x="1586120" y="2098303"/>
            <a:ext cx="169025" cy="169025"/>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28" name="椭圆 7"/>
          <p:cNvSpPr>
            <a:spLocks noChangeArrowheads="1"/>
          </p:cNvSpPr>
          <p:nvPr/>
        </p:nvSpPr>
        <p:spPr bwMode="auto">
          <a:xfrm>
            <a:off x="1870605" y="2145915"/>
            <a:ext cx="265441" cy="26544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2" name="椭圆 11"/>
          <p:cNvSpPr>
            <a:spLocks noChangeArrowheads="1"/>
          </p:cNvSpPr>
          <p:nvPr/>
        </p:nvSpPr>
        <p:spPr bwMode="auto">
          <a:xfrm>
            <a:off x="3029972" y="2074496"/>
            <a:ext cx="266631" cy="26544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3" name="椭圆 12"/>
          <p:cNvSpPr>
            <a:spLocks noChangeArrowheads="1"/>
          </p:cNvSpPr>
          <p:nvPr/>
        </p:nvSpPr>
        <p:spPr bwMode="auto">
          <a:xfrm>
            <a:off x="3362071" y="2335176"/>
            <a:ext cx="169025" cy="169025"/>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4" name="椭圆 13"/>
          <p:cNvSpPr>
            <a:spLocks noChangeArrowheads="1"/>
          </p:cNvSpPr>
          <p:nvPr/>
        </p:nvSpPr>
        <p:spPr bwMode="auto">
          <a:xfrm>
            <a:off x="3503718" y="2595855"/>
            <a:ext cx="169025" cy="169025"/>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5" name="椭圆 14"/>
          <p:cNvSpPr>
            <a:spLocks noChangeArrowheads="1"/>
          </p:cNvSpPr>
          <p:nvPr/>
        </p:nvSpPr>
        <p:spPr bwMode="auto">
          <a:xfrm>
            <a:off x="2272932" y="2098303"/>
            <a:ext cx="434466" cy="434465"/>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6" name="椭圆 15"/>
          <p:cNvSpPr>
            <a:spLocks noChangeArrowheads="1"/>
          </p:cNvSpPr>
          <p:nvPr/>
        </p:nvSpPr>
        <p:spPr bwMode="auto">
          <a:xfrm>
            <a:off x="1349248" y="2998182"/>
            <a:ext cx="169025" cy="169025"/>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7" name="椭圆 16"/>
          <p:cNvSpPr>
            <a:spLocks noChangeArrowheads="1"/>
          </p:cNvSpPr>
          <p:nvPr/>
        </p:nvSpPr>
        <p:spPr bwMode="auto">
          <a:xfrm>
            <a:off x="1492086" y="3211248"/>
            <a:ext cx="265441" cy="265441"/>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8" name="椭圆 17"/>
          <p:cNvSpPr>
            <a:spLocks noChangeArrowheads="1"/>
          </p:cNvSpPr>
          <p:nvPr/>
        </p:nvSpPr>
        <p:spPr bwMode="auto">
          <a:xfrm>
            <a:off x="1846798" y="3400507"/>
            <a:ext cx="386854" cy="386852"/>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9" name="椭圆 18"/>
          <p:cNvSpPr>
            <a:spLocks noChangeArrowheads="1"/>
          </p:cNvSpPr>
          <p:nvPr/>
        </p:nvSpPr>
        <p:spPr bwMode="auto">
          <a:xfrm>
            <a:off x="2344351" y="3707609"/>
            <a:ext cx="169025" cy="169025"/>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0" name="椭圆 19"/>
          <p:cNvSpPr>
            <a:spLocks noChangeArrowheads="1"/>
          </p:cNvSpPr>
          <p:nvPr/>
        </p:nvSpPr>
        <p:spPr bwMode="auto">
          <a:xfrm>
            <a:off x="2438386" y="3400507"/>
            <a:ext cx="265440" cy="265440"/>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1" name="椭圆 20"/>
          <p:cNvSpPr>
            <a:spLocks noChangeArrowheads="1"/>
          </p:cNvSpPr>
          <p:nvPr/>
        </p:nvSpPr>
        <p:spPr bwMode="auto">
          <a:xfrm>
            <a:off x="2675259" y="3731416"/>
            <a:ext cx="169025" cy="169025"/>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2" name="椭圆 21"/>
          <p:cNvSpPr>
            <a:spLocks noChangeArrowheads="1"/>
          </p:cNvSpPr>
          <p:nvPr/>
        </p:nvSpPr>
        <p:spPr bwMode="auto">
          <a:xfrm>
            <a:off x="2888326" y="3352895"/>
            <a:ext cx="386852" cy="386852"/>
          </a:xfrm>
          <a:prstGeom prst="ellipse">
            <a:avLst/>
          </a:prstGeom>
          <a:blipFill dpi="0" rotWithShape="1">
            <a:blip r:embed="rId12"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3" name="椭圆 22"/>
          <p:cNvSpPr>
            <a:spLocks noChangeArrowheads="1"/>
          </p:cNvSpPr>
          <p:nvPr/>
        </p:nvSpPr>
        <p:spPr bwMode="auto">
          <a:xfrm>
            <a:off x="3408492" y="3258860"/>
            <a:ext cx="266631" cy="265441"/>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4" name="燕尾形 23"/>
          <p:cNvSpPr>
            <a:spLocks noChangeArrowheads="1"/>
          </p:cNvSpPr>
          <p:nvPr/>
        </p:nvSpPr>
        <p:spPr bwMode="auto">
          <a:xfrm>
            <a:off x="3675123" y="2144725"/>
            <a:ext cx="779657" cy="1490275"/>
          </a:xfrm>
          <a:prstGeom prst="chevron">
            <a:avLst>
              <a:gd name="adj" fmla="val 62306"/>
            </a:avLst>
          </a:prstGeom>
          <a:blipFill dpi="0" rotWithShape="1">
            <a:blip r:embed="rId13">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5" name="燕尾形 24"/>
          <p:cNvSpPr>
            <a:spLocks noChangeArrowheads="1"/>
          </p:cNvSpPr>
          <p:nvPr/>
        </p:nvSpPr>
        <p:spPr bwMode="auto">
          <a:xfrm>
            <a:off x="4313131" y="2144725"/>
            <a:ext cx="780847" cy="1490275"/>
          </a:xfrm>
          <a:prstGeom prst="chevron">
            <a:avLst>
              <a:gd name="adj" fmla="val 62306"/>
            </a:avLst>
          </a:prstGeom>
          <a:blipFill dpi="0" rotWithShape="1">
            <a:blip r:embed="rId14">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7" name="矩形 29"/>
          <p:cNvSpPr>
            <a:spLocks noChangeArrowheads="1"/>
          </p:cNvSpPr>
          <p:nvPr/>
        </p:nvSpPr>
        <p:spPr bwMode="auto">
          <a:xfrm>
            <a:off x="1938286" y="2738632"/>
            <a:ext cx="1210588" cy="400110"/>
          </a:xfrm>
          <a:prstGeom prst="rect">
            <a:avLst/>
          </a:prstGeom>
          <a:blipFill dpi="0" rotWithShape="1">
            <a:blip r:embed="rId15">
              <a:extLst>
                <a:ext uri="{28A0092B-C50C-407E-A947-70E740481C1C}">
                  <a14:useLocalDpi xmlns:a14="http://schemas.microsoft.com/office/drawing/2010/main"/>
                </a:ext>
              </a:extLst>
            </a:blip>
            <a:srcRect/>
            <a:stretch>
              <a:fillRect/>
            </a:stretch>
          </a:blipFill>
          <a:ln w="9525">
            <a:noFill/>
            <a:miter lim="800000"/>
            <a:headEnd/>
            <a:tailEnd/>
          </a:ln>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p>
        </p:txBody>
      </p:sp>
      <p:sp>
        <p:nvSpPr>
          <p:cNvPr id="46" name="任意多边形 27"/>
          <p:cNvSpPr>
            <a:spLocks noChangeArrowheads="1"/>
          </p:cNvSpPr>
          <p:nvPr/>
        </p:nvSpPr>
        <p:spPr bwMode="auto">
          <a:xfrm>
            <a:off x="5421316" y="2187577"/>
            <a:ext cx="2534180" cy="1749763"/>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blipFill dpi="0" rotWithShape="1">
            <a:blip r:embed="rId15">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zh-CN" sz="180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4" name="矩形 1"/>
          <p:cNvSpPr>
            <a:spLocks noChangeArrowheads="1"/>
          </p:cNvSpPr>
          <p:nvPr/>
        </p:nvSpPr>
        <p:spPr bwMode="auto">
          <a:xfrm>
            <a:off x="5827609" y="2491324"/>
            <a:ext cx="1568042" cy="600164"/>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1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TextBox 692"/>
          <p:cNvSpPr>
            <a:spLocks noChangeArrowheads="1"/>
          </p:cNvSpPr>
          <p:nvPr/>
        </p:nvSpPr>
        <p:spPr bwMode="auto">
          <a:xfrm>
            <a:off x="3651620" y="4045866"/>
            <a:ext cx="192873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7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67" name="矩形 1"/>
          <p:cNvSpPr>
            <a:spLocks noChangeArrowheads="1"/>
          </p:cNvSpPr>
          <p:nvPr/>
        </p:nvSpPr>
        <p:spPr bwMode="auto">
          <a:xfrm>
            <a:off x="1197855" y="4380884"/>
            <a:ext cx="6757815" cy="47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999"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99" dirty="0">
              <a:solidFill>
                <a:schemeClr val="bg1"/>
              </a:solidFill>
              <a:latin typeface="微软雅黑" panose="020B0503020204020204" pitchFamily="34" charset="-122"/>
              <a:ea typeface="微软雅黑" panose="020B0503020204020204" pitchFamily="34" charset="-122"/>
            </a:endParaRPr>
          </a:p>
        </p:txBody>
      </p:sp>
      <p:sp>
        <p:nvSpPr>
          <p:cNvPr id="24"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16">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25"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706208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80">
                                          <p:stCondLst>
                                            <p:cond delay="0"/>
                                          </p:stCondLst>
                                        </p:cTn>
                                        <p:tgtEl>
                                          <p:spTgt spid="25"/>
                                        </p:tgtEl>
                                      </p:cBhvr>
                                    </p:animEffect>
                                    <p:anim calcmode="lin" valueType="num">
                                      <p:cBhvr>
                                        <p:cTn id="2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9" dur="26">
                                          <p:stCondLst>
                                            <p:cond delay="650"/>
                                          </p:stCondLst>
                                        </p:cTn>
                                        <p:tgtEl>
                                          <p:spTgt spid="25"/>
                                        </p:tgtEl>
                                      </p:cBhvr>
                                      <p:to x="100000" y="60000"/>
                                    </p:animScale>
                                    <p:animScale>
                                      <p:cBhvr>
                                        <p:cTn id="30" dur="166" decel="50000">
                                          <p:stCondLst>
                                            <p:cond delay="676"/>
                                          </p:stCondLst>
                                        </p:cTn>
                                        <p:tgtEl>
                                          <p:spTgt spid="25"/>
                                        </p:tgtEl>
                                      </p:cBhvr>
                                      <p:to x="100000" y="100000"/>
                                    </p:animScale>
                                    <p:animScale>
                                      <p:cBhvr>
                                        <p:cTn id="31" dur="26">
                                          <p:stCondLst>
                                            <p:cond delay="1312"/>
                                          </p:stCondLst>
                                        </p:cTn>
                                        <p:tgtEl>
                                          <p:spTgt spid="25"/>
                                        </p:tgtEl>
                                      </p:cBhvr>
                                      <p:to x="100000" y="80000"/>
                                    </p:animScale>
                                    <p:animScale>
                                      <p:cBhvr>
                                        <p:cTn id="32" dur="166" decel="50000">
                                          <p:stCondLst>
                                            <p:cond delay="1338"/>
                                          </p:stCondLst>
                                        </p:cTn>
                                        <p:tgtEl>
                                          <p:spTgt spid="25"/>
                                        </p:tgtEl>
                                      </p:cBhvr>
                                      <p:to x="100000" y="100000"/>
                                    </p:animScale>
                                    <p:animScale>
                                      <p:cBhvr>
                                        <p:cTn id="33" dur="26">
                                          <p:stCondLst>
                                            <p:cond delay="1642"/>
                                          </p:stCondLst>
                                        </p:cTn>
                                        <p:tgtEl>
                                          <p:spTgt spid="25"/>
                                        </p:tgtEl>
                                      </p:cBhvr>
                                      <p:to x="100000" y="90000"/>
                                    </p:animScale>
                                    <p:animScale>
                                      <p:cBhvr>
                                        <p:cTn id="34" dur="166" decel="50000">
                                          <p:stCondLst>
                                            <p:cond delay="1668"/>
                                          </p:stCondLst>
                                        </p:cTn>
                                        <p:tgtEl>
                                          <p:spTgt spid="25"/>
                                        </p:tgtEl>
                                      </p:cBhvr>
                                      <p:to x="100000" y="100000"/>
                                    </p:animScale>
                                    <p:animScale>
                                      <p:cBhvr>
                                        <p:cTn id="35" dur="26">
                                          <p:stCondLst>
                                            <p:cond delay="1808"/>
                                          </p:stCondLst>
                                        </p:cTn>
                                        <p:tgtEl>
                                          <p:spTgt spid="25"/>
                                        </p:tgtEl>
                                      </p:cBhvr>
                                      <p:to x="100000" y="95000"/>
                                    </p:animScale>
                                    <p:animScale>
                                      <p:cBhvr>
                                        <p:cTn id="36" dur="166" decel="50000">
                                          <p:stCondLst>
                                            <p:cond delay="1834"/>
                                          </p:stCondLst>
                                        </p:cTn>
                                        <p:tgtEl>
                                          <p:spTgt spid="2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Effect transition="in" filter="fade">
                                      <p:cBhvr>
                                        <p:cTn id="73" dur="500"/>
                                        <p:tgtEl>
                                          <p:spTgt spid="3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p:cTn id="96" dur="500" fill="hold"/>
                                        <p:tgtEl>
                                          <p:spTgt spid="40"/>
                                        </p:tgtEl>
                                        <p:attrNameLst>
                                          <p:attrName>ppt_w</p:attrName>
                                        </p:attrNameLst>
                                      </p:cBhvr>
                                      <p:tavLst>
                                        <p:tav tm="0">
                                          <p:val>
                                            <p:fltVal val="0"/>
                                          </p:val>
                                        </p:tav>
                                        <p:tav tm="100000">
                                          <p:val>
                                            <p:strVal val="#ppt_w"/>
                                          </p:val>
                                        </p:tav>
                                      </p:tavLst>
                                    </p:anim>
                                    <p:anim calcmode="lin" valueType="num">
                                      <p:cBhvr>
                                        <p:cTn id="97" dur="500" fill="hold"/>
                                        <p:tgtEl>
                                          <p:spTgt spid="40"/>
                                        </p:tgtEl>
                                        <p:attrNameLst>
                                          <p:attrName>ppt_h</p:attrName>
                                        </p:attrNameLst>
                                      </p:cBhvr>
                                      <p:tavLst>
                                        <p:tav tm="0">
                                          <p:val>
                                            <p:fltVal val="0"/>
                                          </p:val>
                                        </p:tav>
                                        <p:tav tm="100000">
                                          <p:val>
                                            <p:strVal val="#ppt_h"/>
                                          </p:val>
                                        </p:tav>
                                      </p:tavLst>
                                    </p:anim>
                                    <p:animEffect transition="in" filter="fade">
                                      <p:cBhvr>
                                        <p:cTn id="98" dur="500"/>
                                        <p:tgtEl>
                                          <p:spTgt spid="40"/>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500" fill="hold"/>
                                        <p:tgtEl>
                                          <p:spTgt spid="41"/>
                                        </p:tgtEl>
                                        <p:attrNameLst>
                                          <p:attrName>ppt_w</p:attrName>
                                        </p:attrNameLst>
                                      </p:cBhvr>
                                      <p:tavLst>
                                        <p:tav tm="0">
                                          <p:val>
                                            <p:fltVal val="0"/>
                                          </p:val>
                                        </p:tav>
                                        <p:tav tm="100000">
                                          <p:val>
                                            <p:strVal val="#ppt_w"/>
                                          </p:val>
                                        </p:tav>
                                      </p:tavLst>
                                    </p:anim>
                                    <p:anim calcmode="lin" valueType="num">
                                      <p:cBhvr>
                                        <p:cTn id="102" dur="500" fill="hold"/>
                                        <p:tgtEl>
                                          <p:spTgt spid="41"/>
                                        </p:tgtEl>
                                        <p:attrNameLst>
                                          <p:attrName>ppt_h</p:attrName>
                                        </p:attrNameLst>
                                      </p:cBhvr>
                                      <p:tavLst>
                                        <p:tav tm="0">
                                          <p:val>
                                            <p:fltVal val="0"/>
                                          </p:val>
                                        </p:tav>
                                        <p:tav tm="100000">
                                          <p:val>
                                            <p:strVal val="#ppt_h"/>
                                          </p:val>
                                        </p:tav>
                                      </p:tavLst>
                                    </p:anim>
                                    <p:animEffect transition="in" filter="fade">
                                      <p:cBhvr>
                                        <p:cTn id="103" dur="500"/>
                                        <p:tgtEl>
                                          <p:spTgt spid="4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500" fill="hold"/>
                                        <p:tgtEl>
                                          <p:spTgt spid="42"/>
                                        </p:tgtEl>
                                        <p:attrNameLst>
                                          <p:attrName>ppt_w</p:attrName>
                                        </p:attrNameLst>
                                      </p:cBhvr>
                                      <p:tavLst>
                                        <p:tav tm="0">
                                          <p:val>
                                            <p:fltVal val="0"/>
                                          </p:val>
                                        </p:tav>
                                        <p:tav tm="100000">
                                          <p:val>
                                            <p:strVal val="#ppt_w"/>
                                          </p:val>
                                        </p:tav>
                                      </p:tavLst>
                                    </p:anim>
                                    <p:anim calcmode="lin" valueType="num">
                                      <p:cBhvr>
                                        <p:cTn id="107" dur="500" fill="hold"/>
                                        <p:tgtEl>
                                          <p:spTgt spid="42"/>
                                        </p:tgtEl>
                                        <p:attrNameLst>
                                          <p:attrName>ppt_h</p:attrName>
                                        </p:attrNameLst>
                                      </p:cBhvr>
                                      <p:tavLst>
                                        <p:tav tm="0">
                                          <p:val>
                                            <p:fltVal val="0"/>
                                          </p:val>
                                        </p:tav>
                                        <p:tav tm="100000">
                                          <p:val>
                                            <p:strVal val="#ppt_h"/>
                                          </p:val>
                                        </p:tav>
                                      </p:tavLst>
                                    </p:anim>
                                    <p:animEffect transition="in" filter="fade">
                                      <p:cBhvr>
                                        <p:cTn id="108" dur="500"/>
                                        <p:tgtEl>
                                          <p:spTgt spid="42"/>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500" fill="hold"/>
                                        <p:tgtEl>
                                          <p:spTgt spid="43"/>
                                        </p:tgtEl>
                                        <p:attrNameLst>
                                          <p:attrName>ppt_w</p:attrName>
                                        </p:attrNameLst>
                                      </p:cBhvr>
                                      <p:tavLst>
                                        <p:tav tm="0">
                                          <p:val>
                                            <p:fltVal val="0"/>
                                          </p:val>
                                        </p:tav>
                                        <p:tav tm="100000">
                                          <p:val>
                                            <p:strVal val="#ppt_w"/>
                                          </p:val>
                                        </p:tav>
                                      </p:tavLst>
                                    </p:anim>
                                    <p:anim calcmode="lin" valueType="num">
                                      <p:cBhvr>
                                        <p:cTn id="112" dur="500" fill="hold"/>
                                        <p:tgtEl>
                                          <p:spTgt spid="43"/>
                                        </p:tgtEl>
                                        <p:attrNameLst>
                                          <p:attrName>ppt_h</p:attrName>
                                        </p:attrNameLst>
                                      </p:cBhvr>
                                      <p:tavLst>
                                        <p:tav tm="0">
                                          <p:val>
                                            <p:fltVal val="0"/>
                                          </p:val>
                                        </p:tav>
                                        <p:tav tm="100000">
                                          <p:val>
                                            <p:strVal val="#ppt_h"/>
                                          </p:val>
                                        </p:tav>
                                      </p:tavLst>
                                    </p:anim>
                                    <p:animEffect transition="in" filter="fade">
                                      <p:cBhvr>
                                        <p:cTn id="113" dur="500"/>
                                        <p:tgtEl>
                                          <p:spTgt spid="43"/>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500" fill="hold"/>
                                        <p:tgtEl>
                                          <p:spTgt spid="47"/>
                                        </p:tgtEl>
                                        <p:attrNameLst>
                                          <p:attrName>ppt_w</p:attrName>
                                        </p:attrNameLst>
                                      </p:cBhvr>
                                      <p:tavLst>
                                        <p:tav tm="0">
                                          <p:val>
                                            <p:fltVal val="0"/>
                                          </p:val>
                                        </p:tav>
                                        <p:tav tm="100000">
                                          <p:val>
                                            <p:strVal val="#ppt_w"/>
                                          </p:val>
                                        </p:tav>
                                      </p:tavLst>
                                    </p:anim>
                                    <p:anim calcmode="lin" valueType="num">
                                      <p:cBhvr>
                                        <p:cTn id="117" dur="500" fill="hold"/>
                                        <p:tgtEl>
                                          <p:spTgt spid="47"/>
                                        </p:tgtEl>
                                        <p:attrNameLst>
                                          <p:attrName>ppt_h</p:attrName>
                                        </p:attrNameLst>
                                      </p:cBhvr>
                                      <p:tavLst>
                                        <p:tav tm="0">
                                          <p:val>
                                            <p:fltVal val="0"/>
                                          </p:val>
                                        </p:tav>
                                        <p:tav tm="100000">
                                          <p:val>
                                            <p:strVal val="#ppt_h"/>
                                          </p:val>
                                        </p:tav>
                                      </p:tavLst>
                                    </p:anim>
                                    <p:animEffect transition="in" filter="fade">
                                      <p:cBhvr>
                                        <p:cTn id="118" dur="500"/>
                                        <p:tgtEl>
                                          <p:spTgt spid="47"/>
                                        </p:tgtEl>
                                      </p:cBhvr>
                                    </p:animEffec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additive="base">
                                        <p:cTn id="123" dur="500"/>
                                        <p:tgtEl>
                                          <p:spTgt spid="44"/>
                                        </p:tgtEl>
                                        <p:attrNameLst>
                                          <p:attrName>ppt_x</p:attrName>
                                        </p:attrNameLst>
                                      </p:cBhvr>
                                      <p:tavLst>
                                        <p:tav tm="0">
                                          <p:val>
                                            <p:strVal val="#ppt_x-#ppt_w*1.125000"/>
                                          </p:val>
                                        </p:tav>
                                        <p:tav tm="100000">
                                          <p:val>
                                            <p:strVal val="#ppt_x"/>
                                          </p:val>
                                        </p:tav>
                                      </p:tavLst>
                                    </p:anim>
                                    <p:animEffect transition="in" filter="wipe(right)">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8" fill="hold" grpId="0" nodeType="clickEffect">
                                  <p:stCondLst>
                                    <p:cond delay="0"/>
                                  </p:stCondLst>
                                  <p:childTnLst>
                                    <p:set>
                                      <p:cBhvr>
                                        <p:cTn id="128" dur="1" fill="hold">
                                          <p:stCondLst>
                                            <p:cond delay="0"/>
                                          </p:stCondLst>
                                        </p:cTn>
                                        <p:tgtEl>
                                          <p:spTgt spid="45"/>
                                        </p:tgtEl>
                                        <p:attrNameLst>
                                          <p:attrName>style.visibility</p:attrName>
                                        </p:attrNameLst>
                                      </p:cBhvr>
                                      <p:to>
                                        <p:strVal val="visible"/>
                                      </p:to>
                                    </p:set>
                                    <p:anim calcmode="lin" valueType="num">
                                      <p:cBhvr additive="base">
                                        <p:cTn id="129" dur="500"/>
                                        <p:tgtEl>
                                          <p:spTgt spid="45"/>
                                        </p:tgtEl>
                                        <p:attrNameLst>
                                          <p:attrName>ppt_x</p:attrName>
                                        </p:attrNameLst>
                                      </p:cBhvr>
                                      <p:tavLst>
                                        <p:tav tm="0">
                                          <p:val>
                                            <p:strVal val="#ppt_x-#ppt_w*1.125000"/>
                                          </p:val>
                                        </p:tav>
                                        <p:tav tm="100000">
                                          <p:val>
                                            <p:strVal val="#ppt_x"/>
                                          </p:val>
                                        </p:tav>
                                      </p:tavLst>
                                    </p:anim>
                                    <p:animEffect transition="in" filter="wipe(right)">
                                      <p:cBhvr>
                                        <p:cTn id="130" dur="500"/>
                                        <p:tgtEl>
                                          <p:spTgt spid="45"/>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fade">
                                      <p:cBhvr>
                                        <p:cTn id="135" dur="500"/>
                                        <p:tgtEl>
                                          <p:spTgt spid="46"/>
                                        </p:tgtEl>
                                      </p:cBhvr>
                                    </p:animEffect>
                                    <p:anim calcmode="lin" valueType="num">
                                      <p:cBhvr>
                                        <p:cTn id="136" dur="500" fill="hold"/>
                                        <p:tgtEl>
                                          <p:spTgt spid="46"/>
                                        </p:tgtEl>
                                        <p:attrNameLst>
                                          <p:attrName>ppt_x</p:attrName>
                                        </p:attrNameLst>
                                      </p:cBhvr>
                                      <p:tavLst>
                                        <p:tav tm="0">
                                          <p:val>
                                            <p:strVal val="#ppt_x"/>
                                          </p:val>
                                        </p:tav>
                                        <p:tav tm="100000">
                                          <p:val>
                                            <p:strVal val="#ppt_x"/>
                                          </p:val>
                                        </p:tav>
                                      </p:tavLst>
                                    </p:anim>
                                    <p:anim calcmode="lin" valueType="num">
                                      <p:cBhvr>
                                        <p:cTn id="137" dur="500" fill="hold"/>
                                        <p:tgtEl>
                                          <p:spTgt spid="4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Effect transition="in" filter="fade">
                                      <p:cBhvr>
                                        <p:cTn id="140" dur="500"/>
                                        <p:tgtEl>
                                          <p:spTgt spid="64"/>
                                        </p:tgtEl>
                                      </p:cBhvr>
                                    </p:animEffect>
                                    <p:anim calcmode="lin" valueType="num">
                                      <p:cBhvr>
                                        <p:cTn id="141" dur="500" fill="hold"/>
                                        <p:tgtEl>
                                          <p:spTgt spid="64"/>
                                        </p:tgtEl>
                                        <p:attrNameLst>
                                          <p:attrName>ppt_x</p:attrName>
                                        </p:attrNameLst>
                                      </p:cBhvr>
                                      <p:tavLst>
                                        <p:tav tm="0">
                                          <p:val>
                                            <p:strVal val="#ppt_x"/>
                                          </p:val>
                                        </p:tav>
                                        <p:tav tm="100000">
                                          <p:val>
                                            <p:strVal val="#ppt_x"/>
                                          </p:val>
                                        </p:tav>
                                      </p:tavLst>
                                    </p:anim>
                                    <p:anim calcmode="lin" valueType="num">
                                      <p:cBhvr>
                                        <p:cTn id="14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66"/>
                                        </p:tgtEl>
                                        <p:attrNameLst>
                                          <p:attrName>style.visibility</p:attrName>
                                        </p:attrNameLst>
                                      </p:cBhvr>
                                      <p:to>
                                        <p:strVal val="visible"/>
                                      </p:to>
                                    </p:set>
                                    <p:anim calcmode="lin" valueType="num">
                                      <p:cBhvr>
                                        <p:cTn id="147" dur="500" fill="hold"/>
                                        <p:tgtEl>
                                          <p:spTgt spid="66"/>
                                        </p:tgtEl>
                                        <p:attrNameLst>
                                          <p:attrName>ppt_w</p:attrName>
                                        </p:attrNameLst>
                                      </p:cBhvr>
                                      <p:tavLst>
                                        <p:tav tm="0">
                                          <p:val>
                                            <p:fltVal val="0"/>
                                          </p:val>
                                        </p:tav>
                                        <p:tav tm="100000">
                                          <p:val>
                                            <p:strVal val="#ppt_w"/>
                                          </p:val>
                                        </p:tav>
                                      </p:tavLst>
                                    </p:anim>
                                    <p:anim calcmode="lin" valueType="num">
                                      <p:cBhvr>
                                        <p:cTn id="148" dur="500" fill="hold"/>
                                        <p:tgtEl>
                                          <p:spTgt spid="66"/>
                                        </p:tgtEl>
                                        <p:attrNameLst>
                                          <p:attrName>ppt_h</p:attrName>
                                        </p:attrNameLst>
                                      </p:cBhvr>
                                      <p:tavLst>
                                        <p:tav tm="0">
                                          <p:val>
                                            <p:fltVal val="0"/>
                                          </p:val>
                                        </p:tav>
                                        <p:tav tm="100000">
                                          <p:val>
                                            <p:strVal val="#ppt_h"/>
                                          </p:val>
                                        </p:tav>
                                      </p:tavLst>
                                    </p:anim>
                                    <p:animEffect transition="in" filter="fade">
                                      <p:cBhvr>
                                        <p:cTn id="149" dur="500"/>
                                        <p:tgtEl>
                                          <p:spTgt spid="66"/>
                                        </p:tgtEl>
                                      </p:cBhvr>
                                    </p:animEffect>
                                  </p:childTnLst>
                                </p:cTn>
                              </p:par>
                              <p:par>
                                <p:cTn id="150" presetID="2" presetClass="entr" presetSubtype="4" fill="hold" grpId="0" nodeType="withEffect">
                                  <p:stCondLst>
                                    <p:cond delay="0"/>
                                  </p:stCondLst>
                                  <p:childTnLst>
                                    <p:set>
                                      <p:cBhvr>
                                        <p:cTn id="151" dur="1" fill="hold">
                                          <p:stCondLst>
                                            <p:cond delay="0"/>
                                          </p:stCondLst>
                                        </p:cTn>
                                        <p:tgtEl>
                                          <p:spTgt spid="67"/>
                                        </p:tgtEl>
                                        <p:attrNameLst>
                                          <p:attrName>style.visibility</p:attrName>
                                        </p:attrNameLst>
                                      </p:cBhvr>
                                      <p:to>
                                        <p:strVal val="visible"/>
                                      </p:to>
                                    </p:set>
                                    <p:anim calcmode="lin" valueType="num">
                                      <p:cBhvr additive="base">
                                        <p:cTn id="152" dur="500" fill="hold"/>
                                        <p:tgtEl>
                                          <p:spTgt spid="67"/>
                                        </p:tgtEl>
                                        <p:attrNameLst>
                                          <p:attrName>ppt_x</p:attrName>
                                        </p:attrNameLst>
                                      </p:cBhvr>
                                      <p:tavLst>
                                        <p:tav tm="0">
                                          <p:val>
                                            <p:strVal val="#ppt_x"/>
                                          </p:val>
                                        </p:tav>
                                        <p:tav tm="100000">
                                          <p:val>
                                            <p:strVal val="#ppt_x"/>
                                          </p:val>
                                        </p:tav>
                                      </p:tavLst>
                                    </p:anim>
                                    <p:anim calcmode="lin" valueType="num">
                                      <p:cBhvr additive="base">
                                        <p:cTn id="153"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6" grpId="0" animBg="1"/>
      <p:bldP spid="64" grpId="0"/>
      <p:bldP spid="66" grpId="0"/>
      <p:bldP spid="67" grpId="0"/>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142" y="-311076"/>
            <a:ext cx="8574282" cy="5920563"/>
          </a:xfrm>
          <a:prstGeom prst="rect">
            <a:avLst/>
          </a:prstGeom>
        </p:spPr>
      </p:pic>
      <p:cxnSp>
        <p:nvCxnSpPr>
          <p:cNvPr id="13" name="直接连接符 12"/>
          <p:cNvCxnSpPr/>
          <p:nvPr/>
        </p:nvCxnSpPr>
        <p:spPr>
          <a:xfrm flipV="1">
            <a:off x="5985945" y="2504989"/>
            <a:ext cx="323952" cy="33503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680759" y="2031575"/>
            <a:ext cx="539919" cy="539919"/>
            <a:chOff x="304800" y="673100"/>
            <a:chExt cx="4000500" cy="4000500"/>
          </a:xfrm>
          <a:blipFill dpi="0" rotWithShape="1">
            <a:blip r:embed="rId4">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6" name="椭圆 1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17" name="Freeform 92"/>
          <p:cNvSpPr>
            <a:spLocks noEditPoints="1"/>
          </p:cNvSpPr>
          <p:nvPr/>
        </p:nvSpPr>
        <p:spPr bwMode="auto">
          <a:xfrm>
            <a:off x="4845375" y="2209637"/>
            <a:ext cx="210686" cy="215447"/>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endParaRPr lang="zh-CN" altLang="en-US" sz="1200"/>
          </a:p>
        </p:txBody>
      </p:sp>
      <p:sp>
        <p:nvSpPr>
          <p:cNvPr id="18" name="椭圆 17"/>
          <p:cNvSpPr/>
          <p:nvPr/>
        </p:nvSpPr>
        <p:spPr>
          <a:xfrm>
            <a:off x="3969722" y="2081274"/>
            <a:ext cx="269960" cy="26996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4981286" y="2343453"/>
            <a:ext cx="395259" cy="4319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220679" y="2520891"/>
            <a:ext cx="685494" cy="685494"/>
            <a:chOff x="304800" y="673100"/>
            <a:chExt cx="4000500" cy="4000500"/>
          </a:xfrm>
          <a:blipFill dpi="0" rotWithShape="1">
            <a:blip r:embed="rId6">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3" name="椭圆 2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24" name="椭圆 23"/>
          <p:cNvSpPr/>
          <p:nvPr/>
        </p:nvSpPr>
        <p:spPr>
          <a:xfrm>
            <a:off x="4369129" y="3181882"/>
            <a:ext cx="269960" cy="269960"/>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26" name="Freeform 90"/>
          <p:cNvSpPr>
            <a:spLocks noEditPoints="1"/>
          </p:cNvSpPr>
          <p:nvPr/>
        </p:nvSpPr>
        <p:spPr bwMode="auto">
          <a:xfrm>
            <a:off x="5442459" y="2746555"/>
            <a:ext cx="249671" cy="265828"/>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endParaRPr lang="zh-CN" altLang="en-US" sz="1200"/>
          </a:p>
        </p:txBody>
      </p:sp>
      <p:grpSp>
        <p:nvGrpSpPr>
          <p:cNvPr id="27" name="组合 26"/>
          <p:cNvGrpSpPr/>
          <p:nvPr/>
        </p:nvGrpSpPr>
        <p:grpSpPr>
          <a:xfrm>
            <a:off x="6179088" y="2242068"/>
            <a:ext cx="793478" cy="793478"/>
            <a:chOff x="304800" y="673100"/>
            <a:chExt cx="4000500" cy="4000500"/>
          </a:xfrm>
          <a:blipFill dpi="0" rotWithShape="1">
            <a:blip r:embed="rId8">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9" name="椭圆 2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0" name="椭圆 29"/>
          <p:cNvSpPr/>
          <p:nvPr/>
        </p:nvSpPr>
        <p:spPr>
          <a:xfrm>
            <a:off x="6225217" y="1706206"/>
            <a:ext cx="269960" cy="26996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32" name="Freeform 96"/>
          <p:cNvSpPr>
            <a:spLocks noEditPoints="1"/>
          </p:cNvSpPr>
          <p:nvPr/>
        </p:nvSpPr>
        <p:spPr bwMode="auto">
          <a:xfrm>
            <a:off x="6360457" y="2492925"/>
            <a:ext cx="304558" cy="304558"/>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endParaRPr lang="zh-CN" altLang="en-US" sz="1200"/>
          </a:p>
        </p:txBody>
      </p:sp>
      <p:cxnSp>
        <p:nvCxnSpPr>
          <p:cNvPr id="33" name="直接连接符 32"/>
          <p:cNvCxnSpPr/>
          <p:nvPr/>
        </p:nvCxnSpPr>
        <p:spPr>
          <a:xfrm>
            <a:off x="6766135" y="2649206"/>
            <a:ext cx="485927" cy="6583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7062519" y="3008951"/>
            <a:ext cx="917863" cy="917863"/>
            <a:chOff x="304800" y="673100"/>
            <a:chExt cx="4000500" cy="4000500"/>
          </a:xfrm>
          <a:blipFill dpi="0" rotWithShape="1">
            <a:blip r:embed="rId4">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6" name="椭圆 3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7" name="椭圆 36"/>
          <p:cNvSpPr/>
          <p:nvPr/>
        </p:nvSpPr>
        <p:spPr>
          <a:xfrm>
            <a:off x="6745388" y="3618792"/>
            <a:ext cx="269960" cy="269960"/>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39" name="Freeform 105"/>
          <p:cNvSpPr>
            <a:spLocks noEditPoints="1"/>
          </p:cNvSpPr>
          <p:nvPr/>
        </p:nvSpPr>
        <p:spPr bwMode="auto">
          <a:xfrm>
            <a:off x="7386470" y="3237051"/>
            <a:ext cx="269960" cy="381741"/>
          </a:xfrm>
          <a:custGeom>
            <a:avLst/>
            <a:gdLst>
              <a:gd name="T0" fmla="*/ 141 w 141"/>
              <a:gd name="T1" fmla="*/ 189 h 199"/>
              <a:gd name="T2" fmla="*/ 133 w 141"/>
              <a:gd name="T3" fmla="*/ 199 h 199"/>
              <a:gd name="T4" fmla="*/ 9 w 141"/>
              <a:gd name="T5" fmla="*/ 199 h 199"/>
              <a:gd name="T6" fmla="*/ 1 w 141"/>
              <a:gd name="T7" fmla="*/ 189 h 199"/>
              <a:gd name="T8" fmla="*/ 4 w 141"/>
              <a:gd name="T9" fmla="*/ 181 h 199"/>
              <a:gd name="T10" fmla="*/ 1 w 141"/>
              <a:gd name="T11" fmla="*/ 175 h 199"/>
              <a:gd name="T12" fmla="*/ 1 w 141"/>
              <a:gd name="T13" fmla="*/ 174 h 199"/>
              <a:gd name="T14" fmla="*/ 1 w 141"/>
              <a:gd name="T15" fmla="*/ 173 h 199"/>
              <a:gd name="T16" fmla="*/ 7 w 141"/>
              <a:gd name="T17" fmla="*/ 162 h 199"/>
              <a:gd name="T18" fmla="*/ 117 w 141"/>
              <a:gd name="T19" fmla="*/ 126 h 199"/>
              <a:gd name="T20" fmla="*/ 127 w 141"/>
              <a:gd name="T21" fmla="*/ 134 h 199"/>
              <a:gd name="T22" fmla="*/ 121 w 141"/>
              <a:gd name="T23" fmla="*/ 146 h 199"/>
              <a:gd name="T24" fmla="*/ 82 w 141"/>
              <a:gd name="T25" fmla="*/ 158 h 199"/>
              <a:gd name="T26" fmla="*/ 127 w 141"/>
              <a:gd name="T27" fmla="*/ 155 h 199"/>
              <a:gd name="T28" fmla="*/ 135 w 141"/>
              <a:gd name="T29" fmla="*/ 164 h 199"/>
              <a:gd name="T30" fmla="*/ 128 w 141"/>
              <a:gd name="T31" fmla="*/ 175 h 199"/>
              <a:gd name="T32" fmla="*/ 75 w 141"/>
              <a:gd name="T33" fmla="*/ 179 h 199"/>
              <a:gd name="T34" fmla="*/ 133 w 141"/>
              <a:gd name="T35" fmla="*/ 179 h 199"/>
              <a:gd name="T36" fmla="*/ 141 w 141"/>
              <a:gd name="T37" fmla="*/ 189 h 199"/>
              <a:gd name="T38" fmla="*/ 113 w 141"/>
              <a:gd name="T39" fmla="*/ 121 h 199"/>
              <a:gd name="T40" fmla="*/ 15 w 141"/>
              <a:gd name="T41" fmla="*/ 153 h 199"/>
              <a:gd name="T42" fmla="*/ 5 w 141"/>
              <a:gd name="T43" fmla="*/ 145 h 199"/>
              <a:gd name="T44" fmla="*/ 10 w 141"/>
              <a:gd name="T45" fmla="*/ 134 h 199"/>
              <a:gd name="T46" fmla="*/ 109 w 141"/>
              <a:gd name="T47" fmla="*/ 102 h 199"/>
              <a:gd name="T48" fmla="*/ 119 w 141"/>
              <a:gd name="T49" fmla="*/ 110 h 199"/>
              <a:gd name="T50" fmla="*/ 113 w 141"/>
              <a:gd name="T51" fmla="*/ 121 h 199"/>
              <a:gd name="T52" fmla="*/ 54 w 141"/>
              <a:gd name="T53" fmla="*/ 63 h 199"/>
              <a:gd name="T54" fmla="*/ 67 w 141"/>
              <a:gd name="T55" fmla="*/ 107 h 199"/>
              <a:gd name="T56" fmla="*/ 52 w 141"/>
              <a:gd name="T57" fmla="*/ 112 h 199"/>
              <a:gd name="T58" fmla="*/ 39 w 141"/>
              <a:gd name="T59" fmla="*/ 68 h 199"/>
              <a:gd name="T60" fmla="*/ 36 w 141"/>
              <a:gd name="T61" fmla="*/ 68 h 199"/>
              <a:gd name="T62" fmla="*/ 2 w 141"/>
              <a:gd name="T63" fmla="*/ 34 h 199"/>
              <a:gd name="T64" fmla="*/ 36 w 141"/>
              <a:gd name="T65" fmla="*/ 0 h 199"/>
              <a:gd name="T66" fmla="*/ 71 w 141"/>
              <a:gd name="T67" fmla="*/ 34 h 199"/>
              <a:gd name="T68" fmla="*/ 54 w 141"/>
              <a:gd name="T69" fmla="*/ 63 h 199"/>
              <a:gd name="T70" fmla="*/ 42 w 141"/>
              <a:gd name="T71" fmla="*/ 53 h 199"/>
              <a:gd name="T72" fmla="*/ 11 w 141"/>
              <a:gd name="T73" fmla="*/ 26 h 199"/>
              <a:gd name="T74" fmla="*/ 10 w 141"/>
              <a:gd name="T75" fmla="*/ 34 h 199"/>
              <a:gd name="T76" fmla="*/ 36 w 141"/>
              <a:gd name="T77" fmla="*/ 60 h 199"/>
              <a:gd name="T78" fmla="*/ 58 w 141"/>
              <a:gd name="T79" fmla="*/ 48 h 199"/>
              <a:gd name="T80" fmla="*/ 42 w 141"/>
              <a:gd name="T81" fmla="*/ 5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199">
                <a:moveTo>
                  <a:pt x="141" y="189"/>
                </a:moveTo>
                <a:cubicBezTo>
                  <a:pt x="141" y="194"/>
                  <a:pt x="137" y="199"/>
                  <a:pt x="133" y="199"/>
                </a:cubicBezTo>
                <a:cubicBezTo>
                  <a:pt x="9" y="199"/>
                  <a:pt x="9" y="199"/>
                  <a:pt x="9" y="199"/>
                </a:cubicBezTo>
                <a:cubicBezTo>
                  <a:pt x="4" y="199"/>
                  <a:pt x="1" y="194"/>
                  <a:pt x="1" y="189"/>
                </a:cubicBezTo>
                <a:cubicBezTo>
                  <a:pt x="1" y="186"/>
                  <a:pt x="2" y="183"/>
                  <a:pt x="4" y="181"/>
                </a:cubicBezTo>
                <a:cubicBezTo>
                  <a:pt x="2" y="180"/>
                  <a:pt x="1" y="177"/>
                  <a:pt x="1" y="175"/>
                </a:cubicBezTo>
                <a:cubicBezTo>
                  <a:pt x="1" y="175"/>
                  <a:pt x="1" y="174"/>
                  <a:pt x="1" y="174"/>
                </a:cubicBezTo>
                <a:cubicBezTo>
                  <a:pt x="1" y="174"/>
                  <a:pt x="1" y="173"/>
                  <a:pt x="1" y="173"/>
                </a:cubicBezTo>
                <a:cubicBezTo>
                  <a:pt x="0" y="168"/>
                  <a:pt x="2" y="163"/>
                  <a:pt x="7" y="162"/>
                </a:cubicBezTo>
                <a:cubicBezTo>
                  <a:pt x="117" y="126"/>
                  <a:pt x="117" y="126"/>
                  <a:pt x="117" y="126"/>
                </a:cubicBezTo>
                <a:cubicBezTo>
                  <a:pt x="122" y="125"/>
                  <a:pt x="126" y="129"/>
                  <a:pt x="127" y="134"/>
                </a:cubicBezTo>
                <a:cubicBezTo>
                  <a:pt x="128" y="140"/>
                  <a:pt x="126" y="145"/>
                  <a:pt x="121" y="146"/>
                </a:cubicBezTo>
                <a:cubicBezTo>
                  <a:pt x="82" y="158"/>
                  <a:pt x="82" y="158"/>
                  <a:pt x="82" y="158"/>
                </a:cubicBezTo>
                <a:cubicBezTo>
                  <a:pt x="127" y="155"/>
                  <a:pt x="127" y="155"/>
                  <a:pt x="127" y="155"/>
                </a:cubicBezTo>
                <a:cubicBezTo>
                  <a:pt x="131" y="154"/>
                  <a:pt x="135" y="159"/>
                  <a:pt x="135" y="164"/>
                </a:cubicBezTo>
                <a:cubicBezTo>
                  <a:pt x="136" y="170"/>
                  <a:pt x="133" y="174"/>
                  <a:pt x="128" y="175"/>
                </a:cubicBezTo>
                <a:cubicBezTo>
                  <a:pt x="75" y="179"/>
                  <a:pt x="75" y="179"/>
                  <a:pt x="75" y="179"/>
                </a:cubicBezTo>
                <a:cubicBezTo>
                  <a:pt x="133" y="179"/>
                  <a:pt x="133" y="179"/>
                  <a:pt x="133" y="179"/>
                </a:cubicBezTo>
                <a:cubicBezTo>
                  <a:pt x="137" y="179"/>
                  <a:pt x="141" y="183"/>
                  <a:pt x="141" y="189"/>
                </a:cubicBezTo>
                <a:close/>
                <a:moveTo>
                  <a:pt x="113" y="121"/>
                </a:moveTo>
                <a:cubicBezTo>
                  <a:pt x="15" y="153"/>
                  <a:pt x="15" y="153"/>
                  <a:pt x="15" y="153"/>
                </a:cubicBezTo>
                <a:cubicBezTo>
                  <a:pt x="10" y="154"/>
                  <a:pt x="6" y="150"/>
                  <a:pt x="5" y="145"/>
                </a:cubicBezTo>
                <a:cubicBezTo>
                  <a:pt x="3" y="140"/>
                  <a:pt x="6" y="135"/>
                  <a:pt x="10" y="134"/>
                </a:cubicBezTo>
                <a:cubicBezTo>
                  <a:pt x="109" y="102"/>
                  <a:pt x="109" y="102"/>
                  <a:pt x="109" y="102"/>
                </a:cubicBezTo>
                <a:cubicBezTo>
                  <a:pt x="113" y="101"/>
                  <a:pt x="118" y="105"/>
                  <a:pt x="119" y="110"/>
                </a:cubicBezTo>
                <a:cubicBezTo>
                  <a:pt x="120" y="115"/>
                  <a:pt x="117" y="121"/>
                  <a:pt x="113" y="121"/>
                </a:cubicBezTo>
                <a:close/>
                <a:moveTo>
                  <a:pt x="54" y="63"/>
                </a:moveTo>
                <a:cubicBezTo>
                  <a:pt x="67" y="107"/>
                  <a:pt x="67" y="107"/>
                  <a:pt x="67" y="107"/>
                </a:cubicBezTo>
                <a:cubicBezTo>
                  <a:pt x="52" y="112"/>
                  <a:pt x="52" y="112"/>
                  <a:pt x="52" y="112"/>
                </a:cubicBezTo>
                <a:cubicBezTo>
                  <a:pt x="39" y="68"/>
                  <a:pt x="39" y="68"/>
                  <a:pt x="39" y="68"/>
                </a:cubicBezTo>
                <a:cubicBezTo>
                  <a:pt x="38" y="68"/>
                  <a:pt x="37" y="68"/>
                  <a:pt x="36" y="68"/>
                </a:cubicBezTo>
                <a:cubicBezTo>
                  <a:pt x="17" y="68"/>
                  <a:pt x="2" y="53"/>
                  <a:pt x="2" y="34"/>
                </a:cubicBezTo>
                <a:cubicBezTo>
                  <a:pt x="2" y="15"/>
                  <a:pt x="17" y="0"/>
                  <a:pt x="36" y="0"/>
                </a:cubicBezTo>
                <a:cubicBezTo>
                  <a:pt x="55" y="0"/>
                  <a:pt x="71" y="15"/>
                  <a:pt x="71" y="34"/>
                </a:cubicBezTo>
                <a:cubicBezTo>
                  <a:pt x="71" y="46"/>
                  <a:pt x="64" y="57"/>
                  <a:pt x="54" y="63"/>
                </a:cubicBezTo>
                <a:close/>
                <a:moveTo>
                  <a:pt x="42" y="53"/>
                </a:moveTo>
                <a:cubicBezTo>
                  <a:pt x="26" y="53"/>
                  <a:pt x="13" y="41"/>
                  <a:pt x="11" y="26"/>
                </a:cubicBezTo>
                <a:cubicBezTo>
                  <a:pt x="11" y="28"/>
                  <a:pt x="10" y="31"/>
                  <a:pt x="10" y="34"/>
                </a:cubicBezTo>
                <a:cubicBezTo>
                  <a:pt x="10" y="48"/>
                  <a:pt x="22" y="60"/>
                  <a:pt x="36" y="60"/>
                </a:cubicBezTo>
                <a:cubicBezTo>
                  <a:pt x="46" y="60"/>
                  <a:pt x="54" y="55"/>
                  <a:pt x="58" y="48"/>
                </a:cubicBezTo>
                <a:cubicBezTo>
                  <a:pt x="54" y="51"/>
                  <a:pt x="48" y="53"/>
                  <a:pt x="42" y="53"/>
                </a:cubicBez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endParaRPr lang="zh-CN" altLang="en-US" sz="1200"/>
          </a:p>
        </p:txBody>
      </p:sp>
      <p:sp>
        <p:nvSpPr>
          <p:cNvPr id="40" name="标题 11"/>
          <p:cNvSpPr txBox="1">
            <a:spLocks/>
          </p:cNvSpPr>
          <p:nvPr/>
        </p:nvSpPr>
        <p:spPr>
          <a:xfrm>
            <a:off x="3850526" y="2360171"/>
            <a:ext cx="1512161" cy="8638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100" b="1">
                <a:solidFill>
                  <a:schemeClr val="bg1"/>
                </a:solidFill>
                <a:latin typeface="微软雅黑" panose="020B0503020204020204" pitchFamily="34" charset="-122"/>
                <a:ea typeface="微软雅黑" panose="020B0503020204020204" pitchFamily="34" charset="-122"/>
              </a:rPr>
              <a:t>01 TIÊU ĐỀ</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l"/>
            <a:r>
              <a:rPr lang="en-US" altLang="zh-CN" sz="900">
                <a:solidFill>
                  <a:schemeClr val="bg1"/>
                </a:solidFill>
                <a:latin typeface="微软雅黑" panose="020B0503020204020204" pitchFamily="34" charset="-122"/>
                <a:ea typeface="微软雅黑" panose="020B0503020204020204" pitchFamily="34" charset="-122"/>
              </a:rPr>
              <a:t>NỘI DUNG</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1" name="标题 11"/>
          <p:cNvSpPr txBox="1">
            <a:spLocks/>
          </p:cNvSpPr>
          <p:nvPr/>
        </p:nvSpPr>
        <p:spPr>
          <a:xfrm>
            <a:off x="4602313" y="3201940"/>
            <a:ext cx="1455535" cy="8638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100" b="1">
                <a:solidFill>
                  <a:schemeClr val="bg1"/>
                </a:solidFill>
                <a:latin typeface="微软雅黑" panose="020B0503020204020204" pitchFamily="34" charset="-122"/>
                <a:ea typeface="微软雅黑" panose="020B0503020204020204" pitchFamily="34" charset="-122"/>
              </a:rPr>
              <a:t>03 TIÊU ĐỀ</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l"/>
            <a:r>
              <a:rPr lang="en-US" altLang="zh-CN" sz="900">
                <a:solidFill>
                  <a:schemeClr val="bg1"/>
                </a:solidFill>
                <a:latin typeface="微软雅黑" panose="020B0503020204020204" pitchFamily="34" charset="-122"/>
                <a:ea typeface="微软雅黑" panose="020B0503020204020204" pitchFamily="34" charset="-122"/>
              </a:rPr>
              <a:t>NỘI DUNG</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2" name="标题 11"/>
          <p:cNvSpPr txBox="1">
            <a:spLocks/>
          </p:cNvSpPr>
          <p:nvPr/>
        </p:nvSpPr>
        <p:spPr>
          <a:xfrm>
            <a:off x="6433926" y="1703128"/>
            <a:ext cx="1477342" cy="8638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100" b="1">
                <a:solidFill>
                  <a:schemeClr val="bg1"/>
                </a:solidFill>
                <a:latin typeface="微软雅黑" panose="020B0503020204020204" pitchFamily="34" charset="-122"/>
                <a:ea typeface="微软雅黑" panose="020B0503020204020204" pitchFamily="34" charset="-122"/>
              </a:rPr>
              <a:t>02 TIÊU ĐỀ</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l"/>
            <a:r>
              <a:rPr lang="en-US" altLang="zh-CN" sz="900">
                <a:solidFill>
                  <a:schemeClr val="bg1"/>
                </a:solidFill>
                <a:latin typeface="微软雅黑" panose="020B0503020204020204" pitchFamily="34" charset="-122"/>
                <a:ea typeface="微软雅黑" panose="020B0503020204020204" pitchFamily="34" charset="-122"/>
              </a:rPr>
              <a:t>NỘI DUNG</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3" name="标题 11"/>
          <p:cNvSpPr txBox="1">
            <a:spLocks/>
          </p:cNvSpPr>
          <p:nvPr/>
        </p:nvSpPr>
        <p:spPr>
          <a:xfrm>
            <a:off x="6688601" y="3932396"/>
            <a:ext cx="1502596" cy="8638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100" b="1">
                <a:solidFill>
                  <a:schemeClr val="bg1"/>
                </a:solidFill>
                <a:latin typeface="微软雅黑" panose="020B0503020204020204" pitchFamily="34" charset="-122"/>
                <a:ea typeface="微软雅黑" panose="020B0503020204020204" pitchFamily="34" charset="-122"/>
              </a:rPr>
              <a:t>04 TIÊU ĐỀ</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l"/>
            <a:r>
              <a:rPr lang="en-US" altLang="zh-CN" sz="900">
                <a:solidFill>
                  <a:schemeClr val="bg1"/>
                </a:solidFill>
                <a:latin typeface="微软雅黑" panose="020B0503020204020204" pitchFamily="34" charset="-122"/>
                <a:ea typeface="微软雅黑" panose="020B0503020204020204" pitchFamily="34" charset="-122"/>
              </a:rPr>
              <a:t>NỘI DUNG</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38" name="TextBox 13"/>
          <p:cNvSpPr txBox="1"/>
          <p:nvPr/>
        </p:nvSpPr>
        <p:spPr>
          <a:xfrm>
            <a:off x="3323351" y="766453"/>
            <a:ext cx="1598515" cy="400110"/>
          </a:xfrm>
          <a:prstGeom prst="rect">
            <a:avLst/>
          </a:prstGeom>
          <a:noFill/>
        </p:spPr>
        <p:txBody>
          <a:bodyPr wrap="none" rtlCol="0">
            <a:spAutoFit/>
          </a:bodyPr>
          <a:lstStyle/>
          <a:p>
            <a:r>
              <a:rPr lang="en-US" altLang="zh-CN" sz="2000" b="1" dirty="0">
                <a:solidFill>
                  <a:schemeClr val="bg1"/>
                </a:solidFill>
                <a:latin typeface="Impact MT Std" pitchFamily="34" charset="0"/>
                <a:ea typeface="微软雅黑" pitchFamily="34" charset="-122"/>
              </a:rPr>
              <a:t>CONTENTS</a:t>
            </a:r>
            <a:endParaRPr lang="zh-CN" altLang="en-US" sz="2000" b="1" dirty="0">
              <a:solidFill>
                <a:schemeClr val="bg1"/>
              </a:solidFill>
              <a:latin typeface="Impact MT Std" pitchFamily="34" charset="0"/>
              <a:ea typeface="微软雅黑" pitchFamily="34" charset="-122"/>
            </a:endParaRPr>
          </a:p>
        </p:txBody>
      </p:sp>
      <p:sp>
        <p:nvSpPr>
          <p:cNvPr id="44" name="TextBox 28"/>
          <p:cNvSpPr txBox="1"/>
          <p:nvPr/>
        </p:nvSpPr>
        <p:spPr>
          <a:xfrm>
            <a:off x="3288285" y="189067"/>
            <a:ext cx="1362873" cy="707886"/>
          </a:xfrm>
          <a:prstGeom prst="rect">
            <a:avLst/>
          </a:prstGeom>
          <a:noFill/>
        </p:spPr>
        <p:txBody>
          <a:bodyPr wrap="none" rtlCol="0">
            <a:spAutoFit/>
          </a:bodyPr>
          <a:lstStyle/>
          <a:p>
            <a:pPr algn="ctr"/>
            <a:r>
              <a:rPr lang="zh-CN" altLang="en-US" sz="4000" b="1" dirty="0">
                <a:solidFill>
                  <a:schemeClr val="bg1"/>
                </a:solidFill>
                <a:latin typeface="微软雅黑" pitchFamily="34" charset="-122"/>
                <a:ea typeface="微软雅黑" pitchFamily="34" charset="-122"/>
              </a:rPr>
              <a:t>目 录</a:t>
            </a:r>
          </a:p>
        </p:txBody>
      </p:sp>
    </p:spTree>
    <p:extLst>
      <p:ext uri="{BB962C8B-B14F-4D97-AF65-F5344CB8AC3E}">
        <p14:creationId xmlns:p14="http://schemas.microsoft.com/office/powerpoint/2010/main" val="2709773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
                                        </p:tgtEl>
                                        <p:attrNameLst>
                                          <p:attrName>ppt_y</p:attrName>
                                        </p:attrNameLst>
                                      </p:cBhvr>
                                      <p:tavLst>
                                        <p:tav tm="0">
                                          <p:val>
                                            <p:strVal val="#ppt_y"/>
                                          </p:val>
                                        </p:tav>
                                        <p:tav tm="100000">
                                          <p:val>
                                            <p:strVal val="#ppt_y"/>
                                          </p:val>
                                        </p:tav>
                                      </p:tavLst>
                                    </p:anim>
                                    <p:anim calcmode="lin" valueType="num">
                                      <p:cBhvr>
                                        <p:cTn id="9"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8"/>
                                        </p:tgtEl>
                                        <p:attrNameLst>
                                          <p:attrName>ppt_y</p:attrName>
                                        </p:attrNameLst>
                                      </p:cBhvr>
                                      <p:tavLst>
                                        <p:tav tm="0">
                                          <p:val>
                                            <p:strVal val="#ppt_y"/>
                                          </p:val>
                                        </p:tav>
                                        <p:tav tm="100000">
                                          <p:val>
                                            <p:strVal val="#ppt_y"/>
                                          </p:val>
                                        </p:tav>
                                      </p:tavLst>
                                    </p:anim>
                                    <p:anim calcmode="lin" valueType="num">
                                      <p:cBhvr>
                                        <p:cTn id="1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100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53" presetClass="entr" presetSubtype="16" fill="hold" nodeType="withEffect">
                                  <p:stCondLst>
                                    <p:cond delay="50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10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par>
                                <p:cTn id="65" presetID="53" presetClass="entr" presetSubtype="16" fill="hold" nodeType="withEffect">
                                  <p:stCondLst>
                                    <p:cond delay="5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childTnLst>
                          </p:cTn>
                        </p:par>
                        <p:par>
                          <p:cTn id="80" fill="hold">
                            <p:stCondLst>
                              <p:cond delay="4500"/>
                            </p:stCondLst>
                            <p:childTnLst>
                              <p:par>
                                <p:cTn id="81" presetID="22" presetClass="entr" presetSubtype="4"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00"/>
                                        <p:tgtEl>
                                          <p:spTgt spid="33"/>
                                        </p:tgtEl>
                                      </p:cBhvr>
                                    </p:animEffect>
                                  </p:childTnLst>
                                </p:cTn>
                              </p:par>
                              <p:par>
                                <p:cTn id="84" presetID="53" presetClass="entr" presetSubtype="16" fill="hold" nodeType="withEffect">
                                  <p:stCondLst>
                                    <p:cond delay="50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par>
                                <p:cTn id="94" presetID="53" presetClass="entr" presetSubtype="16" fill="hold" grpId="0" nodeType="withEffect">
                                  <p:stCondLst>
                                    <p:cond delay="1000"/>
                                  </p:stCondLst>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par>
                                <p:cTn id="99" presetID="53" presetClass="entr" presetSubtype="16" fill="hold" grpId="0" nodeType="withEffect">
                                  <p:stCondLst>
                                    <p:cond delay="150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par>
                                <p:cTn id="104" presetID="53" presetClass="entr" presetSubtype="16" fill="hold" grpId="0" nodeType="withEffect">
                                  <p:stCondLst>
                                    <p:cond delay="1500"/>
                                  </p:stCondLst>
                                  <p:childTnLst>
                                    <p:set>
                                      <p:cBhvr>
                                        <p:cTn id="105" dur="1" fill="hold">
                                          <p:stCondLst>
                                            <p:cond delay="0"/>
                                          </p:stCondLst>
                                        </p:cTn>
                                        <p:tgtEl>
                                          <p:spTgt spid="41"/>
                                        </p:tgtEl>
                                        <p:attrNameLst>
                                          <p:attrName>style.visibility</p:attrName>
                                        </p:attrNameLst>
                                      </p:cBhvr>
                                      <p:to>
                                        <p:strVal val="visible"/>
                                      </p:to>
                                    </p:set>
                                    <p:anim calcmode="lin" valueType="num">
                                      <p:cBhvr>
                                        <p:cTn id="106" dur="500" fill="hold"/>
                                        <p:tgtEl>
                                          <p:spTgt spid="41"/>
                                        </p:tgtEl>
                                        <p:attrNameLst>
                                          <p:attrName>ppt_w</p:attrName>
                                        </p:attrNameLst>
                                      </p:cBhvr>
                                      <p:tavLst>
                                        <p:tav tm="0">
                                          <p:val>
                                            <p:fltVal val="0"/>
                                          </p:val>
                                        </p:tav>
                                        <p:tav tm="100000">
                                          <p:val>
                                            <p:strVal val="#ppt_w"/>
                                          </p:val>
                                        </p:tav>
                                      </p:tavLst>
                                    </p:anim>
                                    <p:anim calcmode="lin" valueType="num">
                                      <p:cBhvr>
                                        <p:cTn id="107" dur="500" fill="hold"/>
                                        <p:tgtEl>
                                          <p:spTgt spid="41"/>
                                        </p:tgtEl>
                                        <p:attrNameLst>
                                          <p:attrName>ppt_h</p:attrName>
                                        </p:attrNameLst>
                                      </p:cBhvr>
                                      <p:tavLst>
                                        <p:tav tm="0">
                                          <p:val>
                                            <p:fltVal val="0"/>
                                          </p:val>
                                        </p:tav>
                                        <p:tav tm="100000">
                                          <p:val>
                                            <p:strVal val="#ppt_h"/>
                                          </p:val>
                                        </p:tav>
                                      </p:tavLst>
                                    </p:anim>
                                    <p:animEffect transition="in" filter="fade">
                                      <p:cBhvr>
                                        <p:cTn id="108" dur="500"/>
                                        <p:tgtEl>
                                          <p:spTgt spid="41"/>
                                        </p:tgtEl>
                                      </p:cBhvr>
                                    </p:animEffect>
                                  </p:childTnLst>
                                </p:cTn>
                              </p:par>
                              <p:par>
                                <p:cTn id="109" presetID="53" presetClass="entr" presetSubtype="16" fill="hold" grpId="0" nodeType="withEffect">
                                  <p:stCondLst>
                                    <p:cond delay="1500"/>
                                  </p:stCondLst>
                                  <p:childTnLst>
                                    <p:set>
                                      <p:cBhvr>
                                        <p:cTn id="110" dur="1" fill="hold">
                                          <p:stCondLst>
                                            <p:cond delay="0"/>
                                          </p:stCondLst>
                                        </p:cTn>
                                        <p:tgtEl>
                                          <p:spTgt spid="42"/>
                                        </p:tgtEl>
                                        <p:attrNameLst>
                                          <p:attrName>style.visibility</p:attrName>
                                        </p:attrNameLst>
                                      </p:cBhvr>
                                      <p:to>
                                        <p:strVal val="visible"/>
                                      </p:to>
                                    </p:set>
                                    <p:anim calcmode="lin" valueType="num">
                                      <p:cBhvr>
                                        <p:cTn id="111" dur="500" fill="hold"/>
                                        <p:tgtEl>
                                          <p:spTgt spid="42"/>
                                        </p:tgtEl>
                                        <p:attrNameLst>
                                          <p:attrName>ppt_w</p:attrName>
                                        </p:attrNameLst>
                                      </p:cBhvr>
                                      <p:tavLst>
                                        <p:tav tm="0">
                                          <p:val>
                                            <p:fltVal val="0"/>
                                          </p:val>
                                        </p:tav>
                                        <p:tav tm="100000">
                                          <p:val>
                                            <p:strVal val="#ppt_w"/>
                                          </p:val>
                                        </p:tav>
                                      </p:tavLst>
                                    </p:anim>
                                    <p:anim calcmode="lin" valueType="num">
                                      <p:cBhvr>
                                        <p:cTn id="112" dur="500" fill="hold"/>
                                        <p:tgtEl>
                                          <p:spTgt spid="42"/>
                                        </p:tgtEl>
                                        <p:attrNameLst>
                                          <p:attrName>ppt_h</p:attrName>
                                        </p:attrNameLst>
                                      </p:cBhvr>
                                      <p:tavLst>
                                        <p:tav tm="0">
                                          <p:val>
                                            <p:fltVal val="0"/>
                                          </p:val>
                                        </p:tav>
                                        <p:tav tm="100000">
                                          <p:val>
                                            <p:strVal val="#ppt_h"/>
                                          </p:val>
                                        </p:tav>
                                      </p:tavLst>
                                    </p:anim>
                                    <p:animEffect transition="in" filter="fade">
                                      <p:cBhvr>
                                        <p:cTn id="113" dur="500"/>
                                        <p:tgtEl>
                                          <p:spTgt spid="42"/>
                                        </p:tgtEl>
                                      </p:cBhvr>
                                    </p:animEffect>
                                  </p:childTnLst>
                                </p:cTn>
                              </p:par>
                              <p:par>
                                <p:cTn id="114" presetID="53" presetClass="entr" presetSubtype="16" fill="hold" grpId="0" nodeType="withEffect">
                                  <p:stCondLst>
                                    <p:cond delay="1500"/>
                                  </p:stCondLst>
                                  <p:childTnLst>
                                    <p:set>
                                      <p:cBhvr>
                                        <p:cTn id="115" dur="1" fill="hold">
                                          <p:stCondLst>
                                            <p:cond delay="0"/>
                                          </p:stCondLst>
                                        </p:cTn>
                                        <p:tgtEl>
                                          <p:spTgt spid="43"/>
                                        </p:tgtEl>
                                        <p:attrNameLst>
                                          <p:attrName>style.visibility</p:attrName>
                                        </p:attrNameLst>
                                      </p:cBhvr>
                                      <p:to>
                                        <p:strVal val="visible"/>
                                      </p:to>
                                    </p:set>
                                    <p:anim calcmode="lin" valueType="num">
                                      <p:cBhvr>
                                        <p:cTn id="116" dur="500" fill="hold"/>
                                        <p:tgtEl>
                                          <p:spTgt spid="43"/>
                                        </p:tgtEl>
                                        <p:attrNameLst>
                                          <p:attrName>ppt_w</p:attrName>
                                        </p:attrNameLst>
                                      </p:cBhvr>
                                      <p:tavLst>
                                        <p:tav tm="0">
                                          <p:val>
                                            <p:fltVal val="0"/>
                                          </p:val>
                                        </p:tav>
                                        <p:tav tm="100000">
                                          <p:val>
                                            <p:strVal val="#ppt_w"/>
                                          </p:val>
                                        </p:tav>
                                      </p:tavLst>
                                    </p:anim>
                                    <p:anim calcmode="lin" valueType="num">
                                      <p:cBhvr>
                                        <p:cTn id="117" dur="500" fill="hold"/>
                                        <p:tgtEl>
                                          <p:spTgt spid="43"/>
                                        </p:tgtEl>
                                        <p:attrNameLst>
                                          <p:attrName>ppt_h</p:attrName>
                                        </p:attrNameLst>
                                      </p:cBhvr>
                                      <p:tavLst>
                                        <p:tav tm="0">
                                          <p:val>
                                            <p:fltVal val="0"/>
                                          </p:val>
                                        </p:tav>
                                        <p:tav tm="100000">
                                          <p:val>
                                            <p:strVal val="#ppt_h"/>
                                          </p:val>
                                        </p:tav>
                                      </p:tavLst>
                                    </p:anim>
                                    <p:animEffect transition="in" filter="fade">
                                      <p:cBhvr>
                                        <p:cTn id="1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P spid="26" grpId="0" animBg="1"/>
      <p:bldP spid="30" grpId="0" animBg="1"/>
      <p:bldP spid="32" grpId="0" animBg="1"/>
      <p:bldP spid="37" grpId="0" animBg="1"/>
      <p:bldP spid="39" grpId="0" animBg="1"/>
      <p:bldP spid="40" grpId="0"/>
      <p:bldP spid="41" grpId="0"/>
      <p:bldP spid="42" grpId="0"/>
      <p:bldP spid="43" grpId="0"/>
      <p:bldP spid="38"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5" name="组合 104"/>
          <p:cNvGrpSpPr/>
          <p:nvPr/>
        </p:nvGrpSpPr>
        <p:grpSpPr>
          <a:xfrm>
            <a:off x="623877" y="1756371"/>
            <a:ext cx="2241074" cy="2618657"/>
            <a:chOff x="668723" y="1882344"/>
            <a:chExt cx="2988877" cy="3492452"/>
          </a:xfrm>
          <a:blipFill dpi="0" rotWithShape="1">
            <a:blip r:embed="rId3">
              <a:extLst>
                <a:ext uri="{28A0092B-C50C-407E-A947-70E740481C1C}">
                  <a14:useLocalDpi xmlns:a14="http://schemas.microsoft.com/office/drawing/2010/main" val="0"/>
                </a:ext>
              </a:extLst>
            </a:blip>
            <a:srcRect/>
            <a:stretch>
              <a:fillRect/>
            </a:stretch>
          </a:blipFill>
        </p:grpSpPr>
        <p:sp>
          <p:nvSpPr>
            <p:cNvPr id="45" name="Freeform 48"/>
            <p:cNvSpPr>
              <a:spLocks noEditPoints="1"/>
            </p:cNvSpPr>
            <p:nvPr/>
          </p:nvSpPr>
          <p:spPr bwMode="auto">
            <a:xfrm>
              <a:off x="668723" y="1882344"/>
              <a:ext cx="2988877" cy="2988877"/>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grpFill/>
            <a:ln>
              <a:noFill/>
            </a:ln>
          </p:spPr>
          <p:txBody>
            <a:bodyPr vert="horz" wrap="square" lIns="68562" tIns="34281" rIns="68562" bIns="34281" numCol="1" anchor="t" anchorCtr="0" compatLnSpc="1">
              <a:prstTxWarp prst="textNoShape">
                <a:avLst/>
              </a:prstTxWarp>
            </a:bodyPr>
            <a:lstStyle/>
            <a:p>
              <a:endParaRPr lang="zh-CN" altLang="en-US" sz="1200"/>
            </a:p>
          </p:txBody>
        </p:sp>
        <p:grpSp>
          <p:nvGrpSpPr>
            <p:cNvPr id="46" name="组合 45"/>
            <p:cNvGrpSpPr/>
            <p:nvPr/>
          </p:nvGrpSpPr>
          <p:grpSpPr>
            <a:xfrm>
              <a:off x="1237072" y="2391214"/>
              <a:ext cx="1915822" cy="2983582"/>
              <a:chOff x="7056438" y="2401888"/>
              <a:chExt cx="2671763" cy="4160838"/>
            </a:xfrm>
            <a:grpFill/>
            <a:effectLst>
              <a:outerShdw blurRad="254000" dist="101600" dir="8100000" sx="102000" sy="102000" algn="tr" rotWithShape="0">
                <a:prstClr val="black">
                  <a:alpha val="28000"/>
                </a:prstClr>
              </a:outerShdw>
            </a:effectLst>
          </p:grpSpPr>
          <p:sp>
            <p:nvSpPr>
              <p:cNvPr id="47" name="Freeform 49"/>
              <p:cNvSpPr>
                <a:spLocks/>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200"/>
              </a:p>
            </p:txBody>
          </p:sp>
          <p:sp>
            <p:nvSpPr>
              <p:cNvPr id="48" name="Freeform 50"/>
              <p:cNvSpPr>
                <a:spLocks/>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200"/>
              </a:p>
            </p:txBody>
          </p:sp>
          <p:sp>
            <p:nvSpPr>
              <p:cNvPr id="49" name="Freeform 51"/>
              <p:cNvSpPr>
                <a:spLocks/>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200"/>
              </a:p>
            </p:txBody>
          </p:sp>
          <p:sp>
            <p:nvSpPr>
              <p:cNvPr id="50" name="Freeform 52"/>
              <p:cNvSpPr>
                <a:spLocks/>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200"/>
              </a:p>
            </p:txBody>
          </p:sp>
        </p:grpSp>
      </p:grpSp>
      <p:sp>
        <p:nvSpPr>
          <p:cNvPr id="101" name="Freeform 20"/>
          <p:cNvSpPr>
            <a:spLocks noEditPoints="1"/>
          </p:cNvSpPr>
          <p:nvPr/>
        </p:nvSpPr>
        <p:spPr bwMode="auto">
          <a:xfrm rot="5400000">
            <a:off x="3451141" y="1554380"/>
            <a:ext cx="245854" cy="649838"/>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zh-CN" altLang="en-US" sz="1200">
              <a:solidFill>
                <a:schemeClr val="accent1"/>
              </a:solidFill>
            </a:endParaRPr>
          </a:p>
        </p:txBody>
      </p:sp>
      <p:grpSp>
        <p:nvGrpSpPr>
          <p:cNvPr id="102" name="组合 101"/>
          <p:cNvGrpSpPr/>
          <p:nvPr/>
        </p:nvGrpSpPr>
        <p:grpSpPr>
          <a:xfrm>
            <a:off x="4011500" y="1536275"/>
            <a:ext cx="4169137" cy="554613"/>
            <a:chOff x="4304043" y="1286668"/>
            <a:chExt cx="3837944" cy="2757793"/>
          </a:xfrm>
          <a:blipFill dpi="0" rotWithShape="1">
            <a:blip r:embed="rId5">
              <a:extLst>
                <a:ext uri="{28A0092B-C50C-407E-A947-70E740481C1C}">
                  <a14:useLocalDpi xmlns:a14="http://schemas.microsoft.com/office/drawing/2010/main" val="0"/>
                </a:ext>
              </a:extLst>
            </a:blip>
            <a:srcRect/>
            <a:stretch>
              <a:fillRect/>
            </a:stretch>
          </a:blipFill>
          <a:effectLst>
            <a:outerShdw blurRad="381000" dist="254000" dir="8100000" algn="tr" rotWithShape="0">
              <a:prstClr val="black">
                <a:alpha val="40000"/>
              </a:prstClr>
            </a:outerShdw>
          </a:effectLst>
        </p:grpSpPr>
        <p:sp>
          <p:nvSpPr>
            <p:cNvPr id="103" name="圆角矩形 102"/>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sp>
          <p:nvSpPr>
            <p:cNvPr id="104" name="圆角矩形 103"/>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itchFamily="34" charset="-122"/>
                  <a:ea typeface="微软雅黑" pitchFamily="34" charset="-122"/>
                </a:rPr>
                <a:t>在此处添加需求问题</a:t>
              </a:r>
            </a:p>
          </p:txBody>
        </p:sp>
      </p:grpSp>
      <p:sp>
        <p:nvSpPr>
          <p:cNvPr id="106" name="Freeform 20"/>
          <p:cNvSpPr>
            <a:spLocks noEditPoints="1"/>
          </p:cNvSpPr>
          <p:nvPr/>
        </p:nvSpPr>
        <p:spPr bwMode="auto">
          <a:xfrm rot="5400000">
            <a:off x="3451140" y="2253446"/>
            <a:ext cx="245854" cy="649838"/>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zh-CN" altLang="en-US" sz="1200">
              <a:solidFill>
                <a:schemeClr val="accent1"/>
              </a:solidFill>
            </a:endParaRPr>
          </a:p>
        </p:txBody>
      </p:sp>
      <p:grpSp>
        <p:nvGrpSpPr>
          <p:cNvPr id="107" name="组合 106"/>
          <p:cNvGrpSpPr/>
          <p:nvPr/>
        </p:nvGrpSpPr>
        <p:grpSpPr>
          <a:xfrm>
            <a:off x="4011500" y="2235341"/>
            <a:ext cx="4169137" cy="554613"/>
            <a:chOff x="4304043" y="1286668"/>
            <a:chExt cx="3837944" cy="2757793"/>
          </a:xfrm>
          <a:blipFill dpi="0" rotWithShape="1">
            <a:blip r:embed="rId7">
              <a:extLst>
                <a:ext uri="{28A0092B-C50C-407E-A947-70E740481C1C}">
                  <a14:useLocalDpi xmlns:a14="http://schemas.microsoft.com/office/drawing/2010/main" val="0"/>
                </a:ext>
              </a:extLst>
            </a:blip>
            <a:srcRect/>
            <a:stretch>
              <a:fillRect/>
            </a:stretch>
          </a:blipFill>
          <a:effectLst>
            <a:outerShdw blurRad="381000" dist="254000" dir="8100000" algn="tr" rotWithShape="0">
              <a:prstClr val="black">
                <a:alpha val="40000"/>
              </a:prstClr>
            </a:outerShdw>
          </a:effectLst>
        </p:grpSpPr>
        <p:sp>
          <p:nvSpPr>
            <p:cNvPr id="108" name="圆角矩形 107"/>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sp>
          <p:nvSpPr>
            <p:cNvPr id="109" name="圆角矩形 108"/>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itchFamily="34" charset="-122"/>
                  <a:ea typeface="微软雅黑" pitchFamily="34" charset="-122"/>
                </a:rPr>
                <a:t>在此处添加需求问题</a:t>
              </a:r>
            </a:p>
          </p:txBody>
        </p:sp>
      </p:grpSp>
      <p:sp>
        <p:nvSpPr>
          <p:cNvPr id="110" name="Freeform 20"/>
          <p:cNvSpPr>
            <a:spLocks noEditPoints="1"/>
          </p:cNvSpPr>
          <p:nvPr/>
        </p:nvSpPr>
        <p:spPr bwMode="auto">
          <a:xfrm rot="5400000">
            <a:off x="3451140" y="2928466"/>
            <a:ext cx="245854" cy="649838"/>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blipFill dpi="0" rotWithShape="1">
            <a:blip r:embed="rId8"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zh-CN" altLang="en-US" sz="1200">
              <a:solidFill>
                <a:schemeClr val="accent1"/>
              </a:solidFill>
            </a:endParaRPr>
          </a:p>
        </p:txBody>
      </p:sp>
      <p:grpSp>
        <p:nvGrpSpPr>
          <p:cNvPr id="111" name="组合 110"/>
          <p:cNvGrpSpPr/>
          <p:nvPr/>
        </p:nvGrpSpPr>
        <p:grpSpPr>
          <a:xfrm>
            <a:off x="4011500" y="2910361"/>
            <a:ext cx="4169137" cy="554613"/>
            <a:chOff x="4304043" y="1286668"/>
            <a:chExt cx="3837944" cy="2757793"/>
          </a:xfrm>
          <a:blipFill dpi="0" rotWithShape="1">
            <a:blip r:embed="rId9">
              <a:extLst>
                <a:ext uri="{28A0092B-C50C-407E-A947-70E740481C1C}">
                  <a14:useLocalDpi xmlns:a14="http://schemas.microsoft.com/office/drawing/2010/main" val="0"/>
                </a:ext>
              </a:extLst>
            </a:blip>
            <a:srcRect/>
            <a:stretch>
              <a:fillRect/>
            </a:stretch>
          </a:blipFill>
          <a:effectLst>
            <a:outerShdw blurRad="381000" dist="254000" dir="8100000" algn="tr" rotWithShape="0">
              <a:prstClr val="black">
                <a:alpha val="40000"/>
              </a:prstClr>
            </a:outerShdw>
          </a:effectLst>
        </p:grpSpPr>
        <p:sp>
          <p:nvSpPr>
            <p:cNvPr id="112" name="圆角矩形 11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sp>
          <p:nvSpPr>
            <p:cNvPr id="113" name="圆角矩形 112"/>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itchFamily="34" charset="-122"/>
                  <a:ea typeface="微软雅黑" pitchFamily="34" charset="-122"/>
                </a:rPr>
                <a:t>在此处添加需求问题</a:t>
              </a:r>
            </a:p>
          </p:txBody>
        </p:sp>
      </p:grpSp>
      <p:sp>
        <p:nvSpPr>
          <p:cNvPr id="114" name="Freeform 20"/>
          <p:cNvSpPr>
            <a:spLocks noEditPoints="1"/>
          </p:cNvSpPr>
          <p:nvPr/>
        </p:nvSpPr>
        <p:spPr bwMode="auto">
          <a:xfrm rot="5400000">
            <a:off x="3451139" y="3623866"/>
            <a:ext cx="245854" cy="649838"/>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blipFill dpi="0" rotWithShape="1">
            <a:blip r:embed="rId10"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zh-CN" altLang="en-US" sz="1200">
              <a:solidFill>
                <a:schemeClr val="accent1"/>
              </a:solidFill>
            </a:endParaRPr>
          </a:p>
        </p:txBody>
      </p:sp>
      <p:grpSp>
        <p:nvGrpSpPr>
          <p:cNvPr id="115" name="组合 114"/>
          <p:cNvGrpSpPr/>
          <p:nvPr/>
        </p:nvGrpSpPr>
        <p:grpSpPr>
          <a:xfrm>
            <a:off x="4011499" y="3605761"/>
            <a:ext cx="4169137" cy="554613"/>
            <a:chOff x="4304043" y="1286668"/>
            <a:chExt cx="3837944" cy="2757793"/>
          </a:xfrm>
          <a:blipFill dpi="0" rotWithShape="1">
            <a:blip r:embed="rId11">
              <a:extLst>
                <a:ext uri="{28A0092B-C50C-407E-A947-70E740481C1C}">
                  <a14:useLocalDpi xmlns:a14="http://schemas.microsoft.com/office/drawing/2010/main" val="0"/>
                </a:ext>
              </a:extLst>
            </a:blip>
            <a:srcRect/>
            <a:stretch>
              <a:fillRect/>
            </a:stretch>
          </a:blipFill>
          <a:effectLst>
            <a:outerShdw blurRad="381000" dist="254000" dir="8100000" algn="tr" rotWithShape="0">
              <a:prstClr val="black">
                <a:alpha val="40000"/>
              </a:prstClr>
            </a:outerShdw>
          </a:effectLst>
        </p:grpSpPr>
        <p:sp>
          <p:nvSpPr>
            <p:cNvPr id="116" name="圆角矩形 115"/>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sp>
          <p:nvSpPr>
            <p:cNvPr id="117" name="圆角矩形 116"/>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itchFamily="34" charset="-122"/>
                  <a:ea typeface="微软雅黑" pitchFamily="34" charset="-122"/>
                </a:rPr>
                <a:t>在此处添加需求问题</a:t>
              </a:r>
            </a:p>
          </p:txBody>
        </p:sp>
      </p:grpSp>
      <p:sp>
        <p:nvSpPr>
          <p:cNvPr id="118" name="Freeform 20"/>
          <p:cNvSpPr>
            <a:spLocks noEditPoints="1"/>
          </p:cNvSpPr>
          <p:nvPr/>
        </p:nvSpPr>
        <p:spPr bwMode="auto">
          <a:xfrm rot="5400000">
            <a:off x="3451138" y="4295042"/>
            <a:ext cx="245854" cy="649838"/>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blipFill dpi="0" rotWithShape="1">
            <a:blip r:embed="rId12" cstate="screen">
              <a:extLst>
                <a:ext uri="{28A0092B-C50C-407E-A947-70E740481C1C}">
                  <a14:useLocalDpi xmlns:a14="http://schemas.microsoft.com/office/drawing/2010/main"/>
                </a:ext>
              </a:extLst>
            </a:blip>
            <a:srcRect/>
            <a:stretch>
              <a:fillRect/>
            </a:stretch>
          </a:blipFill>
          <a:ln>
            <a:noFill/>
          </a:ln>
        </p:spPr>
        <p:txBody>
          <a:bodyPr vert="horz" wrap="square" lIns="68562" tIns="34281" rIns="68562" bIns="34281" numCol="1" anchor="t" anchorCtr="0" compatLnSpc="1">
            <a:prstTxWarp prst="textNoShape">
              <a:avLst/>
            </a:prstTxWarp>
          </a:bodyPr>
          <a:lstStyle/>
          <a:p>
            <a:endParaRPr lang="zh-CN" altLang="en-US" sz="1200">
              <a:solidFill>
                <a:schemeClr val="accent1"/>
              </a:solidFill>
            </a:endParaRPr>
          </a:p>
        </p:txBody>
      </p:sp>
      <p:grpSp>
        <p:nvGrpSpPr>
          <p:cNvPr id="119" name="组合 118"/>
          <p:cNvGrpSpPr/>
          <p:nvPr/>
        </p:nvGrpSpPr>
        <p:grpSpPr>
          <a:xfrm>
            <a:off x="4011498" y="4276937"/>
            <a:ext cx="4169137" cy="554613"/>
            <a:chOff x="4304043" y="1286668"/>
            <a:chExt cx="3837944" cy="2757793"/>
          </a:xfrm>
          <a:blipFill dpi="0" rotWithShape="1">
            <a:blip r:embed="rId13">
              <a:extLst>
                <a:ext uri="{28A0092B-C50C-407E-A947-70E740481C1C}">
                  <a14:useLocalDpi xmlns:a14="http://schemas.microsoft.com/office/drawing/2010/main" val="0"/>
                </a:ext>
              </a:extLst>
            </a:blip>
            <a:srcRect/>
            <a:stretch>
              <a:fillRect/>
            </a:stretch>
          </a:blipFill>
          <a:effectLst>
            <a:outerShdw blurRad="381000" dist="254000" dir="8100000" algn="tr" rotWithShape="0">
              <a:prstClr val="black">
                <a:alpha val="40000"/>
              </a:prstClr>
            </a:outerShdw>
          </a:effectLst>
        </p:grpSpPr>
        <p:sp>
          <p:nvSpPr>
            <p:cNvPr id="120" name="圆角矩形 119"/>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sp>
          <p:nvSpPr>
            <p:cNvPr id="121" name="圆角矩形 120"/>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itchFamily="34" charset="-122"/>
                  <a:ea typeface="微软雅黑" pitchFamily="34" charset="-122"/>
                </a:rPr>
                <a:t>在此处添加需求问题</a:t>
              </a:r>
            </a:p>
          </p:txBody>
        </p:sp>
      </p:grpSp>
      <p:sp>
        <p:nvSpPr>
          <p:cNvPr id="29"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7">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0"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462180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5"/>
                                        </p:tgtEl>
                                        <p:attrNameLst>
                                          <p:attrName>style.visibility</p:attrName>
                                        </p:attrNameLst>
                                      </p:cBhvr>
                                      <p:to>
                                        <p:strVal val="visible"/>
                                      </p:to>
                                    </p:set>
                                    <p:anim calcmode="lin" valueType="num">
                                      <p:cBhvr>
                                        <p:cTn id="40" dur="500" fill="hold"/>
                                        <p:tgtEl>
                                          <p:spTgt spid="105"/>
                                        </p:tgtEl>
                                        <p:attrNameLst>
                                          <p:attrName>ppt_w</p:attrName>
                                        </p:attrNameLst>
                                      </p:cBhvr>
                                      <p:tavLst>
                                        <p:tav tm="0">
                                          <p:val>
                                            <p:fltVal val="0"/>
                                          </p:val>
                                        </p:tav>
                                        <p:tav tm="100000">
                                          <p:val>
                                            <p:strVal val="#ppt_w"/>
                                          </p:val>
                                        </p:tav>
                                      </p:tavLst>
                                    </p:anim>
                                    <p:anim calcmode="lin" valueType="num">
                                      <p:cBhvr>
                                        <p:cTn id="41" dur="500" fill="hold"/>
                                        <p:tgtEl>
                                          <p:spTgt spid="105"/>
                                        </p:tgtEl>
                                        <p:attrNameLst>
                                          <p:attrName>ppt_h</p:attrName>
                                        </p:attrNameLst>
                                      </p:cBhvr>
                                      <p:tavLst>
                                        <p:tav tm="0">
                                          <p:val>
                                            <p:fltVal val="0"/>
                                          </p:val>
                                        </p:tav>
                                        <p:tav tm="100000">
                                          <p:val>
                                            <p:strVal val="#ppt_h"/>
                                          </p:val>
                                        </p:tav>
                                      </p:tavLst>
                                    </p:anim>
                                    <p:animEffect transition="in" filter="fade">
                                      <p:cBhvr>
                                        <p:cTn id="42" dur="500"/>
                                        <p:tgtEl>
                                          <p:spTgt spid="105"/>
                                        </p:tgtEl>
                                      </p:cBhvr>
                                    </p:animEffect>
                                  </p:childTnLst>
                                </p:cTn>
                              </p:par>
                            </p:childTnLst>
                          </p:cTn>
                        </p:par>
                        <p:par>
                          <p:cTn id="43" fill="hold">
                            <p:stCondLst>
                              <p:cond delay="2500"/>
                            </p:stCondLst>
                            <p:childTnLst>
                              <p:par>
                                <p:cTn id="44" presetID="12" presetClass="entr" presetSubtype="8" fill="hold" grpId="0" nodeType="afterEffect">
                                  <p:stCondLst>
                                    <p:cond delay="0"/>
                                  </p:stCondLst>
                                  <p:childTnLst>
                                    <p:set>
                                      <p:cBhvr>
                                        <p:cTn id="45" dur="1" fill="hold">
                                          <p:stCondLst>
                                            <p:cond delay="0"/>
                                          </p:stCondLst>
                                        </p:cTn>
                                        <p:tgtEl>
                                          <p:spTgt spid="101"/>
                                        </p:tgtEl>
                                        <p:attrNameLst>
                                          <p:attrName>style.visibility</p:attrName>
                                        </p:attrNameLst>
                                      </p:cBhvr>
                                      <p:to>
                                        <p:strVal val="visible"/>
                                      </p:to>
                                    </p:set>
                                    <p:anim calcmode="lin" valueType="num">
                                      <p:cBhvr additive="base">
                                        <p:cTn id="46" dur="500"/>
                                        <p:tgtEl>
                                          <p:spTgt spid="101"/>
                                        </p:tgtEl>
                                        <p:attrNameLst>
                                          <p:attrName>ppt_x</p:attrName>
                                        </p:attrNameLst>
                                      </p:cBhvr>
                                      <p:tavLst>
                                        <p:tav tm="0">
                                          <p:val>
                                            <p:strVal val="#ppt_x-#ppt_w*1.125000"/>
                                          </p:val>
                                        </p:tav>
                                        <p:tav tm="100000">
                                          <p:val>
                                            <p:strVal val="#ppt_x"/>
                                          </p:val>
                                        </p:tav>
                                      </p:tavLst>
                                    </p:anim>
                                    <p:animEffect transition="in" filter="wipe(right)">
                                      <p:cBhvr>
                                        <p:cTn id="47" dur="500"/>
                                        <p:tgtEl>
                                          <p:spTgt spid="101"/>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anim calcmode="lin" valueType="num">
                                      <p:cBhvr>
                                        <p:cTn id="52" dur="500" fill="hold"/>
                                        <p:tgtEl>
                                          <p:spTgt spid="102"/>
                                        </p:tgtEl>
                                        <p:attrNameLst>
                                          <p:attrName>ppt_x</p:attrName>
                                        </p:attrNameLst>
                                      </p:cBhvr>
                                      <p:tavLst>
                                        <p:tav tm="0">
                                          <p:val>
                                            <p:strVal val="#ppt_x"/>
                                          </p:val>
                                        </p:tav>
                                        <p:tav tm="100000">
                                          <p:val>
                                            <p:strVal val="#ppt_x"/>
                                          </p:val>
                                        </p:tav>
                                      </p:tavLst>
                                    </p:anim>
                                    <p:anim calcmode="lin" valueType="num">
                                      <p:cBhvr>
                                        <p:cTn id="53" dur="500" fill="hold"/>
                                        <p:tgtEl>
                                          <p:spTgt spid="10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12" presetClass="entr" presetSubtype="8" fill="hold" grpId="0" nodeType="afterEffect">
                                  <p:stCondLst>
                                    <p:cond delay="0"/>
                                  </p:stCondLst>
                                  <p:childTnLst>
                                    <p:set>
                                      <p:cBhvr>
                                        <p:cTn id="56" dur="1" fill="hold">
                                          <p:stCondLst>
                                            <p:cond delay="0"/>
                                          </p:stCondLst>
                                        </p:cTn>
                                        <p:tgtEl>
                                          <p:spTgt spid="106"/>
                                        </p:tgtEl>
                                        <p:attrNameLst>
                                          <p:attrName>style.visibility</p:attrName>
                                        </p:attrNameLst>
                                      </p:cBhvr>
                                      <p:to>
                                        <p:strVal val="visible"/>
                                      </p:to>
                                    </p:set>
                                    <p:anim calcmode="lin" valueType="num">
                                      <p:cBhvr additive="base">
                                        <p:cTn id="57" dur="500"/>
                                        <p:tgtEl>
                                          <p:spTgt spid="106"/>
                                        </p:tgtEl>
                                        <p:attrNameLst>
                                          <p:attrName>ppt_x</p:attrName>
                                        </p:attrNameLst>
                                      </p:cBhvr>
                                      <p:tavLst>
                                        <p:tav tm="0">
                                          <p:val>
                                            <p:strVal val="#ppt_x-#ppt_w*1.125000"/>
                                          </p:val>
                                        </p:tav>
                                        <p:tav tm="100000">
                                          <p:val>
                                            <p:strVal val="#ppt_x"/>
                                          </p:val>
                                        </p:tav>
                                      </p:tavLst>
                                    </p:anim>
                                    <p:animEffect transition="in" filter="wipe(right)">
                                      <p:cBhvr>
                                        <p:cTn id="58" dur="500"/>
                                        <p:tgtEl>
                                          <p:spTgt spid="106"/>
                                        </p:tgtEl>
                                      </p:cBhvr>
                                    </p:animEffect>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500"/>
                                        <p:tgtEl>
                                          <p:spTgt spid="107"/>
                                        </p:tgtEl>
                                      </p:cBhvr>
                                    </p:animEffect>
                                    <p:anim calcmode="lin" valueType="num">
                                      <p:cBhvr>
                                        <p:cTn id="63" dur="500" fill="hold"/>
                                        <p:tgtEl>
                                          <p:spTgt spid="107"/>
                                        </p:tgtEl>
                                        <p:attrNameLst>
                                          <p:attrName>ppt_x</p:attrName>
                                        </p:attrNameLst>
                                      </p:cBhvr>
                                      <p:tavLst>
                                        <p:tav tm="0">
                                          <p:val>
                                            <p:strVal val="#ppt_x"/>
                                          </p:val>
                                        </p:tav>
                                        <p:tav tm="100000">
                                          <p:val>
                                            <p:strVal val="#ppt_x"/>
                                          </p:val>
                                        </p:tav>
                                      </p:tavLst>
                                    </p:anim>
                                    <p:anim calcmode="lin" valueType="num">
                                      <p:cBhvr>
                                        <p:cTn id="64" dur="500" fill="hold"/>
                                        <p:tgtEl>
                                          <p:spTgt spid="10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12" presetClass="entr" presetSubtype="8" fill="hold" grpId="0" nodeType="afterEffect">
                                  <p:stCondLst>
                                    <p:cond delay="0"/>
                                  </p:stCondLst>
                                  <p:childTnLst>
                                    <p:set>
                                      <p:cBhvr>
                                        <p:cTn id="67" dur="1" fill="hold">
                                          <p:stCondLst>
                                            <p:cond delay="0"/>
                                          </p:stCondLst>
                                        </p:cTn>
                                        <p:tgtEl>
                                          <p:spTgt spid="110"/>
                                        </p:tgtEl>
                                        <p:attrNameLst>
                                          <p:attrName>style.visibility</p:attrName>
                                        </p:attrNameLst>
                                      </p:cBhvr>
                                      <p:to>
                                        <p:strVal val="visible"/>
                                      </p:to>
                                    </p:set>
                                    <p:anim calcmode="lin" valueType="num">
                                      <p:cBhvr additive="base">
                                        <p:cTn id="68" dur="500"/>
                                        <p:tgtEl>
                                          <p:spTgt spid="110"/>
                                        </p:tgtEl>
                                        <p:attrNameLst>
                                          <p:attrName>ppt_x</p:attrName>
                                        </p:attrNameLst>
                                      </p:cBhvr>
                                      <p:tavLst>
                                        <p:tav tm="0">
                                          <p:val>
                                            <p:strVal val="#ppt_x-#ppt_w*1.125000"/>
                                          </p:val>
                                        </p:tav>
                                        <p:tav tm="100000">
                                          <p:val>
                                            <p:strVal val="#ppt_x"/>
                                          </p:val>
                                        </p:tav>
                                      </p:tavLst>
                                    </p:anim>
                                    <p:animEffect transition="in" filter="wipe(right)">
                                      <p:cBhvr>
                                        <p:cTn id="69" dur="500"/>
                                        <p:tgtEl>
                                          <p:spTgt spid="110"/>
                                        </p:tgtEl>
                                      </p:cBhvr>
                                    </p:animEffect>
                                  </p:childTnLst>
                                </p:cTn>
                              </p:par>
                            </p:childTnLst>
                          </p:cTn>
                        </p:par>
                        <p:par>
                          <p:cTn id="70" fill="hold">
                            <p:stCondLst>
                              <p:cond delay="5000"/>
                            </p:stCondLst>
                            <p:childTnLst>
                              <p:par>
                                <p:cTn id="71" presetID="42" presetClass="entr" presetSubtype="0" fill="hold" nodeType="afterEffect">
                                  <p:stCondLst>
                                    <p:cond delay="0"/>
                                  </p:stCondLst>
                                  <p:childTnLst>
                                    <p:set>
                                      <p:cBhvr>
                                        <p:cTn id="72" dur="1" fill="hold">
                                          <p:stCondLst>
                                            <p:cond delay="0"/>
                                          </p:stCondLst>
                                        </p:cTn>
                                        <p:tgtEl>
                                          <p:spTgt spid="111"/>
                                        </p:tgtEl>
                                        <p:attrNameLst>
                                          <p:attrName>style.visibility</p:attrName>
                                        </p:attrNameLst>
                                      </p:cBhvr>
                                      <p:to>
                                        <p:strVal val="visible"/>
                                      </p:to>
                                    </p:set>
                                    <p:animEffect transition="in" filter="fade">
                                      <p:cBhvr>
                                        <p:cTn id="73" dur="500"/>
                                        <p:tgtEl>
                                          <p:spTgt spid="111"/>
                                        </p:tgtEl>
                                      </p:cBhvr>
                                    </p:animEffect>
                                    <p:anim calcmode="lin" valueType="num">
                                      <p:cBhvr>
                                        <p:cTn id="74" dur="500" fill="hold"/>
                                        <p:tgtEl>
                                          <p:spTgt spid="111"/>
                                        </p:tgtEl>
                                        <p:attrNameLst>
                                          <p:attrName>ppt_x</p:attrName>
                                        </p:attrNameLst>
                                      </p:cBhvr>
                                      <p:tavLst>
                                        <p:tav tm="0">
                                          <p:val>
                                            <p:strVal val="#ppt_x"/>
                                          </p:val>
                                        </p:tav>
                                        <p:tav tm="100000">
                                          <p:val>
                                            <p:strVal val="#ppt_x"/>
                                          </p:val>
                                        </p:tav>
                                      </p:tavLst>
                                    </p:anim>
                                    <p:anim calcmode="lin" valueType="num">
                                      <p:cBhvr>
                                        <p:cTn id="75" dur="500" fill="hold"/>
                                        <p:tgtEl>
                                          <p:spTgt spid="111"/>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12" presetClass="entr" presetSubtype="8" fill="hold" grpId="0"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p:tgtEl>
                                          <p:spTgt spid="114"/>
                                        </p:tgtEl>
                                        <p:attrNameLst>
                                          <p:attrName>ppt_x</p:attrName>
                                        </p:attrNameLst>
                                      </p:cBhvr>
                                      <p:tavLst>
                                        <p:tav tm="0">
                                          <p:val>
                                            <p:strVal val="#ppt_x-#ppt_w*1.125000"/>
                                          </p:val>
                                        </p:tav>
                                        <p:tav tm="100000">
                                          <p:val>
                                            <p:strVal val="#ppt_x"/>
                                          </p:val>
                                        </p:tav>
                                      </p:tavLst>
                                    </p:anim>
                                    <p:animEffect transition="in" filter="wipe(right)">
                                      <p:cBhvr>
                                        <p:cTn id="80" dur="500"/>
                                        <p:tgtEl>
                                          <p:spTgt spid="114"/>
                                        </p:tgtEl>
                                      </p:cBhvr>
                                    </p:animEffect>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115"/>
                                        </p:tgtEl>
                                        <p:attrNameLst>
                                          <p:attrName>style.visibility</p:attrName>
                                        </p:attrNameLst>
                                      </p:cBhvr>
                                      <p:to>
                                        <p:strVal val="visible"/>
                                      </p:to>
                                    </p:set>
                                    <p:animEffect transition="in" filter="fade">
                                      <p:cBhvr>
                                        <p:cTn id="84" dur="500"/>
                                        <p:tgtEl>
                                          <p:spTgt spid="115"/>
                                        </p:tgtEl>
                                      </p:cBhvr>
                                    </p:animEffect>
                                    <p:anim calcmode="lin" valueType="num">
                                      <p:cBhvr>
                                        <p:cTn id="85" dur="500" fill="hold"/>
                                        <p:tgtEl>
                                          <p:spTgt spid="115"/>
                                        </p:tgtEl>
                                        <p:attrNameLst>
                                          <p:attrName>ppt_x</p:attrName>
                                        </p:attrNameLst>
                                      </p:cBhvr>
                                      <p:tavLst>
                                        <p:tav tm="0">
                                          <p:val>
                                            <p:strVal val="#ppt_x"/>
                                          </p:val>
                                        </p:tav>
                                        <p:tav tm="100000">
                                          <p:val>
                                            <p:strVal val="#ppt_x"/>
                                          </p:val>
                                        </p:tav>
                                      </p:tavLst>
                                    </p:anim>
                                    <p:anim calcmode="lin" valueType="num">
                                      <p:cBhvr>
                                        <p:cTn id="86" dur="500" fill="hold"/>
                                        <p:tgtEl>
                                          <p:spTgt spid="115"/>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12" presetClass="entr" presetSubtype="8" fill="hold" grpId="0" nodeType="afterEffect">
                                  <p:stCondLst>
                                    <p:cond delay="0"/>
                                  </p:stCondLst>
                                  <p:childTnLst>
                                    <p:set>
                                      <p:cBhvr>
                                        <p:cTn id="89" dur="1" fill="hold">
                                          <p:stCondLst>
                                            <p:cond delay="0"/>
                                          </p:stCondLst>
                                        </p:cTn>
                                        <p:tgtEl>
                                          <p:spTgt spid="118"/>
                                        </p:tgtEl>
                                        <p:attrNameLst>
                                          <p:attrName>style.visibility</p:attrName>
                                        </p:attrNameLst>
                                      </p:cBhvr>
                                      <p:to>
                                        <p:strVal val="visible"/>
                                      </p:to>
                                    </p:set>
                                    <p:anim calcmode="lin" valueType="num">
                                      <p:cBhvr additive="base">
                                        <p:cTn id="90" dur="500"/>
                                        <p:tgtEl>
                                          <p:spTgt spid="118"/>
                                        </p:tgtEl>
                                        <p:attrNameLst>
                                          <p:attrName>ppt_x</p:attrName>
                                        </p:attrNameLst>
                                      </p:cBhvr>
                                      <p:tavLst>
                                        <p:tav tm="0">
                                          <p:val>
                                            <p:strVal val="#ppt_x-#ppt_w*1.125000"/>
                                          </p:val>
                                        </p:tav>
                                        <p:tav tm="100000">
                                          <p:val>
                                            <p:strVal val="#ppt_x"/>
                                          </p:val>
                                        </p:tav>
                                      </p:tavLst>
                                    </p:anim>
                                    <p:animEffect transition="in" filter="wipe(right)">
                                      <p:cBhvr>
                                        <p:cTn id="91" dur="500"/>
                                        <p:tgtEl>
                                          <p:spTgt spid="118"/>
                                        </p:tgtEl>
                                      </p:cBhvr>
                                    </p:animEffect>
                                  </p:childTnLst>
                                </p:cTn>
                              </p:par>
                            </p:childTnLst>
                          </p:cTn>
                        </p:par>
                        <p:par>
                          <p:cTn id="92" fill="hold">
                            <p:stCondLst>
                              <p:cond delay="7000"/>
                            </p:stCondLst>
                            <p:childTnLst>
                              <p:par>
                                <p:cTn id="93" presetID="42" presetClass="entr" presetSubtype="0" fill="hold" nodeType="after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anim calcmode="lin" valueType="num">
                                      <p:cBhvr>
                                        <p:cTn id="96" dur="500" fill="hold"/>
                                        <p:tgtEl>
                                          <p:spTgt spid="119"/>
                                        </p:tgtEl>
                                        <p:attrNameLst>
                                          <p:attrName>ppt_x</p:attrName>
                                        </p:attrNameLst>
                                      </p:cBhvr>
                                      <p:tavLst>
                                        <p:tav tm="0">
                                          <p:val>
                                            <p:strVal val="#ppt_x"/>
                                          </p:val>
                                        </p:tav>
                                        <p:tav tm="100000">
                                          <p:val>
                                            <p:strVal val="#ppt_x"/>
                                          </p:val>
                                        </p:tav>
                                      </p:tavLst>
                                    </p:anim>
                                    <p:anim calcmode="lin" valueType="num">
                                      <p:cBhvr>
                                        <p:cTn id="97"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6" grpId="0" animBg="1"/>
      <p:bldP spid="110" grpId="0" animBg="1"/>
      <p:bldP spid="114" grpId="0" animBg="1"/>
      <p:bldP spid="118" grpId="0"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193322" y="1030221"/>
            <a:ext cx="118283" cy="118283"/>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cxnSp>
        <p:nvCxnSpPr>
          <p:cNvPr id="10" name="直接连接符 9"/>
          <p:cNvCxnSpPr>
            <a:stCxn id="6" idx="5"/>
          </p:cNvCxnSpPr>
          <p:nvPr/>
        </p:nvCxnSpPr>
        <p:spPr>
          <a:xfrm>
            <a:off x="1294284" y="1131183"/>
            <a:ext cx="1172031" cy="47904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412322" y="1556238"/>
            <a:ext cx="215968" cy="215968"/>
            <a:chOff x="304800" y="673100"/>
            <a:chExt cx="4000500" cy="4000500"/>
          </a:xfrm>
          <a:blipFill dpi="0" rotWithShape="1">
            <a:blip r:embed="rId4">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 name="椭圆 1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15" name="直接连接符 14"/>
          <p:cNvCxnSpPr>
            <a:stCxn id="14" idx="5"/>
          </p:cNvCxnSpPr>
          <p:nvPr/>
        </p:nvCxnSpPr>
        <p:spPr>
          <a:xfrm>
            <a:off x="2593330" y="1737245"/>
            <a:ext cx="250928" cy="68286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1764420" y="3172550"/>
            <a:ext cx="764788" cy="65106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193323" y="3232284"/>
            <a:ext cx="317787" cy="44729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160209" y="3181452"/>
            <a:ext cx="118283" cy="118283"/>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grpSp>
        <p:nvGrpSpPr>
          <p:cNvPr id="18" name="组合 17"/>
          <p:cNvGrpSpPr/>
          <p:nvPr/>
        </p:nvGrpSpPr>
        <p:grpSpPr>
          <a:xfrm>
            <a:off x="2364074" y="2317581"/>
            <a:ext cx="1020104" cy="1020104"/>
            <a:chOff x="304800" y="673100"/>
            <a:chExt cx="4000500" cy="4000500"/>
          </a:xfrm>
          <a:blipFill dpi="0" rotWithShape="1">
            <a:blip r:embed="rId6">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1" name="椭圆 2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77" name="组合 76"/>
          <p:cNvGrpSpPr/>
          <p:nvPr/>
        </p:nvGrpSpPr>
        <p:grpSpPr>
          <a:xfrm>
            <a:off x="1352215" y="3602255"/>
            <a:ext cx="510052" cy="510052"/>
            <a:chOff x="1008115" y="2542722"/>
            <a:chExt cx="1360493" cy="1360493"/>
          </a:xfrm>
          <a:blipFill dpi="0" rotWithShape="1">
            <a:blip r:embed="rId3">
              <a:extLst>
                <a:ext uri="{28A0092B-C50C-407E-A947-70E740481C1C}">
                  <a14:useLocalDpi xmlns:a14="http://schemas.microsoft.com/office/drawing/2010/main" val="0"/>
                </a:ext>
              </a:extLst>
            </a:blip>
            <a:srcRect/>
            <a:stretch>
              <a:fillRect/>
            </a:stretch>
          </a:blipFill>
        </p:grpSpPr>
        <p:grpSp>
          <p:nvGrpSpPr>
            <p:cNvPr id="78" name="组合 77"/>
            <p:cNvGrpSpPr/>
            <p:nvPr/>
          </p:nvGrpSpPr>
          <p:grpSpPr>
            <a:xfrm>
              <a:off x="1008115" y="2542722"/>
              <a:ext cx="1360493" cy="1360493"/>
              <a:chOff x="304800" y="673100"/>
              <a:chExt cx="4000500" cy="4000500"/>
            </a:xfrm>
            <a:grpFill/>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1" name="椭圆 80"/>
              <p:cNvSpPr/>
              <p:nvPr/>
            </p:nvSpPr>
            <p:spPr>
              <a:xfrm>
                <a:off x="392115" y="760415"/>
                <a:ext cx="3825877"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79" name="TextBox 78"/>
            <p:cNvSpPr txBox="1"/>
            <p:nvPr/>
          </p:nvSpPr>
          <p:spPr>
            <a:xfrm>
              <a:off x="1379308" y="2863851"/>
              <a:ext cx="492744" cy="861998"/>
            </a:xfrm>
            <a:prstGeom prst="rect">
              <a:avLst/>
            </a:prstGeom>
            <a:grpFill/>
          </p:spPr>
          <p:txBody>
            <a:bodyPr wrap="none" rtlCol="0">
              <a:spAutoFit/>
            </a:bodyPr>
            <a:lstStyle/>
            <a:p>
              <a:endParaRPr lang="zh-CN" altLang="en-US" sz="1500" dirty="0">
                <a:latin typeface="Impact MT Std" pitchFamily="34" charset="0"/>
                <a:ea typeface="微软雅黑" panose="020B0503020204020204" pitchFamily="34" charset="-122"/>
              </a:endParaRPr>
            </a:p>
          </p:txBody>
        </p:sp>
      </p:grpSp>
      <p:sp>
        <p:nvSpPr>
          <p:cNvPr id="82" name="标题 4"/>
          <p:cNvSpPr txBox="1">
            <a:spLocks/>
          </p:cNvSpPr>
          <p:nvPr/>
        </p:nvSpPr>
        <p:spPr>
          <a:xfrm>
            <a:off x="3866468" y="2198989"/>
            <a:ext cx="3423331" cy="35502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4000" b="1" dirty="0">
                <a:solidFill>
                  <a:schemeClr val="bg1"/>
                </a:solidFill>
                <a:latin typeface="微软雅黑" panose="020B0503020204020204" pitchFamily="34" charset="-122"/>
                <a:ea typeface="微软雅黑" panose="020B0503020204020204" pitchFamily="34" charset="-122"/>
              </a:rPr>
              <a:t>04</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输入标题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938522" y="2805710"/>
            <a:ext cx="1306807" cy="484748"/>
            <a:chOff x="4409683" y="3284984"/>
            <a:chExt cx="1742863" cy="646499"/>
          </a:xfrm>
        </p:grpSpPr>
        <p:sp>
          <p:nvSpPr>
            <p:cNvPr id="95" name="文本框 9"/>
            <p:cNvSpPr txBox="1"/>
            <p:nvPr/>
          </p:nvSpPr>
          <p:spPr>
            <a:xfrm>
              <a:off x="4581935" y="3284984"/>
              <a:ext cx="1570611" cy="646499"/>
            </a:xfrm>
            <a:prstGeom prst="rect">
              <a:avLst/>
            </a:prstGeom>
            <a:noFill/>
          </p:spPr>
          <p:txBody>
            <a:bodyPr wrap="square" lIns="0" tIns="0" rIns="0" bIns="0" rtlCol="0">
              <a:spAutoFit/>
            </a:bodyPr>
            <a:lstStyle/>
            <a:p>
              <a:pPr marL="0" lvl="1"/>
              <a:r>
                <a:rPr lang="zh-CN" altLang="en-US" sz="1050" dirty="0">
                  <a:solidFill>
                    <a:schemeClr val="bg1"/>
                  </a:solidFill>
                  <a:latin typeface="微软雅黑" pitchFamily="34" charset="-122"/>
                  <a:ea typeface="微软雅黑" pitchFamily="34" charset="-122"/>
                </a:rPr>
                <a:t>输入详细的文字介绍信息和简介，表达图表的含义</a:t>
              </a:r>
            </a:p>
          </p:txBody>
        </p:sp>
        <p:sp>
          <p:nvSpPr>
            <p:cNvPr id="98" name="等腰三角形 97"/>
            <p:cNvSpPr/>
            <p:nvPr/>
          </p:nvSpPr>
          <p:spPr>
            <a:xfrm rot="5400000">
              <a:off x="4404121" y="334093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99" name="组合 98"/>
          <p:cNvGrpSpPr/>
          <p:nvPr/>
        </p:nvGrpSpPr>
        <p:grpSpPr>
          <a:xfrm>
            <a:off x="5258888" y="2786956"/>
            <a:ext cx="1251896" cy="484748"/>
            <a:chOff x="4409683" y="3284984"/>
            <a:chExt cx="1669630" cy="646499"/>
          </a:xfrm>
        </p:grpSpPr>
        <p:sp>
          <p:nvSpPr>
            <p:cNvPr id="100" name="文本框 9"/>
            <p:cNvSpPr txBox="1"/>
            <p:nvPr/>
          </p:nvSpPr>
          <p:spPr>
            <a:xfrm>
              <a:off x="4581936" y="3284984"/>
              <a:ext cx="1497377" cy="646499"/>
            </a:xfrm>
            <a:prstGeom prst="rect">
              <a:avLst/>
            </a:prstGeom>
            <a:noFill/>
          </p:spPr>
          <p:txBody>
            <a:bodyPr wrap="square" lIns="0" tIns="0" rIns="0" bIns="0" rtlCol="0">
              <a:spAutoFit/>
            </a:bodyPr>
            <a:lstStyle/>
            <a:p>
              <a:pPr marL="0" lvl="1"/>
              <a:r>
                <a:rPr lang="zh-CN" altLang="en-US" sz="1050" dirty="0">
                  <a:solidFill>
                    <a:schemeClr val="bg1"/>
                  </a:solidFill>
                  <a:latin typeface="微软雅黑" pitchFamily="34" charset="-122"/>
                  <a:ea typeface="微软雅黑" pitchFamily="34" charset="-122"/>
                </a:rPr>
                <a:t>输入详细的文字介绍信息和简介，表达图表的含义</a:t>
              </a:r>
            </a:p>
          </p:txBody>
        </p:sp>
        <p:sp>
          <p:nvSpPr>
            <p:cNvPr id="103" name="等腰三角形 102"/>
            <p:cNvSpPr/>
            <p:nvPr/>
          </p:nvSpPr>
          <p:spPr>
            <a:xfrm rot="5400000">
              <a:off x="4404121" y="334093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cxnSp>
        <p:nvCxnSpPr>
          <p:cNvPr id="119" name="直接连接符 118"/>
          <p:cNvCxnSpPr/>
          <p:nvPr/>
        </p:nvCxnSpPr>
        <p:spPr>
          <a:xfrm>
            <a:off x="3854510" y="2695959"/>
            <a:ext cx="2808757" cy="0"/>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3161101" y="1723669"/>
            <a:ext cx="1032956" cy="6634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4194057" y="1507702"/>
            <a:ext cx="265651" cy="265651"/>
            <a:chOff x="304800" y="673100"/>
            <a:chExt cx="4000500" cy="4000500"/>
          </a:xfrm>
          <a:blipFill dpi="0" rotWithShape="1">
            <a:blip r:embed="rId7">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25" name="椭圆 12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2053" name="直接连接符 2052"/>
          <p:cNvCxnSpPr>
            <a:stCxn id="124" idx="6"/>
            <a:endCxn id="130" idx="3"/>
          </p:cNvCxnSpPr>
          <p:nvPr/>
        </p:nvCxnSpPr>
        <p:spPr>
          <a:xfrm>
            <a:off x="4459707" y="1640528"/>
            <a:ext cx="1258000" cy="1958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5698559" y="1737279"/>
            <a:ext cx="118283" cy="118283"/>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cxnSp>
        <p:nvCxnSpPr>
          <p:cNvPr id="2055" name="直接连接符 2054"/>
          <p:cNvCxnSpPr>
            <a:stCxn id="130" idx="6"/>
            <a:endCxn id="143" idx="3"/>
          </p:cNvCxnSpPr>
          <p:nvPr/>
        </p:nvCxnSpPr>
        <p:spPr>
          <a:xfrm flipV="1">
            <a:off x="5814261" y="770846"/>
            <a:ext cx="1978225" cy="102557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7757524" y="589838"/>
            <a:ext cx="215968" cy="215968"/>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3" name="椭圆 1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70" name="KSO_Shape"/>
          <p:cNvSpPr>
            <a:spLocks/>
          </p:cNvSpPr>
          <p:nvPr/>
        </p:nvSpPr>
        <p:spPr bwMode="auto">
          <a:xfrm>
            <a:off x="2574299" y="2572984"/>
            <a:ext cx="577578" cy="55447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ea typeface="宋体" panose="02010600030101010101" pitchFamily="2" charset="-122"/>
            </a:endParaRPr>
          </a:p>
        </p:txBody>
      </p:sp>
      <p:pic>
        <p:nvPicPr>
          <p:cNvPr id="2" name="图片 1"/>
          <p:cNvPicPr>
            <a:picLocks noChangeAspect="1"/>
          </p:cNvPicPr>
          <p:nvPr/>
        </p:nvPicPr>
        <p:blipFill rotWithShape="1">
          <a:blip r:embed="rId8" cstate="screen">
            <a:extLst>
              <a:ext uri="{28A0092B-C50C-407E-A947-70E740481C1C}">
                <a14:useLocalDpi xmlns:a14="http://schemas.microsoft.com/office/drawing/2010/main"/>
              </a:ext>
            </a:extLst>
          </a:blip>
          <a:srcRect l="-565"/>
          <a:stretch/>
        </p:blipFill>
        <p:spPr>
          <a:xfrm>
            <a:off x="5440226" y="2703047"/>
            <a:ext cx="3429274" cy="2737450"/>
          </a:xfrm>
          <a:prstGeom prst="rect">
            <a:avLst/>
          </a:prstGeom>
        </p:spPr>
      </p:pic>
    </p:spTree>
    <p:extLst>
      <p:ext uri="{BB962C8B-B14F-4D97-AF65-F5344CB8AC3E}">
        <p14:creationId xmlns:p14="http://schemas.microsoft.com/office/powerpoint/2010/main" val="255348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528"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anim calcmode="lin" valueType="num">
                                      <p:cBhvr>
                                        <p:cTn id="34" dur="500" fill="hold"/>
                                        <p:tgtEl>
                                          <p:spTgt spid="70"/>
                                        </p:tgtEl>
                                        <p:attrNameLst>
                                          <p:attrName>ppt_x</p:attrName>
                                        </p:attrNameLst>
                                      </p:cBhvr>
                                      <p:tavLst>
                                        <p:tav tm="0">
                                          <p:val>
                                            <p:fltVal val="0.5"/>
                                          </p:val>
                                        </p:tav>
                                        <p:tav tm="100000">
                                          <p:val>
                                            <p:strVal val="#ppt_x"/>
                                          </p:val>
                                        </p:tav>
                                      </p:tavLst>
                                    </p:anim>
                                    <p:anim calcmode="lin" valueType="num">
                                      <p:cBhvr>
                                        <p:cTn id="35" dur="500" fill="hold"/>
                                        <p:tgtEl>
                                          <p:spTgt spid="7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500" fill="hold"/>
                                        <p:tgtEl>
                                          <p:spTgt spid="77"/>
                                        </p:tgtEl>
                                        <p:attrNameLst>
                                          <p:attrName>ppt_w</p:attrName>
                                        </p:attrNameLst>
                                      </p:cBhvr>
                                      <p:tavLst>
                                        <p:tav tm="0">
                                          <p:val>
                                            <p:fltVal val="0"/>
                                          </p:val>
                                        </p:tav>
                                        <p:tav tm="100000">
                                          <p:val>
                                            <p:strVal val="#ppt_w"/>
                                          </p:val>
                                        </p:tav>
                                      </p:tavLst>
                                    </p:anim>
                                    <p:anim calcmode="lin" valueType="num">
                                      <p:cBhvr>
                                        <p:cTn id="44" dur="500" fill="hold"/>
                                        <p:tgtEl>
                                          <p:spTgt spid="77"/>
                                        </p:tgtEl>
                                        <p:attrNameLst>
                                          <p:attrName>ppt_h</p:attrName>
                                        </p:attrNameLst>
                                      </p:cBhvr>
                                      <p:tavLst>
                                        <p:tav tm="0">
                                          <p:val>
                                            <p:fltVal val="0"/>
                                          </p:val>
                                        </p:tav>
                                        <p:tav tm="100000">
                                          <p:val>
                                            <p:strVal val="#ppt_h"/>
                                          </p:val>
                                        </p:tav>
                                      </p:tavLst>
                                    </p:anim>
                                    <p:animEffect transition="in" filter="fade">
                                      <p:cBhvr>
                                        <p:cTn id="45" dur="500"/>
                                        <p:tgtEl>
                                          <p:spTgt spid="77"/>
                                        </p:tgtEl>
                                      </p:cBhvr>
                                    </p:animEffect>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par>
                                <p:cTn id="60" presetID="53" presetClass="entr" presetSubtype="16" fill="hold" nodeType="withEffect">
                                  <p:stCondLst>
                                    <p:cond delay="5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par>
                                <p:cTn id="65" presetID="53" presetClass="entr" presetSubtype="16" fill="hold" nodeType="withEffect">
                                  <p:stCondLst>
                                    <p:cond delay="500"/>
                                  </p:stCondLst>
                                  <p:childTnLst>
                                    <p:set>
                                      <p:cBhvr>
                                        <p:cTn id="66" dur="1" fill="hold">
                                          <p:stCondLst>
                                            <p:cond delay="0"/>
                                          </p:stCondLst>
                                        </p:cTn>
                                        <p:tgtEl>
                                          <p:spTgt spid="99"/>
                                        </p:tgtEl>
                                        <p:attrNameLst>
                                          <p:attrName>style.visibility</p:attrName>
                                        </p:attrNameLst>
                                      </p:cBhvr>
                                      <p:to>
                                        <p:strVal val="visible"/>
                                      </p:to>
                                    </p:set>
                                    <p:anim calcmode="lin" valueType="num">
                                      <p:cBhvr>
                                        <p:cTn id="67" dur="500" fill="hold"/>
                                        <p:tgtEl>
                                          <p:spTgt spid="99"/>
                                        </p:tgtEl>
                                        <p:attrNameLst>
                                          <p:attrName>ppt_w</p:attrName>
                                        </p:attrNameLst>
                                      </p:cBhvr>
                                      <p:tavLst>
                                        <p:tav tm="0">
                                          <p:val>
                                            <p:fltVal val="0"/>
                                          </p:val>
                                        </p:tav>
                                        <p:tav tm="100000">
                                          <p:val>
                                            <p:strVal val="#ppt_w"/>
                                          </p:val>
                                        </p:tav>
                                      </p:tavLst>
                                    </p:anim>
                                    <p:anim calcmode="lin" valueType="num">
                                      <p:cBhvr>
                                        <p:cTn id="68" dur="500" fill="hold"/>
                                        <p:tgtEl>
                                          <p:spTgt spid="99"/>
                                        </p:tgtEl>
                                        <p:attrNameLst>
                                          <p:attrName>ppt_h</p:attrName>
                                        </p:attrNameLst>
                                      </p:cBhvr>
                                      <p:tavLst>
                                        <p:tav tm="0">
                                          <p:val>
                                            <p:fltVal val="0"/>
                                          </p:val>
                                        </p:tav>
                                        <p:tav tm="100000">
                                          <p:val>
                                            <p:strVal val="#ppt_h"/>
                                          </p:val>
                                        </p:tav>
                                      </p:tavLst>
                                    </p:anim>
                                    <p:animEffect transition="in" filter="fade">
                                      <p:cBhvr>
                                        <p:cTn id="69" dur="500"/>
                                        <p:tgtEl>
                                          <p:spTgt spid="99"/>
                                        </p:tgtEl>
                                      </p:cBhvr>
                                    </p:animEffect>
                                  </p:childTnLst>
                                </p:cTn>
                              </p:par>
                              <p:par>
                                <p:cTn id="70" presetID="53" presetClass="entr" presetSubtype="16"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 calcmode="lin" valueType="num">
                                      <p:cBhvr>
                                        <p:cTn id="72" dur="500" fill="hold"/>
                                        <p:tgtEl>
                                          <p:spTgt spid="119"/>
                                        </p:tgtEl>
                                        <p:attrNameLst>
                                          <p:attrName>ppt_w</p:attrName>
                                        </p:attrNameLst>
                                      </p:cBhvr>
                                      <p:tavLst>
                                        <p:tav tm="0">
                                          <p:val>
                                            <p:fltVal val="0"/>
                                          </p:val>
                                        </p:tav>
                                        <p:tav tm="100000">
                                          <p:val>
                                            <p:strVal val="#ppt_w"/>
                                          </p:val>
                                        </p:tav>
                                      </p:tavLst>
                                    </p:anim>
                                    <p:anim calcmode="lin" valueType="num">
                                      <p:cBhvr>
                                        <p:cTn id="73" dur="500" fill="hold"/>
                                        <p:tgtEl>
                                          <p:spTgt spid="119"/>
                                        </p:tgtEl>
                                        <p:attrNameLst>
                                          <p:attrName>ppt_h</p:attrName>
                                        </p:attrNameLst>
                                      </p:cBhvr>
                                      <p:tavLst>
                                        <p:tav tm="0">
                                          <p:val>
                                            <p:fltVal val="0"/>
                                          </p:val>
                                        </p:tav>
                                        <p:tav tm="100000">
                                          <p:val>
                                            <p:strVal val="#ppt_h"/>
                                          </p:val>
                                        </p:tav>
                                      </p:tavLst>
                                    </p:anim>
                                    <p:animEffect transition="in" filter="fade">
                                      <p:cBhvr>
                                        <p:cTn id="74" dur="500"/>
                                        <p:tgtEl>
                                          <p:spTgt spid="119"/>
                                        </p:tgtEl>
                                      </p:cBhvr>
                                    </p:animEffect>
                                  </p:childTnLst>
                                </p:cTn>
                              </p:par>
                            </p:childTnLst>
                          </p:cTn>
                        </p:par>
                        <p:par>
                          <p:cTn id="75" fill="hold">
                            <p:stCondLst>
                              <p:cond delay="4000"/>
                            </p:stCondLst>
                            <p:childTnLst>
                              <p:par>
                                <p:cTn id="76" presetID="22" presetClass="entr" presetSubtype="4" fill="hold" nodeType="afterEffect">
                                  <p:stCondLst>
                                    <p:cond delay="0"/>
                                  </p:stCondLst>
                                  <p:childTnLst>
                                    <p:set>
                                      <p:cBhvr>
                                        <p:cTn id="77" dur="1" fill="hold">
                                          <p:stCondLst>
                                            <p:cond delay="0"/>
                                          </p:stCondLst>
                                        </p:cTn>
                                        <p:tgtEl>
                                          <p:spTgt spid="2051"/>
                                        </p:tgtEl>
                                        <p:attrNameLst>
                                          <p:attrName>style.visibility</p:attrName>
                                        </p:attrNameLst>
                                      </p:cBhvr>
                                      <p:to>
                                        <p:strVal val="visible"/>
                                      </p:to>
                                    </p:set>
                                    <p:animEffect transition="in" filter="wipe(down)">
                                      <p:cBhvr>
                                        <p:cTn id="78" dur="500"/>
                                        <p:tgtEl>
                                          <p:spTgt spid="2051"/>
                                        </p:tgtEl>
                                      </p:cBhvr>
                                    </p:animEffect>
                                  </p:childTnLst>
                                </p:cTn>
                              </p:par>
                              <p:par>
                                <p:cTn id="79" presetID="53" presetClass="entr" presetSubtype="16"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p:cTn id="81" dur="500" fill="hold"/>
                                        <p:tgtEl>
                                          <p:spTgt spid="123"/>
                                        </p:tgtEl>
                                        <p:attrNameLst>
                                          <p:attrName>ppt_w</p:attrName>
                                        </p:attrNameLst>
                                      </p:cBhvr>
                                      <p:tavLst>
                                        <p:tav tm="0">
                                          <p:val>
                                            <p:fltVal val="0"/>
                                          </p:val>
                                        </p:tav>
                                        <p:tav tm="100000">
                                          <p:val>
                                            <p:strVal val="#ppt_w"/>
                                          </p:val>
                                        </p:tav>
                                      </p:tavLst>
                                    </p:anim>
                                    <p:anim calcmode="lin" valueType="num">
                                      <p:cBhvr>
                                        <p:cTn id="82" dur="500" fill="hold"/>
                                        <p:tgtEl>
                                          <p:spTgt spid="123"/>
                                        </p:tgtEl>
                                        <p:attrNameLst>
                                          <p:attrName>ppt_h</p:attrName>
                                        </p:attrNameLst>
                                      </p:cBhvr>
                                      <p:tavLst>
                                        <p:tav tm="0">
                                          <p:val>
                                            <p:fltVal val="0"/>
                                          </p:val>
                                        </p:tav>
                                        <p:tav tm="100000">
                                          <p:val>
                                            <p:strVal val="#ppt_h"/>
                                          </p:val>
                                        </p:tav>
                                      </p:tavLst>
                                    </p:anim>
                                    <p:animEffect transition="in" filter="fade">
                                      <p:cBhvr>
                                        <p:cTn id="83" dur="500"/>
                                        <p:tgtEl>
                                          <p:spTgt spid="123"/>
                                        </p:tgtEl>
                                      </p:cBhvr>
                                    </p:animEffect>
                                  </p:childTnLst>
                                </p:cTn>
                              </p:par>
                            </p:childTnLst>
                          </p:cTn>
                        </p:par>
                        <p:par>
                          <p:cTn id="84" fill="hold">
                            <p:stCondLst>
                              <p:cond delay="4500"/>
                            </p:stCondLst>
                            <p:childTnLst>
                              <p:par>
                                <p:cTn id="85" presetID="22" presetClass="entr" presetSubtype="1" fill="hold" nodeType="afterEffect">
                                  <p:stCondLst>
                                    <p:cond delay="0"/>
                                  </p:stCondLst>
                                  <p:childTnLst>
                                    <p:set>
                                      <p:cBhvr>
                                        <p:cTn id="86" dur="1" fill="hold">
                                          <p:stCondLst>
                                            <p:cond delay="0"/>
                                          </p:stCondLst>
                                        </p:cTn>
                                        <p:tgtEl>
                                          <p:spTgt spid="2053"/>
                                        </p:tgtEl>
                                        <p:attrNameLst>
                                          <p:attrName>style.visibility</p:attrName>
                                        </p:attrNameLst>
                                      </p:cBhvr>
                                      <p:to>
                                        <p:strVal val="visible"/>
                                      </p:to>
                                    </p:set>
                                    <p:animEffect transition="in" filter="wipe(up)">
                                      <p:cBhvr>
                                        <p:cTn id="87" dur="500"/>
                                        <p:tgtEl>
                                          <p:spTgt spid="2053"/>
                                        </p:tgtEl>
                                      </p:cBhvr>
                                    </p:animEffect>
                                  </p:childTnLst>
                                </p:cTn>
                              </p:par>
                              <p:par>
                                <p:cTn id="88" presetID="53" presetClass="entr" presetSubtype="16" fill="hold" nodeType="withEffect">
                                  <p:stCondLst>
                                    <p:cond delay="0"/>
                                  </p:stCondLst>
                                  <p:childTnLst>
                                    <p:set>
                                      <p:cBhvr>
                                        <p:cTn id="89" dur="1" fill="hold">
                                          <p:stCondLst>
                                            <p:cond delay="0"/>
                                          </p:stCondLst>
                                        </p:cTn>
                                        <p:tgtEl>
                                          <p:spTgt spid="128"/>
                                        </p:tgtEl>
                                        <p:attrNameLst>
                                          <p:attrName>style.visibility</p:attrName>
                                        </p:attrNameLst>
                                      </p:cBhvr>
                                      <p:to>
                                        <p:strVal val="visible"/>
                                      </p:to>
                                    </p:set>
                                    <p:anim calcmode="lin" valueType="num">
                                      <p:cBhvr>
                                        <p:cTn id="90" dur="500" fill="hold"/>
                                        <p:tgtEl>
                                          <p:spTgt spid="128"/>
                                        </p:tgtEl>
                                        <p:attrNameLst>
                                          <p:attrName>ppt_w</p:attrName>
                                        </p:attrNameLst>
                                      </p:cBhvr>
                                      <p:tavLst>
                                        <p:tav tm="0">
                                          <p:val>
                                            <p:fltVal val="0"/>
                                          </p:val>
                                        </p:tav>
                                        <p:tav tm="100000">
                                          <p:val>
                                            <p:strVal val="#ppt_w"/>
                                          </p:val>
                                        </p:tav>
                                      </p:tavLst>
                                    </p:anim>
                                    <p:anim calcmode="lin" valueType="num">
                                      <p:cBhvr>
                                        <p:cTn id="91" dur="500" fill="hold"/>
                                        <p:tgtEl>
                                          <p:spTgt spid="128"/>
                                        </p:tgtEl>
                                        <p:attrNameLst>
                                          <p:attrName>ppt_h</p:attrName>
                                        </p:attrNameLst>
                                      </p:cBhvr>
                                      <p:tavLst>
                                        <p:tav tm="0">
                                          <p:val>
                                            <p:fltVal val="0"/>
                                          </p:val>
                                        </p:tav>
                                        <p:tav tm="100000">
                                          <p:val>
                                            <p:strVal val="#ppt_h"/>
                                          </p:val>
                                        </p:tav>
                                      </p:tavLst>
                                    </p:anim>
                                    <p:animEffect transition="in" filter="fade">
                                      <p:cBhvr>
                                        <p:cTn id="92" dur="500"/>
                                        <p:tgtEl>
                                          <p:spTgt spid="128"/>
                                        </p:tgtEl>
                                      </p:cBhvr>
                                    </p:animEffect>
                                  </p:childTnLst>
                                </p:cTn>
                              </p:par>
                            </p:childTnLst>
                          </p:cTn>
                        </p:par>
                        <p:par>
                          <p:cTn id="93" fill="hold">
                            <p:stCondLst>
                              <p:cond delay="5000"/>
                            </p:stCondLst>
                            <p:childTnLst>
                              <p:par>
                                <p:cTn id="94" presetID="22" presetClass="entr" presetSubtype="4" fill="hold" nodeType="afterEffect">
                                  <p:stCondLst>
                                    <p:cond delay="0"/>
                                  </p:stCondLst>
                                  <p:childTnLst>
                                    <p:set>
                                      <p:cBhvr>
                                        <p:cTn id="95" dur="1" fill="hold">
                                          <p:stCondLst>
                                            <p:cond delay="0"/>
                                          </p:stCondLst>
                                        </p:cTn>
                                        <p:tgtEl>
                                          <p:spTgt spid="2055"/>
                                        </p:tgtEl>
                                        <p:attrNameLst>
                                          <p:attrName>style.visibility</p:attrName>
                                        </p:attrNameLst>
                                      </p:cBhvr>
                                      <p:to>
                                        <p:strVal val="visible"/>
                                      </p:to>
                                    </p:set>
                                    <p:animEffect transition="in" filter="wipe(down)">
                                      <p:cBhvr>
                                        <p:cTn id="96" dur="500"/>
                                        <p:tgtEl>
                                          <p:spTgt spid="2055"/>
                                        </p:tgtEl>
                                      </p:cBhvr>
                                    </p:animEffect>
                                  </p:childTnLst>
                                </p:cTn>
                              </p:par>
                              <p:par>
                                <p:cTn id="97" presetID="53" presetClass="entr" presetSubtype="16" fill="hold" nodeType="withEffect">
                                  <p:stCondLst>
                                    <p:cond delay="0"/>
                                  </p:stCondLst>
                                  <p:childTnLst>
                                    <p:set>
                                      <p:cBhvr>
                                        <p:cTn id="98" dur="1" fill="hold">
                                          <p:stCondLst>
                                            <p:cond delay="0"/>
                                          </p:stCondLst>
                                        </p:cTn>
                                        <p:tgtEl>
                                          <p:spTgt spid="141"/>
                                        </p:tgtEl>
                                        <p:attrNameLst>
                                          <p:attrName>style.visibility</p:attrName>
                                        </p:attrNameLst>
                                      </p:cBhvr>
                                      <p:to>
                                        <p:strVal val="visible"/>
                                      </p:to>
                                    </p:set>
                                    <p:anim calcmode="lin" valueType="num">
                                      <p:cBhvr>
                                        <p:cTn id="99" dur="500" fill="hold"/>
                                        <p:tgtEl>
                                          <p:spTgt spid="141"/>
                                        </p:tgtEl>
                                        <p:attrNameLst>
                                          <p:attrName>ppt_w</p:attrName>
                                        </p:attrNameLst>
                                      </p:cBhvr>
                                      <p:tavLst>
                                        <p:tav tm="0">
                                          <p:val>
                                            <p:fltVal val="0"/>
                                          </p:val>
                                        </p:tav>
                                        <p:tav tm="100000">
                                          <p:val>
                                            <p:strVal val="#ppt_w"/>
                                          </p:val>
                                        </p:tav>
                                      </p:tavLst>
                                    </p:anim>
                                    <p:anim calcmode="lin" valueType="num">
                                      <p:cBhvr>
                                        <p:cTn id="100" dur="500" fill="hold"/>
                                        <p:tgtEl>
                                          <p:spTgt spid="141"/>
                                        </p:tgtEl>
                                        <p:attrNameLst>
                                          <p:attrName>ppt_h</p:attrName>
                                        </p:attrNameLst>
                                      </p:cBhvr>
                                      <p:tavLst>
                                        <p:tav tm="0">
                                          <p:val>
                                            <p:fltVal val="0"/>
                                          </p:val>
                                        </p:tav>
                                        <p:tav tm="100000">
                                          <p:val>
                                            <p:strVal val="#ppt_h"/>
                                          </p:val>
                                        </p:tav>
                                      </p:tavLst>
                                    </p:anim>
                                    <p:animEffect transition="in" filter="fade">
                                      <p:cBhvr>
                                        <p:cTn id="101" dur="500"/>
                                        <p:tgtEl>
                                          <p:spTgt spid="141"/>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fade">
                                      <p:cBhvr>
                                        <p:cTn id="106" dur="1000"/>
                                        <p:tgtEl>
                                          <p:spTgt spid="2"/>
                                        </p:tgtEl>
                                      </p:cBhvr>
                                    </p:animEffect>
                                    <p:anim calcmode="lin" valueType="num">
                                      <p:cBhvr>
                                        <p:cTn id="107" dur="1000" fill="hold"/>
                                        <p:tgtEl>
                                          <p:spTgt spid="2"/>
                                        </p:tgtEl>
                                        <p:attrNameLst>
                                          <p:attrName>ppt_x</p:attrName>
                                        </p:attrNameLst>
                                      </p:cBhvr>
                                      <p:tavLst>
                                        <p:tav tm="0">
                                          <p:val>
                                            <p:strVal val="#ppt_x"/>
                                          </p:val>
                                        </p:tav>
                                        <p:tav tm="100000">
                                          <p:val>
                                            <p:strVal val="#ppt_x"/>
                                          </p:val>
                                        </p:tav>
                                      </p:tavLst>
                                    </p:anim>
                                    <p:anim calcmode="lin" valueType="num">
                                      <p:cBhvr>
                                        <p:cTn id="10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3" name="组合 52"/>
          <p:cNvGrpSpPr/>
          <p:nvPr/>
        </p:nvGrpSpPr>
        <p:grpSpPr>
          <a:xfrm>
            <a:off x="3525149" y="3248408"/>
            <a:ext cx="523367" cy="471874"/>
            <a:chOff x="3720691" y="2824413"/>
            <a:chExt cx="1341120" cy="1209172"/>
          </a:xfrm>
          <a:blipFill dpi="0" rotWithShape="1">
            <a:blip r:embed="rId3">
              <a:extLst>
                <a:ext uri="{28A0092B-C50C-407E-A947-70E740481C1C}">
                  <a14:useLocalDpi xmlns:a14="http://schemas.microsoft.com/office/drawing/2010/main" val="0"/>
                </a:ext>
              </a:extLst>
            </a:blip>
            <a:srcRect/>
            <a:stretch>
              <a:fillRect/>
            </a:stretch>
          </a:blipFill>
        </p:grpSpPr>
        <p:sp>
          <p:nvSpPr>
            <p:cNvPr id="5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55"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grpSp>
        <p:nvGrpSpPr>
          <p:cNvPr id="57" name="组合 56"/>
          <p:cNvGrpSpPr/>
          <p:nvPr/>
        </p:nvGrpSpPr>
        <p:grpSpPr>
          <a:xfrm>
            <a:off x="1675093" y="1414831"/>
            <a:ext cx="664105" cy="598765"/>
            <a:chOff x="3720691" y="2824413"/>
            <a:chExt cx="1341120" cy="1209172"/>
          </a:xfrm>
          <a:blipFill dpi="0" rotWithShape="1">
            <a:blip r:embed="rId4">
              <a:extLst>
                <a:ext uri="{28A0092B-C50C-407E-A947-70E740481C1C}">
                  <a14:useLocalDpi xmlns:a14="http://schemas.microsoft.com/office/drawing/2010/main" val="0"/>
                </a:ext>
              </a:extLst>
            </a:blip>
            <a:srcRect/>
            <a:stretch>
              <a:fillRect/>
            </a:stretch>
          </a:blipFill>
        </p:grpSpPr>
        <p:sp>
          <p:nvSpPr>
            <p:cNvPr id="5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5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grpSp>
        <p:nvGrpSpPr>
          <p:cNvPr id="60" name="组合 59"/>
          <p:cNvGrpSpPr/>
          <p:nvPr/>
        </p:nvGrpSpPr>
        <p:grpSpPr>
          <a:xfrm>
            <a:off x="2358331" y="1718633"/>
            <a:ext cx="1727742" cy="1557755"/>
            <a:chOff x="3001243" y="2824413"/>
            <a:chExt cx="1341120" cy="1209172"/>
          </a:xfrm>
          <a:blipFill dpi="0" rotWithShape="1">
            <a:blip r:embed="rId5">
              <a:extLst>
                <a:ext uri="{28A0092B-C50C-407E-A947-70E740481C1C}">
                  <a14:useLocalDpi xmlns:a14="http://schemas.microsoft.com/office/drawing/2010/main" val="0"/>
                </a:ext>
              </a:extLst>
            </a:blip>
            <a:srcRect/>
            <a:stretch>
              <a:fillRect/>
            </a:stretch>
          </a:blipFill>
        </p:grpSpPr>
        <p:grpSp>
          <p:nvGrpSpPr>
            <p:cNvPr id="61" name="组合 60"/>
            <p:cNvGrpSpPr/>
            <p:nvPr/>
          </p:nvGrpSpPr>
          <p:grpSpPr>
            <a:xfrm>
              <a:off x="3001243" y="2824413"/>
              <a:ext cx="1341120" cy="1209172"/>
              <a:chOff x="3720691" y="2824413"/>
              <a:chExt cx="1341120" cy="1209172"/>
            </a:xfrm>
            <a:grpFill/>
          </p:grpSpPr>
          <p:sp>
            <p:nvSpPr>
              <p:cNvPr id="6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64"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62" name="Freeform 5"/>
            <p:cNvSpPr>
              <a:spLocks/>
            </p:cNvSpPr>
            <p:nvPr/>
          </p:nvSpPr>
          <p:spPr bwMode="auto">
            <a:xfrm rot="12638635">
              <a:off x="3175023" y="2830745"/>
              <a:ext cx="1020383" cy="64571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 name="connsiteX0" fmla="*/ 7850 w 10000"/>
                <a:gd name="connsiteY0" fmla="*/ 9461 h 9993"/>
                <a:gd name="connsiteX1" fmla="*/ 7500 w 10000"/>
                <a:gd name="connsiteY1" fmla="*/ 9850 h 9993"/>
                <a:gd name="connsiteX2" fmla="*/ 7000 w 10000"/>
                <a:gd name="connsiteY2" fmla="*/ 9993 h 9993"/>
                <a:gd name="connsiteX3" fmla="*/ 2978 w 10000"/>
                <a:gd name="connsiteY3" fmla="*/ 9993 h 9993"/>
                <a:gd name="connsiteX4" fmla="*/ 2500 w 10000"/>
                <a:gd name="connsiteY4" fmla="*/ 9850 h 9993"/>
                <a:gd name="connsiteX5" fmla="*/ 2150 w 10000"/>
                <a:gd name="connsiteY5" fmla="*/ 9457 h 9993"/>
                <a:gd name="connsiteX6" fmla="*/ 0 w 10000"/>
                <a:gd name="connsiteY6" fmla="*/ 4997 h 9993"/>
                <a:gd name="connsiteX7" fmla="*/ 131 w 10000"/>
                <a:gd name="connsiteY7" fmla="*/ 4449 h 9993"/>
                <a:gd name="connsiteX8" fmla="*/ 2142 w 10000"/>
                <a:gd name="connsiteY8" fmla="*/ 549 h 9993"/>
                <a:gd name="connsiteX9" fmla="*/ 2500 w 10000"/>
                <a:gd name="connsiteY9" fmla="*/ 148 h 9993"/>
                <a:gd name="connsiteX10" fmla="*/ 2956 w 10000"/>
                <a:gd name="connsiteY10" fmla="*/ 1 h 9993"/>
                <a:gd name="connsiteX11" fmla="*/ 6993 w 10000"/>
                <a:gd name="connsiteY11" fmla="*/ 1 h 9993"/>
                <a:gd name="connsiteX12" fmla="*/ 7500 w 10000"/>
                <a:gd name="connsiteY12" fmla="*/ 148 h 9993"/>
                <a:gd name="connsiteX13" fmla="*/ 7850 w 10000"/>
                <a:gd name="connsiteY13" fmla="*/ 537 h 9993"/>
                <a:gd name="connsiteX14" fmla="*/ 9861 w 10000"/>
                <a:gd name="connsiteY14" fmla="*/ 4437 h 9993"/>
                <a:gd name="connsiteX15" fmla="*/ 10000 w 10000"/>
                <a:gd name="connsiteY15" fmla="*/ 4997 h 9993"/>
                <a:gd name="connsiteX16" fmla="*/ 9858 w 10000"/>
                <a:gd name="connsiteY16" fmla="*/ 5561 h 9993"/>
                <a:gd name="connsiteX17" fmla="*/ 7850 w 10000"/>
                <a:gd name="connsiteY17" fmla="*/ 9461 h 9993"/>
                <a:gd name="connsiteX0" fmla="*/ 7719 w 9869"/>
                <a:gd name="connsiteY0" fmla="*/ 9468 h 10000"/>
                <a:gd name="connsiteX1" fmla="*/ 7369 w 9869"/>
                <a:gd name="connsiteY1" fmla="*/ 9857 h 10000"/>
                <a:gd name="connsiteX2" fmla="*/ 6869 w 9869"/>
                <a:gd name="connsiteY2" fmla="*/ 10000 h 10000"/>
                <a:gd name="connsiteX3" fmla="*/ 2847 w 9869"/>
                <a:gd name="connsiteY3" fmla="*/ 10000 h 10000"/>
                <a:gd name="connsiteX4" fmla="*/ 2369 w 9869"/>
                <a:gd name="connsiteY4" fmla="*/ 9857 h 10000"/>
                <a:gd name="connsiteX5" fmla="*/ 2019 w 9869"/>
                <a:gd name="connsiteY5" fmla="*/ 9464 h 10000"/>
                <a:gd name="connsiteX6" fmla="*/ 0 w 9869"/>
                <a:gd name="connsiteY6" fmla="*/ 4452 h 10000"/>
                <a:gd name="connsiteX7" fmla="*/ 2011 w 9869"/>
                <a:gd name="connsiteY7" fmla="*/ 549 h 10000"/>
                <a:gd name="connsiteX8" fmla="*/ 2369 w 9869"/>
                <a:gd name="connsiteY8" fmla="*/ 148 h 10000"/>
                <a:gd name="connsiteX9" fmla="*/ 2825 w 9869"/>
                <a:gd name="connsiteY9" fmla="*/ 1 h 10000"/>
                <a:gd name="connsiteX10" fmla="*/ 6862 w 9869"/>
                <a:gd name="connsiteY10" fmla="*/ 1 h 10000"/>
                <a:gd name="connsiteX11" fmla="*/ 7369 w 9869"/>
                <a:gd name="connsiteY11" fmla="*/ 148 h 10000"/>
                <a:gd name="connsiteX12" fmla="*/ 7719 w 9869"/>
                <a:gd name="connsiteY12" fmla="*/ 537 h 10000"/>
                <a:gd name="connsiteX13" fmla="*/ 9730 w 9869"/>
                <a:gd name="connsiteY13" fmla="*/ 4440 h 10000"/>
                <a:gd name="connsiteX14" fmla="*/ 9869 w 9869"/>
                <a:gd name="connsiteY14" fmla="*/ 5001 h 10000"/>
                <a:gd name="connsiteX15" fmla="*/ 9727 w 9869"/>
                <a:gd name="connsiteY15" fmla="*/ 5565 h 10000"/>
                <a:gd name="connsiteX16" fmla="*/ 7719 w 9869"/>
                <a:gd name="connsiteY16" fmla="*/ 9468 h 10000"/>
                <a:gd name="connsiteX0" fmla="*/ 5783 w 7962"/>
                <a:gd name="connsiteY0" fmla="*/ 9468 h 10000"/>
                <a:gd name="connsiteX1" fmla="*/ 5429 w 7962"/>
                <a:gd name="connsiteY1" fmla="*/ 9857 h 10000"/>
                <a:gd name="connsiteX2" fmla="*/ 4922 w 7962"/>
                <a:gd name="connsiteY2" fmla="*/ 10000 h 10000"/>
                <a:gd name="connsiteX3" fmla="*/ 847 w 7962"/>
                <a:gd name="connsiteY3" fmla="*/ 10000 h 10000"/>
                <a:gd name="connsiteX4" fmla="*/ 362 w 7962"/>
                <a:gd name="connsiteY4" fmla="*/ 9857 h 10000"/>
                <a:gd name="connsiteX5" fmla="*/ 8 w 7962"/>
                <a:gd name="connsiteY5" fmla="*/ 9464 h 10000"/>
                <a:gd name="connsiteX6" fmla="*/ 0 w 7962"/>
                <a:gd name="connsiteY6" fmla="*/ 549 h 10000"/>
                <a:gd name="connsiteX7" fmla="*/ 362 w 7962"/>
                <a:gd name="connsiteY7" fmla="*/ 148 h 10000"/>
                <a:gd name="connsiteX8" fmla="*/ 824 w 7962"/>
                <a:gd name="connsiteY8" fmla="*/ 1 h 10000"/>
                <a:gd name="connsiteX9" fmla="*/ 4915 w 7962"/>
                <a:gd name="connsiteY9" fmla="*/ 1 h 10000"/>
                <a:gd name="connsiteX10" fmla="*/ 5429 w 7962"/>
                <a:gd name="connsiteY10" fmla="*/ 148 h 10000"/>
                <a:gd name="connsiteX11" fmla="*/ 5783 w 7962"/>
                <a:gd name="connsiteY11" fmla="*/ 537 h 10000"/>
                <a:gd name="connsiteX12" fmla="*/ 7821 w 7962"/>
                <a:gd name="connsiteY12" fmla="*/ 4440 h 10000"/>
                <a:gd name="connsiteX13" fmla="*/ 7962 w 7962"/>
                <a:gd name="connsiteY13" fmla="*/ 5001 h 10000"/>
                <a:gd name="connsiteX14" fmla="*/ 7818 w 7962"/>
                <a:gd name="connsiteY14" fmla="*/ 5565 h 10000"/>
                <a:gd name="connsiteX15" fmla="*/ 5783 w 7962"/>
                <a:gd name="connsiteY15" fmla="*/ 9468 h 10000"/>
                <a:gd name="connsiteX0" fmla="*/ 7253 w 9990"/>
                <a:gd name="connsiteY0" fmla="*/ 10060 h 10592"/>
                <a:gd name="connsiteX1" fmla="*/ 6809 w 9990"/>
                <a:gd name="connsiteY1" fmla="*/ 10449 h 10592"/>
                <a:gd name="connsiteX2" fmla="*/ 6172 w 9990"/>
                <a:gd name="connsiteY2" fmla="*/ 10592 h 10592"/>
                <a:gd name="connsiteX3" fmla="*/ 1054 w 9990"/>
                <a:gd name="connsiteY3" fmla="*/ 10592 h 10592"/>
                <a:gd name="connsiteX4" fmla="*/ 445 w 9990"/>
                <a:gd name="connsiteY4" fmla="*/ 10449 h 10592"/>
                <a:gd name="connsiteX5" fmla="*/ 0 w 9990"/>
                <a:gd name="connsiteY5" fmla="*/ 10056 h 10592"/>
                <a:gd name="connsiteX6" fmla="*/ 445 w 9990"/>
                <a:gd name="connsiteY6" fmla="*/ 740 h 10592"/>
                <a:gd name="connsiteX7" fmla="*/ 1025 w 9990"/>
                <a:gd name="connsiteY7" fmla="*/ 593 h 10592"/>
                <a:gd name="connsiteX8" fmla="*/ 6163 w 9990"/>
                <a:gd name="connsiteY8" fmla="*/ 593 h 10592"/>
                <a:gd name="connsiteX9" fmla="*/ 6809 w 9990"/>
                <a:gd name="connsiteY9" fmla="*/ 740 h 10592"/>
                <a:gd name="connsiteX10" fmla="*/ 7253 w 9990"/>
                <a:gd name="connsiteY10" fmla="*/ 1129 h 10592"/>
                <a:gd name="connsiteX11" fmla="*/ 9813 w 9990"/>
                <a:gd name="connsiteY11" fmla="*/ 5032 h 10592"/>
                <a:gd name="connsiteX12" fmla="*/ 9990 w 9990"/>
                <a:gd name="connsiteY12" fmla="*/ 5593 h 10592"/>
                <a:gd name="connsiteX13" fmla="*/ 9809 w 9990"/>
                <a:gd name="connsiteY13" fmla="*/ 6157 h 10592"/>
                <a:gd name="connsiteX14" fmla="*/ 7253 w 9990"/>
                <a:gd name="connsiteY14" fmla="*/ 10060 h 10592"/>
                <a:gd name="connsiteX0" fmla="*/ 7260 w 10000"/>
                <a:gd name="connsiteY0" fmla="*/ 8939 h 9441"/>
                <a:gd name="connsiteX1" fmla="*/ 6816 w 10000"/>
                <a:gd name="connsiteY1" fmla="*/ 9306 h 9441"/>
                <a:gd name="connsiteX2" fmla="*/ 6178 w 10000"/>
                <a:gd name="connsiteY2" fmla="*/ 9441 h 9441"/>
                <a:gd name="connsiteX3" fmla="*/ 1055 w 10000"/>
                <a:gd name="connsiteY3" fmla="*/ 9441 h 9441"/>
                <a:gd name="connsiteX4" fmla="*/ 445 w 10000"/>
                <a:gd name="connsiteY4" fmla="*/ 9306 h 9441"/>
                <a:gd name="connsiteX5" fmla="*/ 0 w 10000"/>
                <a:gd name="connsiteY5" fmla="*/ 8935 h 9441"/>
                <a:gd name="connsiteX6" fmla="*/ 1026 w 10000"/>
                <a:gd name="connsiteY6" fmla="*/ 1 h 9441"/>
                <a:gd name="connsiteX7" fmla="*/ 6169 w 10000"/>
                <a:gd name="connsiteY7" fmla="*/ 1 h 9441"/>
                <a:gd name="connsiteX8" fmla="*/ 6816 w 10000"/>
                <a:gd name="connsiteY8" fmla="*/ 140 h 9441"/>
                <a:gd name="connsiteX9" fmla="*/ 7260 w 10000"/>
                <a:gd name="connsiteY9" fmla="*/ 507 h 9441"/>
                <a:gd name="connsiteX10" fmla="*/ 9823 w 10000"/>
                <a:gd name="connsiteY10" fmla="*/ 4192 h 9441"/>
                <a:gd name="connsiteX11" fmla="*/ 10000 w 10000"/>
                <a:gd name="connsiteY11" fmla="*/ 4721 h 9441"/>
                <a:gd name="connsiteX12" fmla="*/ 9819 w 10000"/>
                <a:gd name="connsiteY12" fmla="*/ 5254 h 9441"/>
                <a:gd name="connsiteX13" fmla="*/ 7260 w 10000"/>
                <a:gd name="connsiteY13" fmla="*/ 8939 h 9441"/>
                <a:gd name="connsiteX0" fmla="*/ 7260 w 10000"/>
                <a:gd name="connsiteY0" fmla="*/ 9468 h 10000"/>
                <a:gd name="connsiteX1" fmla="*/ 6816 w 10000"/>
                <a:gd name="connsiteY1" fmla="*/ 9857 h 10000"/>
                <a:gd name="connsiteX2" fmla="*/ 6178 w 10000"/>
                <a:gd name="connsiteY2" fmla="*/ 10000 h 10000"/>
                <a:gd name="connsiteX3" fmla="*/ 1055 w 10000"/>
                <a:gd name="connsiteY3" fmla="*/ 10000 h 10000"/>
                <a:gd name="connsiteX4" fmla="*/ 445 w 10000"/>
                <a:gd name="connsiteY4" fmla="*/ 9857 h 10000"/>
                <a:gd name="connsiteX5" fmla="*/ 0 w 10000"/>
                <a:gd name="connsiteY5" fmla="*/ 9464 h 10000"/>
                <a:gd name="connsiteX6" fmla="*/ 6169 w 10000"/>
                <a:gd name="connsiteY6" fmla="*/ 1 h 10000"/>
                <a:gd name="connsiteX7" fmla="*/ 6816 w 10000"/>
                <a:gd name="connsiteY7" fmla="*/ 148 h 10000"/>
                <a:gd name="connsiteX8" fmla="*/ 7260 w 10000"/>
                <a:gd name="connsiteY8" fmla="*/ 537 h 10000"/>
                <a:gd name="connsiteX9" fmla="*/ 9823 w 10000"/>
                <a:gd name="connsiteY9" fmla="*/ 4440 h 10000"/>
                <a:gd name="connsiteX10" fmla="*/ 10000 w 10000"/>
                <a:gd name="connsiteY10" fmla="*/ 5001 h 10000"/>
                <a:gd name="connsiteX11" fmla="*/ 9819 w 10000"/>
                <a:gd name="connsiteY11" fmla="*/ 5565 h 10000"/>
                <a:gd name="connsiteX12" fmla="*/ 7260 w 10000"/>
                <a:gd name="connsiteY12" fmla="*/ 9468 h 10000"/>
                <a:gd name="connsiteX0" fmla="*/ 7260 w 10000"/>
                <a:gd name="connsiteY0" fmla="*/ 9320 h 9852"/>
                <a:gd name="connsiteX1" fmla="*/ 6816 w 10000"/>
                <a:gd name="connsiteY1" fmla="*/ 9709 h 9852"/>
                <a:gd name="connsiteX2" fmla="*/ 6178 w 10000"/>
                <a:gd name="connsiteY2" fmla="*/ 9852 h 9852"/>
                <a:gd name="connsiteX3" fmla="*/ 1055 w 10000"/>
                <a:gd name="connsiteY3" fmla="*/ 9852 h 9852"/>
                <a:gd name="connsiteX4" fmla="*/ 445 w 10000"/>
                <a:gd name="connsiteY4" fmla="*/ 9709 h 9852"/>
                <a:gd name="connsiteX5" fmla="*/ 0 w 10000"/>
                <a:gd name="connsiteY5" fmla="*/ 9316 h 9852"/>
                <a:gd name="connsiteX6" fmla="*/ 6816 w 10000"/>
                <a:gd name="connsiteY6" fmla="*/ 0 h 9852"/>
                <a:gd name="connsiteX7" fmla="*/ 7260 w 10000"/>
                <a:gd name="connsiteY7" fmla="*/ 389 h 9852"/>
                <a:gd name="connsiteX8" fmla="*/ 9823 w 10000"/>
                <a:gd name="connsiteY8" fmla="*/ 4292 h 9852"/>
                <a:gd name="connsiteX9" fmla="*/ 10000 w 10000"/>
                <a:gd name="connsiteY9" fmla="*/ 4853 h 9852"/>
                <a:gd name="connsiteX10" fmla="*/ 9819 w 10000"/>
                <a:gd name="connsiteY10" fmla="*/ 5417 h 9852"/>
                <a:gd name="connsiteX11" fmla="*/ 7260 w 10000"/>
                <a:gd name="connsiteY11" fmla="*/ 9320 h 9852"/>
                <a:gd name="connsiteX0" fmla="*/ 7260 w 10000"/>
                <a:gd name="connsiteY0" fmla="*/ 9065 h 9605"/>
                <a:gd name="connsiteX1" fmla="*/ 6816 w 10000"/>
                <a:gd name="connsiteY1" fmla="*/ 9460 h 9605"/>
                <a:gd name="connsiteX2" fmla="*/ 6178 w 10000"/>
                <a:gd name="connsiteY2" fmla="*/ 9605 h 9605"/>
                <a:gd name="connsiteX3" fmla="*/ 1055 w 10000"/>
                <a:gd name="connsiteY3" fmla="*/ 9605 h 9605"/>
                <a:gd name="connsiteX4" fmla="*/ 445 w 10000"/>
                <a:gd name="connsiteY4" fmla="*/ 9460 h 9605"/>
                <a:gd name="connsiteX5" fmla="*/ 0 w 10000"/>
                <a:gd name="connsiteY5" fmla="*/ 9061 h 9605"/>
                <a:gd name="connsiteX6" fmla="*/ 7260 w 10000"/>
                <a:gd name="connsiteY6" fmla="*/ 0 h 9605"/>
                <a:gd name="connsiteX7" fmla="*/ 9823 w 10000"/>
                <a:gd name="connsiteY7" fmla="*/ 3961 h 9605"/>
                <a:gd name="connsiteX8" fmla="*/ 10000 w 10000"/>
                <a:gd name="connsiteY8" fmla="*/ 4531 h 9605"/>
                <a:gd name="connsiteX9" fmla="*/ 9819 w 10000"/>
                <a:gd name="connsiteY9" fmla="*/ 5103 h 9605"/>
                <a:gd name="connsiteX10" fmla="*/ 7260 w 10000"/>
                <a:gd name="connsiteY10" fmla="*/ 9065 h 9605"/>
                <a:gd name="connsiteX0" fmla="*/ 7260 w 10000"/>
                <a:gd name="connsiteY0" fmla="*/ 5314 h 5876"/>
                <a:gd name="connsiteX1" fmla="*/ 6816 w 10000"/>
                <a:gd name="connsiteY1" fmla="*/ 5725 h 5876"/>
                <a:gd name="connsiteX2" fmla="*/ 6178 w 10000"/>
                <a:gd name="connsiteY2" fmla="*/ 5876 h 5876"/>
                <a:gd name="connsiteX3" fmla="*/ 1055 w 10000"/>
                <a:gd name="connsiteY3" fmla="*/ 5876 h 5876"/>
                <a:gd name="connsiteX4" fmla="*/ 445 w 10000"/>
                <a:gd name="connsiteY4" fmla="*/ 5725 h 5876"/>
                <a:gd name="connsiteX5" fmla="*/ 0 w 10000"/>
                <a:gd name="connsiteY5" fmla="*/ 5310 h 5876"/>
                <a:gd name="connsiteX6" fmla="*/ 9823 w 10000"/>
                <a:gd name="connsiteY6" fmla="*/ 0 h 5876"/>
                <a:gd name="connsiteX7" fmla="*/ 10000 w 10000"/>
                <a:gd name="connsiteY7" fmla="*/ 593 h 5876"/>
                <a:gd name="connsiteX8" fmla="*/ 9819 w 10000"/>
                <a:gd name="connsiteY8" fmla="*/ 1189 h 5876"/>
                <a:gd name="connsiteX9" fmla="*/ 7260 w 10000"/>
                <a:gd name="connsiteY9" fmla="*/ 5314 h 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5876">
                  <a:moveTo>
                    <a:pt x="7260" y="5314"/>
                  </a:moveTo>
                  <a:cubicBezTo>
                    <a:pt x="7153" y="5478"/>
                    <a:pt x="7007" y="5621"/>
                    <a:pt x="6816" y="5725"/>
                  </a:cubicBezTo>
                  <a:cubicBezTo>
                    <a:pt x="6616" y="5832"/>
                    <a:pt x="6396" y="5880"/>
                    <a:pt x="6178" y="5876"/>
                  </a:cubicBezTo>
                  <a:lnTo>
                    <a:pt x="1055" y="5876"/>
                  </a:lnTo>
                  <a:cubicBezTo>
                    <a:pt x="851" y="5876"/>
                    <a:pt x="637" y="5829"/>
                    <a:pt x="445" y="5725"/>
                  </a:cubicBezTo>
                  <a:cubicBezTo>
                    <a:pt x="254" y="5621"/>
                    <a:pt x="102" y="5478"/>
                    <a:pt x="0" y="5310"/>
                  </a:cubicBezTo>
                  <a:cubicBezTo>
                    <a:pt x="1563" y="4356"/>
                    <a:pt x="8156" y="786"/>
                    <a:pt x="9823" y="0"/>
                  </a:cubicBezTo>
                  <a:cubicBezTo>
                    <a:pt x="9935" y="173"/>
                    <a:pt x="10000" y="377"/>
                    <a:pt x="10000" y="593"/>
                  </a:cubicBezTo>
                  <a:cubicBezTo>
                    <a:pt x="10000" y="814"/>
                    <a:pt x="9935" y="1017"/>
                    <a:pt x="9819" y="1189"/>
                  </a:cubicBezTo>
                  <a:lnTo>
                    <a:pt x="7260" y="5314"/>
                  </a:lnTo>
                  <a:close/>
                </a:path>
              </a:pathLst>
            </a:custGeom>
            <a:grpFill/>
            <a:ln w="12700" cap="flat">
              <a:noFill/>
              <a:prstDash val="solid"/>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68" name="标题 4"/>
          <p:cNvSpPr txBox="1">
            <a:spLocks/>
          </p:cNvSpPr>
          <p:nvPr/>
        </p:nvSpPr>
        <p:spPr>
          <a:xfrm>
            <a:off x="2142363" y="1880608"/>
            <a:ext cx="2159678" cy="35502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chemeClr val="bg1"/>
                </a:solidFill>
                <a:latin typeface="微软雅黑" panose="020B0503020204020204" pitchFamily="34" charset="-122"/>
                <a:ea typeface="微软雅黑" panose="020B0503020204020204" pitchFamily="34" charset="-122"/>
              </a:rPr>
              <a:t>添加标题</a:t>
            </a:r>
          </a:p>
        </p:txBody>
      </p:sp>
      <p:sp>
        <p:nvSpPr>
          <p:cNvPr id="70" name="矩形 47"/>
          <p:cNvSpPr>
            <a:spLocks noChangeArrowheads="1"/>
          </p:cNvSpPr>
          <p:nvPr/>
        </p:nvSpPr>
        <p:spPr bwMode="auto">
          <a:xfrm>
            <a:off x="2534873" y="2288107"/>
            <a:ext cx="1401625"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在此录入上述图表的描述说明，录入上述图表的描述说明</a:t>
            </a:r>
            <a:r>
              <a:rPr lang="zh-CN" altLang="en-US" sz="1050" dirty="0">
                <a:solidFill>
                  <a:schemeClr val="bg1">
                    <a:lumMod val="50000"/>
                  </a:schemeClr>
                </a:solidFill>
                <a:sym typeface="微软雅黑" pitchFamily="34" charset="-122"/>
              </a:rPr>
              <a:t>。</a:t>
            </a:r>
          </a:p>
        </p:txBody>
      </p:sp>
      <p:grpSp>
        <p:nvGrpSpPr>
          <p:cNvPr id="84" name="组合 83"/>
          <p:cNvGrpSpPr/>
          <p:nvPr/>
        </p:nvGrpSpPr>
        <p:grpSpPr>
          <a:xfrm>
            <a:off x="4434919" y="1622726"/>
            <a:ext cx="502789" cy="453321"/>
            <a:chOff x="5424755" y="1340768"/>
            <a:chExt cx="670560" cy="604586"/>
          </a:xfrm>
          <a:blipFill dpi="0" rotWithShape="1">
            <a:blip r:embed="rId6">
              <a:extLst>
                <a:ext uri="{28A0092B-C50C-407E-A947-70E740481C1C}">
                  <a14:useLocalDpi xmlns:a14="http://schemas.microsoft.com/office/drawing/2010/main" val="0"/>
                </a:ext>
              </a:extLst>
            </a:blip>
            <a:srcRect/>
            <a:stretch>
              <a:fillRect/>
            </a:stretch>
          </a:blipFill>
        </p:grpSpPr>
        <p:grpSp>
          <p:nvGrpSpPr>
            <p:cNvPr id="85" name="组合 84"/>
            <p:cNvGrpSpPr/>
            <p:nvPr/>
          </p:nvGrpSpPr>
          <p:grpSpPr>
            <a:xfrm>
              <a:off x="5424755" y="1340768"/>
              <a:ext cx="670560" cy="604586"/>
              <a:chOff x="5424755" y="1340768"/>
              <a:chExt cx="670560" cy="604586"/>
            </a:xfrm>
            <a:grpFill/>
          </p:grpSpPr>
          <p:grpSp>
            <p:nvGrpSpPr>
              <p:cNvPr id="87" name="组合 86"/>
              <p:cNvGrpSpPr/>
              <p:nvPr/>
            </p:nvGrpSpPr>
            <p:grpSpPr>
              <a:xfrm>
                <a:off x="5424755" y="1340768"/>
                <a:ext cx="670560" cy="604586"/>
                <a:chOff x="3720691" y="2824413"/>
                <a:chExt cx="1341120" cy="1209172"/>
              </a:xfrm>
              <a:grpFill/>
            </p:grpSpPr>
            <p:sp>
              <p:nvSpPr>
                <p:cNvPr id="89"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90"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88"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86"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01</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91" name="矩形 90"/>
          <p:cNvSpPr/>
          <p:nvPr/>
        </p:nvSpPr>
        <p:spPr>
          <a:xfrm>
            <a:off x="5074155" y="1506334"/>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92" name="矩形 91"/>
          <p:cNvSpPr>
            <a:spLocks noChangeArrowheads="1"/>
          </p:cNvSpPr>
          <p:nvPr/>
        </p:nvSpPr>
        <p:spPr bwMode="auto">
          <a:xfrm>
            <a:off x="5074155" y="1748519"/>
            <a:ext cx="23843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在此录入上述图表的描述说明，录入上述图表的描述说明</a:t>
            </a:r>
            <a:r>
              <a:rPr lang="zh-CN" altLang="en-US" sz="1050" dirty="0">
                <a:solidFill>
                  <a:schemeClr val="bg1">
                    <a:lumMod val="50000"/>
                  </a:schemeClr>
                </a:solidFill>
                <a:sym typeface="微软雅黑" pitchFamily="34" charset="-122"/>
              </a:rPr>
              <a:t>。</a:t>
            </a:r>
          </a:p>
        </p:txBody>
      </p:sp>
      <p:grpSp>
        <p:nvGrpSpPr>
          <p:cNvPr id="93" name="组合 92"/>
          <p:cNvGrpSpPr/>
          <p:nvPr/>
        </p:nvGrpSpPr>
        <p:grpSpPr>
          <a:xfrm>
            <a:off x="4525580" y="2737470"/>
            <a:ext cx="502789" cy="453321"/>
            <a:chOff x="5424755" y="1340768"/>
            <a:chExt cx="670560" cy="604586"/>
          </a:xfrm>
          <a:blipFill dpi="0" rotWithShape="1">
            <a:blip r:embed="rId7">
              <a:extLst>
                <a:ext uri="{28A0092B-C50C-407E-A947-70E740481C1C}">
                  <a14:useLocalDpi xmlns:a14="http://schemas.microsoft.com/office/drawing/2010/main" val="0"/>
                </a:ext>
              </a:extLst>
            </a:blip>
            <a:srcRect/>
            <a:stretch>
              <a:fillRect/>
            </a:stretch>
          </a:blipFill>
        </p:grpSpPr>
        <p:grpSp>
          <p:nvGrpSpPr>
            <p:cNvPr id="94" name="组合 93"/>
            <p:cNvGrpSpPr/>
            <p:nvPr/>
          </p:nvGrpSpPr>
          <p:grpSpPr>
            <a:xfrm>
              <a:off x="5424755" y="1340768"/>
              <a:ext cx="670560" cy="604586"/>
              <a:chOff x="5424755" y="1340768"/>
              <a:chExt cx="670560" cy="604586"/>
            </a:xfrm>
            <a:grpFill/>
          </p:grpSpPr>
          <p:grpSp>
            <p:nvGrpSpPr>
              <p:cNvPr id="96" name="组合 95"/>
              <p:cNvGrpSpPr/>
              <p:nvPr/>
            </p:nvGrpSpPr>
            <p:grpSpPr>
              <a:xfrm>
                <a:off x="5424755" y="1340768"/>
                <a:ext cx="670560" cy="604586"/>
                <a:chOff x="3720691" y="2824413"/>
                <a:chExt cx="1341120" cy="1209172"/>
              </a:xfrm>
              <a:grpFill/>
            </p:grpSpPr>
            <p:sp>
              <p:nvSpPr>
                <p:cNvPr id="9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9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97"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95"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02</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100" name="矩形 99"/>
          <p:cNvSpPr/>
          <p:nvPr/>
        </p:nvSpPr>
        <p:spPr>
          <a:xfrm>
            <a:off x="5164816" y="2621077"/>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01" name="矩形 100"/>
          <p:cNvSpPr>
            <a:spLocks noChangeArrowheads="1"/>
          </p:cNvSpPr>
          <p:nvPr/>
        </p:nvSpPr>
        <p:spPr bwMode="auto">
          <a:xfrm>
            <a:off x="5142811" y="2960113"/>
            <a:ext cx="23843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在此录入上述图表的描述说明，录入上述图表的描述说明</a:t>
            </a:r>
            <a:r>
              <a:rPr lang="zh-CN" altLang="en-US" sz="1050" dirty="0">
                <a:solidFill>
                  <a:schemeClr val="bg1">
                    <a:lumMod val="50000"/>
                  </a:schemeClr>
                </a:solidFill>
                <a:sym typeface="微软雅黑" pitchFamily="34" charset="-122"/>
              </a:rPr>
              <a:t>。</a:t>
            </a:r>
          </a:p>
        </p:txBody>
      </p:sp>
      <p:grpSp>
        <p:nvGrpSpPr>
          <p:cNvPr id="102" name="组合 101"/>
          <p:cNvGrpSpPr/>
          <p:nvPr/>
        </p:nvGrpSpPr>
        <p:grpSpPr>
          <a:xfrm>
            <a:off x="974547" y="3602762"/>
            <a:ext cx="394805" cy="355962"/>
            <a:chOff x="5424755" y="1340768"/>
            <a:chExt cx="670560" cy="604586"/>
          </a:xfrm>
          <a:blipFill dpi="0" rotWithShape="1">
            <a:blip r:embed="rId8">
              <a:extLst>
                <a:ext uri="{28A0092B-C50C-407E-A947-70E740481C1C}">
                  <a14:useLocalDpi xmlns:a14="http://schemas.microsoft.com/office/drawing/2010/main" val="0"/>
                </a:ext>
              </a:extLst>
            </a:blip>
            <a:srcRect/>
            <a:stretch>
              <a:fillRect/>
            </a:stretch>
          </a:blipFill>
        </p:grpSpPr>
        <p:grpSp>
          <p:nvGrpSpPr>
            <p:cNvPr id="103" name="组合 102"/>
            <p:cNvGrpSpPr/>
            <p:nvPr/>
          </p:nvGrpSpPr>
          <p:grpSpPr>
            <a:xfrm>
              <a:off x="5424755" y="1340768"/>
              <a:ext cx="670560" cy="604586"/>
              <a:chOff x="3720691" y="2824413"/>
              <a:chExt cx="1341120" cy="1209172"/>
            </a:xfrm>
            <a:grpFill/>
          </p:grpSpPr>
          <p:sp>
            <p:nvSpPr>
              <p:cNvPr id="105"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106"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104"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107" name="文本框 9"/>
          <p:cNvSpPr txBox="1"/>
          <p:nvPr/>
        </p:nvSpPr>
        <p:spPr>
          <a:xfrm>
            <a:off x="1494460" y="3613387"/>
            <a:ext cx="1403790" cy="236590"/>
          </a:xfrm>
          <a:prstGeom prst="rect">
            <a:avLst/>
          </a:prstGeom>
          <a:noFill/>
        </p:spPr>
        <p:txBody>
          <a:bodyPr wrap="square" lIns="51422" tIns="25711" rIns="51422" bIns="25711" rtlCol="0">
            <a:spAutoFit/>
          </a:bodyPr>
          <a:lstStyle/>
          <a:p>
            <a:pPr marL="0" lvl="1"/>
            <a:r>
              <a:rPr lang="zh-CN" altLang="en-US" sz="1200" dirty="0">
                <a:solidFill>
                  <a:schemeClr val="bg1"/>
                </a:solidFill>
                <a:latin typeface="微软雅黑" pitchFamily="34" charset="-122"/>
                <a:ea typeface="微软雅黑" pitchFamily="34" charset="-122"/>
              </a:rPr>
              <a:t>输入文字标题</a:t>
            </a:r>
          </a:p>
        </p:txBody>
      </p:sp>
      <p:cxnSp>
        <p:nvCxnSpPr>
          <p:cNvPr id="108" name="直接连接符 107"/>
          <p:cNvCxnSpPr/>
          <p:nvPr/>
        </p:nvCxnSpPr>
        <p:spPr>
          <a:xfrm>
            <a:off x="1548451" y="3883347"/>
            <a:ext cx="61239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7779503" y="3785555"/>
            <a:ext cx="193989" cy="174903"/>
            <a:chOff x="3720691" y="2824413"/>
            <a:chExt cx="1341120" cy="1209172"/>
          </a:xfrm>
          <a:blipFill dpi="0" rotWithShape="1">
            <a:blip r:embed="rId8">
              <a:extLst>
                <a:ext uri="{28A0092B-C50C-407E-A947-70E740481C1C}">
                  <a14:useLocalDpi xmlns:a14="http://schemas.microsoft.com/office/drawing/2010/main" val="0"/>
                </a:ext>
              </a:extLst>
            </a:blip>
            <a:srcRect/>
            <a:stretch>
              <a:fillRect/>
            </a:stretch>
          </a:blipFill>
        </p:grpSpPr>
        <p:sp>
          <p:nvSpPr>
            <p:cNvPr id="110"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111"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112" name="TextBox 111"/>
          <p:cNvSpPr txBox="1"/>
          <p:nvPr/>
        </p:nvSpPr>
        <p:spPr>
          <a:xfrm>
            <a:off x="1476028" y="3993986"/>
            <a:ext cx="6407261" cy="722505"/>
          </a:xfrm>
          <a:prstGeom prst="rect">
            <a:avLst/>
          </a:prstGeom>
          <a:noFill/>
        </p:spPr>
        <p:txBody>
          <a:bodyPr wrap="square" rtlCol="0">
            <a:spAutoFit/>
          </a:bodyPr>
          <a:lstStyle/>
          <a:p>
            <a:pPr>
              <a:lnSpc>
                <a:spcPct val="130000"/>
              </a:lnSpc>
              <a:spcBef>
                <a:spcPct val="0"/>
              </a:spcBef>
            </a:pPr>
            <a:r>
              <a:rPr lang="zh-CN" altLang="en-US" sz="105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itchFamily="34" charset="-122"/>
              </a:rPr>
              <a:t>。</a:t>
            </a:r>
          </a:p>
        </p:txBody>
      </p:sp>
      <p:sp>
        <p:nvSpPr>
          <p:cNvPr id="44"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6">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5"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1762088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80">
                                          <p:stCondLst>
                                            <p:cond delay="0"/>
                                          </p:stCondLst>
                                        </p:cTn>
                                        <p:tgtEl>
                                          <p:spTgt spid="45"/>
                                        </p:tgtEl>
                                      </p:cBhvr>
                                    </p:animEffect>
                                    <p:anim calcmode="lin" valueType="num">
                                      <p:cBhvr>
                                        <p:cTn id="2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9" dur="26">
                                          <p:stCondLst>
                                            <p:cond delay="650"/>
                                          </p:stCondLst>
                                        </p:cTn>
                                        <p:tgtEl>
                                          <p:spTgt spid="45"/>
                                        </p:tgtEl>
                                      </p:cBhvr>
                                      <p:to x="100000" y="60000"/>
                                    </p:animScale>
                                    <p:animScale>
                                      <p:cBhvr>
                                        <p:cTn id="30" dur="166" decel="50000">
                                          <p:stCondLst>
                                            <p:cond delay="676"/>
                                          </p:stCondLst>
                                        </p:cTn>
                                        <p:tgtEl>
                                          <p:spTgt spid="45"/>
                                        </p:tgtEl>
                                      </p:cBhvr>
                                      <p:to x="100000" y="100000"/>
                                    </p:animScale>
                                    <p:animScale>
                                      <p:cBhvr>
                                        <p:cTn id="31" dur="26">
                                          <p:stCondLst>
                                            <p:cond delay="1312"/>
                                          </p:stCondLst>
                                        </p:cTn>
                                        <p:tgtEl>
                                          <p:spTgt spid="45"/>
                                        </p:tgtEl>
                                      </p:cBhvr>
                                      <p:to x="100000" y="80000"/>
                                    </p:animScale>
                                    <p:animScale>
                                      <p:cBhvr>
                                        <p:cTn id="32" dur="166" decel="50000">
                                          <p:stCondLst>
                                            <p:cond delay="1338"/>
                                          </p:stCondLst>
                                        </p:cTn>
                                        <p:tgtEl>
                                          <p:spTgt spid="45"/>
                                        </p:tgtEl>
                                      </p:cBhvr>
                                      <p:to x="100000" y="100000"/>
                                    </p:animScale>
                                    <p:animScale>
                                      <p:cBhvr>
                                        <p:cTn id="33" dur="26">
                                          <p:stCondLst>
                                            <p:cond delay="1642"/>
                                          </p:stCondLst>
                                        </p:cTn>
                                        <p:tgtEl>
                                          <p:spTgt spid="45"/>
                                        </p:tgtEl>
                                      </p:cBhvr>
                                      <p:to x="100000" y="90000"/>
                                    </p:animScale>
                                    <p:animScale>
                                      <p:cBhvr>
                                        <p:cTn id="34" dur="166" decel="50000">
                                          <p:stCondLst>
                                            <p:cond delay="1668"/>
                                          </p:stCondLst>
                                        </p:cTn>
                                        <p:tgtEl>
                                          <p:spTgt spid="45"/>
                                        </p:tgtEl>
                                      </p:cBhvr>
                                      <p:to x="100000" y="100000"/>
                                    </p:animScale>
                                    <p:animScale>
                                      <p:cBhvr>
                                        <p:cTn id="35" dur="26">
                                          <p:stCondLst>
                                            <p:cond delay="1808"/>
                                          </p:stCondLst>
                                        </p:cTn>
                                        <p:tgtEl>
                                          <p:spTgt spid="45"/>
                                        </p:tgtEl>
                                      </p:cBhvr>
                                      <p:to x="100000" y="95000"/>
                                    </p:animScale>
                                    <p:animScale>
                                      <p:cBhvr>
                                        <p:cTn id="36" dur="166" decel="50000">
                                          <p:stCondLst>
                                            <p:cond delay="1834"/>
                                          </p:stCondLst>
                                        </p:cTn>
                                        <p:tgtEl>
                                          <p:spTgt spid="45"/>
                                        </p:tgtEl>
                                      </p:cBhvr>
                                      <p:to x="100000" y="100000"/>
                                    </p:animScale>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0-#ppt_w/2"/>
                                          </p:val>
                                        </p:tav>
                                        <p:tav tm="100000">
                                          <p:val>
                                            <p:strVal val="#ppt_x"/>
                                          </p:val>
                                        </p:tav>
                                      </p:tavLst>
                                    </p:anim>
                                    <p:anim calcmode="lin" valueType="num">
                                      <p:cBhvr additive="base">
                                        <p:cTn id="41" dur="500" fill="hold"/>
                                        <p:tgtEl>
                                          <p:spTgt spid="60"/>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32" presetClass="emph" presetSubtype="0" fill="hold" nodeType="afterEffect">
                                  <p:stCondLst>
                                    <p:cond delay="0"/>
                                  </p:stCondLst>
                                  <p:childTnLst>
                                    <p:animRot by="120000">
                                      <p:cBhvr>
                                        <p:cTn id="44" dur="100" fill="hold">
                                          <p:stCondLst>
                                            <p:cond delay="0"/>
                                          </p:stCondLst>
                                        </p:cTn>
                                        <p:tgtEl>
                                          <p:spTgt spid="60"/>
                                        </p:tgtEl>
                                        <p:attrNameLst>
                                          <p:attrName>r</p:attrName>
                                        </p:attrNameLst>
                                      </p:cBhvr>
                                    </p:animRot>
                                    <p:animRot by="-240000">
                                      <p:cBhvr>
                                        <p:cTn id="45" dur="200" fill="hold">
                                          <p:stCondLst>
                                            <p:cond delay="200"/>
                                          </p:stCondLst>
                                        </p:cTn>
                                        <p:tgtEl>
                                          <p:spTgt spid="60"/>
                                        </p:tgtEl>
                                        <p:attrNameLst>
                                          <p:attrName>r</p:attrName>
                                        </p:attrNameLst>
                                      </p:cBhvr>
                                    </p:animRot>
                                    <p:animRot by="240000">
                                      <p:cBhvr>
                                        <p:cTn id="46" dur="200" fill="hold">
                                          <p:stCondLst>
                                            <p:cond delay="400"/>
                                          </p:stCondLst>
                                        </p:cTn>
                                        <p:tgtEl>
                                          <p:spTgt spid="60"/>
                                        </p:tgtEl>
                                        <p:attrNameLst>
                                          <p:attrName>r</p:attrName>
                                        </p:attrNameLst>
                                      </p:cBhvr>
                                    </p:animRot>
                                    <p:animRot by="-240000">
                                      <p:cBhvr>
                                        <p:cTn id="47" dur="200" fill="hold">
                                          <p:stCondLst>
                                            <p:cond delay="600"/>
                                          </p:stCondLst>
                                        </p:cTn>
                                        <p:tgtEl>
                                          <p:spTgt spid="60"/>
                                        </p:tgtEl>
                                        <p:attrNameLst>
                                          <p:attrName>r</p:attrName>
                                        </p:attrNameLst>
                                      </p:cBhvr>
                                    </p:animRot>
                                    <p:animRot by="120000">
                                      <p:cBhvr>
                                        <p:cTn id="48" dur="200" fill="hold">
                                          <p:stCondLst>
                                            <p:cond delay="800"/>
                                          </p:stCondLst>
                                        </p:cTn>
                                        <p:tgtEl>
                                          <p:spTgt spid="60"/>
                                        </p:tgtEl>
                                        <p:attrNameLst>
                                          <p:attrName>r</p:attrName>
                                        </p:attrNameLst>
                                      </p:cBhvr>
                                    </p:animRot>
                                  </p:childTnLst>
                                </p:cTn>
                              </p:par>
                              <p:par>
                                <p:cTn id="49" presetID="53" presetClass="entr" presetSubtype="16" fill="hold" grpId="0" nodeType="withEffect">
                                  <p:stCondLst>
                                    <p:cond delay="50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par>
                                <p:cTn id="54" presetID="14" presetClass="entr" presetSubtype="10" fill="hold" grpId="0" nodeType="withEffect">
                                  <p:stCondLst>
                                    <p:cond delay="500"/>
                                  </p:stCondLst>
                                  <p:childTnLst>
                                    <p:set>
                                      <p:cBhvr>
                                        <p:cTn id="55" dur="1" fill="hold">
                                          <p:stCondLst>
                                            <p:cond delay="0"/>
                                          </p:stCondLst>
                                        </p:cTn>
                                        <p:tgtEl>
                                          <p:spTgt spid="70"/>
                                        </p:tgtEl>
                                        <p:attrNameLst>
                                          <p:attrName>style.visibility</p:attrName>
                                        </p:attrNameLst>
                                      </p:cBhvr>
                                      <p:to>
                                        <p:strVal val="visible"/>
                                      </p:to>
                                    </p:set>
                                    <p:animEffect transition="in" filter="randombar(horizontal)">
                                      <p:cBhvr>
                                        <p:cTn id="56" dur="400"/>
                                        <p:tgtEl>
                                          <p:spTgt spid="70"/>
                                        </p:tgtEl>
                                      </p:cBhvr>
                                    </p:animEffect>
                                  </p:childTnLst>
                                </p:cTn>
                              </p:par>
                              <p:par>
                                <p:cTn id="57" presetID="31" presetClass="entr" presetSubtype="0" fill="hold" nodeType="withEffect">
                                  <p:stCondLst>
                                    <p:cond delay="500"/>
                                  </p:stCondLst>
                                  <p:childTnLst>
                                    <p:set>
                                      <p:cBhvr>
                                        <p:cTn id="58" dur="1" fill="hold">
                                          <p:stCondLst>
                                            <p:cond delay="0"/>
                                          </p:stCondLst>
                                        </p:cTn>
                                        <p:tgtEl>
                                          <p:spTgt spid="53"/>
                                        </p:tgtEl>
                                        <p:attrNameLst>
                                          <p:attrName>style.visibility</p:attrName>
                                        </p:attrNameLst>
                                      </p:cBhvr>
                                      <p:to>
                                        <p:strVal val="visible"/>
                                      </p:to>
                                    </p:set>
                                    <p:anim calcmode="lin" valueType="num">
                                      <p:cBhvr>
                                        <p:cTn id="59" dur="1000" fill="hold"/>
                                        <p:tgtEl>
                                          <p:spTgt spid="53"/>
                                        </p:tgtEl>
                                        <p:attrNameLst>
                                          <p:attrName>ppt_w</p:attrName>
                                        </p:attrNameLst>
                                      </p:cBhvr>
                                      <p:tavLst>
                                        <p:tav tm="0">
                                          <p:val>
                                            <p:fltVal val="0"/>
                                          </p:val>
                                        </p:tav>
                                        <p:tav tm="100000">
                                          <p:val>
                                            <p:strVal val="#ppt_w"/>
                                          </p:val>
                                        </p:tav>
                                      </p:tavLst>
                                    </p:anim>
                                    <p:anim calcmode="lin" valueType="num">
                                      <p:cBhvr>
                                        <p:cTn id="60" dur="1000" fill="hold"/>
                                        <p:tgtEl>
                                          <p:spTgt spid="53"/>
                                        </p:tgtEl>
                                        <p:attrNameLst>
                                          <p:attrName>ppt_h</p:attrName>
                                        </p:attrNameLst>
                                      </p:cBhvr>
                                      <p:tavLst>
                                        <p:tav tm="0">
                                          <p:val>
                                            <p:fltVal val="0"/>
                                          </p:val>
                                        </p:tav>
                                        <p:tav tm="100000">
                                          <p:val>
                                            <p:strVal val="#ppt_h"/>
                                          </p:val>
                                        </p:tav>
                                      </p:tavLst>
                                    </p:anim>
                                    <p:anim calcmode="lin" valueType="num">
                                      <p:cBhvr>
                                        <p:cTn id="61" dur="1000" fill="hold"/>
                                        <p:tgtEl>
                                          <p:spTgt spid="53"/>
                                        </p:tgtEl>
                                        <p:attrNameLst>
                                          <p:attrName>style.rotation</p:attrName>
                                        </p:attrNameLst>
                                      </p:cBhvr>
                                      <p:tavLst>
                                        <p:tav tm="0">
                                          <p:val>
                                            <p:fltVal val="90"/>
                                          </p:val>
                                        </p:tav>
                                        <p:tav tm="100000">
                                          <p:val>
                                            <p:fltVal val="0"/>
                                          </p:val>
                                        </p:tav>
                                      </p:tavLst>
                                    </p:anim>
                                    <p:animEffect transition="in" filter="fade">
                                      <p:cBhvr>
                                        <p:cTn id="62" dur="1000"/>
                                        <p:tgtEl>
                                          <p:spTgt spid="53"/>
                                        </p:tgtEl>
                                      </p:cBhvr>
                                    </p:animEffect>
                                  </p:childTnLst>
                                </p:cTn>
                              </p:par>
                              <p:par>
                                <p:cTn id="63" presetID="31" presetClass="entr" presetSubtype="0" fill="hold" nodeType="withEffect">
                                  <p:stCondLst>
                                    <p:cond delay="500"/>
                                  </p:stCondLst>
                                  <p:childTnLst>
                                    <p:set>
                                      <p:cBhvr>
                                        <p:cTn id="64" dur="1" fill="hold">
                                          <p:stCondLst>
                                            <p:cond delay="0"/>
                                          </p:stCondLst>
                                        </p:cTn>
                                        <p:tgtEl>
                                          <p:spTgt spid="57"/>
                                        </p:tgtEl>
                                        <p:attrNameLst>
                                          <p:attrName>style.visibility</p:attrName>
                                        </p:attrNameLst>
                                      </p:cBhvr>
                                      <p:to>
                                        <p:strVal val="visible"/>
                                      </p:to>
                                    </p:set>
                                    <p:anim calcmode="lin" valueType="num">
                                      <p:cBhvr>
                                        <p:cTn id="65" dur="1000" fill="hold"/>
                                        <p:tgtEl>
                                          <p:spTgt spid="57"/>
                                        </p:tgtEl>
                                        <p:attrNameLst>
                                          <p:attrName>ppt_w</p:attrName>
                                        </p:attrNameLst>
                                      </p:cBhvr>
                                      <p:tavLst>
                                        <p:tav tm="0">
                                          <p:val>
                                            <p:fltVal val="0"/>
                                          </p:val>
                                        </p:tav>
                                        <p:tav tm="100000">
                                          <p:val>
                                            <p:strVal val="#ppt_w"/>
                                          </p:val>
                                        </p:tav>
                                      </p:tavLst>
                                    </p:anim>
                                    <p:anim calcmode="lin" valueType="num">
                                      <p:cBhvr>
                                        <p:cTn id="66" dur="1000" fill="hold"/>
                                        <p:tgtEl>
                                          <p:spTgt spid="57"/>
                                        </p:tgtEl>
                                        <p:attrNameLst>
                                          <p:attrName>ppt_h</p:attrName>
                                        </p:attrNameLst>
                                      </p:cBhvr>
                                      <p:tavLst>
                                        <p:tav tm="0">
                                          <p:val>
                                            <p:fltVal val="0"/>
                                          </p:val>
                                        </p:tav>
                                        <p:tav tm="100000">
                                          <p:val>
                                            <p:strVal val="#ppt_h"/>
                                          </p:val>
                                        </p:tav>
                                      </p:tavLst>
                                    </p:anim>
                                    <p:anim calcmode="lin" valueType="num">
                                      <p:cBhvr>
                                        <p:cTn id="67" dur="1000" fill="hold"/>
                                        <p:tgtEl>
                                          <p:spTgt spid="57"/>
                                        </p:tgtEl>
                                        <p:attrNameLst>
                                          <p:attrName>style.rotation</p:attrName>
                                        </p:attrNameLst>
                                      </p:cBhvr>
                                      <p:tavLst>
                                        <p:tav tm="0">
                                          <p:val>
                                            <p:fltVal val="90"/>
                                          </p:val>
                                        </p:tav>
                                        <p:tav tm="100000">
                                          <p:val>
                                            <p:fltVal val="0"/>
                                          </p:val>
                                        </p:tav>
                                      </p:tavLst>
                                    </p:anim>
                                    <p:animEffect transition="in" filter="fade">
                                      <p:cBhvr>
                                        <p:cTn id="68" dur="1000"/>
                                        <p:tgtEl>
                                          <p:spTgt spid="57"/>
                                        </p:tgtEl>
                                      </p:cBhvr>
                                    </p:animEffect>
                                  </p:childTnLst>
                                </p:cTn>
                              </p:par>
                            </p:childTnLst>
                          </p:cTn>
                        </p:par>
                        <p:par>
                          <p:cTn id="69" fill="hold">
                            <p:stCondLst>
                              <p:cond delay="4000"/>
                            </p:stCondLst>
                            <p:childTnLst>
                              <p:par>
                                <p:cTn id="70" presetID="49" presetClass="entr" presetSubtype="0" decel="100000" fill="hold" nodeType="afterEffect">
                                  <p:stCondLst>
                                    <p:cond delay="0"/>
                                  </p:stCondLst>
                                  <p:childTnLst>
                                    <p:set>
                                      <p:cBhvr>
                                        <p:cTn id="71" dur="1" fill="hold">
                                          <p:stCondLst>
                                            <p:cond delay="0"/>
                                          </p:stCondLst>
                                        </p:cTn>
                                        <p:tgtEl>
                                          <p:spTgt spid="84"/>
                                        </p:tgtEl>
                                        <p:attrNameLst>
                                          <p:attrName>style.visibility</p:attrName>
                                        </p:attrNameLst>
                                      </p:cBhvr>
                                      <p:to>
                                        <p:strVal val="visible"/>
                                      </p:to>
                                    </p:set>
                                    <p:anim calcmode="lin" valueType="num">
                                      <p:cBhvr>
                                        <p:cTn id="72" dur="500" fill="hold"/>
                                        <p:tgtEl>
                                          <p:spTgt spid="84"/>
                                        </p:tgtEl>
                                        <p:attrNameLst>
                                          <p:attrName>ppt_w</p:attrName>
                                        </p:attrNameLst>
                                      </p:cBhvr>
                                      <p:tavLst>
                                        <p:tav tm="0">
                                          <p:val>
                                            <p:fltVal val="0"/>
                                          </p:val>
                                        </p:tav>
                                        <p:tav tm="100000">
                                          <p:val>
                                            <p:strVal val="#ppt_w"/>
                                          </p:val>
                                        </p:tav>
                                      </p:tavLst>
                                    </p:anim>
                                    <p:anim calcmode="lin" valueType="num">
                                      <p:cBhvr>
                                        <p:cTn id="73" dur="500" fill="hold"/>
                                        <p:tgtEl>
                                          <p:spTgt spid="84"/>
                                        </p:tgtEl>
                                        <p:attrNameLst>
                                          <p:attrName>ppt_h</p:attrName>
                                        </p:attrNameLst>
                                      </p:cBhvr>
                                      <p:tavLst>
                                        <p:tav tm="0">
                                          <p:val>
                                            <p:fltVal val="0"/>
                                          </p:val>
                                        </p:tav>
                                        <p:tav tm="100000">
                                          <p:val>
                                            <p:strVal val="#ppt_h"/>
                                          </p:val>
                                        </p:tav>
                                      </p:tavLst>
                                    </p:anim>
                                    <p:anim calcmode="lin" valueType="num">
                                      <p:cBhvr>
                                        <p:cTn id="74" dur="500" fill="hold"/>
                                        <p:tgtEl>
                                          <p:spTgt spid="84"/>
                                        </p:tgtEl>
                                        <p:attrNameLst>
                                          <p:attrName>style.rotation</p:attrName>
                                        </p:attrNameLst>
                                      </p:cBhvr>
                                      <p:tavLst>
                                        <p:tav tm="0">
                                          <p:val>
                                            <p:fltVal val="360"/>
                                          </p:val>
                                        </p:tav>
                                        <p:tav tm="100000">
                                          <p:val>
                                            <p:fltVal val="0"/>
                                          </p:val>
                                        </p:tav>
                                      </p:tavLst>
                                    </p:anim>
                                    <p:animEffect transition="in" filter="fade">
                                      <p:cBhvr>
                                        <p:cTn id="75" dur="500"/>
                                        <p:tgtEl>
                                          <p:spTgt spid="84"/>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91"/>
                                        </p:tgtEl>
                                        <p:attrNameLst>
                                          <p:attrName>style.visibility</p:attrName>
                                        </p:attrNameLst>
                                      </p:cBhvr>
                                      <p:to>
                                        <p:strVal val="visible"/>
                                      </p:to>
                                    </p:set>
                                    <p:animEffect transition="in" filter="randombar(horizontal)">
                                      <p:cBhvr>
                                        <p:cTn id="78" dur="400"/>
                                        <p:tgtEl>
                                          <p:spTgt spid="91"/>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92"/>
                                        </p:tgtEl>
                                        <p:attrNameLst>
                                          <p:attrName>style.visibility</p:attrName>
                                        </p:attrNameLst>
                                      </p:cBhvr>
                                      <p:to>
                                        <p:strVal val="visible"/>
                                      </p:to>
                                    </p:set>
                                    <p:animEffect transition="in" filter="randombar(horizontal)">
                                      <p:cBhvr>
                                        <p:cTn id="81" dur="400"/>
                                        <p:tgtEl>
                                          <p:spTgt spid="92"/>
                                        </p:tgtEl>
                                      </p:cBhvr>
                                    </p:animEffect>
                                  </p:childTnLst>
                                </p:cTn>
                              </p:par>
                            </p:childTnLst>
                          </p:cTn>
                        </p:par>
                        <p:par>
                          <p:cTn id="82" fill="hold">
                            <p:stCondLst>
                              <p:cond delay="4900"/>
                            </p:stCondLst>
                            <p:childTnLst>
                              <p:par>
                                <p:cTn id="83" presetID="49" presetClass="entr" presetSubtype="0" decel="100000" fill="hold" nodeType="afterEffect">
                                  <p:stCondLst>
                                    <p:cond delay="0"/>
                                  </p:stCondLst>
                                  <p:childTnLst>
                                    <p:set>
                                      <p:cBhvr>
                                        <p:cTn id="84" dur="1" fill="hold">
                                          <p:stCondLst>
                                            <p:cond delay="0"/>
                                          </p:stCondLst>
                                        </p:cTn>
                                        <p:tgtEl>
                                          <p:spTgt spid="93"/>
                                        </p:tgtEl>
                                        <p:attrNameLst>
                                          <p:attrName>style.visibility</p:attrName>
                                        </p:attrNameLst>
                                      </p:cBhvr>
                                      <p:to>
                                        <p:strVal val="visible"/>
                                      </p:to>
                                    </p:set>
                                    <p:anim calcmode="lin" valueType="num">
                                      <p:cBhvr>
                                        <p:cTn id="85" dur="500" fill="hold"/>
                                        <p:tgtEl>
                                          <p:spTgt spid="93"/>
                                        </p:tgtEl>
                                        <p:attrNameLst>
                                          <p:attrName>ppt_w</p:attrName>
                                        </p:attrNameLst>
                                      </p:cBhvr>
                                      <p:tavLst>
                                        <p:tav tm="0">
                                          <p:val>
                                            <p:fltVal val="0"/>
                                          </p:val>
                                        </p:tav>
                                        <p:tav tm="100000">
                                          <p:val>
                                            <p:strVal val="#ppt_w"/>
                                          </p:val>
                                        </p:tav>
                                      </p:tavLst>
                                    </p:anim>
                                    <p:anim calcmode="lin" valueType="num">
                                      <p:cBhvr>
                                        <p:cTn id="86" dur="500" fill="hold"/>
                                        <p:tgtEl>
                                          <p:spTgt spid="93"/>
                                        </p:tgtEl>
                                        <p:attrNameLst>
                                          <p:attrName>ppt_h</p:attrName>
                                        </p:attrNameLst>
                                      </p:cBhvr>
                                      <p:tavLst>
                                        <p:tav tm="0">
                                          <p:val>
                                            <p:fltVal val="0"/>
                                          </p:val>
                                        </p:tav>
                                        <p:tav tm="100000">
                                          <p:val>
                                            <p:strVal val="#ppt_h"/>
                                          </p:val>
                                        </p:tav>
                                      </p:tavLst>
                                    </p:anim>
                                    <p:anim calcmode="lin" valueType="num">
                                      <p:cBhvr>
                                        <p:cTn id="87" dur="500" fill="hold"/>
                                        <p:tgtEl>
                                          <p:spTgt spid="93"/>
                                        </p:tgtEl>
                                        <p:attrNameLst>
                                          <p:attrName>style.rotation</p:attrName>
                                        </p:attrNameLst>
                                      </p:cBhvr>
                                      <p:tavLst>
                                        <p:tav tm="0">
                                          <p:val>
                                            <p:fltVal val="360"/>
                                          </p:val>
                                        </p:tav>
                                        <p:tav tm="100000">
                                          <p:val>
                                            <p:fltVal val="0"/>
                                          </p:val>
                                        </p:tav>
                                      </p:tavLst>
                                    </p:anim>
                                    <p:animEffect transition="in" filter="fade">
                                      <p:cBhvr>
                                        <p:cTn id="88" dur="500"/>
                                        <p:tgtEl>
                                          <p:spTgt spid="93"/>
                                        </p:tgtEl>
                                      </p:cBhvr>
                                    </p:animEffect>
                                  </p:childTnLst>
                                </p:cTn>
                              </p:par>
                              <p:par>
                                <p:cTn id="89" presetID="14" presetClass="entr" presetSubtype="10" fill="hold" grpId="0" nodeType="withEffect">
                                  <p:stCondLst>
                                    <p:cond delay="500"/>
                                  </p:stCondLst>
                                  <p:childTnLst>
                                    <p:set>
                                      <p:cBhvr>
                                        <p:cTn id="90" dur="1" fill="hold">
                                          <p:stCondLst>
                                            <p:cond delay="0"/>
                                          </p:stCondLst>
                                        </p:cTn>
                                        <p:tgtEl>
                                          <p:spTgt spid="100"/>
                                        </p:tgtEl>
                                        <p:attrNameLst>
                                          <p:attrName>style.visibility</p:attrName>
                                        </p:attrNameLst>
                                      </p:cBhvr>
                                      <p:to>
                                        <p:strVal val="visible"/>
                                      </p:to>
                                    </p:set>
                                    <p:animEffect transition="in" filter="randombar(horizontal)">
                                      <p:cBhvr>
                                        <p:cTn id="91" dur="400"/>
                                        <p:tgtEl>
                                          <p:spTgt spid="100"/>
                                        </p:tgtEl>
                                      </p:cBhvr>
                                    </p:animEffect>
                                  </p:childTnLst>
                                </p:cTn>
                              </p:par>
                              <p:par>
                                <p:cTn id="92" presetID="14" presetClass="entr" presetSubtype="10" fill="hold" grpId="0" nodeType="withEffect">
                                  <p:stCondLst>
                                    <p:cond delay="500"/>
                                  </p:stCondLst>
                                  <p:childTnLst>
                                    <p:set>
                                      <p:cBhvr>
                                        <p:cTn id="93" dur="1" fill="hold">
                                          <p:stCondLst>
                                            <p:cond delay="0"/>
                                          </p:stCondLst>
                                        </p:cTn>
                                        <p:tgtEl>
                                          <p:spTgt spid="101"/>
                                        </p:tgtEl>
                                        <p:attrNameLst>
                                          <p:attrName>style.visibility</p:attrName>
                                        </p:attrNameLst>
                                      </p:cBhvr>
                                      <p:to>
                                        <p:strVal val="visible"/>
                                      </p:to>
                                    </p:set>
                                    <p:animEffect transition="in" filter="randombar(horizontal)">
                                      <p:cBhvr>
                                        <p:cTn id="94" dur="400"/>
                                        <p:tgtEl>
                                          <p:spTgt spid="101"/>
                                        </p:tgtEl>
                                      </p:cBhvr>
                                    </p:animEffect>
                                  </p:childTnLst>
                                </p:cTn>
                              </p:par>
                            </p:childTnLst>
                          </p:cTn>
                        </p:par>
                        <p:par>
                          <p:cTn id="95" fill="hold">
                            <p:stCondLst>
                              <p:cond delay="5800"/>
                            </p:stCondLst>
                            <p:childTnLst>
                              <p:par>
                                <p:cTn id="96" presetID="2" presetClass="entr" presetSubtype="8" fill="hold" nodeType="afterEffect">
                                  <p:stCondLst>
                                    <p:cond delay="0"/>
                                  </p:stCondLst>
                                  <p:childTnLst>
                                    <p:set>
                                      <p:cBhvr>
                                        <p:cTn id="97" dur="1" fill="hold">
                                          <p:stCondLst>
                                            <p:cond delay="0"/>
                                          </p:stCondLst>
                                        </p:cTn>
                                        <p:tgtEl>
                                          <p:spTgt spid="102"/>
                                        </p:tgtEl>
                                        <p:attrNameLst>
                                          <p:attrName>style.visibility</p:attrName>
                                        </p:attrNameLst>
                                      </p:cBhvr>
                                      <p:to>
                                        <p:strVal val="visible"/>
                                      </p:to>
                                    </p:set>
                                    <p:anim calcmode="lin" valueType="num">
                                      <p:cBhvr additive="base">
                                        <p:cTn id="98" dur="500" fill="hold"/>
                                        <p:tgtEl>
                                          <p:spTgt spid="102"/>
                                        </p:tgtEl>
                                        <p:attrNameLst>
                                          <p:attrName>ppt_x</p:attrName>
                                        </p:attrNameLst>
                                      </p:cBhvr>
                                      <p:tavLst>
                                        <p:tav tm="0">
                                          <p:val>
                                            <p:strVal val="0-#ppt_w/2"/>
                                          </p:val>
                                        </p:tav>
                                        <p:tav tm="100000">
                                          <p:val>
                                            <p:strVal val="#ppt_x"/>
                                          </p:val>
                                        </p:tav>
                                      </p:tavLst>
                                    </p:anim>
                                    <p:anim calcmode="lin" valueType="num">
                                      <p:cBhvr additive="base">
                                        <p:cTn id="99" dur="500" fill="hold"/>
                                        <p:tgtEl>
                                          <p:spTgt spid="102"/>
                                        </p:tgtEl>
                                        <p:attrNameLst>
                                          <p:attrName>ppt_y</p:attrName>
                                        </p:attrNameLst>
                                      </p:cBhvr>
                                      <p:tavLst>
                                        <p:tav tm="0">
                                          <p:val>
                                            <p:strVal val="#ppt_y"/>
                                          </p:val>
                                        </p:tav>
                                        <p:tav tm="100000">
                                          <p:val>
                                            <p:strVal val="#ppt_y"/>
                                          </p:val>
                                        </p:tav>
                                      </p:tavLst>
                                    </p:anim>
                                  </p:childTnLst>
                                </p:cTn>
                              </p:par>
                            </p:childTnLst>
                          </p:cTn>
                        </p:par>
                        <p:par>
                          <p:cTn id="100" fill="hold">
                            <p:stCondLst>
                              <p:cond delay="6300"/>
                            </p:stCondLst>
                            <p:childTnLst>
                              <p:par>
                                <p:cTn id="101" presetID="42" presetClass="entr" presetSubtype="0" fill="hold" grpId="0" nodeType="afterEffect">
                                  <p:stCondLst>
                                    <p:cond delay="0"/>
                                  </p:stCondLst>
                                  <p:childTnLst>
                                    <p:set>
                                      <p:cBhvr>
                                        <p:cTn id="102" dur="1" fill="hold">
                                          <p:stCondLst>
                                            <p:cond delay="0"/>
                                          </p:stCondLst>
                                        </p:cTn>
                                        <p:tgtEl>
                                          <p:spTgt spid="107"/>
                                        </p:tgtEl>
                                        <p:attrNameLst>
                                          <p:attrName>style.visibility</p:attrName>
                                        </p:attrNameLst>
                                      </p:cBhvr>
                                      <p:to>
                                        <p:strVal val="visible"/>
                                      </p:to>
                                    </p:set>
                                    <p:animEffect transition="in" filter="fade">
                                      <p:cBhvr>
                                        <p:cTn id="103" dur="1000"/>
                                        <p:tgtEl>
                                          <p:spTgt spid="107"/>
                                        </p:tgtEl>
                                      </p:cBhvr>
                                    </p:animEffect>
                                    <p:anim calcmode="lin" valueType="num">
                                      <p:cBhvr>
                                        <p:cTn id="104" dur="1000" fill="hold"/>
                                        <p:tgtEl>
                                          <p:spTgt spid="107"/>
                                        </p:tgtEl>
                                        <p:attrNameLst>
                                          <p:attrName>ppt_x</p:attrName>
                                        </p:attrNameLst>
                                      </p:cBhvr>
                                      <p:tavLst>
                                        <p:tav tm="0">
                                          <p:val>
                                            <p:strVal val="#ppt_x"/>
                                          </p:val>
                                        </p:tav>
                                        <p:tav tm="100000">
                                          <p:val>
                                            <p:strVal val="#ppt_x"/>
                                          </p:val>
                                        </p:tav>
                                      </p:tavLst>
                                    </p:anim>
                                    <p:anim calcmode="lin" valueType="num">
                                      <p:cBhvr>
                                        <p:cTn id="105" dur="1000" fill="hold"/>
                                        <p:tgtEl>
                                          <p:spTgt spid="107"/>
                                        </p:tgtEl>
                                        <p:attrNameLst>
                                          <p:attrName>ppt_y</p:attrName>
                                        </p:attrNameLst>
                                      </p:cBhvr>
                                      <p:tavLst>
                                        <p:tav tm="0">
                                          <p:val>
                                            <p:strVal val="#ppt_y+.1"/>
                                          </p:val>
                                        </p:tav>
                                        <p:tav tm="100000">
                                          <p:val>
                                            <p:strVal val="#ppt_y"/>
                                          </p:val>
                                        </p:tav>
                                      </p:tavLst>
                                    </p:anim>
                                  </p:childTnLst>
                                </p:cTn>
                              </p:par>
                            </p:childTnLst>
                          </p:cTn>
                        </p:par>
                        <p:par>
                          <p:cTn id="106" fill="hold">
                            <p:stCondLst>
                              <p:cond delay="7300"/>
                            </p:stCondLst>
                            <p:childTnLst>
                              <p:par>
                                <p:cTn id="107" presetID="22" presetClass="entr" presetSubtype="8" fill="hold" nodeType="after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wipe(left)">
                                      <p:cBhvr>
                                        <p:cTn id="109" dur="500"/>
                                        <p:tgtEl>
                                          <p:spTgt spid="108"/>
                                        </p:tgtEl>
                                      </p:cBhvr>
                                    </p:animEffect>
                                  </p:childTnLst>
                                </p:cTn>
                              </p:par>
                              <p:par>
                                <p:cTn id="110" presetID="2" presetClass="entr" presetSubtype="2" fill="hold" nodeType="withEffect">
                                  <p:stCondLst>
                                    <p:cond delay="250"/>
                                  </p:stCondLst>
                                  <p:childTnLst>
                                    <p:set>
                                      <p:cBhvr>
                                        <p:cTn id="111" dur="1" fill="hold">
                                          <p:stCondLst>
                                            <p:cond delay="0"/>
                                          </p:stCondLst>
                                        </p:cTn>
                                        <p:tgtEl>
                                          <p:spTgt spid="109"/>
                                        </p:tgtEl>
                                        <p:attrNameLst>
                                          <p:attrName>style.visibility</p:attrName>
                                        </p:attrNameLst>
                                      </p:cBhvr>
                                      <p:to>
                                        <p:strVal val="visible"/>
                                      </p:to>
                                    </p:set>
                                    <p:anim calcmode="lin" valueType="num">
                                      <p:cBhvr additive="base">
                                        <p:cTn id="112" dur="500" fill="hold"/>
                                        <p:tgtEl>
                                          <p:spTgt spid="109"/>
                                        </p:tgtEl>
                                        <p:attrNameLst>
                                          <p:attrName>ppt_x</p:attrName>
                                        </p:attrNameLst>
                                      </p:cBhvr>
                                      <p:tavLst>
                                        <p:tav tm="0">
                                          <p:val>
                                            <p:strVal val="1+#ppt_w/2"/>
                                          </p:val>
                                        </p:tav>
                                        <p:tav tm="100000">
                                          <p:val>
                                            <p:strVal val="#ppt_x"/>
                                          </p:val>
                                        </p:tav>
                                      </p:tavLst>
                                    </p:anim>
                                    <p:anim calcmode="lin" valueType="num">
                                      <p:cBhvr additive="base">
                                        <p:cTn id="113" dur="500" fill="hold"/>
                                        <p:tgtEl>
                                          <p:spTgt spid="109"/>
                                        </p:tgtEl>
                                        <p:attrNameLst>
                                          <p:attrName>ppt_y</p:attrName>
                                        </p:attrNameLst>
                                      </p:cBhvr>
                                      <p:tavLst>
                                        <p:tav tm="0">
                                          <p:val>
                                            <p:strVal val="#ppt_y"/>
                                          </p:val>
                                        </p:tav>
                                        <p:tav tm="100000">
                                          <p:val>
                                            <p:strVal val="#ppt_y"/>
                                          </p:val>
                                        </p:tav>
                                      </p:tavLst>
                                    </p:anim>
                                  </p:childTnLst>
                                </p:cTn>
                              </p:par>
                            </p:childTnLst>
                          </p:cTn>
                        </p:par>
                        <p:par>
                          <p:cTn id="114" fill="hold">
                            <p:stCondLst>
                              <p:cond delay="8050"/>
                            </p:stCondLst>
                            <p:childTnLst>
                              <p:par>
                                <p:cTn id="115" presetID="18" presetClass="entr" presetSubtype="3" fill="hold" grpId="0" nodeType="after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strips(upRight)">
                                      <p:cBhvr>
                                        <p:cTn id="1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91" grpId="0"/>
      <p:bldP spid="92" grpId="0"/>
      <p:bldP spid="100" grpId="0"/>
      <p:bldP spid="101" grpId="0"/>
      <p:bldP spid="107" grpId="0"/>
      <p:bldP spid="112" grpId="0"/>
      <p:bldP spid="44" grpId="0" animBg="1"/>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组合 6"/>
          <p:cNvGrpSpPr/>
          <p:nvPr/>
        </p:nvGrpSpPr>
        <p:grpSpPr>
          <a:xfrm>
            <a:off x="3225755" y="1116071"/>
            <a:ext cx="96415" cy="3867333"/>
            <a:chOff x="3225404" y="829867"/>
            <a:chExt cx="96440" cy="3868340"/>
          </a:xfrm>
          <a:blipFill dpi="0" rotWithShape="1">
            <a:blip r:embed="rId3">
              <a:extLst>
                <a:ext uri="{28A0092B-C50C-407E-A947-70E740481C1C}">
                  <a14:useLocalDpi xmlns:a14="http://schemas.microsoft.com/office/drawing/2010/main" val="0"/>
                </a:ext>
              </a:extLst>
            </a:blip>
            <a:srcRect/>
            <a:stretch>
              <a:fillRect/>
            </a:stretch>
          </a:blipFill>
        </p:grpSpPr>
        <p:cxnSp>
          <p:nvCxnSpPr>
            <p:cNvPr id="65" name="直接连接符 13"/>
            <p:cNvCxnSpPr>
              <a:cxnSpLocks noChangeShapeType="1"/>
            </p:cNvCxnSpPr>
            <p:nvPr/>
          </p:nvCxnSpPr>
          <p:spPr bwMode="auto">
            <a:xfrm>
              <a:off x="3276600" y="829867"/>
              <a:ext cx="0" cy="3868340"/>
            </a:xfrm>
            <a:prstGeom prst="lin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6" name="椭圆 14"/>
            <p:cNvSpPr>
              <a:spLocks noChangeArrowheads="1"/>
            </p:cNvSpPr>
            <p:nvPr/>
          </p:nvSpPr>
          <p:spPr bwMode="auto">
            <a:xfrm>
              <a:off x="3225404" y="1458517"/>
              <a:ext cx="96440" cy="96440"/>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67" name="椭圆 15"/>
            <p:cNvSpPr>
              <a:spLocks noChangeArrowheads="1"/>
            </p:cNvSpPr>
            <p:nvPr/>
          </p:nvSpPr>
          <p:spPr bwMode="auto">
            <a:xfrm>
              <a:off x="3225404" y="2715817"/>
              <a:ext cx="96440" cy="96440"/>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68" name="椭圆 16"/>
            <p:cNvSpPr>
              <a:spLocks noChangeArrowheads="1"/>
            </p:cNvSpPr>
            <p:nvPr/>
          </p:nvSpPr>
          <p:spPr bwMode="auto">
            <a:xfrm>
              <a:off x="3225404" y="3974306"/>
              <a:ext cx="96440" cy="96441"/>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967590" y="1341635"/>
            <a:ext cx="957015" cy="3444176"/>
            <a:chOff x="1966912" y="1055490"/>
            <a:chExt cx="957264" cy="3445073"/>
          </a:xfrm>
          <a:blipFill dpi="0" rotWithShape="1">
            <a:blip r:embed="rId4">
              <a:extLst>
                <a:ext uri="{28A0092B-C50C-407E-A947-70E740481C1C}">
                  <a14:useLocalDpi xmlns:a14="http://schemas.microsoft.com/office/drawing/2010/main" val="0"/>
                </a:ext>
              </a:extLst>
            </a:blip>
            <a:srcRect/>
            <a:stretch>
              <a:fillRect/>
            </a:stretch>
          </a:blipFill>
        </p:grpSpPr>
        <p:sp>
          <p:nvSpPr>
            <p:cNvPr id="70" name="泪滴形 7"/>
            <p:cNvSpPr>
              <a:spLocks/>
            </p:cNvSpPr>
            <p:nvPr/>
          </p:nvSpPr>
          <p:spPr bwMode="auto">
            <a:xfrm rot="2700000">
              <a:off x="1967509" y="1054894"/>
              <a:ext cx="956072"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71" name="文本框 17"/>
            <p:cNvSpPr txBox="1">
              <a:spLocks noChangeArrowheads="1"/>
            </p:cNvSpPr>
            <p:nvPr/>
          </p:nvSpPr>
          <p:spPr bwMode="auto">
            <a:xfrm>
              <a:off x="2213858" y="1275606"/>
              <a:ext cx="657266" cy="430871"/>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99" dirty="0">
                  <a:solidFill>
                    <a:schemeClr val="bg1"/>
                  </a:solidFill>
                  <a:latin typeface="微软雅黑" panose="020B0503020204020204" pitchFamily="34" charset="-122"/>
                  <a:ea typeface="微软雅黑" panose="020B0503020204020204" pitchFamily="34" charset="-122"/>
                </a:rPr>
                <a:t>01</a:t>
              </a:r>
              <a:endParaRPr lang="zh-CN" altLang="en-US" sz="2199" dirty="0">
                <a:solidFill>
                  <a:schemeClr val="bg1"/>
                </a:solidFill>
                <a:latin typeface="微软雅黑" panose="020B0503020204020204" pitchFamily="34" charset="-122"/>
                <a:ea typeface="微软雅黑" panose="020B0503020204020204" pitchFamily="34" charset="-122"/>
              </a:endParaRPr>
            </a:p>
          </p:txBody>
        </p:sp>
        <p:sp>
          <p:nvSpPr>
            <p:cNvPr id="73" name="泪滴形 9"/>
            <p:cNvSpPr>
              <a:spLocks/>
            </p:cNvSpPr>
            <p:nvPr/>
          </p:nvSpPr>
          <p:spPr bwMode="auto">
            <a:xfrm rot="2700000">
              <a:off x="1966912" y="2286000"/>
              <a:ext cx="957263"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74" name="文本框 18"/>
            <p:cNvSpPr txBox="1">
              <a:spLocks noChangeArrowheads="1"/>
            </p:cNvSpPr>
            <p:nvPr/>
          </p:nvSpPr>
          <p:spPr bwMode="auto">
            <a:xfrm>
              <a:off x="2215761" y="2555977"/>
              <a:ext cx="657266" cy="430871"/>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99" dirty="0">
                  <a:solidFill>
                    <a:schemeClr val="bg1"/>
                  </a:solidFill>
                  <a:latin typeface="微软雅黑" panose="020B0503020204020204" pitchFamily="34" charset="-122"/>
                  <a:ea typeface="微软雅黑" panose="020B0503020204020204" pitchFamily="34" charset="-122"/>
                </a:rPr>
                <a:t>02</a:t>
              </a:r>
              <a:endParaRPr lang="zh-CN" altLang="en-US" sz="2199" dirty="0">
                <a:solidFill>
                  <a:schemeClr val="bg1"/>
                </a:solidFill>
                <a:latin typeface="微软雅黑" panose="020B0503020204020204" pitchFamily="34" charset="-122"/>
                <a:ea typeface="微软雅黑" panose="020B0503020204020204" pitchFamily="34" charset="-122"/>
              </a:endParaRPr>
            </a:p>
          </p:txBody>
        </p:sp>
        <p:sp>
          <p:nvSpPr>
            <p:cNvPr id="76" name="泪滴形 12"/>
            <p:cNvSpPr>
              <a:spLocks/>
            </p:cNvSpPr>
            <p:nvPr/>
          </p:nvSpPr>
          <p:spPr bwMode="auto">
            <a:xfrm rot="2700000">
              <a:off x="1966912" y="3543300"/>
              <a:ext cx="957263"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77" name="文本框 19"/>
            <p:cNvSpPr txBox="1">
              <a:spLocks noChangeArrowheads="1"/>
            </p:cNvSpPr>
            <p:nvPr/>
          </p:nvSpPr>
          <p:spPr bwMode="auto">
            <a:xfrm>
              <a:off x="2215761" y="3795886"/>
              <a:ext cx="657266" cy="430871"/>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99" dirty="0">
                  <a:solidFill>
                    <a:schemeClr val="bg1"/>
                  </a:solidFill>
                  <a:latin typeface="微软雅黑" panose="020B0503020204020204" pitchFamily="34" charset="-122"/>
                  <a:ea typeface="微软雅黑" panose="020B0503020204020204" pitchFamily="34" charset="-122"/>
                </a:rPr>
                <a:t>03</a:t>
              </a:r>
              <a:endParaRPr lang="zh-CN" altLang="en-US" sz="2199" dirty="0">
                <a:solidFill>
                  <a:schemeClr val="bg1"/>
                </a:solidFill>
                <a:latin typeface="微软雅黑" panose="020B0503020204020204" pitchFamily="34" charset="-122"/>
                <a:ea typeface="微软雅黑" panose="020B0503020204020204" pitchFamily="34" charset="-122"/>
              </a:endParaRPr>
            </a:p>
          </p:txBody>
        </p:sp>
      </p:grpSp>
      <p:sp>
        <p:nvSpPr>
          <p:cNvPr id="78" name="矩形 20"/>
          <p:cNvSpPr>
            <a:spLocks noChangeArrowheads="1"/>
          </p:cNvSpPr>
          <p:nvPr/>
        </p:nvSpPr>
        <p:spPr bwMode="auto">
          <a:xfrm>
            <a:off x="3567375" y="1516501"/>
            <a:ext cx="2047342" cy="282104"/>
          </a:xfrm>
          <a:prstGeom prst="rect">
            <a:avLst/>
          </a:prstGeom>
          <a:blipFill dpi="0" rotWithShape="1">
            <a:blip r:embed="rId3">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点击此处添加您的文字</a:t>
            </a:r>
          </a:p>
        </p:txBody>
      </p:sp>
      <p:sp>
        <p:nvSpPr>
          <p:cNvPr id="79" name="TextBox 10"/>
          <p:cNvSpPr txBox="1">
            <a:spLocks noChangeArrowheads="1"/>
          </p:cNvSpPr>
          <p:nvPr/>
        </p:nvSpPr>
        <p:spPr bwMode="auto">
          <a:xfrm>
            <a:off x="3476911" y="1819547"/>
            <a:ext cx="2943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80" name="矩形 22"/>
          <p:cNvSpPr>
            <a:spLocks noChangeArrowheads="1"/>
          </p:cNvSpPr>
          <p:nvPr/>
        </p:nvSpPr>
        <p:spPr bwMode="auto">
          <a:xfrm>
            <a:off x="3567375" y="2836560"/>
            <a:ext cx="2047342" cy="283295"/>
          </a:xfrm>
          <a:prstGeom prst="rect">
            <a:avLst/>
          </a:prstGeom>
          <a:blipFill dpi="0" rotWithShape="1">
            <a:blip r:embed="rId3">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点击此处添加您的文字</a:t>
            </a:r>
          </a:p>
        </p:txBody>
      </p:sp>
      <p:sp>
        <p:nvSpPr>
          <p:cNvPr id="81" name="TextBox 10"/>
          <p:cNvSpPr txBox="1">
            <a:spLocks noChangeArrowheads="1"/>
          </p:cNvSpPr>
          <p:nvPr/>
        </p:nvSpPr>
        <p:spPr bwMode="auto">
          <a:xfrm>
            <a:off x="3476911" y="3140796"/>
            <a:ext cx="2943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zh-CN" altLang="en-US" sz="9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82" name="矩形 24"/>
          <p:cNvSpPr>
            <a:spLocks noChangeArrowheads="1"/>
          </p:cNvSpPr>
          <p:nvPr/>
        </p:nvSpPr>
        <p:spPr bwMode="auto">
          <a:xfrm>
            <a:off x="3567375" y="4015679"/>
            <a:ext cx="2047342" cy="283295"/>
          </a:xfrm>
          <a:prstGeom prst="rect">
            <a:avLst/>
          </a:prstGeom>
          <a:blipFill dpi="0" rotWithShape="1">
            <a:blip r:embed="rId3">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点击此处添加您的文字</a:t>
            </a:r>
          </a:p>
        </p:txBody>
      </p:sp>
      <p:sp>
        <p:nvSpPr>
          <p:cNvPr id="83" name="TextBox 10"/>
          <p:cNvSpPr txBox="1">
            <a:spLocks noChangeArrowheads="1"/>
          </p:cNvSpPr>
          <p:nvPr/>
        </p:nvSpPr>
        <p:spPr bwMode="auto">
          <a:xfrm>
            <a:off x="3476911" y="4356108"/>
            <a:ext cx="2943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zh-CN" altLang="en-US" sz="9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20"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5">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pic>
        <p:nvPicPr>
          <p:cNvPr id="2" name="图片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02326" y="3497906"/>
            <a:ext cx="2797826" cy="2103834"/>
          </a:xfrm>
          <a:prstGeom prst="rect">
            <a:avLst/>
          </a:prstGeom>
        </p:spPr>
      </p:pic>
    </p:spTree>
    <p:extLst>
      <p:ext uri="{BB962C8B-B14F-4D97-AF65-F5344CB8AC3E}">
        <p14:creationId xmlns:p14="http://schemas.microsoft.com/office/powerpoint/2010/main" val="1598111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500" fill="hold"/>
                                        <p:tgtEl>
                                          <p:spTgt spid="78"/>
                                        </p:tgtEl>
                                        <p:attrNameLst>
                                          <p:attrName>ppt_x</p:attrName>
                                        </p:attrNameLst>
                                      </p:cBhvr>
                                      <p:tavLst>
                                        <p:tav tm="0">
                                          <p:val>
                                            <p:strVal val="1+#ppt_w/2"/>
                                          </p:val>
                                        </p:tav>
                                        <p:tav tm="100000">
                                          <p:val>
                                            <p:strVal val="#ppt_x"/>
                                          </p:val>
                                        </p:tav>
                                      </p:tavLst>
                                    </p:anim>
                                    <p:anim calcmode="lin" valueType="num">
                                      <p:cBhvr additive="base">
                                        <p:cTn id="53" dur="500" fill="hold"/>
                                        <p:tgtEl>
                                          <p:spTgt spid="7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1+#ppt_w/2"/>
                                          </p:val>
                                        </p:tav>
                                        <p:tav tm="100000">
                                          <p:val>
                                            <p:strVal val="#ppt_x"/>
                                          </p:val>
                                        </p:tav>
                                      </p:tavLst>
                                    </p:anim>
                                    <p:anim calcmode="lin" valueType="num">
                                      <p:cBhvr additive="base">
                                        <p:cTn id="57"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fill="hold"/>
                                        <p:tgtEl>
                                          <p:spTgt spid="80"/>
                                        </p:tgtEl>
                                        <p:attrNameLst>
                                          <p:attrName>ppt_x</p:attrName>
                                        </p:attrNameLst>
                                      </p:cBhvr>
                                      <p:tavLst>
                                        <p:tav tm="0">
                                          <p:val>
                                            <p:strVal val="1+#ppt_w/2"/>
                                          </p:val>
                                        </p:tav>
                                        <p:tav tm="100000">
                                          <p:val>
                                            <p:strVal val="#ppt_x"/>
                                          </p:val>
                                        </p:tav>
                                      </p:tavLst>
                                    </p:anim>
                                    <p:anim calcmode="lin" valueType="num">
                                      <p:cBhvr additive="base">
                                        <p:cTn id="63" dur="500" fill="hold"/>
                                        <p:tgtEl>
                                          <p:spTgt spid="80"/>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 calcmode="lin" valueType="num">
                                      <p:cBhvr additive="base">
                                        <p:cTn id="66" dur="500" fill="hold"/>
                                        <p:tgtEl>
                                          <p:spTgt spid="81"/>
                                        </p:tgtEl>
                                        <p:attrNameLst>
                                          <p:attrName>ppt_x</p:attrName>
                                        </p:attrNameLst>
                                      </p:cBhvr>
                                      <p:tavLst>
                                        <p:tav tm="0">
                                          <p:val>
                                            <p:strVal val="1+#ppt_w/2"/>
                                          </p:val>
                                        </p:tav>
                                        <p:tav tm="100000">
                                          <p:val>
                                            <p:strVal val="#ppt_x"/>
                                          </p:val>
                                        </p:tav>
                                      </p:tavLst>
                                    </p:anim>
                                    <p:anim calcmode="lin" valueType="num">
                                      <p:cBhvr additive="base">
                                        <p:cTn id="67"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2"/>
                                        </p:tgtEl>
                                        <p:attrNameLst>
                                          <p:attrName>style.visibility</p:attrName>
                                        </p:attrNameLst>
                                      </p:cBhvr>
                                      <p:to>
                                        <p:strVal val="visible"/>
                                      </p:to>
                                    </p:set>
                                    <p:anim calcmode="lin" valueType="num">
                                      <p:cBhvr additive="base">
                                        <p:cTn id="72" dur="500" fill="hold"/>
                                        <p:tgtEl>
                                          <p:spTgt spid="82"/>
                                        </p:tgtEl>
                                        <p:attrNameLst>
                                          <p:attrName>ppt_x</p:attrName>
                                        </p:attrNameLst>
                                      </p:cBhvr>
                                      <p:tavLst>
                                        <p:tav tm="0">
                                          <p:val>
                                            <p:strVal val="1+#ppt_w/2"/>
                                          </p:val>
                                        </p:tav>
                                        <p:tav tm="100000">
                                          <p:val>
                                            <p:strVal val="#ppt_x"/>
                                          </p:val>
                                        </p:tav>
                                      </p:tavLst>
                                    </p:anim>
                                    <p:anim calcmode="lin" valueType="num">
                                      <p:cBhvr additive="base">
                                        <p:cTn id="73" dur="500" fill="hold"/>
                                        <p:tgtEl>
                                          <p:spTgt spid="8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83"/>
                                        </p:tgtEl>
                                        <p:attrNameLst>
                                          <p:attrName>style.visibility</p:attrName>
                                        </p:attrNameLst>
                                      </p:cBhvr>
                                      <p:to>
                                        <p:strVal val="visible"/>
                                      </p:to>
                                    </p:set>
                                    <p:anim calcmode="lin" valueType="num">
                                      <p:cBhvr additive="base">
                                        <p:cTn id="76" dur="500" fill="hold"/>
                                        <p:tgtEl>
                                          <p:spTgt spid="83"/>
                                        </p:tgtEl>
                                        <p:attrNameLst>
                                          <p:attrName>ppt_x</p:attrName>
                                        </p:attrNameLst>
                                      </p:cBhvr>
                                      <p:tavLst>
                                        <p:tav tm="0">
                                          <p:val>
                                            <p:strVal val="1+#ppt_w/2"/>
                                          </p:val>
                                        </p:tav>
                                        <p:tav tm="100000">
                                          <p:val>
                                            <p:strVal val="#ppt_x"/>
                                          </p:val>
                                        </p:tav>
                                      </p:tavLst>
                                    </p:anim>
                                    <p:anim calcmode="lin" valueType="num">
                                      <p:cBhvr additive="base">
                                        <p:cTn id="77"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1000"/>
                                        <p:tgtEl>
                                          <p:spTgt spid="2"/>
                                        </p:tgtEl>
                                      </p:cBhvr>
                                    </p:animEffect>
                                    <p:anim calcmode="lin" valueType="num">
                                      <p:cBhvr>
                                        <p:cTn id="83" dur="1000" fill="hold"/>
                                        <p:tgtEl>
                                          <p:spTgt spid="2"/>
                                        </p:tgtEl>
                                        <p:attrNameLst>
                                          <p:attrName>ppt_x</p:attrName>
                                        </p:attrNameLst>
                                      </p:cBhvr>
                                      <p:tavLst>
                                        <p:tav tm="0">
                                          <p:val>
                                            <p:strVal val="#ppt_x"/>
                                          </p:val>
                                        </p:tav>
                                        <p:tav tm="100000">
                                          <p:val>
                                            <p:strVal val="#ppt_x"/>
                                          </p:val>
                                        </p:tav>
                                      </p:tavLst>
                                    </p:anim>
                                    <p:anim calcmode="lin" valueType="num">
                                      <p:cBhvr>
                                        <p:cTn id="8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animBg="1"/>
      <p:bldP spid="81" grpId="0"/>
      <p:bldP spid="82" grpId="0" animBg="1"/>
      <p:bldP spid="83" grpId="0"/>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1342688" y="1689042"/>
            <a:ext cx="1187823" cy="1187823"/>
            <a:chOff x="1057027" y="2420888"/>
            <a:chExt cx="864096" cy="864096"/>
          </a:xfrm>
          <a:blipFill dpi="0" rotWithShape="1">
            <a:blip r:embed="rId3">
              <a:extLst>
                <a:ext uri="{28A0092B-C50C-407E-A947-70E740481C1C}">
                  <a14:useLocalDpi xmlns:a14="http://schemas.microsoft.com/office/drawing/2010/main" val="0"/>
                </a:ext>
              </a:extLst>
            </a:blip>
            <a:srcRect/>
            <a:stretch>
              <a:fillRect/>
            </a:stretch>
          </a:blipFill>
        </p:grpSpPr>
        <p:sp>
          <p:nvSpPr>
            <p:cNvPr id="15" name="椭圆 14"/>
            <p:cNvSpPr/>
            <p:nvPr/>
          </p:nvSpPr>
          <p:spPr>
            <a:xfrm>
              <a:off x="1057027" y="2420888"/>
              <a:ext cx="864096" cy="864096"/>
            </a:xfrm>
            <a:prstGeom prst="ellipse">
              <a:avLst/>
            </a:prstGeom>
            <a:grp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6" name="椭圆 15"/>
            <p:cNvSpPr/>
            <p:nvPr/>
          </p:nvSpPr>
          <p:spPr>
            <a:xfrm>
              <a:off x="1097531" y="2461084"/>
              <a:ext cx="783704" cy="783704"/>
            </a:xfrm>
            <a:prstGeom prst="ellipse">
              <a:avLst/>
            </a:prstGeom>
            <a:grp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19" name="文本框 9"/>
          <p:cNvSpPr txBox="1"/>
          <p:nvPr/>
        </p:nvSpPr>
        <p:spPr>
          <a:xfrm>
            <a:off x="1550617" y="2141606"/>
            <a:ext cx="755887" cy="282757"/>
          </a:xfrm>
          <a:prstGeom prst="rect">
            <a:avLst/>
          </a:prstGeom>
          <a:noFill/>
          <a:ln>
            <a:noFill/>
          </a:ln>
        </p:spPr>
        <p:txBody>
          <a:bodyPr wrap="square" lIns="51422" tIns="25711" rIns="51422" bIns="25711" rtlCol="0">
            <a:spAutoFit/>
          </a:bodyPr>
          <a:lstStyle/>
          <a:p>
            <a:pPr marL="0" lvl="1" algn="ctr"/>
            <a:r>
              <a:rPr lang="en-US" altLang="zh-CN" sz="1500" dirty="0">
                <a:solidFill>
                  <a:schemeClr val="bg1"/>
                </a:solidFill>
                <a:latin typeface="方正兰亭黑简体" panose="02000000000000000000" pitchFamily="2" charset="-122"/>
                <a:ea typeface="方正兰亭黑简体" panose="02000000000000000000" pitchFamily="2" charset="-122"/>
              </a:rPr>
              <a:t>50%</a:t>
            </a:r>
            <a:endParaRPr lang="zh-CN" altLang="en-US" sz="1500" dirty="0">
              <a:solidFill>
                <a:schemeClr val="bg1"/>
              </a:solidFill>
              <a:latin typeface="方正兰亭黑简体" panose="02000000000000000000" pitchFamily="2" charset="-122"/>
              <a:ea typeface="方正兰亭黑简体" panose="02000000000000000000" pitchFamily="2" charset="-122"/>
            </a:endParaRPr>
          </a:p>
        </p:txBody>
      </p:sp>
      <p:grpSp>
        <p:nvGrpSpPr>
          <p:cNvPr id="20" name="组合 19"/>
          <p:cNvGrpSpPr/>
          <p:nvPr/>
        </p:nvGrpSpPr>
        <p:grpSpPr>
          <a:xfrm>
            <a:off x="2630456" y="1663340"/>
            <a:ext cx="193989" cy="174903"/>
            <a:chOff x="3720691" y="2824413"/>
            <a:chExt cx="1341120" cy="1209172"/>
          </a:xfrm>
          <a:blipFill dpi="0" rotWithShape="1">
            <a:blip r:embed="rId4">
              <a:extLst>
                <a:ext uri="{28A0092B-C50C-407E-A947-70E740481C1C}">
                  <a14:useLocalDpi xmlns:a14="http://schemas.microsoft.com/office/drawing/2010/main" val="0"/>
                </a:ext>
              </a:extLst>
            </a:blip>
            <a:srcRect/>
            <a:stretch>
              <a:fillRect/>
            </a:stretch>
          </a:blipFill>
        </p:grpSpPr>
        <p:sp>
          <p:nvSpPr>
            <p:cNvPr id="21"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sp>
          <p:nvSpPr>
            <p:cNvPr id="22"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grpSp>
      <p:sp>
        <p:nvSpPr>
          <p:cNvPr id="24" name="矩形 47"/>
          <p:cNvSpPr>
            <a:spLocks noChangeArrowheads="1"/>
          </p:cNvSpPr>
          <p:nvPr/>
        </p:nvSpPr>
        <p:spPr bwMode="auto">
          <a:xfrm>
            <a:off x="2692091" y="2097482"/>
            <a:ext cx="2098042" cy="4570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在此录入上述图表的描述明，在此录入上述图表的描述说</a:t>
            </a:r>
            <a:r>
              <a:rPr lang="zh-CN" altLang="en-US" sz="1050" dirty="0">
                <a:solidFill>
                  <a:schemeClr val="bg1">
                    <a:lumMod val="50000"/>
                  </a:schemeClr>
                </a:solidFill>
                <a:sym typeface="微软雅黑" pitchFamily="34" charset="-122"/>
              </a:rPr>
              <a:t>。</a:t>
            </a:r>
          </a:p>
        </p:txBody>
      </p:sp>
      <p:grpSp>
        <p:nvGrpSpPr>
          <p:cNvPr id="25" name="组合 24"/>
          <p:cNvGrpSpPr/>
          <p:nvPr/>
        </p:nvGrpSpPr>
        <p:grpSpPr>
          <a:xfrm>
            <a:off x="4943963" y="1665067"/>
            <a:ext cx="1187823" cy="1187823"/>
            <a:chOff x="1057027" y="2420888"/>
            <a:chExt cx="864096" cy="864096"/>
          </a:xfrm>
          <a:blipFill dpi="0" rotWithShape="1">
            <a:blip r:embed="rId5">
              <a:extLst>
                <a:ext uri="{28A0092B-C50C-407E-A947-70E740481C1C}">
                  <a14:useLocalDpi xmlns:a14="http://schemas.microsoft.com/office/drawing/2010/main" val="0"/>
                </a:ext>
              </a:extLst>
            </a:blip>
            <a:srcRect/>
            <a:stretch>
              <a:fillRect/>
            </a:stretch>
          </a:blipFill>
        </p:grpSpPr>
        <p:sp>
          <p:nvSpPr>
            <p:cNvPr id="26" name="椭圆 25"/>
            <p:cNvSpPr/>
            <p:nvPr/>
          </p:nvSpPr>
          <p:spPr>
            <a:xfrm>
              <a:off x="1057027" y="2420888"/>
              <a:ext cx="864096" cy="864096"/>
            </a:xfrm>
            <a:prstGeom prst="ellipse">
              <a:avLst/>
            </a:prstGeom>
            <a:grp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7" name="椭圆 26"/>
            <p:cNvSpPr/>
            <p:nvPr/>
          </p:nvSpPr>
          <p:spPr>
            <a:xfrm>
              <a:off x="1097531" y="2461084"/>
              <a:ext cx="783704" cy="783704"/>
            </a:xfrm>
            <a:prstGeom prst="ellipse">
              <a:avLst/>
            </a:prstGeom>
            <a:grp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0" name="文本框 9"/>
          <p:cNvSpPr txBox="1"/>
          <p:nvPr/>
        </p:nvSpPr>
        <p:spPr>
          <a:xfrm>
            <a:off x="5162096" y="2142869"/>
            <a:ext cx="755887" cy="282757"/>
          </a:xfrm>
          <a:prstGeom prst="rect">
            <a:avLst/>
          </a:prstGeom>
          <a:noFill/>
          <a:ln>
            <a:noFill/>
          </a:ln>
        </p:spPr>
        <p:txBody>
          <a:bodyPr wrap="square" lIns="51422" tIns="25711" rIns="51422" bIns="25711" rtlCol="0">
            <a:spAutoFit/>
          </a:bodyPr>
          <a:lstStyle/>
          <a:p>
            <a:pPr marL="0" lvl="1" algn="ctr"/>
            <a:r>
              <a:rPr lang="en-US" altLang="zh-CN" sz="1500" dirty="0">
                <a:solidFill>
                  <a:schemeClr val="bg1"/>
                </a:solidFill>
                <a:latin typeface="方正兰亭黑简体" panose="02000000000000000000" pitchFamily="2" charset="-122"/>
                <a:ea typeface="方正兰亭黑简体" panose="02000000000000000000" pitchFamily="2" charset="-122"/>
              </a:rPr>
              <a:t>60%</a:t>
            </a:r>
            <a:endParaRPr lang="zh-CN" altLang="en-US" sz="1500" dirty="0">
              <a:solidFill>
                <a:schemeClr val="bg1"/>
              </a:solidFill>
              <a:latin typeface="方正兰亭黑简体" panose="02000000000000000000" pitchFamily="2" charset="-122"/>
              <a:ea typeface="方正兰亭黑简体" panose="02000000000000000000" pitchFamily="2" charset="-122"/>
            </a:endParaRPr>
          </a:p>
        </p:txBody>
      </p:sp>
      <p:grpSp>
        <p:nvGrpSpPr>
          <p:cNvPr id="31" name="组合 30"/>
          <p:cNvGrpSpPr/>
          <p:nvPr/>
        </p:nvGrpSpPr>
        <p:grpSpPr>
          <a:xfrm>
            <a:off x="6241935" y="1669214"/>
            <a:ext cx="193989" cy="174903"/>
            <a:chOff x="3720691" y="2824413"/>
            <a:chExt cx="1341120" cy="1209172"/>
          </a:xfrm>
          <a:blipFill dpi="0" rotWithShape="1">
            <a:blip r:embed="rId4">
              <a:extLst>
                <a:ext uri="{28A0092B-C50C-407E-A947-70E740481C1C}">
                  <a14:useLocalDpi xmlns:a14="http://schemas.microsoft.com/office/drawing/2010/main" val="0"/>
                </a:ext>
              </a:extLst>
            </a:blip>
            <a:srcRect/>
            <a:stretch>
              <a:fillRect/>
            </a:stretch>
          </a:blipFill>
        </p:grpSpPr>
        <p:sp>
          <p:nvSpPr>
            <p:cNvPr id="3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sp>
          <p:nvSpPr>
            <p:cNvPr id="3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grpSp>
      <p:sp>
        <p:nvSpPr>
          <p:cNvPr id="35" name="矩形 47"/>
          <p:cNvSpPr>
            <a:spLocks noChangeArrowheads="1"/>
          </p:cNvSpPr>
          <p:nvPr/>
        </p:nvSpPr>
        <p:spPr bwMode="auto">
          <a:xfrm>
            <a:off x="6303571" y="2098744"/>
            <a:ext cx="2098042" cy="4570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在此录入上述图表的描述明，在此录入上述图表的描述</a:t>
            </a:r>
            <a:r>
              <a:rPr lang="zh-CN" altLang="en-US" sz="1050" dirty="0">
                <a:solidFill>
                  <a:schemeClr val="bg1">
                    <a:lumMod val="50000"/>
                  </a:schemeClr>
                </a:solidFill>
                <a:sym typeface="微软雅黑" pitchFamily="34" charset="-122"/>
              </a:rPr>
              <a:t>说。</a:t>
            </a:r>
          </a:p>
        </p:txBody>
      </p:sp>
      <p:grpSp>
        <p:nvGrpSpPr>
          <p:cNvPr id="36" name="组合 35"/>
          <p:cNvGrpSpPr/>
          <p:nvPr/>
        </p:nvGrpSpPr>
        <p:grpSpPr>
          <a:xfrm>
            <a:off x="3438169" y="3343891"/>
            <a:ext cx="1187823" cy="1187823"/>
            <a:chOff x="1057027" y="2420888"/>
            <a:chExt cx="864096" cy="864096"/>
          </a:xfrm>
          <a:blipFill dpi="0" rotWithShape="1">
            <a:blip r:embed="rId4">
              <a:extLst>
                <a:ext uri="{28A0092B-C50C-407E-A947-70E740481C1C}">
                  <a14:useLocalDpi xmlns:a14="http://schemas.microsoft.com/office/drawing/2010/main" val="0"/>
                </a:ext>
              </a:extLst>
            </a:blip>
            <a:srcRect/>
            <a:stretch>
              <a:fillRect/>
            </a:stretch>
          </a:blipFill>
        </p:grpSpPr>
        <p:sp>
          <p:nvSpPr>
            <p:cNvPr id="37" name="椭圆 36"/>
            <p:cNvSpPr/>
            <p:nvPr/>
          </p:nvSpPr>
          <p:spPr>
            <a:xfrm>
              <a:off x="1057027" y="2420888"/>
              <a:ext cx="864096" cy="864096"/>
            </a:xfrm>
            <a:prstGeom prst="ellipse">
              <a:avLst/>
            </a:prstGeom>
            <a:grp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椭圆 37"/>
            <p:cNvSpPr/>
            <p:nvPr/>
          </p:nvSpPr>
          <p:spPr>
            <a:xfrm>
              <a:off x="1097531" y="2461084"/>
              <a:ext cx="783704" cy="783704"/>
            </a:xfrm>
            <a:prstGeom prst="ellipse">
              <a:avLst/>
            </a:prstGeom>
            <a:grp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1" name="文本框 9"/>
          <p:cNvSpPr txBox="1"/>
          <p:nvPr/>
        </p:nvSpPr>
        <p:spPr>
          <a:xfrm>
            <a:off x="3656303" y="3817083"/>
            <a:ext cx="755887" cy="282757"/>
          </a:xfrm>
          <a:prstGeom prst="rect">
            <a:avLst/>
          </a:prstGeom>
          <a:noFill/>
          <a:ln>
            <a:noFill/>
          </a:ln>
        </p:spPr>
        <p:txBody>
          <a:bodyPr wrap="square" lIns="51422" tIns="25711" rIns="51422" bIns="25711" rtlCol="0">
            <a:spAutoFit/>
          </a:bodyPr>
          <a:lstStyle/>
          <a:p>
            <a:pPr marL="0" lvl="1" algn="ctr"/>
            <a:r>
              <a:rPr lang="en-US" altLang="zh-CN" sz="1500" dirty="0">
                <a:solidFill>
                  <a:schemeClr val="bg1"/>
                </a:solidFill>
                <a:latin typeface="方正兰亭黑简体" panose="02000000000000000000" pitchFamily="2" charset="-122"/>
                <a:ea typeface="方正兰亭黑简体" panose="02000000000000000000" pitchFamily="2" charset="-122"/>
              </a:rPr>
              <a:t>90%</a:t>
            </a:r>
            <a:endParaRPr lang="zh-CN" altLang="en-US" sz="1500" dirty="0">
              <a:solidFill>
                <a:schemeClr val="bg1"/>
              </a:solidFill>
              <a:latin typeface="方正兰亭黑简体" panose="02000000000000000000" pitchFamily="2" charset="-122"/>
              <a:ea typeface="方正兰亭黑简体" panose="02000000000000000000" pitchFamily="2" charset="-122"/>
            </a:endParaRPr>
          </a:p>
        </p:txBody>
      </p:sp>
      <p:grpSp>
        <p:nvGrpSpPr>
          <p:cNvPr id="42" name="组合 41"/>
          <p:cNvGrpSpPr/>
          <p:nvPr/>
        </p:nvGrpSpPr>
        <p:grpSpPr>
          <a:xfrm>
            <a:off x="4736141" y="3343428"/>
            <a:ext cx="193989" cy="174903"/>
            <a:chOff x="3720691" y="2824413"/>
            <a:chExt cx="1341120" cy="1209172"/>
          </a:xfrm>
          <a:blipFill dpi="0" rotWithShape="1">
            <a:blip r:embed="rId4">
              <a:extLst>
                <a:ext uri="{28A0092B-C50C-407E-A947-70E740481C1C}">
                  <a14:useLocalDpi xmlns:a14="http://schemas.microsoft.com/office/drawing/2010/main" val="0"/>
                </a:ext>
              </a:extLst>
            </a:blip>
            <a:srcRect/>
            <a:stretch>
              <a:fillRect/>
            </a:stretch>
          </a:blipFill>
        </p:grpSpPr>
        <p:sp>
          <p:nvSpPr>
            <p:cNvPr id="4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sp>
          <p:nvSpPr>
            <p:cNvPr id="44"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latin typeface="方正兰亭黑简体" panose="02000000000000000000" pitchFamily="2" charset="-122"/>
                <a:ea typeface="方正兰亭黑简体" panose="02000000000000000000" pitchFamily="2" charset="-122"/>
              </a:endParaRPr>
            </a:p>
          </p:txBody>
        </p:sp>
      </p:grpSp>
      <p:sp>
        <p:nvSpPr>
          <p:cNvPr id="46" name="矩形 47"/>
          <p:cNvSpPr>
            <a:spLocks noChangeArrowheads="1"/>
          </p:cNvSpPr>
          <p:nvPr/>
        </p:nvSpPr>
        <p:spPr bwMode="auto">
          <a:xfrm>
            <a:off x="4797777" y="3772958"/>
            <a:ext cx="2098042" cy="4570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在此录入上述图表的描述明，在此录入上述图表的描述说</a:t>
            </a:r>
            <a:r>
              <a:rPr lang="zh-CN" altLang="en-US" sz="1050" dirty="0">
                <a:solidFill>
                  <a:schemeClr val="bg1">
                    <a:lumMod val="50000"/>
                  </a:schemeClr>
                </a:solidFill>
                <a:sym typeface="微软雅黑" pitchFamily="34" charset="-122"/>
              </a:rPr>
              <a:t>。</a:t>
            </a:r>
          </a:p>
        </p:txBody>
      </p:sp>
      <p:grpSp>
        <p:nvGrpSpPr>
          <p:cNvPr id="47" name="组合 46"/>
          <p:cNvGrpSpPr/>
          <p:nvPr/>
        </p:nvGrpSpPr>
        <p:grpSpPr>
          <a:xfrm>
            <a:off x="4248048" y="3205081"/>
            <a:ext cx="208734" cy="138347"/>
            <a:chOff x="9482595" y="2565731"/>
            <a:chExt cx="278384" cy="184511"/>
          </a:xfrm>
          <a:blipFill dpi="0" rotWithShape="1">
            <a:blip r:embed="rId4">
              <a:extLst>
                <a:ext uri="{28A0092B-C50C-407E-A947-70E740481C1C}">
                  <a14:useLocalDpi xmlns:a14="http://schemas.microsoft.com/office/drawing/2010/main" val="0"/>
                </a:ext>
              </a:extLst>
            </a:blip>
            <a:srcRect/>
            <a:stretch>
              <a:fillRect/>
            </a:stretch>
          </a:blipFill>
        </p:grpSpPr>
        <p:sp>
          <p:nvSpPr>
            <p:cNvPr id="48" name="椭圆 47"/>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 name="椭圆 48"/>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29"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6">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4"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pic>
        <p:nvPicPr>
          <p:cNvPr id="2" name="图片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777" y="2693313"/>
            <a:ext cx="2616314" cy="2616314"/>
          </a:xfrm>
          <a:prstGeom prst="rect">
            <a:avLst/>
          </a:prstGeom>
        </p:spPr>
      </p:pic>
    </p:spTree>
    <p:extLst>
      <p:ext uri="{BB962C8B-B14F-4D97-AF65-F5344CB8AC3E}">
        <p14:creationId xmlns:p14="http://schemas.microsoft.com/office/powerpoint/2010/main" val="114714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80">
                                          <p:stCondLst>
                                            <p:cond delay="0"/>
                                          </p:stCondLst>
                                        </p:cTn>
                                        <p:tgtEl>
                                          <p:spTgt spid="34"/>
                                        </p:tgtEl>
                                      </p:cBhvr>
                                    </p:animEffect>
                                    <p:anim calcmode="lin" valueType="num">
                                      <p:cBhvr>
                                        <p:cTn id="2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9" dur="26">
                                          <p:stCondLst>
                                            <p:cond delay="650"/>
                                          </p:stCondLst>
                                        </p:cTn>
                                        <p:tgtEl>
                                          <p:spTgt spid="34"/>
                                        </p:tgtEl>
                                      </p:cBhvr>
                                      <p:to x="100000" y="60000"/>
                                    </p:animScale>
                                    <p:animScale>
                                      <p:cBhvr>
                                        <p:cTn id="30" dur="166" decel="50000">
                                          <p:stCondLst>
                                            <p:cond delay="676"/>
                                          </p:stCondLst>
                                        </p:cTn>
                                        <p:tgtEl>
                                          <p:spTgt spid="34"/>
                                        </p:tgtEl>
                                      </p:cBhvr>
                                      <p:to x="100000" y="100000"/>
                                    </p:animScale>
                                    <p:animScale>
                                      <p:cBhvr>
                                        <p:cTn id="31" dur="26">
                                          <p:stCondLst>
                                            <p:cond delay="1312"/>
                                          </p:stCondLst>
                                        </p:cTn>
                                        <p:tgtEl>
                                          <p:spTgt spid="34"/>
                                        </p:tgtEl>
                                      </p:cBhvr>
                                      <p:to x="100000" y="80000"/>
                                    </p:animScale>
                                    <p:animScale>
                                      <p:cBhvr>
                                        <p:cTn id="32" dur="166" decel="50000">
                                          <p:stCondLst>
                                            <p:cond delay="1338"/>
                                          </p:stCondLst>
                                        </p:cTn>
                                        <p:tgtEl>
                                          <p:spTgt spid="34"/>
                                        </p:tgtEl>
                                      </p:cBhvr>
                                      <p:to x="100000" y="100000"/>
                                    </p:animScale>
                                    <p:animScale>
                                      <p:cBhvr>
                                        <p:cTn id="33" dur="26">
                                          <p:stCondLst>
                                            <p:cond delay="1642"/>
                                          </p:stCondLst>
                                        </p:cTn>
                                        <p:tgtEl>
                                          <p:spTgt spid="34"/>
                                        </p:tgtEl>
                                      </p:cBhvr>
                                      <p:to x="100000" y="90000"/>
                                    </p:animScale>
                                    <p:animScale>
                                      <p:cBhvr>
                                        <p:cTn id="34" dur="166" decel="50000">
                                          <p:stCondLst>
                                            <p:cond delay="1668"/>
                                          </p:stCondLst>
                                        </p:cTn>
                                        <p:tgtEl>
                                          <p:spTgt spid="34"/>
                                        </p:tgtEl>
                                      </p:cBhvr>
                                      <p:to x="100000" y="100000"/>
                                    </p:animScale>
                                    <p:animScale>
                                      <p:cBhvr>
                                        <p:cTn id="35" dur="26">
                                          <p:stCondLst>
                                            <p:cond delay="1808"/>
                                          </p:stCondLst>
                                        </p:cTn>
                                        <p:tgtEl>
                                          <p:spTgt spid="34"/>
                                        </p:tgtEl>
                                      </p:cBhvr>
                                      <p:to x="100000" y="95000"/>
                                    </p:animScale>
                                    <p:animScale>
                                      <p:cBhvr>
                                        <p:cTn id="36" dur="166" decel="50000">
                                          <p:stCondLst>
                                            <p:cond delay="1834"/>
                                          </p:stCondLst>
                                        </p:cTn>
                                        <p:tgtEl>
                                          <p:spTgt spid="34"/>
                                        </p:tgtEl>
                                      </p:cBhvr>
                                      <p:to x="100000" y="100000"/>
                                    </p:animScale>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42" presetClass="entr" presetSubtype="0" fill="hold" nodeType="withEffect">
                                  <p:stCondLst>
                                    <p:cond delay="125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2" presetClass="entr" presetSubtype="4" fill="hold" grpId="0" nodeType="withEffect">
                                  <p:stCondLst>
                                    <p:cond delay="175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par>
                          <p:cTn id="56" fill="hold">
                            <p:stCondLst>
                              <p:cond delay="425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2" presetClass="entr" presetSubtype="8"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0-#ppt_w/2"/>
                                          </p:val>
                                        </p:tav>
                                        <p:tav tm="100000">
                                          <p:val>
                                            <p:strVal val="#ppt_x"/>
                                          </p:val>
                                        </p:tav>
                                      </p:tavLst>
                                    </p:anim>
                                    <p:anim calcmode="lin" valueType="num">
                                      <p:cBhvr additive="base">
                                        <p:cTn id="65" dur="500" fill="hold"/>
                                        <p:tgtEl>
                                          <p:spTgt spid="30"/>
                                        </p:tgtEl>
                                        <p:attrNameLst>
                                          <p:attrName>ppt_y</p:attrName>
                                        </p:attrNameLst>
                                      </p:cBhvr>
                                      <p:tavLst>
                                        <p:tav tm="0">
                                          <p:val>
                                            <p:strVal val="#ppt_y"/>
                                          </p:val>
                                        </p:tav>
                                        <p:tav tm="100000">
                                          <p:val>
                                            <p:strVal val="#ppt_y"/>
                                          </p:val>
                                        </p:tav>
                                      </p:tavLst>
                                    </p:anim>
                                  </p:childTnLst>
                                </p:cTn>
                              </p:par>
                              <p:par>
                                <p:cTn id="66" presetID="42" presetClass="entr" presetSubtype="0" fill="hold" nodeType="withEffect">
                                  <p:stCondLst>
                                    <p:cond delay="125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2" presetClass="entr" presetSubtype="4" fill="hold" grpId="0" nodeType="withEffect">
                                  <p:stCondLst>
                                    <p:cond delay="175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2" presetClass="entr" presetSubtype="8"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0-#ppt_w/2"/>
                                          </p:val>
                                        </p:tav>
                                        <p:tav tm="100000">
                                          <p:val>
                                            <p:strVal val="#ppt_x"/>
                                          </p:val>
                                        </p:tav>
                                      </p:tavLst>
                                    </p:anim>
                                    <p:anim calcmode="lin" valueType="num">
                                      <p:cBhvr additive="base">
                                        <p:cTn id="84" dur="500" fill="hold"/>
                                        <p:tgtEl>
                                          <p:spTgt spid="41"/>
                                        </p:tgtEl>
                                        <p:attrNameLst>
                                          <p:attrName>ppt_y</p:attrName>
                                        </p:attrNameLst>
                                      </p:cBhvr>
                                      <p:tavLst>
                                        <p:tav tm="0">
                                          <p:val>
                                            <p:strVal val="#ppt_y"/>
                                          </p:val>
                                        </p:tav>
                                        <p:tav tm="100000">
                                          <p:val>
                                            <p:strVal val="#ppt_y"/>
                                          </p:val>
                                        </p:tav>
                                      </p:tavLst>
                                    </p:anim>
                                  </p:childTnLst>
                                </p:cTn>
                              </p:par>
                              <p:par>
                                <p:cTn id="85" presetID="42" presetClass="entr" presetSubtype="0" fill="hold" nodeType="withEffect">
                                  <p:stCondLst>
                                    <p:cond delay="125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1000"/>
                                        <p:tgtEl>
                                          <p:spTgt spid="42"/>
                                        </p:tgtEl>
                                      </p:cBhvr>
                                    </p:animEffect>
                                    <p:anim calcmode="lin" valueType="num">
                                      <p:cBhvr>
                                        <p:cTn id="88" dur="1000" fill="hold"/>
                                        <p:tgtEl>
                                          <p:spTgt spid="42"/>
                                        </p:tgtEl>
                                        <p:attrNameLst>
                                          <p:attrName>ppt_x</p:attrName>
                                        </p:attrNameLst>
                                      </p:cBhvr>
                                      <p:tavLst>
                                        <p:tav tm="0">
                                          <p:val>
                                            <p:strVal val="#ppt_x"/>
                                          </p:val>
                                        </p:tav>
                                        <p:tav tm="100000">
                                          <p:val>
                                            <p:strVal val="#ppt_x"/>
                                          </p:val>
                                        </p:tav>
                                      </p:tavLst>
                                    </p:anim>
                                    <p:anim calcmode="lin" valueType="num">
                                      <p:cBhvr>
                                        <p:cTn id="89" dur="1000" fill="hold"/>
                                        <p:tgtEl>
                                          <p:spTgt spid="42"/>
                                        </p:tgtEl>
                                        <p:attrNameLst>
                                          <p:attrName>ppt_y</p:attrName>
                                        </p:attrNameLst>
                                      </p:cBhvr>
                                      <p:tavLst>
                                        <p:tav tm="0">
                                          <p:val>
                                            <p:strVal val="#ppt_y+.1"/>
                                          </p:val>
                                        </p:tav>
                                        <p:tav tm="100000">
                                          <p:val>
                                            <p:strVal val="#ppt_y"/>
                                          </p:val>
                                        </p:tav>
                                      </p:tavLst>
                                    </p:anim>
                                  </p:childTnLst>
                                </p:cTn>
                              </p:par>
                              <p:par>
                                <p:cTn id="90" presetID="2" presetClass="entr" presetSubtype="4" fill="hold" grpId="0" nodeType="withEffect">
                                  <p:stCondLst>
                                    <p:cond delay="1750"/>
                                  </p:stCondLst>
                                  <p:childTnLst>
                                    <p:set>
                                      <p:cBhvr>
                                        <p:cTn id="91" dur="1" fill="hold">
                                          <p:stCondLst>
                                            <p:cond delay="0"/>
                                          </p:stCondLst>
                                        </p:cTn>
                                        <p:tgtEl>
                                          <p:spTgt spid="46"/>
                                        </p:tgtEl>
                                        <p:attrNameLst>
                                          <p:attrName>style.visibility</p:attrName>
                                        </p:attrNameLst>
                                      </p:cBhvr>
                                      <p:to>
                                        <p:strVal val="visible"/>
                                      </p:to>
                                    </p:set>
                                    <p:anim calcmode="lin" valueType="num">
                                      <p:cBhvr additive="base">
                                        <p:cTn id="92" dur="500" fill="hold"/>
                                        <p:tgtEl>
                                          <p:spTgt spid="46"/>
                                        </p:tgtEl>
                                        <p:attrNameLst>
                                          <p:attrName>ppt_x</p:attrName>
                                        </p:attrNameLst>
                                      </p:cBhvr>
                                      <p:tavLst>
                                        <p:tav tm="0">
                                          <p:val>
                                            <p:strVal val="#ppt_x"/>
                                          </p:val>
                                        </p:tav>
                                        <p:tav tm="100000">
                                          <p:val>
                                            <p:strVal val="#ppt_x"/>
                                          </p:val>
                                        </p:tav>
                                      </p:tavLst>
                                    </p:anim>
                                    <p:anim calcmode="lin" valueType="num">
                                      <p:cBhvr additive="base">
                                        <p:cTn id="93" dur="500" fill="hold"/>
                                        <p:tgtEl>
                                          <p:spTgt spid="46"/>
                                        </p:tgtEl>
                                        <p:attrNameLst>
                                          <p:attrName>ppt_y</p:attrName>
                                        </p:attrNameLst>
                                      </p:cBhvr>
                                      <p:tavLst>
                                        <p:tav tm="0">
                                          <p:val>
                                            <p:strVal val="1+#ppt_h/2"/>
                                          </p:val>
                                        </p:tav>
                                        <p:tav tm="100000">
                                          <p:val>
                                            <p:strVal val="#ppt_y"/>
                                          </p:val>
                                        </p:tav>
                                      </p:tavLst>
                                    </p:anim>
                                  </p:childTnLst>
                                </p:cTn>
                              </p:par>
                            </p:childTnLst>
                          </p:cTn>
                        </p:par>
                        <p:par>
                          <p:cTn id="94" fill="hold">
                            <p:stCondLst>
                              <p:cond delay="8750"/>
                            </p:stCondLst>
                            <p:childTnLst>
                              <p:par>
                                <p:cTn id="95" presetID="42" presetClass="entr" presetSubtype="0"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fade">
                                      <p:cBhvr>
                                        <p:cTn id="104" dur="1000"/>
                                        <p:tgtEl>
                                          <p:spTgt spid="2"/>
                                        </p:tgtEl>
                                      </p:cBhvr>
                                    </p:animEffect>
                                    <p:anim calcmode="lin" valueType="num">
                                      <p:cBhvr>
                                        <p:cTn id="105" dur="1000" fill="hold"/>
                                        <p:tgtEl>
                                          <p:spTgt spid="2"/>
                                        </p:tgtEl>
                                        <p:attrNameLst>
                                          <p:attrName>ppt_x</p:attrName>
                                        </p:attrNameLst>
                                      </p:cBhvr>
                                      <p:tavLst>
                                        <p:tav tm="0">
                                          <p:val>
                                            <p:strVal val="#ppt_x"/>
                                          </p:val>
                                        </p:tav>
                                        <p:tav tm="100000">
                                          <p:val>
                                            <p:strVal val="#ppt_x"/>
                                          </p:val>
                                        </p:tav>
                                      </p:tavLst>
                                    </p:anim>
                                    <p:anim calcmode="lin" valueType="num">
                                      <p:cBhvr>
                                        <p:cTn id="10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30" grpId="0"/>
      <p:bldP spid="35" grpId="0"/>
      <p:bldP spid="41" grpId="0"/>
      <p:bldP spid="46" grpId="0"/>
      <p:bldP spid="29"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366197" y="1705703"/>
            <a:ext cx="761747" cy="323165"/>
          </a:xfrm>
          <a:prstGeom prst="rect">
            <a:avLst/>
          </a:prstGeom>
          <a:noFill/>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预见性</a:t>
            </a:r>
          </a:p>
        </p:txBody>
      </p:sp>
      <p:sp>
        <p:nvSpPr>
          <p:cNvPr id="6" name="TextBox 5"/>
          <p:cNvSpPr txBox="1"/>
          <p:nvPr/>
        </p:nvSpPr>
        <p:spPr>
          <a:xfrm>
            <a:off x="3897264" y="3312701"/>
            <a:ext cx="761747" cy="323165"/>
          </a:xfrm>
          <a:prstGeom prst="rect">
            <a:avLst/>
          </a:prstGeom>
          <a:noFill/>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适应性</a:t>
            </a:r>
          </a:p>
        </p:txBody>
      </p:sp>
      <p:sp>
        <p:nvSpPr>
          <p:cNvPr id="7" name="TextBox 6"/>
          <p:cNvSpPr txBox="1"/>
          <p:nvPr/>
        </p:nvSpPr>
        <p:spPr>
          <a:xfrm>
            <a:off x="5139767" y="2851157"/>
            <a:ext cx="761747" cy="323165"/>
          </a:xfrm>
          <a:prstGeom prst="rect">
            <a:avLst/>
          </a:prstGeom>
          <a:noFill/>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及时性</a:t>
            </a:r>
          </a:p>
        </p:txBody>
      </p:sp>
      <p:sp>
        <p:nvSpPr>
          <p:cNvPr id="8" name="TextBox 7"/>
          <p:cNvSpPr txBox="1"/>
          <p:nvPr/>
        </p:nvSpPr>
        <p:spPr>
          <a:xfrm>
            <a:off x="4782071" y="1936214"/>
            <a:ext cx="761747" cy="323165"/>
          </a:xfrm>
          <a:prstGeom prst="rect">
            <a:avLst/>
          </a:prstGeom>
          <a:noFill/>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真实性</a:t>
            </a:r>
          </a:p>
        </p:txBody>
      </p:sp>
      <p:sp>
        <p:nvSpPr>
          <p:cNvPr id="9" name="TextBox 8"/>
          <p:cNvSpPr txBox="1"/>
          <p:nvPr/>
        </p:nvSpPr>
        <p:spPr>
          <a:xfrm>
            <a:off x="3308734" y="2507596"/>
            <a:ext cx="761747" cy="323165"/>
          </a:xfrm>
          <a:prstGeom prst="rect">
            <a:avLst/>
          </a:prstGeom>
          <a:noFill/>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有效性</a:t>
            </a:r>
          </a:p>
        </p:txBody>
      </p:sp>
      <p:sp>
        <p:nvSpPr>
          <p:cNvPr id="13" name="椭圆 12"/>
          <p:cNvSpPr/>
          <p:nvPr/>
        </p:nvSpPr>
        <p:spPr>
          <a:xfrm>
            <a:off x="3298812" y="2865494"/>
            <a:ext cx="597210" cy="59721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4" name="椭圆 13"/>
          <p:cNvSpPr/>
          <p:nvPr/>
        </p:nvSpPr>
        <p:spPr>
          <a:xfrm>
            <a:off x="5058133" y="2600739"/>
            <a:ext cx="206029" cy="206029"/>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365743" y="2070773"/>
            <a:ext cx="632706" cy="632706"/>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689068" y="3620732"/>
            <a:ext cx="272774" cy="272774"/>
            <a:chOff x="304800" y="673100"/>
            <a:chExt cx="4000500" cy="4000500"/>
          </a:xfrm>
          <a:blipFill dpi="0" rotWithShape="1">
            <a:blip r:embed="rId6">
              <a:extLst>
                <a:ext uri="{28A0092B-C50C-407E-A947-70E740481C1C}">
                  <a14:useLocalDpi xmlns:a14="http://schemas.microsoft.com/office/drawing/2010/main" val="0"/>
                </a:ext>
              </a:extLst>
            </a:blip>
            <a:srcRect/>
            <a:stretch>
              <a:fillRect/>
            </a:stretch>
          </a:blipFill>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237525" y="2179370"/>
            <a:ext cx="359891" cy="359891"/>
            <a:chOff x="304800" y="673100"/>
            <a:chExt cx="4000500" cy="4000500"/>
          </a:xfrm>
          <a:blipFill dpi="0" rotWithShape="1">
            <a:blip r:embed="rId7">
              <a:extLst>
                <a:ext uri="{28A0092B-C50C-407E-A947-70E740481C1C}">
                  <a14:useLocalDpi xmlns:a14="http://schemas.microsoft.com/office/drawing/2010/main" val="0"/>
                </a:ext>
              </a:extLst>
            </a:blip>
            <a:srcRect/>
            <a:stretch>
              <a:fillRect/>
            </a:stretch>
          </a:blipFill>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5008034" y="1572748"/>
            <a:ext cx="206029" cy="206029"/>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5552643" y="3503186"/>
            <a:ext cx="129453" cy="129453"/>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4580981" y="2742510"/>
            <a:ext cx="103015" cy="103015"/>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6299743" y="1752073"/>
            <a:ext cx="1061779" cy="253891"/>
          </a:xfrm>
          <a:prstGeom prst="rect">
            <a:avLst/>
          </a:prstGeom>
        </p:spPr>
        <p:txBody>
          <a:bodyPr wrap="none" lIns="68555" tIns="34278" rIns="68555" bIns="34278">
            <a:spAutoFit/>
          </a:bodyPr>
          <a:lstStyle/>
          <a:p>
            <a:r>
              <a:rPr lang="zh-CN" altLang="en-US" sz="1200" b="1" dirty="0">
                <a:solidFill>
                  <a:schemeClr val="bg1"/>
                </a:solidFill>
                <a:latin typeface="微软雅黑" pitchFamily="34" charset="-122"/>
                <a:ea typeface="微软雅黑" pitchFamily="34" charset="-122"/>
              </a:rPr>
              <a:t>输入文字标题</a:t>
            </a:r>
            <a:endParaRPr lang="en-US" altLang="zh-CN" sz="1200" b="1" dirty="0">
              <a:solidFill>
                <a:schemeClr val="bg1"/>
              </a:solidFill>
              <a:latin typeface="微软雅黑" pitchFamily="34" charset="-122"/>
              <a:ea typeface="微软雅黑" pitchFamily="34" charset="-122"/>
            </a:endParaRPr>
          </a:p>
        </p:txBody>
      </p:sp>
      <p:sp>
        <p:nvSpPr>
          <p:cNvPr id="34" name="矩形 47"/>
          <p:cNvSpPr>
            <a:spLocks noChangeArrowheads="1"/>
          </p:cNvSpPr>
          <p:nvPr/>
        </p:nvSpPr>
        <p:spPr bwMode="auto">
          <a:xfrm>
            <a:off x="6275385" y="2079036"/>
            <a:ext cx="1619758"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a:t>
            </a:r>
          </a:p>
        </p:txBody>
      </p:sp>
      <p:sp>
        <p:nvSpPr>
          <p:cNvPr id="35" name="矩形 34"/>
          <p:cNvSpPr/>
          <p:nvPr/>
        </p:nvSpPr>
        <p:spPr>
          <a:xfrm>
            <a:off x="6351406" y="2920299"/>
            <a:ext cx="1061779" cy="253891"/>
          </a:xfrm>
          <a:prstGeom prst="rect">
            <a:avLst/>
          </a:prstGeom>
        </p:spPr>
        <p:txBody>
          <a:bodyPr wrap="none" lIns="68555" tIns="34278" rIns="68555" bIns="34278">
            <a:spAutoFit/>
          </a:bodyPr>
          <a:lstStyle/>
          <a:p>
            <a:r>
              <a:rPr lang="zh-CN" altLang="en-US" sz="1200" b="1" dirty="0">
                <a:solidFill>
                  <a:schemeClr val="bg1"/>
                </a:solidFill>
                <a:latin typeface="微软雅黑" pitchFamily="34" charset="-122"/>
                <a:ea typeface="微软雅黑" pitchFamily="34" charset="-122"/>
              </a:rPr>
              <a:t>输入文字标题</a:t>
            </a:r>
            <a:endParaRPr lang="en-US" altLang="zh-CN" sz="1200" b="1" dirty="0">
              <a:solidFill>
                <a:schemeClr val="bg1"/>
              </a:solidFill>
              <a:latin typeface="微软雅黑" pitchFamily="34" charset="-122"/>
              <a:ea typeface="微软雅黑" pitchFamily="34" charset="-122"/>
            </a:endParaRPr>
          </a:p>
        </p:txBody>
      </p:sp>
      <p:sp>
        <p:nvSpPr>
          <p:cNvPr id="36" name="矩形 47"/>
          <p:cNvSpPr>
            <a:spLocks noChangeArrowheads="1"/>
          </p:cNvSpPr>
          <p:nvPr/>
        </p:nvSpPr>
        <p:spPr bwMode="auto">
          <a:xfrm>
            <a:off x="6304687" y="3282662"/>
            <a:ext cx="1673750"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a:t>
            </a:r>
            <a:r>
              <a:rPr lang="zh-CN" altLang="en-US" sz="1050" dirty="0">
                <a:sym typeface="微软雅黑" pitchFamily="34" charset="-122"/>
              </a:rPr>
              <a:t>。</a:t>
            </a:r>
          </a:p>
        </p:txBody>
      </p:sp>
      <p:sp>
        <p:nvSpPr>
          <p:cNvPr id="39" name="矩形 38"/>
          <p:cNvSpPr/>
          <p:nvPr/>
        </p:nvSpPr>
        <p:spPr>
          <a:xfrm>
            <a:off x="1354990" y="1744663"/>
            <a:ext cx="1061779" cy="253891"/>
          </a:xfrm>
          <a:prstGeom prst="rect">
            <a:avLst/>
          </a:prstGeom>
        </p:spPr>
        <p:txBody>
          <a:bodyPr wrap="none" lIns="68555" tIns="34278" rIns="68555" bIns="34278">
            <a:spAutoFit/>
          </a:bodyPr>
          <a:lstStyle/>
          <a:p>
            <a:r>
              <a:rPr lang="zh-CN" altLang="en-US" sz="1200" b="1" dirty="0">
                <a:solidFill>
                  <a:schemeClr val="bg1"/>
                </a:solidFill>
                <a:latin typeface="微软雅黑" pitchFamily="34" charset="-122"/>
                <a:ea typeface="微软雅黑" pitchFamily="34" charset="-122"/>
              </a:rPr>
              <a:t>输入文字标题</a:t>
            </a:r>
            <a:endParaRPr lang="en-US" altLang="zh-CN" sz="1200" b="1" dirty="0">
              <a:solidFill>
                <a:schemeClr val="bg1"/>
              </a:solidFill>
              <a:latin typeface="微软雅黑" pitchFamily="34" charset="-122"/>
              <a:ea typeface="微软雅黑" pitchFamily="34" charset="-122"/>
            </a:endParaRPr>
          </a:p>
        </p:txBody>
      </p:sp>
      <p:sp>
        <p:nvSpPr>
          <p:cNvPr id="40" name="矩形 47"/>
          <p:cNvSpPr>
            <a:spLocks noChangeArrowheads="1"/>
          </p:cNvSpPr>
          <p:nvPr/>
        </p:nvSpPr>
        <p:spPr bwMode="auto">
          <a:xfrm>
            <a:off x="1422204" y="2084583"/>
            <a:ext cx="1677918"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a:t>
            </a:r>
          </a:p>
        </p:txBody>
      </p:sp>
      <p:sp>
        <p:nvSpPr>
          <p:cNvPr id="41" name="矩形 40"/>
          <p:cNvSpPr/>
          <p:nvPr/>
        </p:nvSpPr>
        <p:spPr>
          <a:xfrm>
            <a:off x="1337933" y="2960333"/>
            <a:ext cx="1061779" cy="253891"/>
          </a:xfrm>
          <a:prstGeom prst="rect">
            <a:avLst/>
          </a:prstGeom>
        </p:spPr>
        <p:txBody>
          <a:bodyPr wrap="none" lIns="68555" tIns="34278" rIns="68555" bIns="34278">
            <a:spAutoFit/>
          </a:bodyPr>
          <a:lstStyle/>
          <a:p>
            <a:r>
              <a:rPr lang="zh-CN" altLang="en-US" sz="1200" b="1" dirty="0">
                <a:solidFill>
                  <a:schemeClr val="bg1"/>
                </a:solidFill>
                <a:latin typeface="微软雅黑" pitchFamily="34" charset="-122"/>
                <a:ea typeface="微软雅黑" pitchFamily="34" charset="-122"/>
              </a:rPr>
              <a:t>输入文字标题</a:t>
            </a:r>
            <a:endParaRPr lang="en-US" altLang="zh-CN" sz="1200" b="1" dirty="0">
              <a:solidFill>
                <a:schemeClr val="bg1"/>
              </a:solidFill>
              <a:latin typeface="微软雅黑" pitchFamily="34" charset="-122"/>
              <a:ea typeface="微软雅黑" pitchFamily="34" charset="-122"/>
            </a:endParaRPr>
          </a:p>
        </p:txBody>
      </p:sp>
      <p:sp>
        <p:nvSpPr>
          <p:cNvPr id="42" name="矩形 47"/>
          <p:cNvSpPr>
            <a:spLocks noChangeArrowheads="1"/>
          </p:cNvSpPr>
          <p:nvPr/>
        </p:nvSpPr>
        <p:spPr bwMode="auto">
          <a:xfrm>
            <a:off x="1400016" y="3348718"/>
            <a:ext cx="1722293"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a:t>
            </a:r>
          </a:p>
        </p:txBody>
      </p:sp>
      <p:grpSp>
        <p:nvGrpSpPr>
          <p:cNvPr id="46" name="组合 45"/>
          <p:cNvGrpSpPr/>
          <p:nvPr/>
        </p:nvGrpSpPr>
        <p:grpSpPr>
          <a:xfrm>
            <a:off x="4811916" y="1744662"/>
            <a:ext cx="215968" cy="215968"/>
            <a:chOff x="304800" y="673100"/>
            <a:chExt cx="4000500" cy="4000500"/>
          </a:xfrm>
          <a:blipFill dpi="0" rotWithShape="1">
            <a:blip r:embed="rId11">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8" name="椭圆 4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10" name="组合 9"/>
          <p:cNvGrpSpPr/>
          <p:nvPr/>
        </p:nvGrpSpPr>
        <p:grpSpPr>
          <a:xfrm>
            <a:off x="3906784" y="1960080"/>
            <a:ext cx="912487" cy="912487"/>
            <a:chOff x="304800" y="673100"/>
            <a:chExt cx="4000500" cy="4000500"/>
          </a:xfrm>
          <a:blipFill dpi="0" rotWithShape="1">
            <a:blip r:embed="rId12">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605688" y="3758374"/>
            <a:ext cx="178965" cy="178965"/>
            <a:chOff x="304800" y="673100"/>
            <a:chExt cx="4000500" cy="4000500"/>
          </a:xfrm>
          <a:blipFill dpi="0" rotWithShape="1">
            <a:blip r:embed="rId11">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53" name="椭圆 5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26" name="组合 25"/>
          <p:cNvGrpSpPr/>
          <p:nvPr/>
        </p:nvGrpSpPr>
        <p:grpSpPr>
          <a:xfrm>
            <a:off x="4632488" y="2894256"/>
            <a:ext cx="608929" cy="608929"/>
            <a:chOff x="304800" y="673100"/>
            <a:chExt cx="4000500" cy="4000500"/>
          </a:xfrm>
          <a:blipFill dpi="0" rotWithShape="1">
            <a:blip r:embed="rId7">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sp>
        <p:nvSpPr>
          <p:cNvPr id="43"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11">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4"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pic>
        <p:nvPicPr>
          <p:cNvPr id="2" name="图片 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7068106" y="3066770"/>
            <a:ext cx="1788408" cy="2369641"/>
          </a:xfrm>
          <a:prstGeom prst="rect">
            <a:avLst/>
          </a:prstGeom>
        </p:spPr>
      </p:pic>
    </p:spTree>
    <p:extLst>
      <p:ext uri="{BB962C8B-B14F-4D97-AF65-F5344CB8AC3E}">
        <p14:creationId xmlns:p14="http://schemas.microsoft.com/office/powerpoint/2010/main" val="133273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80">
                                          <p:stCondLst>
                                            <p:cond delay="0"/>
                                          </p:stCondLst>
                                        </p:cTn>
                                        <p:tgtEl>
                                          <p:spTgt spid="43"/>
                                        </p:tgtEl>
                                      </p:cBhvr>
                                    </p:animEffect>
                                    <p:anim calcmode="lin" valueType="num">
                                      <p:cBhvr>
                                        <p:cTn id="8"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3" dur="26">
                                          <p:stCondLst>
                                            <p:cond delay="650"/>
                                          </p:stCondLst>
                                        </p:cTn>
                                        <p:tgtEl>
                                          <p:spTgt spid="43"/>
                                        </p:tgtEl>
                                      </p:cBhvr>
                                      <p:to x="100000" y="60000"/>
                                    </p:animScale>
                                    <p:animScale>
                                      <p:cBhvr>
                                        <p:cTn id="14" dur="166" decel="50000">
                                          <p:stCondLst>
                                            <p:cond delay="676"/>
                                          </p:stCondLst>
                                        </p:cTn>
                                        <p:tgtEl>
                                          <p:spTgt spid="43"/>
                                        </p:tgtEl>
                                      </p:cBhvr>
                                      <p:to x="100000" y="100000"/>
                                    </p:animScale>
                                    <p:animScale>
                                      <p:cBhvr>
                                        <p:cTn id="15" dur="26">
                                          <p:stCondLst>
                                            <p:cond delay="1312"/>
                                          </p:stCondLst>
                                        </p:cTn>
                                        <p:tgtEl>
                                          <p:spTgt spid="43"/>
                                        </p:tgtEl>
                                      </p:cBhvr>
                                      <p:to x="100000" y="80000"/>
                                    </p:animScale>
                                    <p:animScale>
                                      <p:cBhvr>
                                        <p:cTn id="16" dur="166" decel="50000">
                                          <p:stCondLst>
                                            <p:cond delay="1338"/>
                                          </p:stCondLst>
                                        </p:cTn>
                                        <p:tgtEl>
                                          <p:spTgt spid="43"/>
                                        </p:tgtEl>
                                      </p:cBhvr>
                                      <p:to x="100000" y="100000"/>
                                    </p:animScale>
                                    <p:animScale>
                                      <p:cBhvr>
                                        <p:cTn id="17" dur="26">
                                          <p:stCondLst>
                                            <p:cond delay="1642"/>
                                          </p:stCondLst>
                                        </p:cTn>
                                        <p:tgtEl>
                                          <p:spTgt spid="43"/>
                                        </p:tgtEl>
                                      </p:cBhvr>
                                      <p:to x="100000" y="90000"/>
                                    </p:animScale>
                                    <p:animScale>
                                      <p:cBhvr>
                                        <p:cTn id="18" dur="166" decel="50000">
                                          <p:stCondLst>
                                            <p:cond delay="1668"/>
                                          </p:stCondLst>
                                        </p:cTn>
                                        <p:tgtEl>
                                          <p:spTgt spid="43"/>
                                        </p:tgtEl>
                                      </p:cBhvr>
                                      <p:to x="100000" y="100000"/>
                                    </p:animScale>
                                    <p:animScale>
                                      <p:cBhvr>
                                        <p:cTn id="19" dur="26">
                                          <p:stCondLst>
                                            <p:cond delay="1808"/>
                                          </p:stCondLst>
                                        </p:cTn>
                                        <p:tgtEl>
                                          <p:spTgt spid="43"/>
                                        </p:tgtEl>
                                      </p:cBhvr>
                                      <p:to x="100000" y="95000"/>
                                    </p:animScale>
                                    <p:animScale>
                                      <p:cBhvr>
                                        <p:cTn id="20" dur="166" decel="50000">
                                          <p:stCondLst>
                                            <p:cond delay="1834"/>
                                          </p:stCondLst>
                                        </p:cTn>
                                        <p:tgtEl>
                                          <p:spTgt spid="4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80">
                                          <p:stCondLst>
                                            <p:cond delay="0"/>
                                          </p:stCondLst>
                                        </p:cTn>
                                        <p:tgtEl>
                                          <p:spTgt spid="44"/>
                                        </p:tgtEl>
                                      </p:cBhvr>
                                    </p:animEffect>
                                    <p:anim calcmode="lin" valueType="num">
                                      <p:cBhvr>
                                        <p:cTn id="24"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29" dur="26">
                                          <p:stCondLst>
                                            <p:cond delay="650"/>
                                          </p:stCondLst>
                                        </p:cTn>
                                        <p:tgtEl>
                                          <p:spTgt spid="44"/>
                                        </p:tgtEl>
                                      </p:cBhvr>
                                      <p:to x="100000" y="60000"/>
                                    </p:animScale>
                                    <p:animScale>
                                      <p:cBhvr>
                                        <p:cTn id="30" dur="166" decel="50000">
                                          <p:stCondLst>
                                            <p:cond delay="676"/>
                                          </p:stCondLst>
                                        </p:cTn>
                                        <p:tgtEl>
                                          <p:spTgt spid="44"/>
                                        </p:tgtEl>
                                      </p:cBhvr>
                                      <p:to x="100000" y="100000"/>
                                    </p:animScale>
                                    <p:animScale>
                                      <p:cBhvr>
                                        <p:cTn id="31" dur="26">
                                          <p:stCondLst>
                                            <p:cond delay="1312"/>
                                          </p:stCondLst>
                                        </p:cTn>
                                        <p:tgtEl>
                                          <p:spTgt spid="44"/>
                                        </p:tgtEl>
                                      </p:cBhvr>
                                      <p:to x="100000" y="80000"/>
                                    </p:animScale>
                                    <p:animScale>
                                      <p:cBhvr>
                                        <p:cTn id="32" dur="166" decel="50000">
                                          <p:stCondLst>
                                            <p:cond delay="1338"/>
                                          </p:stCondLst>
                                        </p:cTn>
                                        <p:tgtEl>
                                          <p:spTgt spid="44"/>
                                        </p:tgtEl>
                                      </p:cBhvr>
                                      <p:to x="100000" y="100000"/>
                                    </p:animScale>
                                    <p:animScale>
                                      <p:cBhvr>
                                        <p:cTn id="33" dur="26">
                                          <p:stCondLst>
                                            <p:cond delay="1642"/>
                                          </p:stCondLst>
                                        </p:cTn>
                                        <p:tgtEl>
                                          <p:spTgt spid="44"/>
                                        </p:tgtEl>
                                      </p:cBhvr>
                                      <p:to x="100000" y="90000"/>
                                    </p:animScale>
                                    <p:animScale>
                                      <p:cBhvr>
                                        <p:cTn id="34" dur="166" decel="50000">
                                          <p:stCondLst>
                                            <p:cond delay="1668"/>
                                          </p:stCondLst>
                                        </p:cTn>
                                        <p:tgtEl>
                                          <p:spTgt spid="44"/>
                                        </p:tgtEl>
                                      </p:cBhvr>
                                      <p:to x="100000" y="100000"/>
                                    </p:animScale>
                                    <p:animScale>
                                      <p:cBhvr>
                                        <p:cTn id="35" dur="26">
                                          <p:stCondLst>
                                            <p:cond delay="1808"/>
                                          </p:stCondLst>
                                        </p:cTn>
                                        <p:tgtEl>
                                          <p:spTgt spid="44"/>
                                        </p:tgtEl>
                                      </p:cBhvr>
                                      <p:to x="100000" y="95000"/>
                                    </p:animScale>
                                    <p:animScale>
                                      <p:cBhvr>
                                        <p:cTn id="36" dur="166" decel="50000">
                                          <p:stCondLst>
                                            <p:cond delay="1834"/>
                                          </p:stCondLst>
                                        </p:cTn>
                                        <p:tgtEl>
                                          <p:spTgt spid="44"/>
                                        </p:tgtEl>
                                      </p:cBhvr>
                                      <p:to x="100000" y="100000"/>
                                    </p:animScale>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par>
                                <p:cTn id="63" presetID="53" presetClass="entr" presetSubtype="16" fill="hold" nodeType="withEffect">
                                  <p:stCondLst>
                                    <p:cond delay="40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Effect transition="in" filter="fade">
                                      <p:cBhvr>
                                        <p:cTn id="67" dur="500"/>
                                        <p:tgtEl>
                                          <p:spTgt spid="1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40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par>
                                <p:cTn id="78" presetID="53" presetClass="entr" presetSubtype="16"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par>
                                <p:cTn id="83" presetID="53" presetClass="entr" presetSubtype="16" fill="hold" nodeType="withEffect">
                                  <p:stCondLst>
                                    <p:cond delay="4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nodeType="withEffect">
                                  <p:stCondLst>
                                    <p:cond delay="20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Effect transition="in" filter="fade">
                                      <p:cBhvr>
                                        <p:cTn id="92" dur="500"/>
                                        <p:tgtEl>
                                          <p:spTgt spid="21"/>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53" presetClass="entr" presetSubtype="16" fill="hold" nodeType="withEffect">
                                  <p:stCondLst>
                                    <p:cond delay="40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animEffect transition="in" filter="fade">
                                      <p:cBhvr>
                                        <p:cTn id="112" dur="500"/>
                                        <p:tgtEl>
                                          <p:spTgt spid="30"/>
                                        </p:tgtEl>
                                      </p:cBhvr>
                                    </p:animEffect>
                                  </p:childTnLst>
                                </p:cTn>
                              </p:par>
                              <p:par>
                                <p:cTn id="113" presetID="53" presetClass="entr" presetSubtype="16"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ppt_w</p:attrName>
                                        </p:attrNameLst>
                                      </p:cBhvr>
                                      <p:tavLst>
                                        <p:tav tm="0">
                                          <p:val>
                                            <p:fltVal val="0"/>
                                          </p:val>
                                        </p:tav>
                                        <p:tav tm="100000">
                                          <p:val>
                                            <p:strVal val="#ppt_w"/>
                                          </p:val>
                                        </p:tav>
                                      </p:tavLst>
                                    </p:anim>
                                    <p:anim calcmode="lin" valueType="num">
                                      <p:cBhvr>
                                        <p:cTn id="116" dur="500" fill="hold"/>
                                        <p:tgtEl>
                                          <p:spTgt spid="51"/>
                                        </p:tgtEl>
                                        <p:attrNameLst>
                                          <p:attrName>ppt_h</p:attrName>
                                        </p:attrNameLst>
                                      </p:cBhvr>
                                      <p:tavLst>
                                        <p:tav tm="0">
                                          <p:val>
                                            <p:fltVal val="0"/>
                                          </p:val>
                                        </p:tav>
                                        <p:tav tm="100000">
                                          <p:val>
                                            <p:strVal val="#ppt_h"/>
                                          </p:val>
                                        </p:tav>
                                      </p:tavLst>
                                    </p:anim>
                                    <p:animEffect transition="in" filter="fade">
                                      <p:cBhvr>
                                        <p:cTn id="117" dur="500"/>
                                        <p:tgtEl>
                                          <p:spTgt spid="51"/>
                                        </p:tgtEl>
                                      </p:cBhvr>
                                    </p:animEffect>
                                  </p:childTnLst>
                                </p:cTn>
                              </p:par>
                              <p:par>
                                <p:cTn id="118" presetID="53" presetClass="entr" presetSubtype="16"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p:cTn id="120" dur="500" fill="hold"/>
                                        <p:tgtEl>
                                          <p:spTgt spid="46"/>
                                        </p:tgtEl>
                                        <p:attrNameLst>
                                          <p:attrName>ppt_w</p:attrName>
                                        </p:attrNameLst>
                                      </p:cBhvr>
                                      <p:tavLst>
                                        <p:tav tm="0">
                                          <p:val>
                                            <p:fltVal val="0"/>
                                          </p:val>
                                        </p:tav>
                                        <p:tav tm="100000">
                                          <p:val>
                                            <p:strVal val="#ppt_w"/>
                                          </p:val>
                                        </p:tav>
                                      </p:tavLst>
                                    </p:anim>
                                    <p:anim calcmode="lin" valueType="num">
                                      <p:cBhvr>
                                        <p:cTn id="121" dur="500" fill="hold"/>
                                        <p:tgtEl>
                                          <p:spTgt spid="46"/>
                                        </p:tgtEl>
                                        <p:attrNameLst>
                                          <p:attrName>ppt_h</p:attrName>
                                        </p:attrNameLst>
                                      </p:cBhvr>
                                      <p:tavLst>
                                        <p:tav tm="0">
                                          <p:val>
                                            <p:fltVal val="0"/>
                                          </p:val>
                                        </p:tav>
                                        <p:tav tm="100000">
                                          <p:val>
                                            <p:strVal val="#ppt_h"/>
                                          </p:val>
                                        </p:tav>
                                      </p:tavLst>
                                    </p:anim>
                                    <p:animEffect transition="in" filter="fade">
                                      <p:cBhvr>
                                        <p:cTn id="122" dur="500"/>
                                        <p:tgtEl>
                                          <p:spTgt spid="46"/>
                                        </p:tgtEl>
                                      </p:cBhvr>
                                    </p:animEffect>
                                  </p:childTnLst>
                                </p:cTn>
                              </p:par>
                            </p:childTnLst>
                          </p:cTn>
                        </p:par>
                        <p:par>
                          <p:cTn id="123" fill="hold">
                            <p:stCondLst>
                              <p:cond delay="2900"/>
                            </p:stCondLst>
                            <p:childTnLst>
                              <p:par>
                                <p:cTn id="124" presetID="22" presetClass="entr" presetSubtype="8" fill="hold" grpId="0" nodeType="after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wipe(left)">
                                      <p:cBhvr>
                                        <p:cTn id="126" dur="400"/>
                                        <p:tgtEl>
                                          <p:spTgt spid="33"/>
                                        </p:tgtEl>
                                      </p:cBhvr>
                                    </p:animEffect>
                                  </p:childTnLst>
                                </p:cTn>
                              </p:par>
                            </p:childTnLst>
                          </p:cTn>
                        </p:par>
                        <p:par>
                          <p:cTn id="127" fill="hold">
                            <p:stCondLst>
                              <p:cond delay="3300"/>
                            </p:stCondLst>
                            <p:childTnLst>
                              <p:par>
                                <p:cTn id="128" presetID="22" presetClass="entr" presetSubtype="8"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left)">
                                      <p:cBhvr>
                                        <p:cTn id="130" dur="400"/>
                                        <p:tgtEl>
                                          <p:spTgt spid="34"/>
                                        </p:tgtEl>
                                      </p:cBhvr>
                                    </p:animEffect>
                                  </p:childTnLst>
                                </p:cTn>
                              </p:par>
                            </p:childTnLst>
                          </p:cTn>
                        </p:par>
                        <p:par>
                          <p:cTn id="131" fill="hold">
                            <p:stCondLst>
                              <p:cond delay="3700"/>
                            </p:stCondLst>
                            <p:childTnLst>
                              <p:par>
                                <p:cTn id="132" presetID="22" presetClass="entr" presetSubtype="8"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wipe(left)">
                                      <p:cBhvr>
                                        <p:cTn id="134" dur="400"/>
                                        <p:tgtEl>
                                          <p:spTgt spid="35"/>
                                        </p:tgtEl>
                                      </p:cBhvr>
                                    </p:animEffect>
                                  </p:childTnLst>
                                </p:cTn>
                              </p:par>
                            </p:childTnLst>
                          </p:cTn>
                        </p:par>
                        <p:par>
                          <p:cTn id="135" fill="hold">
                            <p:stCondLst>
                              <p:cond delay="4100"/>
                            </p:stCondLst>
                            <p:childTnLst>
                              <p:par>
                                <p:cTn id="136" presetID="22" presetClass="entr" presetSubtype="8"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left)">
                                      <p:cBhvr>
                                        <p:cTn id="138" dur="400"/>
                                        <p:tgtEl>
                                          <p:spTgt spid="36"/>
                                        </p:tgtEl>
                                      </p:cBhvr>
                                    </p:animEffect>
                                  </p:childTnLst>
                                </p:cTn>
                              </p:par>
                            </p:childTnLst>
                          </p:cTn>
                        </p:par>
                        <p:par>
                          <p:cTn id="139" fill="hold">
                            <p:stCondLst>
                              <p:cond delay="4500"/>
                            </p:stCondLst>
                            <p:childTnLst>
                              <p:par>
                                <p:cTn id="140" presetID="22" presetClass="entr" presetSubtype="8" fill="hold" grpId="0" nodeType="after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wipe(left)">
                                      <p:cBhvr>
                                        <p:cTn id="142" dur="400"/>
                                        <p:tgtEl>
                                          <p:spTgt spid="39"/>
                                        </p:tgtEl>
                                      </p:cBhvr>
                                    </p:animEffect>
                                  </p:childTnLst>
                                </p:cTn>
                              </p:par>
                            </p:childTnLst>
                          </p:cTn>
                        </p:par>
                        <p:par>
                          <p:cTn id="143" fill="hold">
                            <p:stCondLst>
                              <p:cond delay="4900"/>
                            </p:stCondLst>
                            <p:childTnLst>
                              <p:par>
                                <p:cTn id="144" presetID="22" presetClass="entr" presetSubtype="8" fill="hold" grpId="0" nodeType="afterEffect">
                                  <p:stCondLst>
                                    <p:cond delay="0"/>
                                  </p:stCondLst>
                                  <p:childTnLst>
                                    <p:set>
                                      <p:cBhvr>
                                        <p:cTn id="145" dur="1" fill="hold">
                                          <p:stCondLst>
                                            <p:cond delay="0"/>
                                          </p:stCondLst>
                                        </p:cTn>
                                        <p:tgtEl>
                                          <p:spTgt spid="40"/>
                                        </p:tgtEl>
                                        <p:attrNameLst>
                                          <p:attrName>style.visibility</p:attrName>
                                        </p:attrNameLst>
                                      </p:cBhvr>
                                      <p:to>
                                        <p:strVal val="visible"/>
                                      </p:to>
                                    </p:set>
                                    <p:animEffect transition="in" filter="wipe(left)">
                                      <p:cBhvr>
                                        <p:cTn id="146" dur="400"/>
                                        <p:tgtEl>
                                          <p:spTgt spid="40"/>
                                        </p:tgtEl>
                                      </p:cBhvr>
                                    </p:animEffect>
                                  </p:childTnLst>
                                </p:cTn>
                              </p:par>
                            </p:childTnLst>
                          </p:cTn>
                        </p:par>
                        <p:par>
                          <p:cTn id="147" fill="hold">
                            <p:stCondLst>
                              <p:cond delay="5300"/>
                            </p:stCondLst>
                            <p:childTnLst>
                              <p:par>
                                <p:cTn id="148" presetID="22" presetClass="entr" presetSubtype="8" fill="hold" grpId="0" nodeType="after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wipe(left)">
                                      <p:cBhvr>
                                        <p:cTn id="150" dur="400"/>
                                        <p:tgtEl>
                                          <p:spTgt spid="41"/>
                                        </p:tgtEl>
                                      </p:cBhvr>
                                    </p:animEffect>
                                  </p:childTnLst>
                                </p:cTn>
                              </p:par>
                            </p:childTnLst>
                          </p:cTn>
                        </p:par>
                        <p:par>
                          <p:cTn id="151" fill="hold">
                            <p:stCondLst>
                              <p:cond delay="5700"/>
                            </p:stCondLst>
                            <p:childTnLst>
                              <p:par>
                                <p:cTn id="152" presetID="22" presetClass="entr" presetSubtype="8" fill="hold" grpId="0" nodeType="after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wipe(left)">
                                      <p:cBhvr>
                                        <p:cTn id="154" dur="400"/>
                                        <p:tgtEl>
                                          <p:spTgt spid="42"/>
                                        </p:tgtEl>
                                      </p:cBhvr>
                                    </p:animEffect>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0"/>
                                  </p:stCondLst>
                                  <p:childTnLst>
                                    <p:set>
                                      <p:cBhvr>
                                        <p:cTn id="158" dur="1" fill="hold">
                                          <p:stCondLst>
                                            <p:cond delay="0"/>
                                          </p:stCondLst>
                                        </p:cTn>
                                        <p:tgtEl>
                                          <p:spTgt spid="2"/>
                                        </p:tgtEl>
                                        <p:attrNameLst>
                                          <p:attrName>style.visibility</p:attrName>
                                        </p:attrNameLst>
                                      </p:cBhvr>
                                      <p:to>
                                        <p:strVal val="visible"/>
                                      </p:to>
                                    </p:set>
                                    <p:animEffect transition="in" filter="fade">
                                      <p:cBhvr>
                                        <p:cTn id="159" dur="1000"/>
                                        <p:tgtEl>
                                          <p:spTgt spid="2"/>
                                        </p:tgtEl>
                                      </p:cBhvr>
                                    </p:animEffect>
                                    <p:anim calcmode="lin" valueType="num">
                                      <p:cBhvr>
                                        <p:cTn id="160" dur="1000" fill="hold"/>
                                        <p:tgtEl>
                                          <p:spTgt spid="2"/>
                                        </p:tgtEl>
                                        <p:attrNameLst>
                                          <p:attrName>ppt_x</p:attrName>
                                        </p:attrNameLst>
                                      </p:cBhvr>
                                      <p:tavLst>
                                        <p:tav tm="0">
                                          <p:val>
                                            <p:strVal val="#ppt_x"/>
                                          </p:val>
                                        </p:tav>
                                        <p:tav tm="100000">
                                          <p:val>
                                            <p:strVal val="#ppt_x"/>
                                          </p:val>
                                        </p:tav>
                                      </p:tavLst>
                                    </p:anim>
                                    <p:anim calcmode="lin" valueType="num">
                                      <p:cBhvr>
                                        <p:cTn id="16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3" grpId="0" animBg="1"/>
      <p:bldP spid="14" grpId="0" animBg="1"/>
      <p:bldP spid="24" grpId="0" animBg="1"/>
      <p:bldP spid="25" grpId="0" animBg="1"/>
      <p:bldP spid="30" grpId="0" animBg="1"/>
      <p:bldP spid="33" grpId="0"/>
      <p:bldP spid="34" grpId="0"/>
      <p:bldP spid="35" grpId="0"/>
      <p:bldP spid="36" grpId="0"/>
      <p:bldP spid="39" grpId="0"/>
      <p:bldP spid="40" grpId="0"/>
      <p:bldP spid="41" grpId="0"/>
      <p:bldP spid="42" grpId="0"/>
      <p:bldP spid="43"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21"/>
          <p:cNvSpPr>
            <a:spLocks/>
          </p:cNvSpPr>
          <p:nvPr/>
        </p:nvSpPr>
        <p:spPr bwMode="auto">
          <a:xfrm>
            <a:off x="15180684" y="11009910"/>
            <a:ext cx="992271" cy="635567"/>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43" tIns="91422" rIns="182843" bIns="91422" numCol="1" anchor="t" anchorCtr="0" compatLnSpc="1">
            <a:prstTxWarp prst="textNoShape">
              <a:avLst/>
            </a:prstTxWarp>
          </a:bodyPr>
          <a:lstStyle/>
          <a:p>
            <a:endParaRPr lang="id-ID" dirty="0">
              <a:latin typeface="Raleway Light"/>
            </a:endParaRPr>
          </a:p>
        </p:txBody>
      </p:sp>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2256" y="1139356"/>
            <a:ext cx="6876546" cy="4400990"/>
          </a:xfrm>
          <a:prstGeom prst="rect">
            <a:avLst/>
          </a:prstGeom>
        </p:spPr>
      </p:pic>
      <p:sp>
        <p:nvSpPr>
          <p:cNvPr id="11" name="TextBox 29"/>
          <p:cNvSpPr txBox="1"/>
          <p:nvPr/>
        </p:nvSpPr>
        <p:spPr>
          <a:xfrm>
            <a:off x="689781" y="1477910"/>
            <a:ext cx="4830168" cy="523220"/>
          </a:xfrm>
          <a:prstGeom prst="rect">
            <a:avLst/>
          </a:prstGeom>
          <a:noFill/>
        </p:spPr>
        <p:txBody>
          <a:bodyPr wrap="non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教师公开课卡通动态通用</a:t>
            </a:r>
            <a:r>
              <a:rPr lang="en-US" altLang="zh-CN" sz="2800" b="1" dirty="0">
                <a:solidFill>
                  <a:schemeClr val="bg1"/>
                </a:solidFill>
                <a:latin typeface="微软雅黑" panose="020B0503020204020204" pitchFamily="34" charset="-122"/>
                <a:ea typeface="微软雅黑" panose="020B0503020204020204" pitchFamily="34" charset="-122"/>
              </a:rPr>
              <a:t>PPT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TextBox 30"/>
          <p:cNvSpPr txBox="1"/>
          <p:nvPr/>
        </p:nvSpPr>
        <p:spPr>
          <a:xfrm>
            <a:off x="689781" y="1183399"/>
            <a:ext cx="2992871" cy="338554"/>
          </a:xfrm>
          <a:prstGeom prst="rect">
            <a:avLst/>
          </a:prstGeom>
          <a:noFill/>
        </p:spPr>
        <p:txBody>
          <a:bodyPr wrap="non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rPr>
              <a:t>BUSINESS ANNUAL REPORT</a:t>
            </a:r>
            <a:endPar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7"/>
          <p:cNvSpPr>
            <a:spLocks noChangeArrowheads="1"/>
          </p:cNvSpPr>
          <p:nvPr/>
        </p:nvSpPr>
        <p:spPr bwMode="auto">
          <a:xfrm>
            <a:off x="815021" y="2030683"/>
            <a:ext cx="4392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200" b="1" dirty="0">
                <a:solidFill>
                  <a:schemeClr val="bg1"/>
                </a:solidFill>
                <a:latin typeface="微软雅黑" pitchFamily="34" charset="-122"/>
                <a:ea typeface="微软雅黑" pitchFamily="34" charset="-122"/>
                <a:sym typeface="微软雅黑" pitchFamily="34" charset="-122"/>
              </a:rPr>
              <a:t>这里输入关于什么的创业、商业计划书或公司团队名称</a:t>
            </a:r>
          </a:p>
        </p:txBody>
      </p:sp>
    </p:spTree>
    <p:extLst>
      <p:ext uri="{BB962C8B-B14F-4D97-AF65-F5344CB8AC3E}">
        <p14:creationId xmlns:p14="http://schemas.microsoft.com/office/powerpoint/2010/main" val="855984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ageCurlDoub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2"/>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457200" y="4000500"/>
            <a:ext cx="8458200" cy="1310102"/>
          </a:xfrm>
          <a:prstGeom prst="rect">
            <a:avLst/>
          </a:prstGeom>
          <a:noFill/>
        </p:spPr>
        <p:txBody>
          <a:bodyPr wrap="square">
            <a:spAutoFit/>
          </a:bodyPr>
          <a:lstStyle/>
          <a:p>
            <a:pPr algn="ctr" defTabSz="514350">
              <a:lnSpc>
                <a:spcPct val="107000"/>
              </a:lnSpc>
              <a:spcAft>
                <a:spcPts val="450"/>
              </a:spcAft>
            </a:pPr>
            <a:r>
              <a:rPr lang="en-US" sz="2400" b="1">
                <a:solidFill>
                  <a:srgbClr val="FF0000"/>
                </a:solidFill>
                <a:latin typeface="Calibri" panose="020F0502020204030204" pitchFamily="34" charset="0"/>
                <a:ea typeface="Calibri" panose="020F0502020204030204" pitchFamily="34" charset="0"/>
              </a:rPr>
              <a:t>SƯU TẦM: ĐOÀN VĂN DOANH, NAM TRỰC, NAM ĐỊNH</a:t>
            </a:r>
            <a:endParaRPr lang="en-US" sz="900">
              <a:solidFill>
                <a:srgbClr val="FF0000"/>
              </a:solidFill>
              <a:latin typeface="Calibri" panose="020F0502020204030204" pitchFamily="34" charset="0"/>
              <a:ea typeface="Calibri" panose="020F0502020204030204" pitchFamily="34" charset="0"/>
            </a:endParaRPr>
          </a:p>
          <a:p>
            <a:pPr algn="ctr" defTabSz="514350">
              <a:lnSpc>
                <a:spcPct val="107000"/>
              </a:lnSpc>
              <a:spcAft>
                <a:spcPts val="450"/>
              </a:spcAft>
            </a:pPr>
            <a:r>
              <a:rPr lang="en-US" b="1">
                <a:solidFill>
                  <a:prstClr val="black"/>
                </a:solidFill>
                <a:latin typeface="Calibri" panose="020F0502020204030204" pitchFamily="34" charset="0"/>
                <a:ea typeface="Calibri" panose="020F0502020204030204" pitchFamily="34" charset="0"/>
              </a:rPr>
              <a:t>LINK NHÓM DÀNH CHO GV BỘ MÔN VẬT LÝ TRAO ĐỔI TÀI LIỆU VÀ CHUYÊN MÔN CT 2018</a:t>
            </a:r>
            <a:endParaRPr lang="en-US" sz="900">
              <a:solidFill>
                <a:prstClr val="black"/>
              </a:solidFill>
              <a:latin typeface="Calibri" panose="020F0502020204030204" pitchFamily="34" charset="0"/>
              <a:ea typeface="Calibri" panose="020F0502020204030204" pitchFamily="34" charset="0"/>
            </a:endParaRPr>
          </a:p>
          <a:p>
            <a:pPr algn="ctr" defTabSz="514350"/>
            <a:r>
              <a:rPr lang="en-US" sz="2800">
                <a:solidFill>
                  <a:srgbClr val="0563C1"/>
                </a:solidFill>
                <a:latin typeface="Calibri" panose="020F0502020204030204" pitchFamily="34" charset="0"/>
                <a:ea typeface="Calibri" panose="020F0502020204030204" pitchFamily="34" charset="0"/>
                <a:hlinkClick r:id="rId2"/>
              </a:rPr>
              <a:t>https://www.facebook.com/groups/299257004355186</a:t>
            </a:r>
            <a:endParaRPr lang="en-US" sz="2800">
              <a:solidFill>
                <a:prstClr val="black"/>
              </a:solidFill>
              <a:latin typeface="Calibri" panose="020F0502020204030204"/>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1" y="285750"/>
            <a:ext cx="9143999" cy="3771900"/>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193322" y="1030221"/>
            <a:ext cx="118283" cy="118283"/>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cxnSp>
        <p:nvCxnSpPr>
          <p:cNvPr id="10" name="直接连接符 9"/>
          <p:cNvCxnSpPr>
            <a:stCxn id="6" idx="5"/>
          </p:cNvCxnSpPr>
          <p:nvPr/>
        </p:nvCxnSpPr>
        <p:spPr>
          <a:xfrm>
            <a:off x="1294284" y="1131183"/>
            <a:ext cx="1172031" cy="47904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412322" y="1556238"/>
            <a:ext cx="215968" cy="215968"/>
            <a:chOff x="304800" y="673100"/>
            <a:chExt cx="4000500" cy="4000500"/>
          </a:xfrm>
          <a:blipFill dpi="0" rotWithShape="1">
            <a:blip r:embed="rId4">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 name="椭圆 1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15" name="直接连接符 14"/>
          <p:cNvCxnSpPr>
            <a:stCxn id="14" idx="5"/>
          </p:cNvCxnSpPr>
          <p:nvPr/>
        </p:nvCxnSpPr>
        <p:spPr>
          <a:xfrm>
            <a:off x="2593330" y="1737245"/>
            <a:ext cx="250928" cy="68286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1764420" y="3172550"/>
            <a:ext cx="764788" cy="65106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193323" y="3232284"/>
            <a:ext cx="317787" cy="44729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160209" y="3181452"/>
            <a:ext cx="118283" cy="118283"/>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grpSp>
        <p:nvGrpSpPr>
          <p:cNvPr id="18" name="组合 17"/>
          <p:cNvGrpSpPr/>
          <p:nvPr/>
        </p:nvGrpSpPr>
        <p:grpSpPr>
          <a:xfrm>
            <a:off x="2364074" y="2317581"/>
            <a:ext cx="1020104" cy="1020104"/>
            <a:chOff x="304800" y="673100"/>
            <a:chExt cx="4000500" cy="4000500"/>
          </a:xfrm>
          <a:blipFill dpi="0" rotWithShape="1">
            <a:blip r:embed="rId6">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1" name="椭圆 2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77" name="组合 76"/>
          <p:cNvGrpSpPr/>
          <p:nvPr/>
        </p:nvGrpSpPr>
        <p:grpSpPr>
          <a:xfrm>
            <a:off x="1352215" y="3602255"/>
            <a:ext cx="510052" cy="510052"/>
            <a:chOff x="1008115" y="2542722"/>
            <a:chExt cx="1360493" cy="1360493"/>
          </a:xfrm>
          <a:blipFill dpi="0" rotWithShape="1">
            <a:blip r:embed="rId3">
              <a:extLst>
                <a:ext uri="{28A0092B-C50C-407E-A947-70E740481C1C}">
                  <a14:useLocalDpi xmlns:a14="http://schemas.microsoft.com/office/drawing/2010/main" val="0"/>
                </a:ext>
              </a:extLst>
            </a:blip>
            <a:srcRect/>
            <a:stretch>
              <a:fillRect/>
            </a:stretch>
          </a:blipFill>
        </p:grpSpPr>
        <p:grpSp>
          <p:nvGrpSpPr>
            <p:cNvPr id="78" name="组合 77"/>
            <p:cNvGrpSpPr/>
            <p:nvPr/>
          </p:nvGrpSpPr>
          <p:grpSpPr>
            <a:xfrm>
              <a:off x="1008115" y="2542722"/>
              <a:ext cx="1360493" cy="1360493"/>
              <a:chOff x="304800" y="673100"/>
              <a:chExt cx="4000500" cy="4000500"/>
            </a:xfrm>
            <a:grpFill/>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1" name="椭圆 80"/>
              <p:cNvSpPr/>
              <p:nvPr/>
            </p:nvSpPr>
            <p:spPr>
              <a:xfrm>
                <a:off x="392115" y="760415"/>
                <a:ext cx="3825877"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79" name="TextBox 78"/>
            <p:cNvSpPr txBox="1"/>
            <p:nvPr/>
          </p:nvSpPr>
          <p:spPr>
            <a:xfrm>
              <a:off x="1379308" y="2863851"/>
              <a:ext cx="492744" cy="861998"/>
            </a:xfrm>
            <a:prstGeom prst="rect">
              <a:avLst/>
            </a:prstGeom>
            <a:grpFill/>
          </p:spPr>
          <p:txBody>
            <a:bodyPr wrap="none" rtlCol="0">
              <a:spAutoFit/>
            </a:bodyPr>
            <a:lstStyle/>
            <a:p>
              <a:endParaRPr lang="zh-CN" altLang="en-US" sz="1500" dirty="0">
                <a:latin typeface="Impact MT Std" pitchFamily="34" charset="0"/>
                <a:ea typeface="微软雅黑" panose="020B0503020204020204" pitchFamily="34" charset="-122"/>
              </a:endParaRPr>
            </a:p>
          </p:txBody>
        </p:sp>
      </p:grpSp>
      <p:sp>
        <p:nvSpPr>
          <p:cNvPr id="82" name="标题 4"/>
          <p:cNvSpPr txBox="1">
            <a:spLocks/>
          </p:cNvSpPr>
          <p:nvPr/>
        </p:nvSpPr>
        <p:spPr>
          <a:xfrm>
            <a:off x="3866469" y="2198989"/>
            <a:ext cx="3186264" cy="35502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4000" b="1">
                <a:solidFill>
                  <a:schemeClr val="bg1"/>
                </a:solidFill>
                <a:latin typeface="微软雅黑" panose="020B0503020204020204" pitchFamily="34" charset="-122"/>
                <a:ea typeface="微软雅黑" panose="020B0503020204020204" pitchFamily="34" charset="-122"/>
              </a:rPr>
              <a:t>01</a:t>
            </a:r>
            <a:r>
              <a:rPr lang="en-US" altLang="zh-CN" sz="3200" b="1">
                <a:solidFill>
                  <a:schemeClr val="bg1"/>
                </a:solidFill>
                <a:latin typeface="微软雅黑" panose="020B0503020204020204" pitchFamily="34" charset="-122"/>
                <a:ea typeface="微软雅黑" panose="020B0503020204020204" pitchFamily="34" charset="-122"/>
              </a:rPr>
              <a:t> TIÊU ĐỀ</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4008902" y="2875692"/>
            <a:ext cx="1212156" cy="161583"/>
            <a:chOff x="4409683" y="3284984"/>
            <a:chExt cx="1616628" cy="215500"/>
          </a:xfrm>
        </p:grpSpPr>
        <p:sp>
          <p:nvSpPr>
            <p:cNvPr id="95" name="文本框 9"/>
            <p:cNvSpPr txBox="1"/>
            <p:nvPr/>
          </p:nvSpPr>
          <p:spPr>
            <a:xfrm>
              <a:off x="4581934" y="3284984"/>
              <a:ext cx="1444377" cy="215500"/>
            </a:xfrm>
            <a:prstGeom prst="rect">
              <a:avLst/>
            </a:prstGeom>
            <a:noFill/>
          </p:spPr>
          <p:txBody>
            <a:bodyPr wrap="square" lIns="0" tIns="0" rIns="0" bIns="0" rtlCol="0">
              <a:spAutoFit/>
            </a:bodyPr>
            <a:lstStyle/>
            <a:p>
              <a:pPr marL="0" lvl="1"/>
              <a:r>
                <a:rPr lang="en-US" altLang="zh-CN" sz="1050">
                  <a:solidFill>
                    <a:schemeClr val="bg1"/>
                  </a:solidFill>
                  <a:latin typeface="微软雅黑" pitchFamily="34" charset="-122"/>
                  <a:ea typeface="微软雅黑" pitchFamily="34" charset="-122"/>
                </a:rPr>
                <a:t>CHƯƠNG TRÌNH</a:t>
              </a:r>
              <a:endParaRPr lang="zh-CN" altLang="en-US" sz="1050" dirty="0">
                <a:solidFill>
                  <a:schemeClr val="bg1"/>
                </a:solidFill>
                <a:latin typeface="微软雅黑" pitchFamily="34" charset="-122"/>
                <a:ea typeface="微软雅黑" pitchFamily="34" charset="-122"/>
              </a:endParaRPr>
            </a:p>
          </p:txBody>
        </p:sp>
        <p:sp>
          <p:nvSpPr>
            <p:cNvPr id="98" name="等腰三角形 97"/>
            <p:cNvSpPr/>
            <p:nvPr/>
          </p:nvSpPr>
          <p:spPr>
            <a:xfrm rot="5400000">
              <a:off x="4404121" y="334093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99" name="组合 98"/>
          <p:cNvGrpSpPr/>
          <p:nvPr/>
        </p:nvGrpSpPr>
        <p:grpSpPr>
          <a:xfrm>
            <a:off x="5300339" y="2851751"/>
            <a:ext cx="1240469" cy="161583"/>
            <a:chOff x="4409683" y="3284984"/>
            <a:chExt cx="1396387" cy="215500"/>
          </a:xfrm>
        </p:grpSpPr>
        <p:sp>
          <p:nvSpPr>
            <p:cNvPr id="100" name="文本框 9"/>
            <p:cNvSpPr txBox="1"/>
            <p:nvPr/>
          </p:nvSpPr>
          <p:spPr>
            <a:xfrm>
              <a:off x="4581937" y="3284984"/>
              <a:ext cx="1224133" cy="215500"/>
            </a:xfrm>
            <a:prstGeom prst="rect">
              <a:avLst/>
            </a:prstGeom>
            <a:noFill/>
          </p:spPr>
          <p:txBody>
            <a:bodyPr wrap="square" lIns="0" tIns="0" rIns="0" bIns="0" rtlCol="0">
              <a:spAutoFit/>
            </a:bodyPr>
            <a:lstStyle/>
            <a:p>
              <a:pPr marL="0" lvl="1"/>
              <a:r>
                <a:rPr lang="en-US" altLang="zh-CN" sz="1050">
                  <a:solidFill>
                    <a:schemeClr val="bg1"/>
                  </a:solidFill>
                  <a:latin typeface="微软雅黑" pitchFamily="34" charset="-122"/>
                  <a:ea typeface="微软雅黑" pitchFamily="34" charset="-122"/>
                </a:rPr>
                <a:t>GIỚI THIỆU</a:t>
              </a:r>
              <a:endParaRPr lang="zh-CN" altLang="en-US" sz="1050" dirty="0">
                <a:solidFill>
                  <a:schemeClr val="bg1"/>
                </a:solidFill>
                <a:latin typeface="微软雅黑" pitchFamily="34" charset="-122"/>
                <a:ea typeface="微软雅黑" pitchFamily="34" charset="-122"/>
              </a:endParaRPr>
            </a:p>
          </p:txBody>
        </p:sp>
        <p:sp>
          <p:nvSpPr>
            <p:cNvPr id="103" name="等腰三角形 102"/>
            <p:cNvSpPr/>
            <p:nvPr/>
          </p:nvSpPr>
          <p:spPr>
            <a:xfrm rot="5400000">
              <a:off x="4404121" y="334093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cxnSp>
        <p:nvCxnSpPr>
          <p:cNvPr id="119" name="直接连接符 118"/>
          <p:cNvCxnSpPr/>
          <p:nvPr/>
        </p:nvCxnSpPr>
        <p:spPr>
          <a:xfrm>
            <a:off x="3854510" y="2695959"/>
            <a:ext cx="2664823" cy="0"/>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3161101" y="1723669"/>
            <a:ext cx="1032956" cy="6634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4194057" y="1507702"/>
            <a:ext cx="265651" cy="265651"/>
            <a:chOff x="304800" y="673100"/>
            <a:chExt cx="4000500" cy="4000500"/>
          </a:xfrm>
          <a:blipFill dpi="0" rotWithShape="1">
            <a:blip r:embed="rId7">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25" name="椭圆 12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2053" name="直接连接符 2052"/>
          <p:cNvCxnSpPr>
            <a:stCxn id="124" idx="6"/>
            <a:endCxn id="130" idx="3"/>
          </p:cNvCxnSpPr>
          <p:nvPr/>
        </p:nvCxnSpPr>
        <p:spPr>
          <a:xfrm>
            <a:off x="4459707" y="1640528"/>
            <a:ext cx="1258000" cy="1958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5698559" y="1737279"/>
            <a:ext cx="118283" cy="118283"/>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cxnSp>
        <p:nvCxnSpPr>
          <p:cNvPr id="2055" name="直接连接符 2054"/>
          <p:cNvCxnSpPr>
            <a:stCxn id="130" idx="6"/>
            <a:endCxn id="143" idx="3"/>
          </p:cNvCxnSpPr>
          <p:nvPr/>
        </p:nvCxnSpPr>
        <p:spPr>
          <a:xfrm flipV="1">
            <a:off x="5814261" y="770846"/>
            <a:ext cx="1978225" cy="102557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7757524" y="589838"/>
            <a:ext cx="215968" cy="215968"/>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3" name="椭圆 1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70" name="KSO_Shape"/>
          <p:cNvSpPr>
            <a:spLocks/>
          </p:cNvSpPr>
          <p:nvPr/>
        </p:nvSpPr>
        <p:spPr bwMode="auto">
          <a:xfrm>
            <a:off x="2574299" y="2572984"/>
            <a:ext cx="577578" cy="55447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ea typeface="宋体" panose="02010600030101010101" pitchFamily="2" charset="-122"/>
            </a:endParaRPr>
          </a:p>
        </p:txBody>
      </p:sp>
      <p:pic>
        <p:nvPicPr>
          <p:cNvPr id="3" name="图片 2"/>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6076028" y="2129607"/>
            <a:ext cx="3308311" cy="3455347"/>
          </a:xfrm>
          <a:prstGeom prst="rect">
            <a:avLst/>
          </a:prstGeom>
        </p:spPr>
      </p:pic>
    </p:spTree>
    <p:extLst>
      <p:ext uri="{BB962C8B-B14F-4D97-AF65-F5344CB8AC3E}">
        <p14:creationId xmlns:p14="http://schemas.microsoft.com/office/powerpoint/2010/main" val="370139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528"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anim calcmode="lin" valueType="num">
                                      <p:cBhvr>
                                        <p:cTn id="34" dur="500" fill="hold"/>
                                        <p:tgtEl>
                                          <p:spTgt spid="70"/>
                                        </p:tgtEl>
                                        <p:attrNameLst>
                                          <p:attrName>ppt_x</p:attrName>
                                        </p:attrNameLst>
                                      </p:cBhvr>
                                      <p:tavLst>
                                        <p:tav tm="0">
                                          <p:val>
                                            <p:fltVal val="0.5"/>
                                          </p:val>
                                        </p:tav>
                                        <p:tav tm="100000">
                                          <p:val>
                                            <p:strVal val="#ppt_x"/>
                                          </p:val>
                                        </p:tav>
                                      </p:tavLst>
                                    </p:anim>
                                    <p:anim calcmode="lin" valueType="num">
                                      <p:cBhvr>
                                        <p:cTn id="35" dur="500" fill="hold"/>
                                        <p:tgtEl>
                                          <p:spTgt spid="7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500" fill="hold"/>
                                        <p:tgtEl>
                                          <p:spTgt spid="77"/>
                                        </p:tgtEl>
                                        <p:attrNameLst>
                                          <p:attrName>ppt_w</p:attrName>
                                        </p:attrNameLst>
                                      </p:cBhvr>
                                      <p:tavLst>
                                        <p:tav tm="0">
                                          <p:val>
                                            <p:fltVal val="0"/>
                                          </p:val>
                                        </p:tav>
                                        <p:tav tm="100000">
                                          <p:val>
                                            <p:strVal val="#ppt_w"/>
                                          </p:val>
                                        </p:tav>
                                      </p:tavLst>
                                    </p:anim>
                                    <p:anim calcmode="lin" valueType="num">
                                      <p:cBhvr>
                                        <p:cTn id="44" dur="500" fill="hold"/>
                                        <p:tgtEl>
                                          <p:spTgt spid="77"/>
                                        </p:tgtEl>
                                        <p:attrNameLst>
                                          <p:attrName>ppt_h</p:attrName>
                                        </p:attrNameLst>
                                      </p:cBhvr>
                                      <p:tavLst>
                                        <p:tav tm="0">
                                          <p:val>
                                            <p:fltVal val="0"/>
                                          </p:val>
                                        </p:tav>
                                        <p:tav tm="100000">
                                          <p:val>
                                            <p:strVal val="#ppt_h"/>
                                          </p:val>
                                        </p:tav>
                                      </p:tavLst>
                                    </p:anim>
                                    <p:animEffect transition="in" filter="fade">
                                      <p:cBhvr>
                                        <p:cTn id="45" dur="500"/>
                                        <p:tgtEl>
                                          <p:spTgt spid="77"/>
                                        </p:tgtEl>
                                      </p:cBhvr>
                                    </p:animEffect>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par>
                                <p:cTn id="60" presetID="53" presetClass="entr" presetSubtype="16" fill="hold" nodeType="withEffect">
                                  <p:stCondLst>
                                    <p:cond delay="5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par>
                                <p:cTn id="65" presetID="53" presetClass="entr" presetSubtype="16" fill="hold" nodeType="withEffect">
                                  <p:stCondLst>
                                    <p:cond delay="500"/>
                                  </p:stCondLst>
                                  <p:childTnLst>
                                    <p:set>
                                      <p:cBhvr>
                                        <p:cTn id="66" dur="1" fill="hold">
                                          <p:stCondLst>
                                            <p:cond delay="0"/>
                                          </p:stCondLst>
                                        </p:cTn>
                                        <p:tgtEl>
                                          <p:spTgt spid="99"/>
                                        </p:tgtEl>
                                        <p:attrNameLst>
                                          <p:attrName>style.visibility</p:attrName>
                                        </p:attrNameLst>
                                      </p:cBhvr>
                                      <p:to>
                                        <p:strVal val="visible"/>
                                      </p:to>
                                    </p:set>
                                    <p:anim calcmode="lin" valueType="num">
                                      <p:cBhvr>
                                        <p:cTn id="67" dur="500" fill="hold"/>
                                        <p:tgtEl>
                                          <p:spTgt spid="99"/>
                                        </p:tgtEl>
                                        <p:attrNameLst>
                                          <p:attrName>ppt_w</p:attrName>
                                        </p:attrNameLst>
                                      </p:cBhvr>
                                      <p:tavLst>
                                        <p:tav tm="0">
                                          <p:val>
                                            <p:fltVal val="0"/>
                                          </p:val>
                                        </p:tav>
                                        <p:tav tm="100000">
                                          <p:val>
                                            <p:strVal val="#ppt_w"/>
                                          </p:val>
                                        </p:tav>
                                      </p:tavLst>
                                    </p:anim>
                                    <p:anim calcmode="lin" valueType="num">
                                      <p:cBhvr>
                                        <p:cTn id="68" dur="500" fill="hold"/>
                                        <p:tgtEl>
                                          <p:spTgt spid="99"/>
                                        </p:tgtEl>
                                        <p:attrNameLst>
                                          <p:attrName>ppt_h</p:attrName>
                                        </p:attrNameLst>
                                      </p:cBhvr>
                                      <p:tavLst>
                                        <p:tav tm="0">
                                          <p:val>
                                            <p:fltVal val="0"/>
                                          </p:val>
                                        </p:tav>
                                        <p:tav tm="100000">
                                          <p:val>
                                            <p:strVal val="#ppt_h"/>
                                          </p:val>
                                        </p:tav>
                                      </p:tavLst>
                                    </p:anim>
                                    <p:animEffect transition="in" filter="fade">
                                      <p:cBhvr>
                                        <p:cTn id="69" dur="500"/>
                                        <p:tgtEl>
                                          <p:spTgt spid="99"/>
                                        </p:tgtEl>
                                      </p:cBhvr>
                                    </p:animEffect>
                                  </p:childTnLst>
                                </p:cTn>
                              </p:par>
                              <p:par>
                                <p:cTn id="70" presetID="53" presetClass="entr" presetSubtype="16"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 calcmode="lin" valueType="num">
                                      <p:cBhvr>
                                        <p:cTn id="72" dur="500" fill="hold"/>
                                        <p:tgtEl>
                                          <p:spTgt spid="119"/>
                                        </p:tgtEl>
                                        <p:attrNameLst>
                                          <p:attrName>ppt_w</p:attrName>
                                        </p:attrNameLst>
                                      </p:cBhvr>
                                      <p:tavLst>
                                        <p:tav tm="0">
                                          <p:val>
                                            <p:fltVal val="0"/>
                                          </p:val>
                                        </p:tav>
                                        <p:tav tm="100000">
                                          <p:val>
                                            <p:strVal val="#ppt_w"/>
                                          </p:val>
                                        </p:tav>
                                      </p:tavLst>
                                    </p:anim>
                                    <p:anim calcmode="lin" valueType="num">
                                      <p:cBhvr>
                                        <p:cTn id="73" dur="500" fill="hold"/>
                                        <p:tgtEl>
                                          <p:spTgt spid="119"/>
                                        </p:tgtEl>
                                        <p:attrNameLst>
                                          <p:attrName>ppt_h</p:attrName>
                                        </p:attrNameLst>
                                      </p:cBhvr>
                                      <p:tavLst>
                                        <p:tav tm="0">
                                          <p:val>
                                            <p:fltVal val="0"/>
                                          </p:val>
                                        </p:tav>
                                        <p:tav tm="100000">
                                          <p:val>
                                            <p:strVal val="#ppt_h"/>
                                          </p:val>
                                        </p:tav>
                                      </p:tavLst>
                                    </p:anim>
                                    <p:animEffect transition="in" filter="fade">
                                      <p:cBhvr>
                                        <p:cTn id="74" dur="500"/>
                                        <p:tgtEl>
                                          <p:spTgt spid="119"/>
                                        </p:tgtEl>
                                      </p:cBhvr>
                                    </p:animEffect>
                                  </p:childTnLst>
                                </p:cTn>
                              </p:par>
                            </p:childTnLst>
                          </p:cTn>
                        </p:par>
                        <p:par>
                          <p:cTn id="75" fill="hold">
                            <p:stCondLst>
                              <p:cond delay="4000"/>
                            </p:stCondLst>
                            <p:childTnLst>
                              <p:par>
                                <p:cTn id="76" presetID="22" presetClass="entr" presetSubtype="4" fill="hold" nodeType="afterEffect">
                                  <p:stCondLst>
                                    <p:cond delay="0"/>
                                  </p:stCondLst>
                                  <p:childTnLst>
                                    <p:set>
                                      <p:cBhvr>
                                        <p:cTn id="77" dur="1" fill="hold">
                                          <p:stCondLst>
                                            <p:cond delay="0"/>
                                          </p:stCondLst>
                                        </p:cTn>
                                        <p:tgtEl>
                                          <p:spTgt spid="2051"/>
                                        </p:tgtEl>
                                        <p:attrNameLst>
                                          <p:attrName>style.visibility</p:attrName>
                                        </p:attrNameLst>
                                      </p:cBhvr>
                                      <p:to>
                                        <p:strVal val="visible"/>
                                      </p:to>
                                    </p:set>
                                    <p:animEffect transition="in" filter="wipe(down)">
                                      <p:cBhvr>
                                        <p:cTn id="78" dur="500"/>
                                        <p:tgtEl>
                                          <p:spTgt spid="2051"/>
                                        </p:tgtEl>
                                      </p:cBhvr>
                                    </p:animEffect>
                                  </p:childTnLst>
                                </p:cTn>
                              </p:par>
                              <p:par>
                                <p:cTn id="79" presetID="53" presetClass="entr" presetSubtype="16"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p:cTn id="81" dur="500" fill="hold"/>
                                        <p:tgtEl>
                                          <p:spTgt spid="123"/>
                                        </p:tgtEl>
                                        <p:attrNameLst>
                                          <p:attrName>ppt_w</p:attrName>
                                        </p:attrNameLst>
                                      </p:cBhvr>
                                      <p:tavLst>
                                        <p:tav tm="0">
                                          <p:val>
                                            <p:fltVal val="0"/>
                                          </p:val>
                                        </p:tav>
                                        <p:tav tm="100000">
                                          <p:val>
                                            <p:strVal val="#ppt_w"/>
                                          </p:val>
                                        </p:tav>
                                      </p:tavLst>
                                    </p:anim>
                                    <p:anim calcmode="lin" valueType="num">
                                      <p:cBhvr>
                                        <p:cTn id="82" dur="500" fill="hold"/>
                                        <p:tgtEl>
                                          <p:spTgt spid="123"/>
                                        </p:tgtEl>
                                        <p:attrNameLst>
                                          <p:attrName>ppt_h</p:attrName>
                                        </p:attrNameLst>
                                      </p:cBhvr>
                                      <p:tavLst>
                                        <p:tav tm="0">
                                          <p:val>
                                            <p:fltVal val="0"/>
                                          </p:val>
                                        </p:tav>
                                        <p:tav tm="100000">
                                          <p:val>
                                            <p:strVal val="#ppt_h"/>
                                          </p:val>
                                        </p:tav>
                                      </p:tavLst>
                                    </p:anim>
                                    <p:animEffect transition="in" filter="fade">
                                      <p:cBhvr>
                                        <p:cTn id="83" dur="500"/>
                                        <p:tgtEl>
                                          <p:spTgt spid="123"/>
                                        </p:tgtEl>
                                      </p:cBhvr>
                                    </p:animEffect>
                                  </p:childTnLst>
                                </p:cTn>
                              </p:par>
                            </p:childTnLst>
                          </p:cTn>
                        </p:par>
                        <p:par>
                          <p:cTn id="84" fill="hold">
                            <p:stCondLst>
                              <p:cond delay="4500"/>
                            </p:stCondLst>
                            <p:childTnLst>
                              <p:par>
                                <p:cTn id="85" presetID="22" presetClass="entr" presetSubtype="1" fill="hold" nodeType="afterEffect">
                                  <p:stCondLst>
                                    <p:cond delay="0"/>
                                  </p:stCondLst>
                                  <p:childTnLst>
                                    <p:set>
                                      <p:cBhvr>
                                        <p:cTn id="86" dur="1" fill="hold">
                                          <p:stCondLst>
                                            <p:cond delay="0"/>
                                          </p:stCondLst>
                                        </p:cTn>
                                        <p:tgtEl>
                                          <p:spTgt spid="2053"/>
                                        </p:tgtEl>
                                        <p:attrNameLst>
                                          <p:attrName>style.visibility</p:attrName>
                                        </p:attrNameLst>
                                      </p:cBhvr>
                                      <p:to>
                                        <p:strVal val="visible"/>
                                      </p:to>
                                    </p:set>
                                    <p:animEffect transition="in" filter="wipe(up)">
                                      <p:cBhvr>
                                        <p:cTn id="87" dur="500"/>
                                        <p:tgtEl>
                                          <p:spTgt spid="2053"/>
                                        </p:tgtEl>
                                      </p:cBhvr>
                                    </p:animEffect>
                                  </p:childTnLst>
                                </p:cTn>
                              </p:par>
                              <p:par>
                                <p:cTn id="88" presetID="53" presetClass="entr" presetSubtype="16" fill="hold" nodeType="withEffect">
                                  <p:stCondLst>
                                    <p:cond delay="0"/>
                                  </p:stCondLst>
                                  <p:childTnLst>
                                    <p:set>
                                      <p:cBhvr>
                                        <p:cTn id="89" dur="1" fill="hold">
                                          <p:stCondLst>
                                            <p:cond delay="0"/>
                                          </p:stCondLst>
                                        </p:cTn>
                                        <p:tgtEl>
                                          <p:spTgt spid="128"/>
                                        </p:tgtEl>
                                        <p:attrNameLst>
                                          <p:attrName>style.visibility</p:attrName>
                                        </p:attrNameLst>
                                      </p:cBhvr>
                                      <p:to>
                                        <p:strVal val="visible"/>
                                      </p:to>
                                    </p:set>
                                    <p:anim calcmode="lin" valueType="num">
                                      <p:cBhvr>
                                        <p:cTn id="90" dur="500" fill="hold"/>
                                        <p:tgtEl>
                                          <p:spTgt spid="128"/>
                                        </p:tgtEl>
                                        <p:attrNameLst>
                                          <p:attrName>ppt_w</p:attrName>
                                        </p:attrNameLst>
                                      </p:cBhvr>
                                      <p:tavLst>
                                        <p:tav tm="0">
                                          <p:val>
                                            <p:fltVal val="0"/>
                                          </p:val>
                                        </p:tav>
                                        <p:tav tm="100000">
                                          <p:val>
                                            <p:strVal val="#ppt_w"/>
                                          </p:val>
                                        </p:tav>
                                      </p:tavLst>
                                    </p:anim>
                                    <p:anim calcmode="lin" valueType="num">
                                      <p:cBhvr>
                                        <p:cTn id="91" dur="500" fill="hold"/>
                                        <p:tgtEl>
                                          <p:spTgt spid="128"/>
                                        </p:tgtEl>
                                        <p:attrNameLst>
                                          <p:attrName>ppt_h</p:attrName>
                                        </p:attrNameLst>
                                      </p:cBhvr>
                                      <p:tavLst>
                                        <p:tav tm="0">
                                          <p:val>
                                            <p:fltVal val="0"/>
                                          </p:val>
                                        </p:tav>
                                        <p:tav tm="100000">
                                          <p:val>
                                            <p:strVal val="#ppt_h"/>
                                          </p:val>
                                        </p:tav>
                                      </p:tavLst>
                                    </p:anim>
                                    <p:animEffect transition="in" filter="fade">
                                      <p:cBhvr>
                                        <p:cTn id="92" dur="500"/>
                                        <p:tgtEl>
                                          <p:spTgt spid="128"/>
                                        </p:tgtEl>
                                      </p:cBhvr>
                                    </p:animEffect>
                                  </p:childTnLst>
                                </p:cTn>
                              </p:par>
                            </p:childTnLst>
                          </p:cTn>
                        </p:par>
                        <p:par>
                          <p:cTn id="93" fill="hold">
                            <p:stCondLst>
                              <p:cond delay="5000"/>
                            </p:stCondLst>
                            <p:childTnLst>
                              <p:par>
                                <p:cTn id="94" presetID="22" presetClass="entr" presetSubtype="4" fill="hold" nodeType="afterEffect">
                                  <p:stCondLst>
                                    <p:cond delay="0"/>
                                  </p:stCondLst>
                                  <p:childTnLst>
                                    <p:set>
                                      <p:cBhvr>
                                        <p:cTn id="95" dur="1" fill="hold">
                                          <p:stCondLst>
                                            <p:cond delay="0"/>
                                          </p:stCondLst>
                                        </p:cTn>
                                        <p:tgtEl>
                                          <p:spTgt spid="2055"/>
                                        </p:tgtEl>
                                        <p:attrNameLst>
                                          <p:attrName>style.visibility</p:attrName>
                                        </p:attrNameLst>
                                      </p:cBhvr>
                                      <p:to>
                                        <p:strVal val="visible"/>
                                      </p:to>
                                    </p:set>
                                    <p:animEffect transition="in" filter="wipe(down)">
                                      <p:cBhvr>
                                        <p:cTn id="96" dur="500"/>
                                        <p:tgtEl>
                                          <p:spTgt spid="2055"/>
                                        </p:tgtEl>
                                      </p:cBhvr>
                                    </p:animEffect>
                                  </p:childTnLst>
                                </p:cTn>
                              </p:par>
                              <p:par>
                                <p:cTn id="97" presetID="53" presetClass="entr" presetSubtype="16" fill="hold" nodeType="withEffect">
                                  <p:stCondLst>
                                    <p:cond delay="0"/>
                                  </p:stCondLst>
                                  <p:childTnLst>
                                    <p:set>
                                      <p:cBhvr>
                                        <p:cTn id="98" dur="1" fill="hold">
                                          <p:stCondLst>
                                            <p:cond delay="0"/>
                                          </p:stCondLst>
                                        </p:cTn>
                                        <p:tgtEl>
                                          <p:spTgt spid="141"/>
                                        </p:tgtEl>
                                        <p:attrNameLst>
                                          <p:attrName>style.visibility</p:attrName>
                                        </p:attrNameLst>
                                      </p:cBhvr>
                                      <p:to>
                                        <p:strVal val="visible"/>
                                      </p:to>
                                    </p:set>
                                    <p:anim calcmode="lin" valueType="num">
                                      <p:cBhvr>
                                        <p:cTn id="99" dur="500" fill="hold"/>
                                        <p:tgtEl>
                                          <p:spTgt spid="141"/>
                                        </p:tgtEl>
                                        <p:attrNameLst>
                                          <p:attrName>ppt_w</p:attrName>
                                        </p:attrNameLst>
                                      </p:cBhvr>
                                      <p:tavLst>
                                        <p:tav tm="0">
                                          <p:val>
                                            <p:fltVal val="0"/>
                                          </p:val>
                                        </p:tav>
                                        <p:tav tm="100000">
                                          <p:val>
                                            <p:strVal val="#ppt_w"/>
                                          </p:val>
                                        </p:tav>
                                      </p:tavLst>
                                    </p:anim>
                                    <p:anim calcmode="lin" valueType="num">
                                      <p:cBhvr>
                                        <p:cTn id="100" dur="500" fill="hold"/>
                                        <p:tgtEl>
                                          <p:spTgt spid="141"/>
                                        </p:tgtEl>
                                        <p:attrNameLst>
                                          <p:attrName>ppt_h</p:attrName>
                                        </p:attrNameLst>
                                      </p:cBhvr>
                                      <p:tavLst>
                                        <p:tav tm="0">
                                          <p:val>
                                            <p:fltVal val="0"/>
                                          </p:val>
                                        </p:tav>
                                        <p:tav tm="100000">
                                          <p:val>
                                            <p:strVal val="#ppt_h"/>
                                          </p:val>
                                        </p:tav>
                                      </p:tavLst>
                                    </p:anim>
                                    <p:animEffect transition="in" filter="fade">
                                      <p:cBhvr>
                                        <p:cTn id="101" dur="500"/>
                                        <p:tgtEl>
                                          <p:spTgt spid="141"/>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fade">
                                      <p:cBhvr>
                                        <p:cTn id="106" dur="1000"/>
                                        <p:tgtEl>
                                          <p:spTgt spid="3"/>
                                        </p:tgtEl>
                                      </p:cBhvr>
                                    </p:animEffect>
                                    <p:anim calcmode="lin" valueType="num">
                                      <p:cBhvr>
                                        <p:cTn id="107" dur="1000" fill="hold"/>
                                        <p:tgtEl>
                                          <p:spTgt spid="3"/>
                                        </p:tgtEl>
                                        <p:attrNameLst>
                                          <p:attrName>ppt_x</p:attrName>
                                        </p:attrNameLst>
                                      </p:cBhvr>
                                      <p:tavLst>
                                        <p:tav tm="0">
                                          <p:val>
                                            <p:strVal val="#ppt_x"/>
                                          </p:val>
                                        </p:tav>
                                        <p:tav tm="100000">
                                          <p:val>
                                            <p:strVal val="#ppt_x"/>
                                          </p:val>
                                        </p:tav>
                                      </p:tavLst>
                                    </p:anim>
                                    <p:anim calcmode="lin" valueType="num">
                                      <p:cBhvr>
                                        <p:cTn id="10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右箭头 17"/>
          <p:cNvSpPr>
            <a:spLocks noChangeArrowheads="1"/>
          </p:cNvSpPr>
          <p:nvPr/>
        </p:nvSpPr>
        <p:spPr bwMode="auto">
          <a:xfrm>
            <a:off x="5556602" y="2210224"/>
            <a:ext cx="1870445" cy="1132737"/>
          </a:xfrm>
          <a:prstGeom prst="rightArrow">
            <a:avLst>
              <a:gd name="adj1" fmla="val 69093"/>
              <a:gd name="adj2" fmla="val 44439"/>
            </a:avLst>
          </a:prstGeom>
          <a:blipFill dpi="0" rotWithShape="1">
            <a:blip r:embed="rId3">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83" name="TextBox 18"/>
          <p:cNvSpPr txBox="1">
            <a:spLocks noChangeArrowheads="1"/>
          </p:cNvSpPr>
          <p:nvPr/>
        </p:nvSpPr>
        <p:spPr bwMode="auto">
          <a:xfrm>
            <a:off x="5576829" y="2626670"/>
            <a:ext cx="1587261"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dirty="0">
                <a:solidFill>
                  <a:schemeClr val="bg1"/>
                </a:solidFill>
                <a:latin typeface="微软雅黑" panose="020B0503020204020204" pitchFamily="34" charset="-122"/>
                <a:ea typeface="微软雅黑" panose="020B0503020204020204" pitchFamily="34" charset="-122"/>
              </a:rPr>
              <a:t>添加标题</a:t>
            </a:r>
          </a:p>
        </p:txBody>
      </p:sp>
      <p:sp>
        <p:nvSpPr>
          <p:cNvPr id="84" name="右箭头 19"/>
          <p:cNvSpPr>
            <a:spLocks noChangeArrowheads="1"/>
          </p:cNvSpPr>
          <p:nvPr/>
        </p:nvSpPr>
        <p:spPr bwMode="auto">
          <a:xfrm flipH="1">
            <a:off x="1274333" y="2200705"/>
            <a:ext cx="3471983" cy="1133927"/>
          </a:xfrm>
          <a:prstGeom prst="rightArrow">
            <a:avLst>
              <a:gd name="adj1" fmla="val 69093"/>
              <a:gd name="adj2" fmla="val 44412"/>
            </a:avLst>
          </a:prstGeom>
          <a:blipFill dpi="0" rotWithShape="1">
            <a:blip r:embed="rId4">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85" name="TextBox 20"/>
          <p:cNvSpPr txBox="1">
            <a:spLocks noChangeArrowheads="1"/>
          </p:cNvSpPr>
          <p:nvPr/>
        </p:nvSpPr>
        <p:spPr bwMode="auto">
          <a:xfrm>
            <a:off x="1760983" y="2615962"/>
            <a:ext cx="1319543"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dirty="0">
                <a:solidFill>
                  <a:schemeClr val="bg1"/>
                </a:solidFill>
                <a:latin typeface="微软雅黑" panose="020B0503020204020204" pitchFamily="34" charset="-122"/>
                <a:ea typeface="微软雅黑" panose="020B0503020204020204" pitchFamily="34" charset="-122"/>
              </a:rPr>
              <a:t>添加标题</a:t>
            </a:r>
          </a:p>
        </p:txBody>
      </p:sp>
      <p:sp>
        <p:nvSpPr>
          <p:cNvPr id="86" name="右箭头 21"/>
          <p:cNvSpPr>
            <a:spLocks noChangeArrowheads="1"/>
          </p:cNvSpPr>
          <p:nvPr/>
        </p:nvSpPr>
        <p:spPr bwMode="auto">
          <a:xfrm rot="5400000" flipH="1">
            <a:off x="4458373" y="1094144"/>
            <a:ext cx="1402833" cy="1133927"/>
          </a:xfrm>
          <a:prstGeom prst="rightArrow">
            <a:avLst>
              <a:gd name="adj1" fmla="val 69093"/>
              <a:gd name="adj2" fmla="val 44394"/>
            </a:avLst>
          </a:prstGeom>
          <a:blipFill dpi="0" rotWithShape="1">
            <a:blip r:embed="rId5">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87" name="TextBox 22"/>
          <p:cNvSpPr txBox="1">
            <a:spLocks noChangeArrowheads="1"/>
          </p:cNvSpPr>
          <p:nvPr/>
        </p:nvSpPr>
        <p:spPr bwMode="auto">
          <a:xfrm>
            <a:off x="4930634" y="1361861"/>
            <a:ext cx="415370" cy="8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dirty="0">
                <a:solidFill>
                  <a:schemeClr val="bg1"/>
                </a:solidFill>
                <a:latin typeface="微软雅黑" panose="020B0503020204020204" pitchFamily="34" charset="-122"/>
                <a:ea typeface="微软雅黑" panose="020B0503020204020204" pitchFamily="34" charset="-122"/>
              </a:rPr>
              <a:t>添加标题</a:t>
            </a:r>
          </a:p>
        </p:txBody>
      </p:sp>
      <p:sp>
        <p:nvSpPr>
          <p:cNvPr id="88" name="右箭头 23"/>
          <p:cNvSpPr>
            <a:spLocks noChangeArrowheads="1"/>
          </p:cNvSpPr>
          <p:nvPr/>
        </p:nvSpPr>
        <p:spPr bwMode="auto">
          <a:xfrm rot="16200000" flipH="1" flipV="1">
            <a:off x="4310831" y="3446478"/>
            <a:ext cx="1681258" cy="1133927"/>
          </a:xfrm>
          <a:prstGeom prst="rightArrow">
            <a:avLst>
              <a:gd name="adj1" fmla="val 69093"/>
              <a:gd name="adj2" fmla="val 44384"/>
            </a:avLst>
          </a:prstGeom>
          <a:blipFill dpi="0" rotWithShape="1">
            <a:blip r:embed="rId6">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89" name="TextBox 24"/>
          <p:cNvSpPr txBox="1">
            <a:spLocks noChangeArrowheads="1"/>
          </p:cNvSpPr>
          <p:nvPr/>
        </p:nvSpPr>
        <p:spPr bwMode="auto">
          <a:xfrm>
            <a:off x="4938963" y="3290609"/>
            <a:ext cx="415370" cy="118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dirty="0">
                <a:solidFill>
                  <a:schemeClr val="bg1"/>
                </a:solidFill>
                <a:latin typeface="微软雅黑" panose="020B0503020204020204" pitchFamily="34" charset="-122"/>
                <a:ea typeface="微软雅黑" panose="020B0503020204020204" pitchFamily="34" charset="-122"/>
              </a:rPr>
              <a:t>添加标题</a:t>
            </a:r>
          </a:p>
        </p:txBody>
      </p:sp>
      <p:sp>
        <p:nvSpPr>
          <p:cNvPr id="90" name="TextBox 26"/>
          <p:cNvSpPr txBox="1">
            <a:spLocks noChangeArrowheads="1"/>
          </p:cNvSpPr>
          <p:nvPr/>
        </p:nvSpPr>
        <p:spPr bwMode="auto">
          <a:xfrm>
            <a:off x="5718421" y="3385796"/>
            <a:ext cx="1229224" cy="4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999" dirty="0">
                <a:solidFill>
                  <a:schemeClr val="bg1"/>
                </a:solidFill>
                <a:latin typeface="微软雅黑" panose="020B0503020204020204" pitchFamily="34" charset="-122"/>
                <a:ea typeface="微软雅黑" panose="020B0503020204020204" pitchFamily="34" charset="-122"/>
              </a:rPr>
              <a:t>单击此处添加文本</a:t>
            </a:r>
            <a:endParaRPr lang="en-US" sz="999" dirty="0">
              <a:solidFill>
                <a:schemeClr val="bg1"/>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999" dirty="0">
                <a:solidFill>
                  <a:schemeClr val="bg1"/>
                </a:solidFill>
                <a:latin typeface="微软雅黑" panose="020B0503020204020204" pitchFamily="34" charset="-122"/>
                <a:ea typeface="微软雅黑" panose="020B0503020204020204" pitchFamily="34" charset="-122"/>
              </a:rPr>
              <a:t>单击此处添加文本</a:t>
            </a:r>
            <a:endParaRPr lang="en-US" sz="999" dirty="0">
              <a:solidFill>
                <a:schemeClr val="bg1"/>
              </a:solidFill>
              <a:latin typeface="微软雅黑" panose="020B0503020204020204" pitchFamily="34" charset="-122"/>
              <a:ea typeface="微软雅黑" panose="020B0503020204020204" pitchFamily="34" charset="-122"/>
            </a:endParaRPr>
          </a:p>
        </p:txBody>
      </p:sp>
      <p:sp>
        <p:nvSpPr>
          <p:cNvPr id="91" name="TextBox 27"/>
          <p:cNvSpPr txBox="1">
            <a:spLocks noChangeArrowheads="1"/>
          </p:cNvSpPr>
          <p:nvPr/>
        </p:nvSpPr>
        <p:spPr bwMode="auto">
          <a:xfrm>
            <a:off x="2265481" y="3310206"/>
            <a:ext cx="1712195" cy="69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999"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999" dirty="0">
              <a:solidFill>
                <a:schemeClr val="bg1"/>
              </a:solidFill>
              <a:latin typeface="微软雅黑" panose="020B0503020204020204" pitchFamily="34" charset="-122"/>
              <a:ea typeface="微软雅黑" panose="020B0503020204020204" pitchFamily="34" charset="-122"/>
            </a:endParaRPr>
          </a:p>
        </p:txBody>
      </p:sp>
      <p:sp>
        <p:nvSpPr>
          <p:cNvPr id="92" name="TextBox 28"/>
          <p:cNvSpPr txBox="1">
            <a:spLocks noChangeArrowheads="1"/>
          </p:cNvSpPr>
          <p:nvPr/>
        </p:nvSpPr>
        <p:spPr bwMode="auto">
          <a:xfrm>
            <a:off x="2850287" y="1503618"/>
            <a:ext cx="1683638" cy="69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999"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sz="999" dirty="0">
              <a:solidFill>
                <a:schemeClr val="bg1"/>
              </a:solidFill>
              <a:latin typeface="微软雅黑" panose="020B0503020204020204" pitchFamily="34" charset="-122"/>
              <a:ea typeface="微软雅黑" panose="020B0503020204020204" pitchFamily="34" charset="-122"/>
            </a:endParaRPr>
          </a:p>
        </p:txBody>
      </p:sp>
      <p:sp>
        <p:nvSpPr>
          <p:cNvPr id="13"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3">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4"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a:solidFill>
                  <a:schemeClr val="bg1"/>
                </a:solidFill>
                <a:latin typeface="微软雅黑" panose="020B0503020204020204" pitchFamily="34" charset="-122"/>
                <a:ea typeface="微软雅黑" panose="020B0503020204020204" pitchFamily="34" charset="-122"/>
              </a:rPr>
              <a:t> </a:t>
            </a:r>
            <a:r>
              <a:rPr lang="en-US" altLang="zh-CN" sz="1800" b="1">
                <a:solidFill>
                  <a:schemeClr val="bg1"/>
                </a:solidFill>
                <a:latin typeface="微软雅黑" panose="020B0503020204020204" pitchFamily="34" charset="-122"/>
                <a:ea typeface="微软雅黑" panose="020B0503020204020204" pitchFamily="34" charset="-122"/>
              </a:rPr>
              <a:t>TIÊU ĐỀ</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78122" y="3172812"/>
            <a:ext cx="1826025" cy="2240485"/>
          </a:xfrm>
          <a:prstGeom prst="rect">
            <a:avLst/>
          </a:prstGeom>
        </p:spPr>
      </p:pic>
    </p:spTree>
    <p:extLst>
      <p:ext uri="{BB962C8B-B14F-4D97-AF65-F5344CB8AC3E}">
        <p14:creationId xmlns:p14="http://schemas.microsoft.com/office/powerpoint/2010/main" val="1419835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par>
                          <p:cTn id="37" fill="hold">
                            <p:stCondLst>
                              <p:cond delay="2000"/>
                            </p:stCondLst>
                            <p:childTnLst>
                              <p:par>
                                <p:cTn id="38" presetID="12" presetClass="entr" presetSubtype="2"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p:tgtEl>
                                          <p:spTgt spid="84"/>
                                        </p:tgtEl>
                                        <p:attrNameLst>
                                          <p:attrName>ppt_x</p:attrName>
                                        </p:attrNameLst>
                                      </p:cBhvr>
                                      <p:tavLst>
                                        <p:tav tm="0">
                                          <p:val>
                                            <p:strVal val="#ppt_x+#ppt_w*1.125000"/>
                                          </p:val>
                                        </p:tav>
                                        <p:tav tm="100000">
                                          <p:val>
                                            <p:strVal val="#ppt_x"/>
                                          </p:val>
                                        </p:tav>
                                      </p:tavLst>
                                    </p:anim>
                                    <p:animEffect transition="in" filter="wipe(left)">
                                      <p:cBhvr>
                                        <p:cTn id="41" dur="500"/>
                                        <p:tgtEl>
                                          <p:spTgt spid="84"/>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 calcmode="lin" valueType="num">
                                      <p:cBhvr additive="base">
                                        <p:cTn id="44" dur="500"/>
                                        <p:tgtEl>
                                          <p:spTgt spid="82"/>
                                        </p:tgtEl>
                                        <p:attrNameLst>
                                          <p:attrName>ppt_x</p:attrName>
                                        </p:attrNameLst>
                                      </p:cBhvr>
                                      <p:tavLst>
                                        <p:tav tm="0">
                                          <p:val>
                                            <p:strVal val="#ppt_x-#ppt_w*1.125000"/>
                                          </p:val>
                                        </p:tav>
                                        <p:tav tm="100000">
                                          <p:val>
                                            <p:strVal val="#ppt_x"/>
                                          </p:val>
                                        </p:tav>
                                      </p:tavLst>
                                    </p:anim>
                                    <p:animEffect transition="in" filter="wipe(right)">
                                      <p:cBhvr>
                                        <p:cTn id="45" dur="500"/>
                                        <p:tgtEl>
                                          <p:spTgt spid="82"/>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additive="base">
                                        <p:cTn id="48" dur="500"/>
                                        <p:tgtEl>
                                          <p:spTgt spid="86"/>
                                        </p:tgtEl>
                                        <p:attrNameLst>
                                          <p:attrName>ppt_y</p:attrName>
                                        </p:attrNameLst>
                                      </p:cBhvr>
                                      <p:tavLst>
                                        <p:tav tm="0">
                                          <p:val>
                                            <p:strVal val="#ppt_y+#ppt_h*1.125000"/>
                                          </p:val>
                                        </p:tav>
                                        <p:tav tm="100000">
                                          <p:val>
                                            <p:strVal val="#ppt_y"/>
                                          </p:val>
                                        </p:tav>
                                      </p:tavLst>
                                    </p:anim>
                                    <p:animEffect transition="in" filter="wipe(up)">
                                      <p:cBhvr>
                                        <p:cTn id="49" dur="500"/>
                                        <p:tgtEl>
                                          <p:spTgt spid="86"/>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additive="base">
                                        <p:cTn id="52" dur="500"/>
                                        <p:tgtEl>
                                          <p:spTgt spid="87"/>
                                        </p:tgtEl>
                                        <p:attrNameLst>
                                          <p:attrName>ppt_y</p:attrName>
                                        </p:attrNameLst>
                                      </p:cBhvr>
                                      <p:tavLst>
                                        <p:tav tm="0">
                                          <p:val>
                                            <p:strVal val="#ppt_y+#ppt_h*1.125000"/>
                                          </p:val>
                                        </p:tav>
                                        <p:tav tm="100000">
                                          <p:val>
                                            <p:strVal val="#ppt_y"/>
                                          </p:val>
                                        </p:tav>
                                      </p:tavLst>
                                    </p:anim>
                                    <p:animEffect transition="in" filter="wipe(up)">
                                      <p:cBhvr>
                                        <p:cTn id="53" dur="500"/>
                                        <p:tgtEl>
                                          <p:spTgt spid="87"/>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500"/>
                                        <p:tgtEl>
                                          <p:spTgt spid="88"/>
                                        </p:tgtEl>
                                        <p:attrNameLst>
                                          <p:attrName>ppt_y</p:attrName>
                                        </p:attrNameLst>
                                      </p:cBhvr>
                                      <p:tavLst>
                                        <p:tav tm="0">
                                          <p:val>
                                            <p:strVal val="#ppt_y-#ppt_h*1.125000"/>
                                          </p:val>
                                        </p:tav>
                                        <p:tav tm="100000">
                                          <p:val>
                                            <p:strVal val="#ppt_y"/>
                                          </p:val>
                                        </p:tav>
                                      </p:tavLst>
                                    </p:anim>
                                    <p:animEffect transition="in" filter="wipe(down)">
                                      <p:cBhvr>
                                        <p:cTn id="57" dur="500"/>
                                        <p:tgtEl>
                                          <p:spTgt spid="88"/>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additive="base">
                                        <p:cTn id="60" dur="500"/>
                                        <p:tgtEl>
                                          <p:spTgt spid="85"/>
                                        </p:tgtEl>
                                        <p:attrNameLst>
                                          <p:attrName>ppt_x</p:attrName>
                                        </p:attrNameLst>
                                      </p:cBhvr>
                                      <p:tavLst>
                                        <p:tav tm="0">
                                          <p:val>
                                            <p:strVal val="#ppt_x+#ppt_w*1.125000"/>
                                          </p:val>
                                        </p:tav>
                                        <p:tav tm="100000">
                                          <p:val>
                                            <p:strVal val="#ppt_x"/>
                                          </p:val>
                                        </p:tav>
                                      </p:tavLst>
                                    </p:anim>
                                    <p:animEffect transition="in" filter="wipe(left)">
                                      <p:cBhvr>
                                        <p:cTn id="61" dur="500"/>
                                        <p:tgtEl>
                                          <p:spTgt spid="85"/>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additive="base">
                                        <p:cTn id="64" dur="500"/>
                                        <p:tgtEl>
                                          <p:spTgt spid="89"/>
                                        </p:tgtEl>
                                        <p:attrNameLst>
                                          <p:attrName>ppt_y</p:attrName>
                                        </p:attrNameLst>
                                      </p:cBhvr>
                                      <p:tavLst>
                                        <p:tav tm="0">
                                          <p:val>
                                            <p:strVal val="#ppt_y-#ppt_h*1.125000"/>
                                          </p:val>
                                        </p:tav>
                                        <p:tav tm="100000">
                                          <p:val>
                                            <p:strVal val="#ppt_y"/>
                                          </p:val>
                                        </p:tav>
                                      </p:tavLst>
                                    </p:anim>
                                    <p:animEffect transition="in" filter="wipe(down)">
                                      <p:cBhvr>
                                        <p:cTn id="65" dur="500"/>
                                        <p:tgtEl>
                                          <p:spTgt spid="89"/>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p:tgtEl>
                                          <p:spTgt spid="83"/>
                                        </p:tgtEl>
                                        <p:attrNameLst>
                                          <p:attrName>ppt_x</p:attrName>
                                        </p:attrNameLst>
                                      </p:cBhvr>
                                      <p:tavLst>
                                        <p:tav tm="0">
                                          <p:val>
                                            <p:strVal val="#ppt_x-#ppt_w*1.125000"/>
                                          </p:val>
                                        </p:tav>
                                        <p:tav tm="100000">
                                          <p:val>
                                            <p:strVal val="#ppt_x"/>
                                          </p:val>
                                        </p:tav>
                                      </p:tavLst>
                                    </p:anim>
                                    <p:animEffect transition="in" filter="wipe(right)">
                                      <p:cBhvr>
                                        <p:cTn id="69" dur="500"/>
                                        <p:tgtEl>
                                          <p:spTgt spid="83"/>
                                        </p:tgtEl>
                                      </p:cBhvr>
                                    </p:animEffect>
                                  </p:childTnLst>
                                </p:cTn>
                              </p:par>
                            </p:childTnLst>
                          </p:cTn>
                        </p:par>
                        <p:par>
                          <p:cTn id="70" fill="hold">
                            <p:stCondLst>
                              <p:cond delay="2500"/>
                            </p:stCondLst>
                            <p:childTnLst>
                              <p:par>
                                <p:cTn id="71" presetID="22" presetClass="entr" presetSubtype="2" fill="hold" grpId="0"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right)">
                                      <p:cBhvr>
                                        <p:cTn id="73" dur="500"/>
                                        <p:tgtEl>
                                          <p:spTgt spid="92"/>
                                        </p:tgtEl>
                                      </p:cBhvr>
                                    </p:animEffect>
                                  </p:childTnLst>
                                </p:cTn>
                              </p:par>
                            </p:childTnLst>
                          </p:cTn>
                        </p:par>
                        <p:par>
                          <p:cTn id="74" fill="hold">
                            <p:stCondLst>
                              <p:cond delay="3000"/>
                            </p:stCondLst>
                            <p:childTnLst>
                              <p:par>
                                <p:cTn id="75" presetID="22" presetClass="entr" presetSubtype="1" fill="hold" grpId="0" nodeType="after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wipe(up)">
                                      <p:cBhvr>
                                        <p:cTn id="77" dur="500"/>
                                        <p:tgtEl>
                                          <p:spTgt spid="90"/>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wipe(up)">
                                      <p:cBhvr>
                                        <p:cTn id="80" dur="500"/>
                                        <p:tgtEl>
                                          <p:spTgt spid="91"/>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1000"/>
                                        <p:tgtEl>
                                          <p:spTgt spid="2"/>
                                        </p:tgtEl>
                                      </p:cBhvr>
                                    </p:animEffec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autoUpdateAnimBg="0"/>
      <p:bldP spid="83" grpId="0" autoUpdateAnimBg="0"/>
      <p:bldP spid="84" grpId="0" animBg="1" autoUpdateAnimBg="0"/>
      <p:bldP spid="85" grpId="0" autoUpdateAnimBg="0"/>
      <p:bldP spid="86" grpId="0" animBg="1" autoUpdateAnimBg="0"/>
      <p:bldP spid="87" grpId="0" autoUpdateAnimBg="0"/>
      <p:bldP spid="88" grpId="0" animBg="1" autoUpdateAnimBg="0"/>
      <p:bldP spid="89" grpId="0" autoUpdateAnimBg="0"/>
      <p:bldP spid="90" grpId="0" autoUpdateAnimBg="0"/>
      <p:bldP spid="91" grpId="0" autoUpdateAnimBg="0"/>
      <p:bldP spid="92" grpId="0" autoUpdateAnimBg="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直接连接符 2"/>
          <p:cNvCxnSpPr>
            <a:endCxn id="6" idx="2"/>
          </p:cNvCxnSpPr>
          <p:nvPr/>
        </p:nvCxnSpPr>
        <p:spPr>
          <a:xfrm>
            <a:off x="3060226" y="3451412"/>
            <a:ext cx="641330" cy="8340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5" idx="0"/>
          </p:cNvCxnSpPr>
          <p:nvPr/>
        </p:nvCxnSpPr>
        <p:spPr>
          <a:xfrm flipV="1">
            <a:off x="4086073" y="3019476"/>
            <a:ext cx="0" cy="86387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6" idx="6"/>
          </p:cNvCxnSpPr>
          <p:nvPr/>
        </p:nvCxnSpPr>
        <p:spPr>
          <a:xfrm flipV="1">
            <a:off x="4470590" y="3451412"/>
            <a:ext cx="587337" cy="8340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684005" y="3883347"/>
            <a:ext cx="804136" cy="804136"/>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6" name="椭圆 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8" name="Freeform 75"/>
          <p:cNvSpPr>
            <a:spLocks noEditPoints="1"/>
          </p:cNvSpPr>
          <p:nvPr/>
        </p:nvSpPr>
        <p:spPr bwMode="auto">
          <a:xfrm>
            <a:off x="3925120" y="4141624"/>
            <a:ext cx="321905" cy="318288"/>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bg1"/>
          </a:solidFill>
          <a:ln>
            <a:noFill/>
          </a:ln>
        </p:spPr>
        <p:txBody>
          <a:bodyPr vert="horz" wrap="square" lIns="68562" tIns="34281" rIns="68562" bIns="34281" numCol="1" anchor="t" anchorCtr="0" compatLnSpc="1">
            <a:prstTxWarp prst="textNoShape">
              <a:avLst/>
            </a:prstTxWarp>
          </a:bodyPr>
          <a:lstStyle/>
          <a:p>
            <a:endParaRPr lang="zh-CN" altLang="en-US" sz="1200"/>
          </a:p>
        </p:txBody>
      </p:sp>
      <p:grpSp>
        <p:nvGrpSpPr>
          <p:cNvPr id="15" name="组合 14"/>
          <p:cNvGrpSpPr/>
          <p:nvPr/>
        </p:nvGrpSpPr>
        <p:grpSpPr>
          <a:xfrm>
            <a:off x="2790266" y="3010818"/>
            <a:ext cx="593911" cy="593911"/>
            <a:chOff x="1008115" y="2542722"/>
            <a:chExt cx="1360493" cy="1360493"/>
          </a:xfrm>
          <a:blipFill dpi="0" rotWithShape="1">
            <a:blip r:embed="rId4">
              <a:extLst>
                <a:ext uri="{28A0092B-C50C-407E-A947-70E740481C1C}">
                  <a14:useLocalDpi xmlns:a14="http://schemas.microsoft.com/office/drawing/2010/main" val="0"/>
                </a:ext>
              </a:extLst>
            </a:blip>
            <a:srcRect/>
            <a:stretch>
              <a:fillRect/>
            </a:stretch>
          </a:blipFill>
        </p:grpSpPr>
        <p:grpSp>
          <p:nvGrpSpPr>
            <p:cNvPr id="16" name="组合 15"/>
            <p:cNvGrpSpPr/>
            <p:nvPr/>
          </p:nvGrpSpPr>
          <p:grpSpPr>
            <a:xfrm>
              <a:off x="1008115" y="2542722"/>
              <a:ext cx="1360493" cy="1360493"/>
              <a:chOff x="304800" y="673100"/>
              <a:chExt cx="4000500" cy="4000500"/>
            </a:xfrm>
            <a:grpFill/>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Impact MT Std" pitchFamily="34" charset="0"/>
                </a:endParaRPr>
              </a:p>
            </p:txBody>
          </p:sp>
          <p:sp>
            <p:nvSpPr>
              <p:cNvPr id="19" name="椭圆 1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Impact MT Std" pitchFamily="34" charset="0"/>
                </a:endParaRPr>
              </a:p>
            </p:txBody>
          </p:sp>
        </p:grpSp>
        <p:sp>
          <p:nvSpPr>
            <p:cNvPr id="17" name="TextBox 16"/>
            <p:cNvSpPr txBox="1"/>
            <p:nvPr/>
          </p:nvSpPr>
          <p:spPr>
            <a:xfrm>
              <a:off x="1280394" y="2684182"/>
              <a:ext cx="815932" cy="1057552"/>
            </a:xfrm>
            <a:prstGeom prst="rect">
              <a:avLst/>
            </a:prstGeom>
            <a:noFill/>
          </p:spPr>
          <p:txBody>
            <a:bodyPr wrap="none" rtlCol="0">
              <a:spAutoFit/>
            </a:bodyPr>
            <a:lstStyle/>
            <a:p>
              <a:pPr algn="ctr"/>
              <a:r>
                <a:rPr lang="en-US" altLang="zh-CN" sz="2400" b="1" dirty="0">
                  <a:solidFill>
                    <a:schemeClr val="bg1"/>
                  </a:solidFill>
                  <a:latin typeface="Impact MT Std" pitchFamily="34" charset="0"/>
                  <a:ea typeface="微软雅黑" panose="020B0503020204020204" pitchFamily="34" charset="-122"/>
                </a:rPr>
                <a:t>1</a:t>
              </a:r>
            </a:p>
          </p:txBody>
        </p:sp>
      </p:grpSp>
      <p:grpSp>
        <p:nvGrpSpPr>
          <p:cNvPr id="20" name="组合 19"/>
          <p:cNvGrpSpPr/>
          <p:nvPr/>
        </p:nvGrpSpPr>
        <p:grpSpPr>
          <a:xfrm>
            <a:off x="3816113" y="2425565"/>
            <a:ext cx="593911" cy="593911"/>
            <a:chOff x="1008115" y="2542722"/>
            <a:chExt cx="1360493" cy="1360493"/>
          </a:xfrm>
          <a:blipFill dpi="0" rotWithShape="1">
            <a:blip r:embed="rId5">
              <a:extLst>
                <a:ext uri="{28A0092B-C50C-407E-A947-70E740481C1C}">
                  <a14:useLocalDpi xmlns:a14="http://schemas.microsoft.com/office/drawing/2010/main" val="0"/>
                </a:ext>
              </a:extLst>
            </a:blip>
            <a:srcRect/>
            <a:stretch>
              <a:fillRect/>
            </a:stretch>
          </a:blipFill>
        </p:grpSpPr>
        <p:grpSp>
          <p:nvGrpSpPr>
            <p:cNvPr id="21" name="组合 20"/>
            <p:cNvGrpSpPr/>
            <p:nvPr/>
          </p:nvGrpSpPr>
          <p:grpSpPr>
            <a:xfrm>
              <a:off x="1008115" y="2542722"/>
              <a:ext cx="1360493" cy="1360493"/>
              <a:chOff x="304800" y="673100"/>
              <a:chExt cx="4000500" cy="4000500"/>
            </a:xfrm>
            <a:grpFill/>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Impact MT Std" pitchFamily="34" charset="0"/>
                </a:endParaRPr>
              </a:p>
            </p:txBody>
          </p:sp>
          <p:sp>
            <p:nvSpPr>
              <p:cNvPr id="24" name="椭圆 2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Impact MT Std" pitchFamily="34" charset="0"/>
                </a:endParaRPr>
              </a:p>
            </p:txBody>
          </p:sp>
        </p:grpSp>
        <p:sp>
          <p:nvSpPr>
            <p:cNvPr id="22" name="TextBox 21"/>
            <p:cNvSpPr txBox="1"/>
            <p:nvPr/>
          </p:nvSpPr>
          <p:spPr>
            <a:xfrm>
              <a:off x="1233949" y="2635973"/>
              <a:ext cx="882029" cy="1198559"/>
            </a:xfrm>
            <a:prstGeom prst="rect">
              <a:avLst/>
            </a:prstGeom>
            <a:noFill/>
          </p:spPr>
          <p:txBody>
            <a:bodyPr wrap="none" rtlCol="0">
              <a:spAutoFit/>
            </a:bodyPr>
            <a:lstStyle/>
            <a:p>
              <a:pPr algn="ctr"/>
              <a:r>
                <a:rPr lang="en-US" altLang="zh-CN" sz="2800" b="1" dirty="0">
                  <a:solidFill>
                    <a:schemeClr val="bg1"/>
                  </a:solidFill>
                  <a:latin typeface="Impact MT Std" pitchFamily="34" charset="0"/>
                  <a:ea typeface="微软雅黑" panose="020B0503020204020204" pitchFamily="34" charset="-122"/>
                </a:rPr>
                <a:t>2</a:t>
              </a:r>
            </a:p>
          </p:txBody>
        </p:sp>
      </p:grpSp>
      <p:grpSp>
        <p:nvGrpSpPr>
          <p:cNvPr id="25" name="组合 24"/>
          <p:cNvGrpSpPr/>
          <p:nvPr/>
        </p:nvGrpSpPr>
        <p:grpSpPr>
          <a:xfrm>
            <a:off x="4787968" y="3019476"/>
            <a:ext cx="593911" cy="593911"/>
            <a:chOff x="1008115" y="2542722"/>
            <a:chExt cx="1360493" cy="1360493"/>
          </a:xfrm>
          <a:blipFill dpi="0" rotWithShape="1">
            <a:blip r:embed="rId6">
              <a:extLst>
                <a:ext uri="{28A0092B-C50C-407E-A947-70E740481C1C}">
                  <a14:useLocalDpi xmlns:a14="http://schemas.microsoft.com/office/drawing/2010/main" val="0"/>
                </a:ext>
              </a:extLst>
            </a:blip>
            <a:srcRect/>
            <a:stretch>
              <a:fillRect/>
            </a:stretch>
          </a:blipFill>
        </p:grpSpPr>
        <p:grpSp>
          <p:nvGrpSpPr>
            <p:cNvPr id="26" name="组合 25"/>
            <p:cNvGrpSpPr/>
            <p:nvPr/>
          </p:nvGrpSpPr>
          <p:grpSpPr>
            <a:xfrm>
              <a:off x="1008115" y="2542722"/>
              <a:ext cx="1360493" cy="1360493"/>
              <a:chOff x="304800" y="673100"/>
              <a:chExt cx="4000500" cy="4000500"/>
            </a:xfrm>
            <a:grp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Impact MT Std" pitchFamily="34" charset="0"/>
                </a:endParaRPr>
              </a:p>
            </p:txBody>
          </p:sp>
          <p:sp>
            <p:nvSpPr>
              <p:cNvPr id="29" name="椭圆 2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Impact MT Std" pitchFamily="34" charset="0"/>
                </a:endParaRPr>
              </a:p>
            </p:txBody>
          </p:sp>
        </p:grpSp>
        <p:sp>
          <p:nvSpPr>
            <p:cNvPr id="27" name="TextBox 26"/>
            <p:cNvSpPr txBox="1"/>
            <p:nvPr/>
          </p:nvSpPr>
          <p:spPr>
            <a:xfrm>
              <a:off x="1258481" y="2664351"/>
              <a:ext cx="882029" cy="1198559"/>
            </a:xfrm>
            <a:prstGeom prst="rect">
              <a:avLst/>
            </a:prstGeom>
            <a:noFill/>
          </p:spPr>
          <p:txBody>
            <a:bodyPr wrap="none" rtlCol="0">
              <a:spAutoFit/>
            </a:bodyPr>
            <a:lstStyle/>
            <a:p>
              <a:pPr algn="ctr"/>
              <a:r>
                <a:rPr lang="en-US" altLang="zh-CN" sz="2800" b="1" dirty="0">
                  <a:solidFill>
                    <a:schemeClr val="bg1"/>
                  </a:solidFill>
                  <a:latin typeface="Impact MT Std" pitchFamily="34" charset="0"/>
                  <a:ea typeface="微软雅黑" panose="020B0503020204020204" pitchFamily="34" charset="-122"/>
                </a:rPr>
                <a:t>3</a:t>
              </a:r>
            </a:p>
          </p:txBody>
        </p:sp>
      </p:grpSp>
      <p:sp>
        <p:nvSpPr>
          <p:cNvPr id="30" name="标题 11"/>
          <p:cNvSpPr txBox="1">
            <a:spLocks/>
          </p:cNvSpPr>
          <p:nvPr/>
        </p:nvSpPr>
        <p:spPr>
          <a:xfrm>
            <a:off x="1386476" y="2317581"/>
            <a:ext cx="1673749" cy="8638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50" b="1" dirty="0">
                <a:solidFill>
                  <a:schemeClr val="bg1"/>
                </a:solidFill>
                <a:latin typeface="微软雅黑" panose="020B0503020204020204" pitchFamily="34" charset="-122"/>
                <a:ea typeface="微软雅黑" panose="020B0503020204020204" pitchFamily="34" charset="-122"/>
              </a:rPr>
              <a:t>输入标题</a:t>
            </a:r>
            <a:endParaRPr lang="en-US" altLang="zh-CN" sz="1350" b="1" dirty="0">
              <a:solidFill>
                <a:schemeClr val="bg1"/>
              </a:solidFill>
              <a:latin typeface="微软雅黑" panose="020B0503020204020204" pitchFamily="34" charset="-122"/>
              <a:ea typeface="微软雅黑" panose="020B0503020204020204" pitchFamily="34" charset="-122"/>
            </a:endParaRPr>
          </a:p>
          <a:p>
            <a:pPr algn="l"/>
            <a:r>
              <a:rPr lang="zh-CN" altLang="en-US" sz="1050" dirty="0">
                <a:solidFill>
                  <a:schemeClr val="bg1"/>
                </a:solidFill>
                <a:latin typeface="微软雅黑" panose="020B0503020204020204" pitchFamily="34" charset="-122"/>
                <a:ea typeface="微软雅黑" panose="020B0503020204020204" pitchFamily="34" charset="-122"/>
              </a:rPr>
              <a:t>输入详细的文字介绍信息和简介，表达图表的含义。</a:t>
            </a:r>
          </a:p>
        </p:txBody>
      </p:sp>
      <p:sp>
        <p:nvSpPr>
          <p:cNvPr id="31" name="标题 11"/>
          <p:cNvSpPr txBox="1">
            <a:spLocks/>
          </p:cNvSpPr>
          <p:nvPr/>
        </p:nvSpPr>
        <p:spPr>
          <a:xfrm>
            <a:off x="3384178" y="1555951"/>
            <a:ext cx="1729147" cy="8638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50" b="1" dirty="0">
                <a:solidFill>
                  <a:schemeClr val="bg1"/>
                </a:solidFill>
                <a:latin typeface="微软雅黑" panose="020B0503020204020204" pitchFamily="34" charset="-122"/>
                <a:ea typeface="微软雅黑" panose="020B0503020204020204" pitchFamily="34" charset="-122"/>
              </a:rPr>
              <a:t>输入标题</a:t>
            </a:r>
            <a:endParaRPr lang="en-US" altLang="zh-CN" sz="1350" b="1" dirty="0">
              <a:solidFill>
                <a:schemeClr val="bg1"/>
              </a:solidFill>
              <a:latin typeface="微软雅黑" panose="020B0503020204020204" pitchFamily="34" charset="-122"/>
              <a:ea typeface="微软雅黑" panose="020B0503020204020204" pitchFamily="34" charset="-122"/>
            </a:endParaRPr>
          </a:p>
          <a:p>
            <a:pPr algn="l"/>
            <a:r>
              <a:rPr lang="zh-CN" altLang="en-US" sz="1050" dirty="0">
                <a:solidFill>
                  <a:schemeClr val="bg1"/>
                </a:solidFill>
                <a:latin typeface="微软雅黑" panose="020B0503020204020204" pitchFamily="34" charset="-122"/>
                <a:ea typeface="微软雅黑" panose="020B0503020204020204" pitchFamily="34" charset="-122"/>
              </a:rPr>
              <a:t>输入详细的文字介绍信息和简介，表达图表的含义。</a:t>
            </a:r>
          </a:p>
        </p:txBody>
      </p:sp>
      <p:sp>
        <p:nvSpPr>
          <p:cNvPr id="32" name="标题 11"/>
          <p:cNvSpPr txBox="1">
            <a:spLocks/>
          </p:cNvSpPr>
          <p:nvPr/>
        </p:nvSpPr>
        <p:spPr>
          <a:xfrm>
            <a:off x="5165912" y="2317581"/>
            <a:ext cx="1666485" cy="8638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50" b="1" dirty="0">
                <a:solidFill>
                  <a:schemeClr val="bg1"/>
                </a:solidFill>
                <a:latin typeface="微软雅黑" panose="020B0503020204020204" pitchFamily="34" charset="-122"/>
                <a:ea typeface="微软雅黑" panose="020B0503020204020204" pitchFamily="34" charset="-122"/>
              </a:rPr>
              <a:t>输入标题</a:t>
            </a:r>
            <a:endParaRPr lang="en-US" altLang="zh-CN" sz="1350" b="1" dirty="0">
              <a:solidFill>
                <a:schemeClr val="bg1"/>
              </a:solidFill>
              <a:latin typeface="微软雅黑" panose="020B0503020204020204" pitchFamily="34" charset="-122"/>
              <a:ea typeface="微软雅黑" panose="020B0503020204020204" pitchFamily="34" charset="-122"/>
            </a:endParaRPr>
          </a:p>
          <a:p>
            <a:pPr algn="l"/>
            <a:r>
              <a:rPr lang="zh-CN" altLang="en-US" sz="1050" dirty="0">
                <a:solidFill>
                  <a:schemeClr val="bg1"/>
                </a:solidFill>
                <a:latin typeface="微软雅黑" panose="020B0503020204020204" pitchFamily="34" charset="-122"/>
                <a:ea typeface="微软雅黑" panose="020B0503020204020204" pitchFamily="34" charset="-122"/>
              </a:rPr>
              <a:t>输入详细的文字介绍信息和简介，表达图表的含义。</a:t>
            </a:r>
          </a:p>
        </p:txBody>
      </p:sp>
      <p:sp>
        <p:nvSpPr>
          <p:cNvPr id="34" name="矩形 85"/>
          <p:cNvSpPr>
            <a:spLocks noChangeArrowheads="1"/>
          </p:cNvSpPr>
          <p:nvPr/>
        </p:nvSpPr>
        <p:spPr bwMode="auto">
          <a:xfrm>
            <a:off x="4356034" y="3704076"/>
            <a:ext cx="2322686" cy="34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84" tIns="43191" rIns="86384" bIns="4319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eaLnBrk="1" hangingPunct="1">
              <a:spcBef>
                <a:spcPct val="0"/>
              </a:spcBef>
              <a:buFont typeface="Arial" charset="0"/>
              <a:buNone/>
            </a:pPr>
            <a:r>
              <a:rPr lang="zh-CN" altLang="en-US" sz="1650" b="1" dirty="0">
                <a:solidFill>
                  <a:schemeClr val="bg1"/>
                </a:solidFill>
                <a:sym typeface="微软雅黑" pitchFamily="34" charset="-122"/>
              </a:rPr>
              <a:t>添加主要观点</a:t>
            </a:r>
            <a:endParaRPr lang="zh-CN" altLang="en-US" sz="1650" dirty="0">
              <a:solidFill>
                <a:schemeClr val="bg1"/>
              </a:solidFill>
              <a:latin typeface="Arial" charset="0"/>
              <a:ea typeface="宋体" pitchFamily="2" charset="-122"/>
            </a:endParaRPr>
          </a:p>
        </p:txBody>
      </p:sp>
      <p:sp>
        <p:nvSpPr>
          <p:cNvPr id="35" name="文本框 13"/>
          <p:cNvSpPr txBox="1"/>
          <p:nvPr/>
        </p:nvSpPr>
        <p:spPr>
          <a:xfrm>
            <a:off x="5287572" y="4026958"/>
            <a:ext cx="2739912" cy="1038722"/>
          </a:xfrm>
          <a:prstGeom prst="rect">
            <a:avLst/>
          </a:prstGeom>
          <a:noFill/>
        </p:spPr>
        <p:txBody>
          <a:bodyPr wrap="square" lIns="68558" tIns="34278" rIns="68558" bIns="34278" rtlCol="0">
            <a:spAutoFit/>
          </a:bodyPr>
          <a:lstStyle/>
          <a:p>
            <a:pPr>
              <a:lnSpc>
                <a:spcPct val="120000"/>
              </a:lnSpc>
              <a:spcBef>
                <a:spcPct val="0"/>
              </a:spcBef>
              <a:buNone/>
            </a:pPr>
            <a:r>
              <a:rPr lang="zh-CN" altLang="en-US" sz="105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33"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4">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6"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pic>
        <p:nvPicPr>
          <p:cNvPr id="2" name="图片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9314" y="3334182"/>
            <a:ext cx="2484757" cy="2484757"/>
          </a:xfrm>
          <a:prstGeom prst="rect">
            <a:avLst/>
          </a:prstGeom>
        </p:spPr>
      </p:pic>
    </p:spTree>
    <p:extLst>
      <p:ext uri="{BB962C8B-B14F-4D97-AF65-F5344CB8AC3E}">
        <p14:creationId xmlns:p14="http://schemas.microsoft.com/office/powerpoint/2010/main" val="3050402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80">
                                          <p:stCondLst>
                                            <p:cond delay="0"/>
                                          </p:stCondLst>
                                        </p:cTn>
                                        <p:tgtEl>
                                          <p:spTgt spid="33"/>
                                        </p:tgtEl>
                                      </p:cBhvr>
                                    </p:animEffect>
                                    <p:anim calcmode="lin" valueType="num">
                                      <p:cBhvr>
                                        <p:cTn id="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
                                        </p:tgtEl>
                                      </p:cBhvr>
                                      <p:to x="100000" y="60000"/>
                                    </p:animScale>
                                    <p:animScale>
                                      <p:cBhvr>
                                        <p:cTn id="14" dur="166" decel="50000">
                                          <p:stCondLst>
                                            <p:cond delay="676"/>
                                          </p:stCondLst>
                                        </p:cTn>
                                        <p:tgtEl>
                                          <p:spTgt spid="33"/>
                                        </p:tgtEl>
                                      </p:cBhvr>
                                      <p:to x="100000" y="100000"/>
                                    </p:animScale>
                                    <p:animScale>
                                      <p:cBhvr>
                                        <p:cTn id="15" dur="26">
                                          <p:stCondLst>
                                            <p:cond delay="1312"/>
                                          </p:stCondLst>
                                        </p:cTn>
                                        <p:tgtEl>
                                          <p:spTgt spid="33"/>
                                        </p:tgtEl>
                                      </p:cBhvr>
                                      <p:to x="100000" y="80000"/>
                                    </p:animScale>
                                    <p:animScale>
                                      <p:cBhvr>
                                        <p:cTn id="16" dur="166" decel="50000">
                                          <p:stCondLst>
                                            <p:cond delay="1338"/>
                                          </p:stCondLst>
                                        </p:cTn>
                                        <p:tgtEl>
                                          <p:spTgt spid="33"/>
                                        </p:tgtEl>
                                      </p:cBhvr>
                                      <p:to x="100000" y="100000"/>
                                    </p:animScale>
                                    <p:animScale>
                                      <p:cBhvr>
                                        <p:cTn id="17" dur="26">
                                          <p:stCondLst>
                                            <p:cond delay="1642"/>
                                          </p:stCondLst>
                                        </p:cTn>
                                        <p:tgtEl>
                                          <p:spTgt spid="33"/>
                                        </p:tgtEl>
                                      </p:cBhvr>
                                      <p:to x="100000" y="90000"/>
                                    </p:animScale>
                                    <p:animScale>
                                      <p:cBhvr>
                                        <p:cTn id="18" dur="166" decel="50000">
                                          <p:stCondLst>
                                            <p:cond delay="1668"/>
                                          </p:stCondLst>
                                        </p:cTn>
                                        <p:tgtEl>
                                          <p:spTgt spid="33"/>
                                        </p:tgtEl>
                                      </p:cBhvr>
                                      <p:to x="100000" y="100000"/>
                                    </p:animScale>
                                    <p:animScale>
                                      <p:cBhvr>
                                        <p:cTn id="19" dur="26">
                                          <p:stCondLst>
                                            <p:cond delay="1808"/>
                                          </p:stCondLst>
                                        </p:cTn>
                                        <p:tgtEl>
                                          <p:spTgt spid="33"/>
                                        </p:tgtEl>
                                      </p:cBhvr>
                                      <p:to x="100000" y="95000"/>
                                    </p:animScale>
                                    <p:animScale>
                                      <p:cBhvr>
                                        <p:cTn id="20" dur="166" decel="50000">
                                          <p:stCondLst>
                                            <p:cond delay="1834"/>
                                          </p:stCondLst>
                                        </p:cTn>
                                        <p:tgtEl>
                                          <p:spTgt spid="3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80">
                                          <p:stCondLst>
                                            <p:cond delay="0"/>
                                          </p:stCondLst>
                                        </p:cTn>
                                        <p:tgtEl>
                                          <p:spTgt spid="36"/>
                                        </p:tgtEl>
                                      </p:cBhvr>
                                    </p:animEffect>
                                    <p:anim calcmode="lin" valueType="num">
                                      <p:cBhvr>
                                        <p:cTn id="24"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9" dur="26">
                                          <p:stCondLst>
                                            <p:cond delay="650"/>
                                          </p:stCondLst>
                                        </p:cTn>
                                        <p:tgtEl>
                                          <p:spTgt spid="36"/>
                                        </p:tgtEl>
                                      </p:cBhvr>
                                      <p:to x="100000" y="60000"/>
                                    </p:animScale>
                                    <p:animScale>
                                      <p:cBhvr>
                                        <p:cTn id="30" dur="166" decel="50000">
                                          <p:stCondLst>
                                            <p:cond delay="676"/>
                                          </p:stCondLst>
                                        </p:cTn>
                                        <p:tgtEl>
                                          <p:spTgt spid="36"/>
                                        </p:tgtEl>
                                      </p:cBhvr>
                                      <p:to x="100000" y="100000"/>
                                    </p:animScale>
                                    <p:animScale>
                                      <p:cBhvr>
                                        <p:cTn id="31" dur="26">
                                          <p:stCondLst>
                                            <p:cond delay="1312"/>
                                          </p:stCondLst>
                                        </p:cTn>
                                        <p:tgtEl>
                                          <p:spTgt spid="36"/>
                                        </p:tgtEl>
                                      </p:cBhvr>
                                      <p:to x="100000" y="80000"/>
                                    </p:animScale>
                                    <p:animScale>
                                      <p:cBhvr>
                                        <p:cTn id="32" dur="166" decel="50000">
                                          <p:stCondLst>
                                            <p:cond delay="1338"/>
                                          </p:stCondLst>
                                        </p:cTn>
                                        <p:tgtEl>
                                          <p:spTgt spid="36"/>
                                        </p:tgtEl>
                                      </p:cBhvr>
                                      <p:to x="100000" y="100000"/>
                                    </p:animScale>
                                    <p:animScale>
                                      <p:cBhvr>
                                        <p:cTn id="33" dur="26">
                                          <p:stCondLst>
                                            <p:cond delay="1642"/>
                                          </p:stCondLst>
                                        </p:cTn>
                                        <p:tgtEl>
                                          <p:spTgt spid="36"/>
                                        </p:tgtEl>
                                      </p:cBhvr>
                                      <p:to x="100000" y="90000"/>
                                    </p:animScale>
                                    <p:animScale>
                                      <p:cBhvr>
                                        <p:cTn id="34" dur="166" decel="50000">
                                          <p:stCondLst>
                                            <p:cond delay="1668"/>
                                          </p:stCondLst>
                                        </p:cTn>
                                        <p:tgtEl>
                                          <p:spTgt spid="36"/>
                                        </p:tgtEl>
                                      </p:cBhvr>
                                      <p:to x="100000" y="100000"/>
                                    </p:animScale>
                                    <p:animScale>
                                      <p:cBhvr>
                                        <p:cTn id="35" dur="26">
                                          <p:stCondLst>
                                            <p:cond delay="1808"/>
                                          </p:stCondLst>
                                        </p:cTn>
                                        <p:tgtEl>
                                          <p:spTgt spid="36"/>
                                        </p:tgtEl>
                                      </p:cBhvr>
                                      <p:to x="100000" y="95000"/>
                                    </p:animScale>
                                    <p:animScale>
                                      <p:cBhvr>
                                        <p:cTn id="36" dur="166" decel="50000">
                                          <p:stCondLst>
                                            <p:cond delay="1834"/>
                                          </p:stCondLst>
                                        </p:cTn>
                                        <p:tgtEl>
                                          <p:spTgt spid="36"/>
                                        </p:tgtEl>
                                      </p:cBhvr>
                                      <p:to x="100000" y="100000"/>
                                    </p:animScale>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22" presetClass="entr" presetSubtype="4" fill="hold" nodeType="withEffect">
                                  <p:stCondLst>
                                    <p:cond delay="150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par>
                                <p:cTn id="51" presetID="22" presetClass="entr" presetSubtype="4" fill="hold" nodeType="withEffect">
                                  <p:stCondLst>
                                    <p:cond delay="150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par>
                                <p:cTn id="54" presetID="22" presetClass="entr" presetSubtype="4" fill="hold" nodeType="withEffect">
                                  <p:stCondLst>
                                    <p:cond delay="150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childTnLst>
                          </p:cTn>
                        </p:par>
                        <p:par>
                          <p:cTn id="90" fill="hold">
                            <p:stCondLst>
                              <p:cond delay="6000"/>
                            </p:stCondLst>
                            <p:childTnLst>
                              <p:par>
                                <p:cTn id="91" presetID="22" presetClass="entr" presetSubtype="2"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right)">
                                      <p:cBhvr>
                                        <p:cTn id="93" dur="500"/>
                                        <p:tgtEl>
                                          <p:spTgt spid="34"/>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right)">
                                      <p:cBhvr>
                                        <p:cTn id="96" dur="75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fade">
                                      <p:cBhvr>
                                        <p:cTn id="101" dur="1000"/>
                                        <p:tgtEl>
                                          <p:spTgt spid="2"/>
                                        </p:tgtEl>
                                      </p:cBhvr>
                                    </p:animEffect>
                                    <p:anim calcmode="lin" valueType="num">
                                      <p:cBhvr>
                                        <p:cTn id="102" dur="1000" fill="hold"/>
                                        <p:tgtEl>
                                          <p:spTgt spid="2"/>
                                        </p:tgtEl>
                                        <p:attrNameLst>
                                          <p:attrName>ppt_x</p:attrName>
                                        </p:attrNameLst>
                                      </p:cBhvr>
                                      <p:tavLst>
                                        <p:tav tm="0">
                                          <p:val>
                                            <p:strVal val="#ppt_x"/>
                                          </p:val>
                                        </p:tav>
                                        <p:tav tm="100000">
                                          <p:val>
                                            <p:strVal val="#ppt_x"/>
                                          </p:val>
                                        </p:tav>
                                      </p:tavLst>
                                    </p:anim>
                                    <p:anim calcmode="lin" valueType="num">
                                      <p:cBhvr>
                                        <p:cTn id="10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p:bldP spid="31" grpId="0"/>
      <p:bldP spid="32" grpId="0"/>
      <p:bldP spid="34" grpId="0"/>
      <p:bldP spid="35" grpId="0"/>
      <p:bldP spid="33"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肘形连接符 23"/>
          <p:cNvCxnSpPr/>
          <p:nvPr/>
        </p:nvCxnSpPr>
        <p:spPr>
          <a:xfrm flipV="1">
            <a:off x="2790266" y="1883934"/>
            <a:ext cx="2181518" cy="677455"/>
          </a:xfrm>
          <a:prstGeom prst="bentConnector3">
            <a:avLst>
              <a:gd name="adj1" fmla="val 50000"/>
            </a:avLst>
          </a:prstGeom>
          <a:ln w="9525" cap="rnd">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a:off x="2790266" y="2803508"/>
            <a:ext cx="2321653" cy="609110"/>
          </a:xfrm>
          <a:prstGeom prst="bentConnector3">
            <a:avLst>
              <a:gd name="adj1" fmla="val 50000"/>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肘形连接符 25"/>
          <p:cNvCxnSpPr>
            <a:endCxn id="36" idx="2"/>
          </p:cNvCxnSpPr>
          <p:nvPr/>
        </p:nvCxnSpPr>
        <p:spPr>
          <a:xfrm flipV="1">
            <a:off x="3254353" y="2636948"/>
            <a:ext cx="1990912" cy="425600"/>
          </a:xfrm>
          <a:prstGeom prst="bentConnector3">
            <a:avLst>
              <a:gd name="adj1" fmla="val 50000"/>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肘形连接符 26"/>
          <p:cNvCxnSpPr>
            <a:endCxn id="48" idx="2"/>
          </p:cNvCxnSpPr>
          <p:nvPr/>
        </p:nvCxnSpPr>
        <p:spPr>
          <a:xfrm>
            <a:off x="3222202" y="3289435"/>
            <a:ext cx="2023063" cy="859287"/>
          </a:xfrm>
          <a:prstGeom prst="bentConnector3">
            <a:avLst>
              <a:gd name="adj1" fmla="val 23685"/>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圆角矩形 104"/>
          <p:cNvSpPr/>
          <p:nvPr/>
        </p:nvSpPr>
        <p:spPr>
          <a:xfrm>
            <a:off x="1308824" y="2446978"/>
            <a:ext cx="2074110" cy="908997"/>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20" name="KSO_Shape"/>
          <p:cNvSpPr>
            <a:spLocks/>
          </p:cNvSpPr>
          <p:nvPr/>
        </p:nvSpPr>
        <p:spPr bwMode="auto">
          <a:xfrm>
            <a:off x="2011921" y="2727232"/>
            <a:ext cx="475633" cy="47563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latin typeface="微软雅黑" panose="020B0503020204020204" pitchFamily="34" charset="-122"/>
              <a:ea typeface="微软雅黑" panose="020B0503020204020204" pitchFamily="34" charset="-122"/>
            </a:endParaRPr>
          </a:p>
        </p:txBody>
      </p:sp>
      <p:sp>
        <p:nvSpPr>
          <p:cNvPr id="22" name="矩形 21"/>
          <p:cNvSpPr/>
          <p:nvPr/>
        </p:nvSpPr>
        <p:spPr>
          <a:xfrm>
            <a:off x="1872919" y="3633881"/>
            <a:ext cx="1163522" cy="253891"/>
          </a:xfrm>
          <a:prstGeom prst="rect">
            <a:avLst/>
          </a:prstGeom>
        </p:spPr>
        <p:txBody>
          <a:bodyPr wrap="square" lIns="68555" tIns="34278" rIns="68555" bIns="34278">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23" name="矩形 47"/>
          <p:cNvSpPr>
            <a:spLocks noChangeArrowheads="1"/>
          </p:cNvSpPr>
          <p:nvPr/>
        </p:nvSpPr>
        <p:spPr bwMode="auto">
          <a:xfrm>
            <a:off x="1386476" y="3913745"/>
            <a:ext cx="1869343"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在此录入上述图表的描述说明，在此录入上述图表的描述说明。</a:t>
            </a:r>
          </a:p>
        </p:txBody>
      </p:sp>
      <p:grpSp>
        <p:nvGrpSpPr>
          <p:cNvPr id="28" name="组合 27"/>
          <p:cNvGrpSpPr/>
          <p:nvPr/>
        </p:nvGrpSpPr>
        <p:grpSpPr>
          <a:xfrm>
            <a:off x="4878002" y="1591302"/>
            <a:ext cx="572672" cy="572672"/>
            <a:chOff x="304800" y="673100"/>
            <a:chExt cx="4000500" cy="4000500"/>
          </a:xfrm>
          <a:blipFill dpi="0" rotWithShape="1">
            <a:blip r:embed="rId4">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0" name="椭圆 2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1" name="标题 11"/>
          <p:cNvSpPr txBox="1">
            <a:spLocks/>
          </p:cNvSpPr>
          <p:nvPr/>
        </p:nvSpPr>
        <p:spPr>
          <a:xfrm>
            <a:off x="4841960" y="1669678"/>
            <a:ext cx="605512" cy="428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399" dirty="0">
                <a:solidFill>
                  <a:schemeClr val="bg1"/>
                </a:solidFill>
                <a:latin typeface="Impact MT Std" pitchFamily="34" charset="0"/>
                <a:ea typeface="微软雅黑" panose="020B0503020204020204" pitchFamily="34" charset="-122"/>
              </a:rPr>
              <a:t>01</a:t>
            </a:r>
            <a:endParaRPr lang="zh-CN" altLang="en-US" sz="2399" dirty="0">
              <a:solidFill>
                <a:schemeClr val="bg1"/>
              </a:solidFill>
              <a:latin typeface="Impact MT Std" pitchFamily="34" charset="0"/>
              <a:ea typeface="微软雅黑" panose="020B0503020204020204" pitchFamily="34" charset="-122"/>
            </a:endParaRPr>
          </a:p>
        </p:txBody>
      </p:sp>
      <p:sp>
        <p:nvSpPr>
          <p:cNvPr id="32" name="标题 11"/>
          <p:cNvSpPr txBox="1">
            <a:spLocks/>
          </p:cNvSpPr>
          <p:nvPr/>
        </p:nvSpPr>
        <p:spPr>
          <a:xfrm>
            <a:off x="5513043" y="1770817"/>
            <a:ext cx="2429637"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a:p>
            <a:pPr algn="l"/>
            <a:endParaRPr lang="zh-CN" altLang="en-US" sz="1050" dirty="0">
              <a:latin typeface="微软雅黑" panose="020B0503020204020204" pitchFamily="34" charset="-122"/>
              <a:ea typeface="微软雅黑" panose="020B0503020204020204" pitchFamily="34" charset="-122"/>
            </a:endParaRPr>
          </a:p>
        </p:txBody>
      </p:sp>
      <p:sp>
        <p:nvSpPr>
          <p:cNvPr id="33" name="标题 11"/>
          <p:cNvSpPr txBox="1">
            <a:spLocks/>
          </p:cNvSpPr>
          <p:nvPr/>
        </p:nvSpPr>
        <p:spPr>
          <a:xfrm>
            <a:off x="5489863" y="1507701"/>
            <a:ext cx="181155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50" b="1" dirty="0">
                <a:solidFill>
                  <a:schemeClr val="bg1"/>
                </a:solidFill>
                <a:latin typeface="微软雅黑" panose="020B0503020204020204" pitchFamily="34" charset="-122"/>
                <a:ea typeface="微软雅黑" panose="020B0503020204020204" pitchFamily="34" charset="-122"/>
              </a:rPr>
              <a:t>输入标题</a:t>
            </a:r>
          </a:p>
        </p:txBody>
      </p:sp>
      <p:grpSp>
        <p:nvGrpSpPr>
          <p:cNvPr id="34" name="组合 33"/>
          <p:cNvGrpSpPr/>
          <p:nvPr/>
        </p:nvGrpSpPr>
        <p:grpSpPr>
          <a:xfrm>
            <a:off x="5232766" y="2350611"/>
            <a:ext cx="572672" cy="572672"/>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6" name="椭圆 3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7" name="标题 11"/>
          <p:cNvSpPr txBox="1">
            <a:spLocks/>
          </p:cNvSpPr>
          <p:nvPr/>
        </p:nvSpPr>
        <p:spPr>
          <a:xfrm>
            <a:off x="5196723" y="2428987"/>
            <a:ext cx="605512" cy="428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399" dirty="0">
                <a:solidFill>
                  <a:schemeClr val="bg1"/>
                </a:solidFill>
                <a:latin typeface="Impact MT Std" pitchFamily="34" charset="0"/>
                <a:ea typeface="微软雅黑" panose="020B0503020204020204" pitchFamily="34" charset="-122"/>
              </a:rPr>
              <a:t>02</a:t>
            </a:r>
            <a:endParaRPr lang="zh-CN" altLang="en-US" sz="2399" dirty="0">
              <a:solidFill>
                <a:schemeClr val="bg1"/>
              </a:solidFill>
              <a:latin typeface="Impact MT Std" pitchFamily="34" charset="0"/>
              <a:ea typeface="微软雅黑" panose="020B0503020204020204" pitchFamily="34" charset="-122"/>
            </a:endParaRPr>
          </a:p>
        </p:txBody>
      </p:sp>
      <p:sp>
        <p:nvSpPr>
          <p:cNvPr id="38" name="标题 11"/>
          <p:cNvSpPr txBox="1">
            <a:spLocks/>
          </p:cNvSpPr>
          <p:nvPr/>
        </p:nvSpPr>
        <p:spPr>
          <a:xfrm>
            <a:off x="5867807" y="2530126"/>
            <a:ext cx="2429637"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a:p>
            <a:pPr algn="l"/>
            <a:endParaRPr lang="zh-CN" altLang="en-US" sz="1050" dirty="0">
              <a:latin typeface="微软雅黑" panose="020B0503020204020204" pitchFamily="34" charset="-122"/>
              <a:ea typeface="微软雅黑" panose="020B0503020204020204" pitchFamily="34" charset="-122"/>
            </a:endParaRPr>
          </a:p>
        </p:txBody>
      </p:sp>
      <p:sp>
        <p:nvSpPr>
          <p:cNvPr id="39" name="标题 11"/>
          <p:cNvSpPr txBox="1">
            <a:spLocks/>
          </p:cNvSpPr>
          <p:nvPr/>
        </p:nvSpPr>
        <p:spPr>
          <a:xfrm>
            <a:off x="5844627" y="2267011"/>
            <a:ext cx="181155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50" b="1" dirty="0">
                <a:solidFill>
                  <a:schemeClr val="bg1"/>
                </a:solidFill>
                <a:latin typeface="微软雅黑" panose="020B0503020204020204" pitchFamily="34" charset="-122"/>
                <a:ea typeface="微软雅黑" panose="020B0503020204020204" pitchFamily="34" charset="-122"/>
              </a:rPr>
              <a:t>输入标题</a:t>
            </a:r>
          </a:p>
        </p:txBody>
      </p:sp>
      <p:grpSp>
        <p:nvGrpSpPr>
          <p:cNvPr id="40" name="组合 39"/>
          <p:cNvGrpSpPr/>
          <p:nvPr/>
        </p:nvGrpSpPr>
        <p:grpSpPr>
          <a:xfrm>
            <a:off x="4931994" y="3106498"/>
            <a:ext cx="572672" cy="572672"/>
            <a:chOff x="304800" y="673100"/>
            <a:chExt cx="4000500" cy="4000500"/>
          </a:xfrm>
          <a:blipFill dpi="0" rotWithShape="1">
            <a:blip r:embed="rId6">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3" name="标题 11"/>
          <p:cNvSpPr txBox="1">
            <a:spLocks/>
          </p:cNvSpPr>
          <p:nvPr/>
        </p:nvSpPr>
        <p:spPr>
          <a:xfrm>
            <a:off x="4895952" y="3184874"/>
            <a:ext cx="605512" cy="428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399" dirty="0">
                <a:solidFill>
                  <a:schemeClr val="bg1"/>
                </a:solidFill>
                <a:latin typeface="Impact MT Std" pitchFamily="34" charset="0"/>
                <a:ea typeface="微软雅黑" panose="020B0503020204020204" pitchFamily="34" charset="-122"/>
              </a:rPr>
              <a:t>03</a:t>
            </a:r>
            <a:endParaRPr lang="zh-CN" altLang="en-US" sz="2399" dirty="0">
              <a:solidFill>
                <a:schemeClr val="bg1"/>
              </a:solidFill>
              <a:latin typeface="Impact MT Std" pitchFamily="34" charset="0"/>
              <a:ea typeface="微软雅黑" panose="020B0503020204020204" pitchFamily="34" charset="-122"/>
            </a:endParaRPr>
          </a:p>
        </p:txBody>
      </p:sp>
      <p:sp>
        <p:nvSpPr>
          <p:cNvPr id="44" name="标题 11"/>
          <p:cNvSpPr txBox="1">
            <a:spLocks/>
          </p:cNvSpPr>
          <p:nvPr/>
        </p:nvSpPr>
        <p:spPr>
          <a:xfrm>
            <a:off x="5835705" y="3286014"/>
            <a:ext cx="2429637"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a:p>
            <a:pPr algn="l"/>
            <a:endParaRPr lang="zh-CN" altLang="en-US" sz="1050" dirty="0">
              <a:latin typeface="微软雅黑" panose="020B0503020204020204" pitchFamily="34" charset="-122"/>
              <a:ea typeface="微软雅黑" panose="020B0503020204020204" pitchFamily="34" charset="-122"/>
            </a:endParaRPr>
          </a:p>
        </p:txBody>
      </p:sp>
      <p:sp>
        <p:nvSpPr>
          <p:cNvPr id="45" name="标题 11"/>
          <p:cNvSpPr txBox="1">
            <a:spLocks/>
          </p:cNvSpPr>
          <p:nvPr/>
        </p:nvSpPr>
        <p:spPr>
          <a:xfrm>
            <a:off x="5843894" y="3013901"/>
            <a:ext cx="181155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50" b="1" dirty="0">
                <a:solidFill>
                  <a:schemeClr val="bg1"/>
                </a:solidFill>
                <a:latin typeface="微软雅黑" panose="020B0503020204020204" pitchFamily="34" charset="-122"/>
                <a:ea typeface="微软雅黑" panose="020B0503020204020204" pitchFamily="34" charset="-122"/>
              </a:rPr>
              <a:t>输入标题</a:t>
            </a:r>
          </a:p>
        </p:txBody>
      </p:sp>
      <p:grpSp>
        <p:nvGrpSpPr>
          <p:cNvPr id="46" name="组合 45"/>
          <p:cNvGrpSpPr/>
          <p:nvPr/>
        </p:nvGrpSpPr>
        <p:grpSpPr>
          <a:xfrm>
            <a:off x="5232766" y="3862385"/>
            <a:ext cx="572672" cy="572672"/>
            <a:chOff x="304800" y="673100"/>
            <a:chExt cx="4000500" cy="4000500"/>
          </a:xfrm>
          <a:blipFill dpi="0" rotWithShape="1">
            <a:blip r:embed="rId7">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8" name="椭圆 4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9" name="标题 11"/>
          <p:cNvSpPr txBox="1">
            <a:spLocks/>
          </p:cNvSpPr>
          <p:nvPr/>
        </p:nvSpPr>
        <p:spPr>
          <a:xfrm>
            <a:off x="5196723" y="3940761"/>
            <a:ext cx="605512" cy="428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399" dirty="0">
                <a:solidFill>
                  <a:schemeClr val="bg1"/>
                </a:solidFill>
                <a:latin typeface="Impact MT Std" pitchFamily="34" charset="0"/>
                <a:ea typeface="微软雅黑" panose="020B0503020204020204" pitchFamily="34" charset="-122"/>
              </a:rPr>
              <a:t>04</a:t>
            </a:r>
            <a:endParaRPr lang="zh-CN" altLang="en-US" sz="2399" dirty="0">
              <a:solidFill>
                <a:schemeClr val="bg1"/>
              </a:solidFill>
              <a:latin typeface="Impact MT Std" pitchFamily="34" charset="0"/>
              <a:ea typeface="微软雅黑" panose="020B0503020204020204" pitchFamily="34" charset="-122"/>
            </a:endParaRPr>
          </a:p>
        </p:txBody>
      </p:sp>
      <p:sp>
        <p:nvSpPr>
          <p:cNvPr id="50" name="标题 11"/>
          <p:cNvSpPr txBox="1">
            <a:spLocks/>
          </p:cNvSpPr>
          <p:nvPr/>
        </p:nvSpPr>
        <p:spPr>
          <a:xfrm>
            <a:off x="5867807" y="4041901"/>
            <a:ext cx="2429637"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latin typeface="微软雅黑" panose="020B0503020204020204" pitchFamily="34" charset="-122"/>
                <a:ea typeface="微软雅黑" panose="020B0503020204020204" pitchFamily="34" charset="-122"/>
              </a:rPr>
              <a:t>.</a:t>
            </a:r>
            <a:endParaRPr lang="zh-CN" altLang="en-US" sz="1050" dirty="0">
              <a:latin typeface="微软雅黑" panose="020B0503020204020204" pitchFamily="34" charset="-122"/>
              <a:ea typeface="微软雅黑" panose="020B0503020204020204" pitchFamily="34" charset="-122"/>
            </a:endParaRPr>
          </a:p>
          <a:p>
            <a:pPr algn="l"/>
            <a:endParaRPr lang="zh-CN" altLang="en-US" sz="1050" dirty="0">
              <a:latin typeface="微软雅黑" panose="020B0503020204020204" pitchFamily="34" charset="-122"/>
              <a:ea typeface="微软雅黑" panose="020B0503020204020204" pitchFamily="34" charset="-122"/>
            </a:endParaRPr>
          </a:p>
        </p:txBody>
      </p:sp>
      <p:sp>
        <p:nvSpPr>
          <p:cNvPr id="51" name="标题 11"/>
          <p:cNvSpPr txBox="1">
            <a:spLocks/>
          </p:cNvSpPr>
          <p:nvPr/>
        </p:nvSpPr>
        <p:spPr>
          <a:xfrm>
            <a:off x="5844627" y="3778785"/>
            <a:ext cx="181155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50" b="1" dirty="0">
                <a:solidFill>
                  <a:schemeClr val="bg1"/>
                </a:solidFill>
                <a:latin typeface="微软雅黑" panose="020B0503020204020204" pitchFamily="34" charset="-122"/>
                <a:ea typeface="微软雅黑" panose="020B0503020204020204" pitchFamily="34" charset="-122"/>
              </a:rPr>
              <a:t>输入标题</a:t>
            </a:r>
          </a:p>
        </p:txBody>
      </p:sp>
      <p:sp>
        <p:nvSpPr>
          <p:cNvPr id="52"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7">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53"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2217605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80">
                                          <p:stCondLst>
                                            <p:cond delay="0"/>
                                          </p:stCondLst>
                                        </p:cTn>
                                        <p:tgtEl>
                                          <p:spTgt spid="52"/>
                                        </p:tgtEl>
                                      </p:cBhvr>
                                    </p:animEffect>
                                    <p:anim calcmode="lin" valueType="num">
                                      <p:cBhvr>
                                        <p:cTn id="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
                                        </p:tgtEl>
                                      </p:cBhvr>
                                      <p:to x="100000" y="60000"/>
                                    </p:animScale>
                                    <p:animScale>
                                      <p:cBhvr>
                                        <p:cTn id="14" dur="166" decel="50000">
                                          <p:stCondLst>
                                            <p:cond delay="676"/>
                                          </p:stCondLst>
                                        </p:cTn>
                                        <p:tgtEl>
                                          <p:spTgt spid="52"/>
                                        </p:tgtEl>
                                      </p:cBhvr>
                                      <p:to x="100000" y="100000"/>
                                    </p:animScale>
                                    <p:animScale>
                                      <p:cBhvr>
                                        <p:cTn id="15" dur="26">
                                          <p:stCondLst>
                                            <p:cond delay="1312"/>
                                          </p:stCondLst>
                                        </p:cTn>
                                        <p:tgtEl>
                                          <p:spTgt spid="52"/>
                                        </p:tgtEl>
                                      </p:cBhvr>
                                      <p:to x="100000" y="80000"/>
                                    </p:animScale>
                                    <p:animScale>
                                      <p:cBhvr>
                                        <p:cTn id="16" dur="166" decel="50000">
                                          <p:stCondLst>
                                            <p:cond delay="1338"/>
                                          </p:stCondLst>
                                        </p:cTn>
                                        <p:tgtEl>
                                          <p:spTgt spid="52"/>
                                        </p:tgtEl>
                                      </p:cBhvr>
                                      <p:to x="100000" y="100000"/>
                                    </p:animScale>
                                    <p:animScale>
                                      <p:cBhvr>
                                        <p:cTn id="17" dur="26">
                                          <p:stCondLst>
                                            <p:cond delay="1642"/>
                                          </p:stCondLst>
                                        </p:cTn>
                                        <p:tgtEl>
                                          <p:spTgt spid="52"/>
                                        </p:tgtEl>
                                      </p:cBhvr>
                                      <p:to x="100000" y="90000"/>
                                    </p:animScale>
                                    <p:animScale>
                                      <p:cBhvr>
                                        <p:cTn id="18" dur="166" decel="50000">
                                          <p:stCondLst>
                                            <p:cond delay="1668"/>
                                          </p:stCondLst>
                                        </p:cTn>
                                        <p:tgtEl>
                                          <p:spTgt spid="52"/>
                                        </p:tgtEl>
                                      </p:cBhvr>
                                      <p:to x="100000" y="100000"/>
                                    </p:animScale>
                                    <p:animScale>
                                      <p:cBhvr>
                                        <p:cTn id="19" dur="26">
                                          <p:stCondLst>
                                            <p:cond delay="1808"/>
                                          </p:stCondLst>
                                        </p:cTn>
                                        <p:tgtEl>
                                          <p:spTgt spid="52"/>
                                        </p:tgtEl>
                                      </p:cBhvr>
                                      <p:to x="100000" y="95000"/>
                                    </p:animScale>
                                    <p:animScale>
                                      <p:cBhvr>
                                        <p:cTn id="20" dur="166" decel="50000">
                                          <p:stCondLst>
                                            <p:cond delay="1834"/>
                                          </p:stCondLst>
                                        </p:cTn>
                                        <p:tgtEl>
                                          <p:spTgt spid="5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80">
                                          <p:stCondLst>
                                            <p:cond delay="0"/>
                                          </p:stCondLst>
                                        </p:cTn>
                                        <p:tgtEl>
                                          <p:spTgt spid="53"/>
                                        </p:tgtEl>
                                      </p:cBhvr>
                                    </p:animEffect>
                                    <p:anim calcmode="lin" valueType="num">
                                      <p:cBhvr>
                                        <p:cTn id="24"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29" dur="26">
                                          <p:stCondLst>
                                            <p:cond delay="650"/>
                                          </p:stCondLst>
                                        </p:cTn>
                                        <p:tgtEl>
                                          <p:spTgt spid="53"/>
                                        </p:tgtEl>
                                      </p:cBhvr>
                                      <p:to x="100000" y="60000"/>
                                    </p:animScale>
                                    <p:animScale>
                                      <p:cBhvr>
                                        <p:cTn id="30" dur="166" decel="50000">
                                          <p:stCondLst>
                                            <p:cond delay="676"/>
                                          </p:stCondLst>
                                        </p:cTn>
                                        <p:tgtEl>
                                          <p:spTgt spid="53"/>
                                        </p:tgtEl>
                                      </p:cBhvr>
                                      <p:to x="100000" y="100000"/>
                                    </p:animScale>
                                    <p:animScale>
                                      <p:cBhvr>
                                        <p:cTn id="31" dur="26">
                                          <p:stCondLst>
                                            <p:cond delay="1312"/>
                                          </p:stCondLst>
                                        </p:cTn>
                                        <p:tgtEl>
                                          <p:spTgt spid="53"/>
                                        </p:tgtEl>
                                      </p:cBhvr>
                                      <p:to x="100000" y="80000"/>
                                    </p:animScale>
                                    <p:animScale>
                                      <p:cBhvr>
                                        <p:cTn id="32" dur="166" decel="50000">
                                          <p:stCondLst>
                                            <p:cond delay="1338"/>
                                          </p:stCondLst>
                                        </p:cTn>
                                        <p:tgtEl>
                                          <p:spTgt spid="53"/>
                                        </p:tgtEl>
                                      </p:cBhvr>
                                      <p:to x="100000" y="100000"/>
                                    </p:animScale>
                                    <p:animScale>
                                      <p:cBhvr>
                                        <p:cTn id="33" dur="26">
                                          <p:stCondLst>
                                            <p:cond delay="1642"/>
                                          </p:stCondLst>
                                        </p:cTn>
                                        <p:tgtEl>
                                          <p:spTgt spid="53"/>
                                        </p:tgtEl>
                                      </p:cBhvr>
                                      <p:to x="100000" y="90000"/>
                                    </p:animScale>
                                    <p:animScale>
                                      <p:cBhvr>
                                        <p:cTn id="34" dur="166" decel="50000">
                                          <p:stCondLst>
                                            <p:cond delay="1668"/>
                                          </p:stCondLst>
                                        </p:cTn>
                                        <p:tgtEl>
                                          <p:spTgt spid="53"/>
                                        </p:tgtEl>
                                      </p:cBhvr>
                                      <p:to x="100000" y="100000"/>
                                    </p:animScale>
                                    <p:animScale>
                                      <p:cBhvr>
                                        <p:cTn id="35" dur="26">
                                          <p:stCondLst>
                                            <p:cond delay="1808"/>
                                          </p:stCondLst>
                                        </p:cTn>
                                        <p:tgtEl>
                                          <p:spTgt spid="53"/>
                                        </p:tgtEl>
                                      </p:cBhvr>
                                      <p:to x="100000" y="95000"/>
                                    </p:animScale>
                                    <p:animScale>
                                      <p:cBhvr>
                                        <p:cTn id="36" dur="166" decel="50000">
                                          <p:stCondLst>
                                            <p:cond delay="1834"/>
                                          </p:stCondLst>
                                        </p:cTn>
                                        <p:tgtEl>
                                          <p:spTgt spid="53"/>
                                        </p:tgtEl>
                                      </p:cBhvr>
                                      <p:to x="100000" y="100000"/>
                                    </p:animScale>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2" presetClass="entr" presetSubtype="4"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par>
                          <p:cTn id="58" fill="hold">
                            <p:stCondLst>
                              <p:cond delay="3500"/>
                            </p:stCondLst>
                            <p:childTnLst>
                              <p:par>
                                <p:cTn id="59" presetID="22" presetClass="entr" presetSubtype="4"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1" presetClass="entr" presetSubtype="0" fill="hold" nodeType="withEffect">
                                  <p:stCondLst>
                                    <p:cond delay="500"/>
                                  </p:stCondLst>
                                  <p:childTnLst>
                                    <p:set>
                                      <p:cBhvr>
                                        <p:cTn id="71" dur="1" fill="hold">
                                          <p:stCondLst>
                                            <p:cond delay="0"/>
                                          </p:stCondLst>
                                        </p:cTn>
                                        <p:tgtEl>
                                          <p:spTgt spid="28"/>
                                        </p:tgtEl>
                                        <p:attrNameLst>
                                          <p:attrName>style.visibility</p:attrName>
                                        </p:attrNameLst>
                                      </p:cBhvr>
                                      <p:to>
                                        <p:strVal val="visible"/>
                                      </p:to>
                                    </p:set>
                                  </p:childTnLst>
                                </p:cTn>
                              </p:par>
                              <p:par>
                                <p:cTn id="72" presetID="53" presetClass="entr" presetSubtype="16" fill="hold" nodeType="withEffect">
                                  <p:stCondLst>
                                    <p:cond delay="500"/>
                                  </p:stCondLst>
                                  <p:childTnLst>
                                    <p:set>
                                      <p:cBhvr>
                                        <p:cTn id="73" dur="1" fill="hold">
                                          <p:stCondLst>
                                            <p:cond delay="0"/>
                                          </p:stCondLst>
                                        </p:cTn>
                                        <p:tgtEl>
                                          <p:spTgt spid="28"/>
                                        </p:tgtEl>
                                        <p:attrNameLst>
                                          <p:attrName>style.visibility</p:attrName>
                                        </p:attrNameLst>
                                      </p:cBhvr>
                                      <p:to>
                                        <p:strVal val="visible"/>
                                      </p:to>
                                    </p:set>
                                    <p:anim calcmode="lin" valueType="num">
                                      <p:cBhvr>
                                        <p:cTn id="74" dur="1000" fill="hold"/>
                                        <p:tgtEl>
                                          <p:spTgt spid="28"/>
                                        </p:tgtEl>
                                        <p:attrNameLst>
                                          <p:attrName>ppt_w</p:attrName>
                                        </p:attrNameLst>
                                      </p:cBhvr>
                                      <p:tavLst>
                                        <p:tav tm="0">
                                          <p:val>
                                            <p:fltVal val="0"/>
                                          </p:val>
                                        </p:tav>
                                        <p:tav tm="100000">
                                          <p:val>
                                            <p:strVal val="#ppt_w"/>
                                          </p:val>
                                        </p:tav>
                                      </p:tavLst>
                                    </p:anim>
                                    <p:anim calcmode="lin" valueType="num">
                                      <p:cBhvr>
                                        <p:cTn id="75" dur="1000" fill="hold"/>
                                        <p:tgtEl>
                                          <p:spTgt spid="28"/>
                                        </p:tgtEl>
                                        <p:attrNameLst>
                                          <p:attrName>ppt_h</p:attrName>
                                        </p:attrNameLst>
                                      </p:cBhvr>
                                      <p:tavLst>
                                        <p:tav tm="0">
                                          <p:val>
                                            <p:fltVal val="0"/>
                                          </p:val>
                                        </p:tav>
                                        <p:tav tm="100000">
                                          <p:val>
                                            <p:strVal val="#ppt_h"/>
                                          </p:val>
                                        </p:tav>
                                      </p:tavLst>
                                    </p:anim>
                                    <p:animEffect transition="in" filter="fade">
                                      <p:cBhvr>
                                        <p:cTn id="76" dur="1000"/>
                                        <p:tgtEl>
                                          <p:spTgt spid="28"/>
                                        </p:tgtEl>
                                      </p:cBhvr>
                                    </p:animEffect>
                                  </p:childTnLst>
                                </p:cTn>
                              </p:par>
                              <p:par>
                                <p:cTn id="77" presetID="64" presetClass="path" presetSubtype="0" fill="hold" nodeType="withEffect">
                                  <p:stCondLst>
                                    <p:cond delay="500"/>
                                  </p:stCondLst>
                                  <p:childTnLst>
                                    <p:animMotion origin="layout" path="M 4.4657E-6 3.7037E-6 L -0.71249 -0.67223 " pathEditMode="relative" rAng="0" ptsTypes="AA">
                                      <p:cBhvr>
                                        <p:cTn id="78" dur="1000" spd="-100000" fill="hold"/>
                                        <p:tgtEl>
                                          <p:spTgt spid="28"/>
                                        </p:tgtEl>
                                        <p:attrNameLst>
                                          <p:attrName>ppt_x</p:attrName>
                                          <p:attrName>ppt_y</p:attrName>
                                        </p:attrNameLst>
                                      </p:cBhvr>
                                      <p:rCtr x="-35624" y="-33611"/>
                                    </p:animMotion>
                                  </p:childTnLst>
                                </p:cTn>
                              </p:par>
                              <p:par>
                                <p:cTn id="79" presetID="42" presetClass="entr" presetSubtype="0" fill="hold" grpId="0" nodeType="withEffect">
                                  <p:stCondLst>
                                    <p:cond delay="50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50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1000"/>
                                        <p:tgtEl>
                                          <p:spTgt spid="33"/>
                                        </p:tgtEl>
                                      </p:cBhvr>
                                    </p:animEffect>
                                    <p:anim calcmode="lin" valueType="num">
                                      <p:cBhvr>
                                        <p:cTn id="92" dur="1000" fill="hold"/>
                                        <p:tgtEl>
                                          <p:spTgt spid="33"/>
                                        </p:tgtEl>
                                        <p:attrNameLst>
                                          <p:attrName>ppt_x</p:attrName>
                                        </p:attrNameLst>
                                      </p:cBhvr>
                                      <p:tavLst>
                                        <p:tav tm="0">
                                          <p:val>
                                            <p:strVal val="#ppt_x"/>
                                          </p:val>
                                        </p:tav>
                                        <p:tav tm="100000">
                                          <p:val>
                                            <p:strVal val="#ppt_x"/>
                                          </p:val>
                                        </p:tav>
                                      </p:tavLst>
                                    </p:anim>
                                    <p:anim calcmode="lin" valueType="num">
                                      <p:cBhvr>
                                        <p:cTn id="93" dur="1000" fill="hold"/>
                                        <p:tgtEl>
                                          <p:spTgt spid="33"/>
                                        </p:tgtEl>
                                        <p:attrNameLst>
                                          <p:attrName>ppt_y</p:attrName>
                                        </p:attrNameLst>
                                      </p:cBhvr>
                                      <p:tavLst>
                                        <p:tav tm="0">
                                          <p:val>
                                            <p:strVal val="#ppt_y+.1"/>
                                          </p:val>
                                        </p:tav>
                                        <p:tav tm="100000">
                                          <p:val>
                                            <p:strVal val="#ppt_y"/>
                                          </p:val>
                                        </p:tav>
                                      </p:tavLst>
                                    </p:anim>
                                  </p:childTnLst>
                                </p:cTn>
                              </p:par>
                              <p:par>
                                <p:cTn id="94" presetID="1" presetClass="entr" presetSubtype="0" fill="hold" nodeType="withEffect">
                                  <p:stCondLst>
                                    <p:cond delay="500"/>
                                  </p:stCondLst>
                                  <p:childTnLst>
                                    <p:set>
                                      <p:cBhvr>
                                        <p:cTn id="95" dur="1" fill="hold">
                                          <p:stCondLst>
                                            <p:cond delay="0"/>
                                          </p:stCondLst>
                                        </p:cTn>
                                        <p:tgtEl>
                                          <p:spTgt spid="34"/>
                                        </p:tgtEl>
                                        <p:attrNameLst>
                                          <p:attrName>style.visibility</p:attrName>
                                        </p:attrNameLst>
                                      </p:cBhvr>
                                      <p:to>
                                        <p:strVal val="visible"/>
                                      </p:to>
                                    </p:set>
                                  </p:childTnLst>
                                </p:cTn>
                              </p:par>
                              <p:par>
                                <p:cTn id="96" presetID="53" presetClass="entr" presetSubtype="16" fill="hold" nodeType="withEffect">
                                  <p:stCondLst>
                                    <p:cond delay="500"/>
                                  </p:stCondLst>
                                  <p:childTnLst>
                                    <p:set>
                                      <p:cBhvr>
                                        <p:cTn id="97" dur="1" fill="hold">
                                          <p:stCondLst>
                                            <p:cond delay="0"/>
                                          </p:stCondLst>
                                        </p:cTn>
                                        <p:tgtEl>
                                          <p:spTgt spid="34"/>
                                        </p:tgtEl>
                                        <p:attrNameLst>
                                          <p:attrName>style.visibility</p:attrName>
                                        </p:attrNameLst>
                                      </p:cBhvr>
                                      <p:to>
                                        <p:strVal val="visible"/>
                                      </p:to>
                                    </p:set>
                                    <p:anim calcmode="lin" valueType="num">
                                      <p:cBhvr>
                                        <p:cTn id="98" dur="1000" fill="hold"/>
                                        <p:tgtEl>
                                          <p:spTgt spid="34"/>
                                        </p:tgtEl>
                                        <p:attrNameLst>
                                          <p:attrName>ppt_w</p:attrName>
                                        </p:attrNameLst>
                                      </p:cBhvr>
                                      <p:tavLst>
                                        <p:tav tm="0">
                                          <p:val>
                                            <p:fltVal val="0"/>
                                          </p:val>
                                        </p:tav>
                                        <p:tav tm="100000">
                                          <p:val>
                                            <p:strVal val="#ppt_w"/>
                                          </p:val>
                                        </p:tav>
                                      </p:tavLst>
                                    </p:anim>
                                    <p:anim calcmode="lin" valueType="num">
                                      <p:cBhvr>
                                        <p:cTn id="99" dur="1000" fill="hold"/>
                                        <p:tgtEl>
                                          <p:spTgt spid="34"/>
                                        </p:tgtEl>
                                        <p:attrNameLst>
                                          <p:attrName>ppt_h</p:attrName>
                                        </p:attrNameLst>
                                      </p:cBhvr>
                                      <p:tavLst>
                                        <p:tav tm="0">
                                          <p:val>
                                            <p:fltVal val="0"/>
                                          </p:val>
                                        </p:tav>
                                        <p:tav tm="100000">
                                          <p:val>
                                            <p:strVal val="#ppt_h"/>
                                          </p:val>
                                        </p:tav>
                                      </p:tavLst>
                                    </p:anim>
                                    <p:animEffect transition="in" filter="fade">
                                      <p:cBhvr>
                                        <p:cTn id="100" dur="1000"/>
                                        <p:tgtEl>
                                          <p:spTgt spid="34"/>
                                        </p:tgtEl>
                                      </p:cBhvr>
                                    </p:animEffect>
                                  </p:childTnLst>
                                </p:cTn>
                              </p:par>
                              <p:par>
                                <p:cTn id="101" presetID="64" presetClass="path" presetSubtype="0" fill="hold" nodeType="withEffect">
                                  <p:stCondLst>
                                    <p:cond delay="500"/>
                                  </p:stCondLst>
                                  <p:childTnLst>
                                    <p:animMotion origin="layout" path="M 4.4657E-6 3.7037E-6 L -0.71249 -0.67223 " pathEditMode="relative" rAng="0" ptsTypes="AA">
                                      <p:cBhvr>
                                        <p:cTn id="102" dur="1000" spd="-100000" fill="hold"/>
                                        <p:tgtEl>
                                          <p:spTgt spid="34"/>
                                        </p:tgtEl>
                                        <p:attrNameLst>
                                          <p:attrName>ppt_x</p:attrName>
                                          <p:attrName>ppt_y</p:attrName>
                                        </p:attrNameLst>
                                      </p:cBhvr>
                                      <p:rCtr x="-35624" y="-33611"/>
                                    </p:animMotion>
                                  </p:childTnLst>
                                </p:cTn>
                              </p:par>
                              <p:par>
                                <p:cTn id="103" presetID="42" presetClass="entr" presetSubtype="0" fill="hold" grpId="0" nodeType="withEffect">
                                  <p:stCondLst>
                                    <p:cond delay="50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1000"/>
                                        <p:tgtEl>
                                          <p:spTgt spid="37"/>
                                        </p:tgtEl>
                                      </p:cBhvr>
                                    </p:animEffect>
                                    <p:anim calcmode="lin" valueType="num">
                                      <p:cBhvr>
                                        <p:cTn id="106" dur="1000" fill="hold"/>
                                        <p:tgtEl>
                                          <p:spTgt spid="37"/>
                                        </p:tgtEl>
                                        <p:attrNameLst>
                                          <p:attrName>ppt_x</p:attrName>
                                        </p:attrNameLst>
                                      </p:cBhvr>
                                      <p:tavLst>
                                        <p:tav tm="0">
                                          <p:val>
                                            <p:strVal val="#ppt_x"/>
                                          </p:val>
                                        </p:tav>
                                        <p:tav tm="100000">
                                          <p:val>
                                            <p:strVal val="#ppt_x"/>
                                          </p:val>
                                        </p:tav>
                                      </p:tavLst>
                                    </p:anim>
                                    <p:anim calcmode="lin" valueType="num">
                                      <p:cBhvr>
                                        <p:cTn id="107" dur="1000" fill="hold"/>
                                        <p:tgtEl>
                                          <p:spTgt spid="3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50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1000"/>
                                        <p:tgtEl>
                                          <p:spTgt spid="38"/>
                                        </p:tgtEl>
                                      </p:cBhvr>
                                    </p:animEffect>
                                    <p:anim calcmode="lin" valueType="num">
                                      <p:cBhvr>
                                        <p:cTn id="111" dur="1000" fill="hold"/>
                                        <p:tgtEl>
                                          <p:spTgt spid="38"/>
                                        </p:tgtEl>
                                        <p:attrNameLst>
                                          <p:attrName>ppt_x</p:attrName>
                                        </p:attrNameLst>
                                      </p:cBhvr>
                                      <p:tavLst>
                                        <p:tav tm="0">
                                          <p:val>
                                            <p:strVal val="#ppt_x"/>
                                          </p:val>
                                        </p:tav>
                                        <p:tav tm="100000">
                                          <p:val>
                                            <p:strVal val="#ppt_x"/>
                                          </p:val>
                                        </p:tav>
                                      </p:tavLst>
                                    </p:anim>
                                    <p:anim calcmode="lin" valueType="num">
                                      <p:cBhvr>
                                        <p:cTn id="112" dur="1000" fill="hold"/>
                                        <p:tgtEl>
                                          <p:spTgt spid="3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50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1000"/>
                                        <p:tgtEl>
                                          <p:spTgt spid="39"/>
                                        </p:tgtEl>
                                      </p:cBhvr>
                                    </p:animEffect>
                                    <p:anim calcmode="lin" valueType="num">
                                      <p:cBhvr>
                                        <p:cTn id="116" dur="1000" fill="hold"/>
                                        <p:tgtEl>
                                          <p:spTgt spid="39"/>
                                        </p:tgtEl>
                                        <p:attrNameLst>
                                          <p:attrName>ppt_x</p:attrName>
                                        </p:attrNameLst>
                                      </p:cBhvr>
                                      <p:tavLst>
                                        <p:tav tm="0">
                                          <p:val>
                                            <p:strVal val="#ppt_x"/>
                                          </p:val>
                                        </p:tav>
                                        <p:tav tm="100000">
                                          <p:val>
                                            <p:strVal val="#ppt_x"/>
                                          </p:val>
                                        </p:tav>
                                      </p:tavLst>
                                    </p:anim>
                                    <p:anim calcmode="lin" valueType="num">
                                      <p:cBhvr>
                                        <p:cTn id="117" dur="1000" fill="hold"/>
                                        <p:tgtEl>
                                          <p:spTgt spid="39"/>
                                        </p:tgtEl>
                                        <p:attrNameLst>
                                          <p:attrName>ppt_y</p:attrName>
                                        </p:attrNameLst>
                                      </p:cBhvr>
                                      <p:tavLst>
                                        <p:tav tm="0">
                                          <p:val>
                                            <p:strVal val="#ppt_y+.1"/>
                                          </p:val>
                                        </p:tav>
                                        <p:tav tm="100000">
                                          <p:val>
                                            <p:strVal val="#ppt_y"/>
                                          </p:val>
                                        </p:tav>
                                      </p:tavLst>
                                    </p:anim>
                                  </p:childTnLst>
                                </p:cTn>
                              </p:par>
                              <p:par>
                                <p:cTn id="118" presetID="1" presetClass="entr" presetSubtype="0" fill="hold" nodeType="withEffect">
                                  <p:stCondLst>
                                    <p:cond delay="500"/>
                                  </p:stCondLst>
                                  <p:childTnLst>
                                    <p:set>
                                      <p:cBhvr>
                                        <p:cTn id="119" dur="1" fill="hold">
                                          <p:stCondLst>
                                            <p:cond delay="0"/>
                                          </p:stCondLst>
                                        </p:cTn>
                                        <p:tgtEl>
                                          <p:spTgt spid="40"/>
                                        </p:tgtEl>
                                        <p:attrNameLst>
                                          <p:attrName>style.visibility</p:attrName>
                                        </p:attrNameLst>
                                      </p:cBhvr>
                                      <p:to>
                                        <p:strVal val="visible"/>
                                      </p:to>
                                    </p:set>
                                  </p:childTnLst>
                                </p:cTn>
                              </p:par>
                              <p:par>
                                <p:cTn id="120" presetID="53" presetClass="entr" presetSubtype="16" fill="hold" nodeType="withEffect">
                                  <p:stCondLst>
                                    <p:cond delay="500"/>
                                  </p:stCondLst>
                                  <p:childTnLst>
                                    <p:set>
                                      <p:cBhvr>
                                        <p:cTn id="121" dur="1" fill="hold">
                                          <p:stCondLst>
                                            <p:cond delay="0"/>
                                          </p:stCondLst>
                                        </p:cTn>
                                        <p:tgtEl>
                                          <p:spTgt spid="40"/>
                                        </p:tgtEl>
                                        <p:attrNameLst>
                                          <p:attrName>style.visibility</p:attrName>
                                        </p:attrNameLst>
                                      </p:cBhvr>
                                      <p:to>
                                        <p:strVal val="visible"/>
                                      </p:to>
                                    </p:set>
                                    <p:anim calcmode="lin" valueType="num">
                                      <p:cBhvr>
                                        <p:cTn id="122" dur="1000" fill="hold"/>
                                        <p:tgtEl>
                                          <p:spTgt spid="40"/>
                                        </p:tgtEl>
                                        <p:attrNameLst>
                                          <p:attrName>ppt_w</p:attrName>
                                        </p:attrNameLst>
                                      </p:cBhvr>
                                      <p:tavLst>
                                        <p:tav tm="0">
                                          <p:val>
                                            <p:fltVal val="0"/>
                                          </p:val>
                                        </p:tav>
                                        <p:tav tm="100000">
                                          <p:val>
                                            <p:strVal val="#ppt_w"/>
                                          </p:val>
                                        </p:tav>
                                      </p:tavLst>
                                    </p:anim>
                                    <p:anim calcmode="lin" valueType="num">
                                      <p:cBhvr>
                                        <p:cTn id="123" dur="1000" fill="hold"/>
                                        <p:tgtEl>
                                          <p:spTgt spid="40"/>
                                        </p:tgtEl>
                                        <p:attrNameLst>
                                          <p:attrName>ppt_h</p:attrName>
                                        </p:attrNameLst>
                                      </p:cBhvr>
                                      <p:tavLst>
                                        <p:tav tm="0">
                                          <p:val>
                                            <p:fltVal val="0"/>
                                          </p:val>
                                        </p:tav>
                                        <p:tav tm="100000">
                                          <p:val>
                                            <p:strVal val="#ppt_h"/>
                                          </p:val>
                                        </p:tav>
                                      </p:tavLst>
                                    </p:anim>
                                    <p:animEffect transition="in" filter="fade">
                                      <p:cBhvr>
                                        <p:cTn id="124" dur="1000"/>
                                        <p:tgtEl>
                                          <p:spTgt spid="40"/>
                                        </p:tgtEl>
                                      </p:cBhvr>
                                    </p:animEffect>
                                  </p:childTnLst>
                                </p:cTn>
                              </p:par>
                              <p:par>
                                <p:cTn id="125" presetID="64" presetClass="path" presetSubtype="0" fill="hold" nodeType="withEffect">
                                  <p:stCondLst>
                                    <p:cond delay="500"/>
                                  </p:stCondLst>
                                  <p:childTnLst>
                                    <p:animMotion origin="layout" path="M 0.00013 0.00116 L -0.7125 -0.67292 " pathEditMode="relative" rAng="0" ptsTypes="AA">
                                      <p:cBhvr>
                                        <p:cTn id="126" dur="1000" spd="-100000" fill="hold"/>
                                        <p:tgtEl>
                                          <p:spTgt spid="40"/>
                                        </p:tgtEl>
                                        <p:attrNameLst>
                                          <p:attrName>ppt_x</p:attrName>
                                          <p:attrName>ppt_y</p:attrName>
                                        </p:attrNameLst>
                                      </p:cBhvr>
                                      <p:rCtr x="-35638" y="-33704"/>
                                    </p:animMotion>
                                  </p:childTnLst>
                                </p:cTn>
                              </p:par>
                              <p:par>
                                <p:cTn id="127" presetID="42" presetClass="entr" presetSubtype="0" fill="hold" grpId="0" nodeType="withEffect">
                                  <p:stCondLst>
                                    <p:cond delay="50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1000"/>
                                        <p:tgtEl>
                                          <p:spTgt spid="43"/>
                                        </p:tgtEl>
                                      </p:cBhvr>
                                    </p:animEffect>
                                    <p:anim calcmode="lin" valueType="num">
                                      <p:cBhvr>
                                        <p:cTn id="130" dur="1000" fill="hold"/>
                                        <p:tgtEl>
                                          <p:spTgt spid="43"/>
                                        </p:tgtEl>
                                        <p:attrNameLst>
                                          <p:attrName>ppt_x</p:attrName>
                                        </p:attrNameLst>
                                      </p:cBhvr>
                                      <p:tavLst>
                                        <p:tav tm="0">
                                          <p:val>
                                            <p:strVal val="#ppt_x"/>
                                          </p:val>
                                        </p:tav>
                                        <p:tav tm="100000">
                                          <p:val>
                                            <p:strVal val="#ppt_x"/>
                                          </p:val>
                                        </p:tav>
                                      </p:tavLst>
                                    </p:anim>
                                    <p:anim calcmode="lin" valueType="num">
                                      <p:cBhvr>
                                        <p:cTn id="131" dur="1000" fill="hold"/>
                                        <p:tgtEl>
                                          <p:spTgt spid="43"/>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50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1000"/>
                                        <p:tgtEl>
                                          <p:spTgt spid="44"/>
                                        </p:tgtEl>
                                      </p:cBhvr>
                                    </p:animEffect>
                                    <p:anim calcmode="lin" valueType="num">
                                      <p:cBhvr>
                                        <p:cTn id="135" dur="1000" fill="hold"/>
                                        <p:tgtEl>
                                          <p:spTgt spid="44"/>
                                        </p:tgtEl>
                                        <p:attrNameLst>
                                          <p:attrName>ppt_x</p:attrName>
                                        </p:attrNameLst>
                                      </p:cBhvr>
                                      <p:tavLst>
                                        <p:tav tm="0">
                                          <p:val>
                                            <p:strVal val="#ppt_x"/>
                                          </p:val>
                                        </p:tav>
                                        <p:tav tm="100000">
                                          <p:val>
                                            <p:strVal val="#ppt_x"/>
                                          </p:val>
                                        </p:tav>
                                      </p:tavLst>
                                    </p:anim>
                                    <p:anim calcmode="lin" valueType="num">
                                      <p:cBhvr>
                                        <p:cTn id="136" dur="1000" fill="hold"/>
                                        <p:tgtEl>
                                          <p:spTgt spid="44"/>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50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1000"/>
                                        <p:tgtEl>
                                          <p:spTgt spid="45"/>
                                        </p:tgtEl>
                                      </p:cBhvr>
                                    </p:animEffect>
                                    <p:anim calcmode="lin" valueType="num">
                                      <p:cBhvr>
                                        <p:cTn id="140" dur="1000" fill="hold"/>
                                        <p:tgtEl>
                                          <p:spTgt spid="45"/>
                                        </p:tgtEl>
                                        <p:attrNameLst>
                                          <p:attrName>ppt_x</p:attrName>
                                        </p:attrNameLst>
                                      </p:cBhvr>
                                      <p:tavLst>
                                        <p:tav tm="0">
                                          <p:val>
                                            <p:strVal val="#ppt_x"/>
                                          </p:val>
                                        </p:tav>
                                        <p:tav tm="100000">
                                          <p:val>
                                            <p:strVal val="#ppt_x"/>
                                          </p:val>
                                        </p:tav>
                                      </p:tavLst>
                                    </p:anim>
                                    <p:anim calcmode="lin" valueType="num">
                                      <p:cBhvr>
                                        <p:cTn id="141" dur="1000" fill="hold"/>
                                        <p:tgtEl>
                                          <p:spTgt spid="45"/>
                                        </p:tgtEl>
                                        <p:attrNameLst>
                                          <p:attrName>ppt_y</p:attrName>
                                        </p:attrNameLst>
                                      </p:cBhvr>
                                      <p:tavLst>
                                        <p:tav tm="0">
                                          <p:val>
                                            <p:strVal val="#ppt_y+.1"/>
                                          </p:val>
                                        </p:tav>
                                        <p:tav tm="100000">
                                          <p:val>
                                            <p:strVal val="#ppt_y"/>
                                          </p:val>
                                        </p:tav>
                                      </p:tavLst>
                                    </p:anim>
                                  </p:childTnLst>
                                </p:cTn>
                              </p:par>
                              <p:par>
                                <p:cTn id="142" presetID="1" presetClass="entr" presetSubtype="0" fill="hold" nodeType="withEffect">
                                  <p:stCondLst>
                                    <p:cond delay="500"/>
                                  </p:stCondLst>
                                  <p:childTnLst>
                                    <p:set>
                                      <p:cBhvr>
                                        <p:cTn id="143" dur="1" fill="hold">
                                          <p:stCondLst>
                                            <p:cond delay="0"/>
                                          </p:stCondLst>
                                        </p:cTn>
                                        <p:tgtEl>
                                          <p:spTgt spid="46"/>
                                        </p:tgtEl>
                                        <p:attrNameLst>
                                          <p:attrName>style.visibility</p:attrName>
                                        </p:attrNameLst>
                                      </p:cBhvr>
                                      <p:to>
                                        <p:strVal val="visible"/>
                                      </p:to>
                                    </p:set>
                                  </p:childTnLst>
                                </p:cTn>
                              </p:par>
                              <p:par>
                                <p:cTn id="144" presetID="53" presetClass="entr" presetSubtype="16" fill="hold" nodeType="withEffect">
                                  <p:stCondLst>
                                    <p:cond delay="50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par>
                                <p:cTn id="149" presetID="64" presetClass="path" presetSubtype="0" fill="hold" nodeType="withEffect">
                                  <p:stCondLst>
                                    <p:cond delay="500"/>
                                  </p:stCondLst>
                                  <p:childTnLst>
                                    <p:animMotion origin="layout" path="M 4.4657E-6 3.7037E-6 L -0.71249 -0.67223 " pathEditMode="relative" rAng="0" ptsTypes="AA">
                                      <p:cBhvr>
                                        <p:cTn id="150" dur="1000" spd="-100000" fill="hold"/>
                                        <p:tgtEl>
                                          <p:spTgt spid="46"/>
                                        </p:tgtEl>
                                        <p:attrNameLst>
                                          <p:attrName>ppt_x</p:attrName>
                                          <p:attrName>ppt_y</p:attrName>
                                        </p:attrNameLst>
                                      </p:cBhvr>
                                      <p:rCtr x="-35624" y="-33611"/>
                                    </p:animMotion>
                                  </p:childTnLst>
                                </p:cTn>
                              </p:par>
                              <p:par>
                                <p:cTn id="151" presetID="42" presetClass="entr" presetSubtype="0" fill="hold" grpId="0" nodeType="withEffect">
                                  <p:stCondLst>
                                    <p:cond delay="500"/>
                                  </p:stCondLst>
                                  <p:childTnLst>
                                    <p:set>
                                      <p:cBhvr>
                                        <p:cTn id="152" dur="1" fill="hold">
                                          <p:stCondLst>
                                            <p:cond delay="0"/>
                                          </p:stCondLst>
                                        </p:cTn>
                                        <p:tgtEl>
                                          <p:spTgt spid="49"/>
                                        </p:tgtEl>
                                        <p:attrNameLst>
                                          <p:attrName>style.visibility</p:attrName>
                                        </p:attrNameLst>
                                      </p:cBhvr>
                                      <p:to>
                                        <p:strVal val="visible"/>
                                      </p:to>
                                    </p:set>
                                    <p:animEffect transition="in" filter="fade">
                                      <p:cBhvr>
                                        <p:cTn id="153" dur="1000"/>
                                        <p:tgtEl>
                                          <p:spTgt spid="49"/>
                                        </p:tgtEl>
                                      </p:cBhvr>
                                    </p:animEffect>
                                    <p:anim calcmode="lin" valueType="num">
                                      <p:cBhvr>
                                        <p:cTn id="154" dur="1000" fill="hold"/>
                                        <p:tgtEl>
                                          <p:spTgt spid="49"/>
                                        </p:tgtEl>
                                        <p:attrNameLst>
                                          <p:attrName>ppt_x</p:attrName>
                                        </p:attrNameLst>
                                      </p:cBhvr>
                                      <p:tavLst>
                                        <p:tav tm="0">
                                          <p:val>
                                            <p:strVal val="#ppt_x"/>
                                          </p:val>
                                        </p:tav>
                                        <p:tav tm="100000">
                                          <p:val>
                                            <p:strVal val="#ppt_x"/>
                                          </p:val>
                                        </p:tav>
                                      </p:tavLst>
                                    </p:anim>
                                    <p:anim calcmode="lin" valueType="num">
                                      <p:cBhvr>
                                        <p:cTn id="155" dur="1000" fill="hold"/>
                                        <p:tgtEl>
                                          <p:spTgt spid="49"/>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500"/>
                                  </p:stCondLst>
                                  <p:childTnLst>
                                    <p:set>
                                      <p:cBhvr>
                                        <p:cTn id="157" dur="1" fill="hold">
                                          <p:stCondLst>
                                            <p:cond delay="0"/>
                                          </p:stCondLst>
                                        </p:cTn>
                                        <p:tgtEl>
                                          <p:spTgt spid="50"/>
                                        </p:tgtEl>
                                        <p:attrNameLst>
                                          <p:attrName>style.visibility</p:attrName>
                                        </p:attrNameLst>
                                      </p:cBhvr>
                                      <p:to>
                                        <p:strVal val="visible"/>
                                      </p:to>
                                    </p:set>
                                    <p:animEffect transition="in" filter="fade">
                                      <p:cBhvr>
                                        <p:cTn id="158" dur="1000"/>
                                        <p:tgtEl>
                                          <p:spTgt spid="50"/>
                                        </p:tgtEl>
                                      </p:cBhvr>
                                    </p:animEffect>
                                    <p:anim calcmode="lin" valueType="num">
                                      <p:cBhvr>
                                        <p:cTn id="159" dur="1000" fill="hold"/>
                                        <p:tgtEl>
                                          <p:spTgt spid="50"/>
                                        </p:tgtEl>
                                        <p:attrNameLst>
                                          <p:attrName>ppt_x</p:attrName>
                                        </p:attrNameLst>
                                      </p:cBhvr>
                                      <p:tavLst>
                                        <p:tav tm="0">
                                          <p:val>
                                            <p:strVal val="#ppt_x"/>
                                          </p:val>
                                        </p:tav>
                                        <p:tav tm="100000">
                                          <p:val>
                                            <p:strVal val="#ppt_x"/>
                                          </p:val>
                                        </p:tav>
                                      </p:tavLst>
                                    </p:anim>
                                    <p:anim calcmode="lin" valueType="num">
                                      <p:cBhvr>
                                        <p:cTn id="160" dur="1000" fill="hold"/>
                                        <p:tgtEl>
                                          <p:spTgt spid="50"/>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50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1000"/>
                                        <p:tgtEl>
                                          <p:spTgt spid="51"/>
                                        </p:tgtEl>
                                      </p:cBhvr>
                                    </p:animEffect>
                                    <p:anim calcmode="lin" valueType="num">
                                      <p:cBhvr>
                                        <p:cTn id="164" dur="1000" fill="hold"/>
                                        <p:tgtEl>
                                          <p:spTgt spid="51"/>
                                        </p:tgtEl>
                                        <p:attrNameLst>
                                          <p:attrName>ppt_x</p:attrName>
                                        </p:attrNameLst>
                                      </p:cBhvr>
                                      <p:tavLst>
                                        <p:tav tm="0">
                                          <p:val>
                                            <p:strVal val="#ppt_x"/>
                                          </p:val>
                                        </p:tav>
                                        <p:tav tm="100000">
                                          <p:val>
                                            <p:strVal val="#ppt_x"/>
                                          </p:val>
                                        </p:tav>
                                      </p:tavLst>
                                    </p:anim>
                                    <p:anim calcmode="lin" valueType="num">
                                      <p:cBhvr>
                                        <p:cTn id="16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p:bldP spid="23" grpId="0"/>
      <p:bldP spid="31" grpId="0"/>
      <p:bldP spid="32" grpId="0"/>
      <p:bldP spid="33" grpId="0"/>
      <p:bldP spid="37" grpId="0"/>
      <p:bldP spid="38" grpId="0"/>
      <p:bldP spid="39" grpId="0"/>
      <p:bldP spid="43" grpId="0"/>
      <p:bldP spid="44" grpId="0"/>
      <p:bldP spid="45" grpId="0"/>
      <p:bldP spid="49" grpId="0"/>
      <p:bldP spid="50" grpId="0"/>
      <p:bldP spid="51" grpId="0"/>
      <p:bldP spid="52"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rot="21440555">
            <a:off x="2874887" y="1276434"/>
            <a:ext cx="485927" cy="210568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zh-CN" altLang="en-US" sz="1200">
              <a:solidFill>
                <a:schemeClr val="tx1"/>
              </a:solidFill>
            </a:endParaRPr>
          </a:p>
        </p:txBody>
      </p:sp>
      <p:sp>
        <p:nvSpPr>
          <p:cNvPr id="15" name="矩形 14"/>
          <p:cNvSpPr/>
          <p:nvPr/>
        </p:nvSpPr>
        <p:spPr>
          <a:xfrm>
            <a:off x="4269649" y="2329277"/>
            <a:ext cx="485927" cy="105284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zh-CN" altLang="en-US" sz="1200">
              <a:solidFill>
                <a:schemeClr val="tx1"/>
              </a:solidFill>
            </a:endParaRPr>
          </a:p>
        </p:txBody>
      </p:sp>
      <p:sp>
        <p:nvSpPr>
          <p:cNvPr id="16" name="矩形 15"/>
          <p:cNvSpPr/>
          <p:nvPr/>
        </p:nvSpPr>
        <p:spPr>
          <a:xfrm rot="21398244">
            <a:off x="5678976" y="1723941"/>
            <a:ext cx="485927" cy="1637819"/>
          </a:xfrm>
          <a:prstGeom prst="rect">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zh-CN" altLang="en-US" sz="1200">
              <a:solidFill>
                <a:schemeClr val="tx1"/>
              </a:solidFill>
            </a:endParaRPr>
          </a:p>
        </p:txBody>
      </p:sp>
      <p:sp>
        <p:nvSpPr>
          <p:cNvPr id="17" name="矩形 16"/>
          <p:cNvSpPr/>
          <p:nvPr/>
        </p:nvSpPr>
        <p:spPr>
          <a:xfrm rot="21448201">
            <a:off x="7136758" y="1060467"/>
            <a:ext cx="485927" cy="2321653"/>
          </a:xfrm>
          <a:prstGeom prst="rect">
            <a:avLst/>
          </a:prstGeom>
          <a:blipFill dpi="0" rotWithShape="1">
            <a:blip r:embed="rId6">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zh-CN" altLang="en-US" sz="1200">
              <a:solidFill>
                <a:schemeClr val="tx1"/>
              </a:solidFill>
            </a:endParaRPr>
          </a:p>
        </p:txBody>
      </p:sp>
      <p:grpSp>
        <p:nvGrpSpPr>
          <p:cNvPr id="18" name="组合 17"/>
          <p:cNvGrpSpPr/>
          <p:nvPr/>
        </p:nvGrpSpPr>
        <p:grpSpPr>
          <a:xfrm>
            <a:off x="2682280" y="2842571"/>
            <a:ext cx="863871" cy="778878"/>
            <a:chOff x="5424755" y="1340768"/>
            <a:chExt cx="670560" cy="604586"/>
          </a:xfrm>
          <a:blipFill dpi="0" rotWithShape="1">
            <a:blip r:embed="rId3">
              <a:extLst>
                <a:ext uri="{28A0092B-C50C-407E-A947-70E740481C1C}">
                  <a14:useLocalDpi xmlns:a14="http://schemas.microsoft.com/office/drawing/2010/main" val="0"/>
                </a:ext>
              </a:extLst>
            </a:blip>
            <a:srcRect/>
            <a:stretch>
              <a:fillRect/>
            </a:stretch>
          </a:blipFill>
        </p:grpSpPr>
        <p:grpSp>
          <p:nvGrpSpPr>
            <p:cNvPr id="19" name="组合 18"/>
            <p:cNvGrpSpPr/>
            <p:nvPr/>
          </p:nvGrpSpPr>
          <p:grpSpPr>
            <a:xfrm>
              <a:off x="5424755" y="1340768"/>
              <a:ext cx="670560" cy="604586"/>
              <a:chOff x="5424755" y="1340768"/>
              <a:chExt cx="670560" cy="604586"/>
            </a:xfrm>
            <a:grpFill/>
          </p:grpSpPr>
          <p:grpSp>
            <p:nvGrpSpPr>
              <p:cNvPr id="21" name="组合 20"/>
              <p:cNvGrpSpPr/>
              <p:nvPr/>
            </p:nvGrpSpPr>
            <p:grpSpPr>
              <a:xfrm>
                <a:off x="5424755" y="1340768"/>
                <a:ext cx="670560" cy="604586"/>
                <a:chOff x="3720691" y="2824413"/>
                <a:chExt cx="1341120" cy="1209172"/>
              </a:xfrm>
              <a:grpFill/>
            </p:grpSpPr>
            <p:sp>
              <p:nvSpPr>
                <p:cNvPr id="2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24" name="Freeform 5"/>
                <p:cNvSpPr>
                  <a:spLocks/>
                </p:cNvSpPr>
                <p:nvPr/>
              </p:nvSpPr>
              <p:spPr bwMode="auto">
                <a:xfrm rot="1855731">
                  <a:off x="3732738" y="2887197"/>
                  <a:ext cx="1264631" cy="11402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2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20" name="TextBox 7"/>
            <p:cNvSpPr>
              <a:spLocks noChangeArrowheads="1"/>
            </p:cNvSpPr>
            <p:nvPr/>
          </p:nvSpPr>
          <p:spPr bwMode="auto">
            <a:xfrm>
              <a:off x="5472003" y="1508408"/>
              <a:ext cx="576064" cy="250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099"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01</a:t>
              </a:r>
              <a:endParaRPr lang="zh-CN" altLang="en-US" sz="2099"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25" name="组合 24"/>
          <p:cNvGrpSpPr/>
          <p:nvPr/>
        </p:nvGrpSpPr>
        <p:grpSpPr>
          <a:xfrm>
            <a:off x="4082577" y="2845229"/>
            <a:ext cx="863871" cy="778878"/>
            <a:chOff x="5424755" y="1340768"/>
            <a:chExt cx="670560" cy="604586"/>
          </a:xfrm>
          <a:blipFill dpi="0" rotWithShape="1">
            <a:blip r:embed="rId4">
              <a:extLst>
                <a:ext uri="{28A0092B-C50C-407E-A947-70E740481C1C}">
                  <a14:useLocalDpi xmlns:a14="http://schemas.microsoft.com/office/drawing/2010/main" val="0"/>
                </a:ext>
              </a:extLst>
            </a:blip>
            <a:srcRect/>
            <a:stretch>
              <a:fillRect/>
            </a:stretch>
          </a:blipFill>
        </p:grpSpPr>
        <p:grpSp>
          <p:nvGrpSpPr>
            <p:cNvPr id="26" name="组合 25"/>
            <p:cNvGrpSpPr/>
            <p:nvPr/>
          </p:nvGrpSpPr>
          <p:grpSpPr>
            <a:xfrm>
              <a:off x="5424755" y="1340768"/>
              <a:ext cx="670560" cy="604586"/>
              <a:chOff x="5424755" y="1340768"/>
              <a:chExt cx="670560" cy="604586"/>
            </a:xfrm>
            <a:grpFill/>
          </p:grpSpPr>
          <p:grpSp>
            <p:nvGrpSpPr>
              <p:cNvPr id="28" name="组合 27"/>
              <p:cNvGrpSpPr/>
              <p:nvPr/>
            </p:nvGrpSpPr>
            <p:grpSpPr>
              <a:xfrm>
                <a:off x="5424755" y="1340768"/>
                <a:ext cx="670560" cy="604586"/>
                <a:chOff x="3720691" y="2824413"/>
                <a:chExt cx="1341120" cy="1209172"/>
              </a:xfrm>
              <a:grpFill/>
            </p:grpSpPr>
            <p:sp>
              <p:nvSpPr>
                <p:cNvPr id="30"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31"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29"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27" name="TextBox 7"/>
            <p:cNvSpPr>
              <a:spLocks noChangeArrowheads="1"/>
            </p:cNvSpPr>
            <p:nvPr/>
          </p:nvSpPr>
          <p:spPr bwMode="auto">
            <a:xfrm>
              <a:off x="5472003" y="1508408"/>
              <a:ext cx="576064" cy="250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099"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02</a:t>
              </a:r>
              <a:endParaRPr lang="zh-CN" altLang="en-US" sz="2099"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32" name="组合 31"/>
          <p:cNvGrpSpPr/>
          <p:nvPr/>
        </p:nvGrpSpPr>
        <p:grpSpPr>
          <a:xfrm>
            <a:off x="5486368" y="2842571"/>
            <a:ext cx="863871" cy="778878"/>
            <a:chOff x="5424755" y="1340768"/>
            <a:chExt cx="670560" cy="604586"/>
          </a:xfrm>
          <a:blipFill dpi="0" rotWithShape="1">
            <a:blip r:embed="rId5">
              <a:extLst>
                <a:ext uri="{28A0092B-C50C-407E-A947-70E740481C1C}">
                  <a14:useLocalDpi xmlns:a14="http://schemas.microsoft.com/office/drawing/2010/main" val="0"/>
                </a:ext>
              </a:extLst>
            </a:blip>
            <a:srcRect/>
            <a:stretch>
              <a:fillRect/>
            </a:stretch>
          </a:blipFill>
        </p:grpSpPr>
        <p:grpSp>
          <p:nvGrpSpPr>
            <p:cNvPr id="33" name="组合 32"/>
            <p:cNvGrpSpPr/>
            <p:nvPr/>
          </p:nvGrpSpPr>
          <p:grpSpPr>
            <a:xfrm>
              <a:off x="5424755" y="1340768"/>
              <a:ext cx="670560" cy="604586"/>
              <a:chOff x="5424755" y="1340768"/>
              <a:chExt cx="670560" cy="604586"/>
            </a:xfrm>
            <a:grpFill/>
          </p:grpSpPr>
          <p:grpSp>
            <p:nvGrpSpPr>
              <p:cNvPr id="35" name="组合 34"/>
              <p:cNvGrpSpPr/>
              <p:nvPr/>
            </p:nvGrpSpPr>
            <p:grpSpPr>
              <a:xfrm>
                <a:off x="5424755" y="1340768"/>
                <a:ext cx="670560" cy="604586"/>
                <a:chOff x="3720691" y="2824413"/>
                <a:chExt cx="1341120" cy="1209172"/>
              </a:xfrm>
              <a:grpFill/>
            </p:grpSpPr>
            <p:sp>
              <p:nvSpPr>
                <p:cNvPr id="37"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38"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36"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34" name="TextBox 7"/>
            <p:cNvSpPr>
              <a:spLocks noChangeArrowheads="1"/>
            </p:cNvSpPr>
            <p:nvPr/>
          </p:nvSpPr>
          <p:spPr bwMode="auto">
            <a:xfrm>
              <a:off x="5472003" y="1508408"/>
              <a:ext cx="576064" cy="250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099"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03</a:t>
              </a:r>
              <a:endParaRPr lang="zh-CN" altLang="en-US" sz="2099"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39" name="组合 38"/>
          <p:cNvGrpSpPr/>
          <p:nvPr/>
        </p:nvGrpSpPr>
        <p:grpSpPr>
          <a:xfrm>
            <a:off x="6944150" y="2842571"/>
            <a:ext cx="863871" cy="778878"/>
            <a:chOff x="5424755" y="1340768"/>
            <a:chExt cx="670560" cy="604586"/>
          </a:xfrm>
          <a:blipFill dpi="0" rotWithShape="1">
            <a:blip r:embed="rId6">
              <a:extLst>
                <a:ext uri="{28A0092B-C50C-407E-A947-70E740481C1C}">
                  <a14:useLocalDpi xmlns:a14="http://schemas.microsoft.com/office/drawing/2010/main" val="0"/>
                </a:ext>
              </a:extLst>
            </a:blip>
            <a:srcRect/>
            <a:stretch>
              <a:fillRect/>
            </a:stretch>
          </a:blipFill>
        </p:grpSpPr>
        <p:grpSp>
          <p:nvGrpSpPr>
            <p:cNvPr id="40" name="组合 39"/>
            <p:cNvGrpSpPr/>
            <p:nvPr/>
          </p:nvGrpSpPr>
          <p:grpSpPr>
            <a:xfrm>
              <a:off x="5424755" y="1340768"/>
              <a:ext cx="670560" cy="604586"/>
              <a:chOff x="5424755" y="1340768"/>
              <a:chExt cx="670560" cy="604586"/>
            </a:xfrm>
            <a:grpFill/>
          </p:grpSpPr>
          <p:grpSp>
            <p:nvGrpSpPr>
              <p:cNvPr id="42" name="组合 41"/>
              <p:cNvGrpSpPr/>
              <p:nvPr/>
            </p:nvGrpSpPr>
            <p:grpSpPr>
              <a:xfrm>
                <a:off x="5424755" y="1340768"/>
                <a:ext cx="670560" cy="604586"/>
                <a:chOff x="3720691" y="2824413"/>
                <a:chExt cx="1341120" cy="1209172"/>
              </a:xfrm>
              <a:grpFill/>
            </p:grpSpPr>
            <p:sp>
              <p:nvSpPr>
                <p:cNvPr id="4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45"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43"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41" name="TextBox 7"/>
            <p:cNvSpPr>
              <a:spLocks noChangeArrowheads="1"/>
            </p:cNvSpPr>
            <p:nvPr/>
          </p:nvSpPr>
          <p:spPr bwMode="auto">
            <a:xfrm>
              <a:off x="5472003" y="1508408"/>
              <a:ext cx="576064" cy="250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099"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04</a:t>
              </a:r>
              <a:endParaRPr lang="zh-CN" altLang="en-US" sz="2099"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sp>
        <p:nvSpPr>
          <p:cNvPr id="46" name="文本框 9"/>
          <p:cNvSpPr txBox="1"/>
          <p:nvPr/>
        </p:nvSpPr>
        <p:spPr>
          <a:xfrm>
            <a:off x="2516811" y="3782679"/>
            <a:ext cx="1025847" cy="236590"/>
          </a:xfrm>
          <a:prstGeom prst="rect">
            <a:avLst/>
          </a:prstGeom>
          <a:noFill/>
        </p:spPr>
        <p:txBody>
          <a:bodyPr wrap="square" lIns="51422" tIns="25711" rIns="51422" bIns="25711" rtlCol="0">
            <a:spAutoFit/>
          </a:bodyPr>
          <a:lstStyle/>
          <a:p>
            <a:pPr marL="0" lvl="1" algn="ctr"/>
            <a:r>
              <a:rPr lang="zh-CN" altLang="en-US" sz="1200" b="1" dirty="0">
                <a:solidFill>
                  <a:schemeClr val="bg1"/>
                </a:solidFill>
                <a:latin typeface="微软雅黑" pitchFamily="34" charset="-122"/>
                <a:ea typeface="微软雅黑" pitchFamily="34" charset="-122"/>
              </a:rPr>
              <a:t>添加标题</a:t>
            </a:r>
          </a:p>
        </p:txBody>
      </p:sp>
      <p:sp>
        <p:nvSpPr>
          <p:cNvPr id="47" name="文本框 9"/>
          <p:cNvSpPr txBox="1"/>
          <p:nvPr/>
        </p:nvSpPr>
        <p:spPr>
          <a:xfrm>
            <a:off x="2462819" y="4016086"/>
            <a:ext cx="1241815" cy="827521"/>
          </a:xfrm>
          <a:prstGeom prst="rect">
            <a:avLst/>
          </a:prstGeom>
          <a:noFill/>
        </p:spPr>
        <p:txBody>
          <a:bodyPr wrap="square" lIns="51422" tIns="25711" rIns="51422" bIns="25711" rtlCol="0">
            <a:spAutoFit/>
          </a:bodyPr>
          <a:lstStyle/>
          <a:p>
            <a:pPr>
              <a:lnSpc>
                <a:spcPct val="120000"/>
              </a:lnSpc>
              <a:spcBef>
                <a:spcPct val="0"/>
              </a:spcBef>
              <a:buNone/>
            </a:pPr>
            <a:r>
              <a:rPr lang="zh-CN" altLang="en-US" sz="105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itchFamily="34" charset="-122"/>
              </a:rPr>
              <a:t>。</a:t>
            </a:r>
          </a:p>
        </p:txBody>
      </p:sp>
      <p:sp>
        <p:nvSpPr>
          <p:cNvPr id="48" name="文本框 9"/>
          <p:cNvSpPr txBox="1"/>
          <p:nvPr/>
        </p:nvSpPr>
        <p:spPr>
          <a:xfrm>
            <a:off x="3974593" y="3782679"/>
            <a:ext cx="1025847" cy="236590"/>
          </a:xfrm>
          <a:prstGeom prst="rect">
            <a:avLst/>
          </a:prstGeom>
          <a:noFill/>
        </p:spPr>
        <p:txBody>
          <a:bodyPr wrap="square" lIns="51422" tIns="25711" rIns="51422" bIns="25711" rtlCol="0">
            <a:spAutoFit/>
          </a:bodyPr>
          <a:lstStyle/>
          <a:p>
            <a:pPr marL="0" lvl="1" algn="ctr"/>
            <a:r>
              <a:rPr lang="zh-CN" altLang="en-US" sz="1200" b="1" dirty="0">
                <a:solidFill>
                  <a:schemeClr val="bg1"/>
                </a:solidFill>
                <a:latin typeface="微软雅黑" pitchFamily="34" charset="-122"/>
                <a:ea typeface="微软雅黑" pitchFamily="34" charset="-122"/>
              </a:rPr>
              <a:t>添加标题</a:t>
            </a:r>
          </a:p>
        </p:txBody>
      </p:sp>
      <p:sp>
        <p:nvSpPr>
          <p:cNvPr id="49" name="文本框 9"/>
          <p:cNvSpPr txBox="1"/>
          <p:nvPr/>
        </p:nvSpPr>
        <p:spPr>
          <a:xfrm>
            <a:off x="3920601" y="4016086"/>
            <a:ext cx="1241815" cy="827521"/>
          </a:xfrm>
          <a:prstGeom prst="rect">
            <a:avLst/>
          </a:prstGeom>
          <a:noFill/>
        </p:spPr>
        <p:txBody>
          <a:bodyPr wrap="square" lIns="51422" tIns="25711" rIns="51422" bIns="25711" rtlCol="0">
            <a:spAutoFit/>
          </a:bodyPr>
          <a:lstStyle/>
          <a:p>
            <a:pPr>
              <a:lnSpc>
                <a:spcPct val="120000"/>
              </a:lnSpc>
              <a:spcBef>
                <a:spcPct val="0"/>
              </a:spcBef>
              <a:buNone/>
            </a:pPr>
            <a:r>
              <a:rPr lang="zh-CN" altLang="en-US" sz="105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itchFamily="34" charset="-122"/>
              </a:rPr>
              <a:t>。</a:t>
            </a:r>
          </a:p>
        </p:txBody>
      </p:sp>
      <p:sp>
        <p:nvSpPr>
          <p:cNvPr id="50" name="文本框 9"/>
          <p:cNvSpPr txBox="1"/>
          <p:nvPr/>
        </p:nvSpPr>
        <p:spPr>
          <a:xfrm>
            <a:off x="5432376" y="3782679"/>
            <a:ext cx="1025847" cy="236590"/>
          </a:xfrm>
          <a:prstGeom prst="rect">
            <a:avLst/>
          </a:prstGeom>
          <a:noFill/>
        </p:spPr>
        <p:txBody>
          <a:bodyPr wrap="square" lIns="51422" tIns="25711" rIns="51422" bIns="25711" rtlCol="0">
            <a:spAutoFit/>
          </a:bodyPr>
          <a:lstStyle/>
          <a:p>
            <a:pPr marL="0" lvl="1" algn="ctr"/>
            <a:r>
              <a:rPr lang="zh-CN" altLang="en-US" sz="1200" b="1" dirty="0">
                <a:solidFill>
                  <a:schemeClr val="bg1"/>
                </a:solidFill>
                <a:latin typeface="微软雅黑" pitchFamily="34" charset="-122"/>
                <a:ea typeface="微软雅黑" pitchFamily="34" charset="-122"/>
              </a:rPr>
              <a:t>添加标题</a:t>
            </a:r>
          </a:p>
        </p:txBody>
      </p:sp>
      <p:sp>
        <p:nvSpPr>
          <p:cNvPr id="51" name="文本框 9"/>
          <p:cNvSpPr txBox="1"/>
          <p:nvPr/>
        </p:nvSpPr>
        <p:spPr>
          <a:xfrm>
            <a:off x="5378384" y="4016086"/>
            <a:ext cx="1241815" cy="827521"/>
          </a:xfrm>
          <a:prstGeom prst="rect">
            <a:avLst/>
          </a:prstGeom>
          <a:noFill/>
        </p:spPr>
        <p:txBody>
          <a:bodyPr wrap="square" lIns="51422" tIns="25711" rIns="51422" bIns="25711" rtlCol="0">
            <a:spAutoFit/>
          </a:bodyPr>
          <a:lstStyle/>
          <a:p>
            <a:pPr>
              <a:lnSpc>
                <a:spcPct val="120000"/>
              </a:lnSpc>
              <a:spcBef>
                <a:spcPct val="0"/>
              </a:spcBef>
              <a:buNone/>
            </a:pPr>
            <a:r>
              <a:rPr lang="zh-CN" altLang="en-US" sz="105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itchFamily="34" charset="-122"/>
              </a:rPr>
              <a:t>。</a:t>
            </a:r>
          </a:p>
        </p:txBody>
      </p:sp>
      <p:sp>
        <p:nvSpPr>
          <p:cNvPr id="53" name="文本框 9"/>
          <p:cNvSpPr txBox="1"/>
          <p:nvPr/>
        </p:nvSpPr>
        <p:spPr>
          <a:xfrm>
            <a:off x="6836166" y="4016086"/>
            <a:ext cx="1241815" cy="827521"/>
          </a:xfrm>
          <a:prstGeom prst="rect">
            <a:avLst/>
          </a:prstGeom>
          <a:noFill/>
        </p:spPr>
        <p:txBody>
          <a:bodyPr wrap="square" lIns="51422" tIns="25711" rIns="51422" bIns="25711" rtlCol="0">
            <a:spAutoFit/>
          </a:bodyPr>
          <a:lstStyle/>
          <a:p>
            <a:pPr>
              <a:lnSpc>
                <a:spcPct val="120000"/>
              </a:lnSpc>
              <a:spcBef>
                <a:spcPct val="0"/>
              </a:spcBef>
              <a:buNone/>
            </a:pPr>
            <a:r>
              <a:rPr lang="zh-CN" altLang="en-US" sz="105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itchFamily="34" charset="-122"/>
              </a:rPr>
              <a:t>。</a:t>
            </a:r>
          </a:p>
        </p:txBody>
      </p:sp>
      <p:grpSp>
        <p:nvGrpSpPr>
          <p:cNvPr id="54" name="组合 53"/>
          <p:cNvGrpSpPr/>
          <p:nvPr/>
        </p:nvGrpSpPr>
        <p:grpSpPr>
          <a:xfrm>
            <a:off x="7707271" y="2791712"/>
            <a:ext cx="208734" cy="138347"/>
            <a:chOff x="9482595" y="2565731"/>
            <a:chExt cx="278384" cy="184511"/>
          </a:xfrm>
          <a:blipFill dpi="0" rotWithShape="1">
            <a:blip r:embed="rId7">
              <a:extLst>
                <a:ext uri="{28A0092B-C50C-407E-A947-70E740481C1C}">
                  <a14:useLocalDpi xmlns:a14="http://schemas.microsoft.com/office/drawing/2010/main" val="0"/>
                </a:ext>
              </a:extLst>
            </a:blip>
            <a:srcRect/>
            <a:stretch>
              <a:fillRect/>
            </a:stretch>
          </a:blipFill>
        </p:grpSpPr>
        <p:sp>
          <p:nvSpPr>
            <p:cNvPr id="55" name="椭圆 54"/>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sp>
          <p:nvSpPr>
            <p:cNvPr id="57" name="椭圆 56"/>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grpSp>
      <p:sp>
        <p:nvSpPr>
          <p:cNvPr id="52" name="文本框 9"/>
          <p:cNvSpPr txBox="1"/>
          <p:nvPr/>
        </p:nvSpPr>
        <p:spPr>
          <a:xfrm>
            <a:off x="6894495" y="3790735"/>
            <a:ext cx="1025847" cy="236590"/>
          </a:xfrm>
          <a:prstGeom prst="rect">
            <a:avLst/>
          </a:prstGeom>
          <a:noFill/>
        </p:spPr>
        <p:txBody>
          <a:bodyPr wrap="square" lIns="51422" tIns="25711" rIns="51422" bIns="25711" rtlCol="0">
            <a:spAutoFit/>
          </a:bodyPr>
          <a:lstStyle/>
          <a:p>
            <a:pPr marL="0" lvl="1" algn="ctr"/>
            <a:r>
              <a:rPr lang="zh-CN" altLang="en-US" sz="1200" b="1" dirty="0">
                <a:solidFill>
                  <a:schemeClr val="bg1"/>
                </a:solidFill>
                <a:latin typeface="微软雅黑" pitchFamily="34" charset="-122"/>
                <a:ea typeface="微软雅黑" pitchFamily="34" charset="-122"/>
              </a:rPr>
              <a:t>添加标题</a:t>
            </a:r>
          </a:p>
        </p:txBody>
      </p:sp>
      <p:sp>
        <p:nvSpPr>
          <p:cNvPr id="56"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6">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58"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pic>
        <p:nvPicPr>
          <p:cNvPr id="2" name="图片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3581" y="2153804"/>
            <a:ext cx="2577918" cy="3510452"/>
          </a:xfrm>
          <a:prstGeom prst="rect">
            <a:avLst/>
          </a:prstGeom>
        </p:spPr>
      </p:pic>
    </p:spTree>
    <p:extLst>
      <p:ext uri="{BB962C8B-B14F-4D97-AF65-F5344CB8AC3E}">
        <p14:creationId xmlns:p14="http://schemas.microsoft.com/office/powerpoint/2010/main" val="1344590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80">
                                          <p:stCondLst>
                                            <p:cond delay="0"/>
                                          </p:stCondLst>
                                        </p:cTn>
                                        <p:tgtEl>
                                          <p:spTgt spid="56"/>
                                        </p:tgtEl>
                                      </p:cBhvr>
                                    </p:animEffect>
                                    <p:anim calcmode="lin" valueType="num">
                                      <p:cBhvr>
                                        <p:cTn id="8"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13" dur="26">
                                          <p:stCondLst>
                                            <p:cond delay="650"/>
                                          </p:stCondLst>
                                        </p:cTn>
                                        <p:tgtEl>
                                          <p:spTgt spid="56"/>
                                        </p:tgtEl>
                                      </p:cBhvr>
                                      <p:to x="100000" y="60000"/>
                                    </p:animScale>
                                    <p:animScale>
                                      <p:cBhvr>
                                        <p:cTn id="14" dur="166" decel="50000">
                                          <p:stCondLst>
                                            <p:cond delay="676"/>
                                          </p:stCondLst>
                                        </p:cTn>
                                        <p:tgtEl>
                                          <p:spTgt spid="56"/>
                                        </p:tgtEl>
                                      </p:cBhvr>
                                      <p:to x="100000" y="100000"/>
                                    </p:animScale>
                                    <p:animScale>
                                      <p:cBhvr>
                                        <p:cTn id="15" dur="26">
                                          <p:stCondLst>
                                            <p:cond delay="1312"/>
                                          </p:stCondLst>
                                        </p:cTn>
                                        <p:tgtEl>
                                          <p:spTgt spid="56"/>
                                        </p:tgtEl>
                                      </p:cBhvr>
                                      <p:to x="100000" y="80000"/>
                                    </p:animScale>
                                    <p:animScale>
                                      <p:cBhvr>
                                        <p:cTn id="16" dur="166" decel="50000">
                                          <p:stCondLst>
                                            <p:cond delay="1338"/>
                                          </p:stCondLst>
                                        </p:cTn>
                                        <p:tgtEl>
                                          <p:spTgt spid="56"/>
                                        </p:tgtEl>
                                      </p:cBhvr>
                                      <p:to x="100000" y="100000"/>
                                    </p:animScale>
                                    <p:animScale>
                                      <p:cBhvr>
                                        <p:cTn id="17" dur="26">
                                          <p:stCondLst>
                                            <p:cond delay="1642"/>
                                          </p:stCondLst>
                                        </p:cTn>
                                        <p:tgtEl>
                                          <p:spTgt spid="56"/>
                                        </p:tgtEl>
                                      </p:cBhvr>
                                      <p:to x="100000" y="90000"/>
                                    </p:animScale>
                                    <p:animScale>
                                      <p:cBhvr>
                                        <p:cTn id="18" dur="166" decel="50000">
                                          <p:stCondLst>
                                            <p:cond delay="1668"/>
                                          </p:stCondLst>
                                        </p:cTn>
                                        <p:tgtEl>
                                          <p:spTgt spid="56"/>
                                        </p:tgtEl>
                                      </p:cBhvr>
                                      <p:to x="100000" y="100000"/>
                                    </p:animScale>
                                    <p:animScale>
                                      <p:cBhvr>
                                        <p:cTn id="19" dur="26">
                                          <p:stCondLst>
                                            <p:cond delay="1808"/>
                                          </p:stCondLst>
                                        </p:cTn>
                                        <p:tgtEl>
                                          <p:spTgt spid="56"/>
                                        </p:tgtEl>
                                      </p:cBhvr>
                                      <p:to x="100000" y="95000"/>
                                    </p:animScale>
                                    <p:animScale>
                                      <p:cBhvr>
                                        <p:cTn id="20" dur="166" decel="50000">
                                          <p:stCondLst>
                                            <p:cond delay="1834"/>
                                          </p:stCondLst>
                                        </p:cTn>
                                        <p:tgtEl>
                                          <p:spTgt spid="5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down)">
                                      <p:cBhvr>
                                        <p:cTn id="23" dur="580">
                                          <p:stCondLst>
                                            <p:cond delay="0"/>
                                          </p:stCondLst>
                                        </p:cTn>
                                        <p:tgtEl>
                                          <p:spTgt spid="58"/>
                                        </p:tgtEl>
                                      </p:cBhvr>
                                    </p:animEffect>
                                    <p:anim calcmode="lin" valueType="num">
                                      <p:cBhvr>
                                        <p:cTn id="24"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9" dur="26">
                                          <p:stCondLst>
                                            <p:cond delay="650"/>
                                          </p:stCondLst>
                                        </p:cTn>
                                        <p:tgtEl>
                                          <p:spTgt spid="58"/>
                                        </p:tgtEl>
                                      </p:cBhvr>
                                      <p:to x="100000" y="60000"/>
                                    </p:animScale>
                                    <p:animScale>
                                      <p:cBhvr>
                                        <p:cTn id="30" dur="166" decel="50000">
                                          <p:stCondLst>
                                            <p:cond delay="676"/>
                                          </p:stCondLst>
                                        </p:cTn>
                                        <p:tgtEl>
                                          <p:spTgt spid="58"/>
                                        </p:tgtEl>
                                      </p:cBhvr>
                                      <p:to x="100000" y="100000"/>
                                    </p:animScale>
                                    <p:animScale>
                                      <p:cBhvr>
                                        <p:cTn id="31" dur="26">
                                          <p:stCondLst>
                                            <p:cond delay="1312"/>
                                          </p:stCondLst>
                                        </p:cTn>
                                        <p:tgtEl>
                                          <p:spTgt spid="58"/>
                                        </p:tgtEl>
                                      </p:cBhvr>
                                      <p:to x="100000" y="80000"/>
                                    </p:animScale>
                                    <p:animScale>
                                      <p:cBhvr>
                                        <p:cTn id="32" dur="166" decel="50000">
                                          <p:stCondLst>
                                            <p:cond delay="1338"/>
                                          </p:stCondLst>
                                        </p:cTn>
                                        <p:tgtEl>
                                          <p:spTgt spid="58"/>
                                        </p:tgtEl>
                                      </p:cBhvr>
                                      <p:to x="100000" y="100000"/>
                                    </p:animScale>
                                    <p:animScale>
                                      <p:cBhvr>
                                        <p:cTn id="33" dur="26">
                                          <p:stCondLst>
                                            <p:cond delay="1642"/>
                                          </p:stCondLst>
                                        </p:cTn>
                                        <p:tgtEl>
                                          <p:spTgt spid="58"/>
                                        </p:tgtEl>
                                      </p:cBhvr>
                                      <p:to x="100000" y="90000"/>
                                    </p:animScale>
                                    <p:animScale>
                                      <p:cBhvr>
                                        <p:cTn id="34" dur="166" decel="50000">
                                          <p:stCondLst>
                                            <p:cond delay="1668"/>
                                          </p:stCondLst>
                                        </p:cTn>
                                        <p:tgtEl>
                                          <p:spTgt spid="58"/>
                                        </p:tgtEl>
                                      </p:cBhvr>
                                      <p:to x="100000" y="100000"/>
                                    </p:animScale>
                                    <p:animScale>
                                      <p:cBhvr>
                                        <p:cTn id="35" dur="26">
                                          <p:stCondLst>
                                            <p:cond delay="1808"/>
                                          </p:stCondLst>
                                        </p:cTn>
                                        <p:tgtEl>
                                          <p:spTgt spid="58"/>
                                        </p:tgtEl>
                                      </p:cBhvr>
                                      <p:to x="100000" y="95000"/>
                                    </p:animScale>
                                    <p:animScale>
                                      <p:cBhvr>
                                        <p:cTn id="36" dur="166" decel="50000">
                                          <p:stCondLst>
                                            <p:cond delay="1834"/>
                                          </p:stCondLst>
                                        </p:cTn>
                                        <p:tgtEl>
                                          <p:spTgt spid="58"/>
                                        </p:tgtEl>
                                      </p:cBhvr>
                                      <p:to x="100000" y="100000"/>
                                    </p:animScale>
                                  </p:childTnLst>
                                </p:cTn>
                              </p:par>
                            </p:childTnLst>
                          </p:cTn>
                        </p:par>
                        <p:par>
                          <p:cTn id="37" fill="hold">
                            <p:stCondLst>
                              <p:cond delay="2000"/>
                            </p:stCondLst>
                            <p:childTnLst>
                              <p:par>
                                <p:cTn id="38" presetID="49" presetClass="entr" presetSubtype="0" decel="10000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2500"/>
                            </p:stCondLst>
                            <p:childTnLst>
                              <p:par>
                                <p:cTn id="45" presetID="49" presetClass="entr" presetSubtype="0" decel="10000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 calcmode="lin" valueType="num">
                                      <p:cBhvr>
                                        <p:cTn id="49" dur="500" fill="hold"/>
                                        <p:tgtEl>
                                          <p:spTgt spid="25"/>
                                        </p:tgtEl>
                                        <p:attrNameLst>
                                          <p:attrName>style.rotation</p:attrName>
                                        </p:attrNameLst>
                                      </p:cBhvr>
                                      <p:tavLst>
                                        <p:tav tm="0">
                                          <p:val>
                                            <p:fltVal val="360"/>
                                          </p:val>
                                        </p:tav>
                                        <p:tav tm="100000">
                                          <p:val>
                                            <p:fltVal val="0"/>
                                          </p:val>
                                        </p:tav>
                                      </p:tavLst>
                                    </p:anim>
                                    <p:animEffect transition="in" filter="fade">
                                      <p:cBhvr>
                                        <p:cTn id="50" dur="500"/>
                                        <p:tgtEl>
                                          <p:spTgt spid="25"/>
                                        </p:tgtEl>
                                      </p:cBhvr>
                                    </p:animEffect>
                                  </p:childTnLst>
                                </p:cTn>
                              </p:par>
                            </p:childTnLst>
                          </p:cTn>
                        </p:par>
                        <p:par>
                          <p:cTn id="51" fill="hold">
                            <p:stCondLst>
                              <p:cond delay="3000"/>
                            </p:stCondLst>
                            <p:childTnLst>
                              <p:par>
                                <p:cTn id="52" presetID="49" presetClass="entr" presetSubtype="0" decel="10000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 calcmode="lin" valueType="num">
                                      <p:cBhvr>
                                        <p:cTn id="56" dur="500" fill="hold"/>
                                        <p:tgtEl>
                                          <p:spTgt spid="32"/>
                                        </p:tgtEl>
                                        <p:attrNameLst>
                                          <p:attrName>style.rotation</p:attrName>
                                        </p:attrNameLst>
                                      </p:cBhvr>
                                      <p:tavLst>
                                        <p:tav tm="0">
                                          <p:val>
                                            <p:fltVal val="360"/>
                                          </p:val>
                                        </p:tav>
                                        <p:tav tm="100000">
                                          <p:val>
                                            <p:fltVal val="0"/>
                                          </p:val>
                                        </p:tav>
                                      </p:tavLst>
                                    </p:anim>
                                    <p:animEffect transition="in" filter="fade">
                                      <p:cBhvr>
                                        <p:cTn id="57" dur="500"/>
                                        <p:tgtEl>
                                          <p:spTgt spid="32"/>
                                        </p:tgtEl>
                                      </p:cBhvr>
                                    </p:animEffect>
                                  </p:childTnLst>
                                </p:cTn>
                              </p:par>
                            </p:childTnLst>
                          </p:cTn>
                        </p:par>
                        <p:par>
                          <p:cTn id="58" fill="hold">
                            <p:stCondLst>
                              <p:cond delay="3500"/>
                            </p:stCondLst>
                            <p:childTnLst>
                              <p:par>
                                <p:cTn id="59" presetID="49" presetClass="entr" presetSubtype="0" decel="10000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 calcmode="lin" valueType="num">
                                      <p:cBhvr>
                                        <p:cTn id="63" dur="500" fill="hold"/>
                                        <p:tgtEl>
                                          <p:spTgt spid="39"/>
                                        </p:tgtEl>
                                        <p:attrNameLst>
                                          <p:attrName>style.rotation</p:attrName>
                                        </p:attrNameLst>
                                      </p:cBhvr>
                                      <p:tavLst>
                                        <p:tav tm="0">
                                          <p:val>
                                            <p:fltVal val="360"/>
                                          </p:val>
                                        </p:tav>
                                        <p:tav tm="100000">
                                          <p:val>
                                            <p:fltVal val="0"/>
                                          </p:val>
                                        </p:tav>
                                      </p:tavLst>
                                    </p:anim>
                                    <p:animEffect transition="in" filter="fade">
                                      <p:cBhvr>
                                        <p:cTn id="64" dur="500"/>
                                        <p:tgtEl>
                                          <p:spTgt spid="39"/>
                                        </p:tgtEl>
                                      </p:cBhvr>
                                    </p:animEffect>
                                  </p:childTnLst>
                                </p:cTn>
                              </p:par>
                            </p:childTnLst>
                          </p:cTn>
                        </p:par>
                        <p:par>
                          <p:cTn id="65" fill="hold">
                            <p:stCondLst>
                              <p:cond delay="4000"/>
                            </p:stCondLst>
                            <p:childTnLst>
                              <p:par>
                                <p:cTn id="66" presetID="22" presetClass="entr" presetSubtype="4"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par>
                          <p:cTn id="69" fill="hold">
                            <p:stCondLst>
                              <p:cond delay="4500"/>
                            </p:stCondLst>
                            <p:childTnLst>
                              <p:par>
                                <p:cTn id="70" presetID="2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childTnLst>
                          </p:cTn>
                        </p:par>
                        <p:par>
                          <p:cTn id="73" fill="hold">
                            <p:stCondLst>
                              <p:cond delay="5000"/>
                            </p:stCondLst>
                            <p:childTnLst>
                              <p:par>
                                <p:cTn id="74" presetID="22" presetClass="entr" presetSubtype="4"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00"/>
                                        <p:tgtEl>
                                          <p:spTgt spid="16"/>
                                        </p:tgtEl>
                                      </p:cBhvr>
                                    </p:animEffect>
                                  </p:childTnLst>
                                </p:cTn>
                              </p:par>
                            </p:childTnLst>
                          </p:cTn>
                        </p:par>
                        <p:par>
                          <p:cTn id="77" fill="hold">
                            <p:stCondLst>
                              <p:cond delay="5500"/>
                            </p:stCondLst>
                            <p:childTnLst>
                              <p:par>
                                <p:cTn id="78" presetID="22" presetClass="entr" presetSubtype="4"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down)">
                                      <p:cBhvr>
                                        <p:cTn id="80" dur="500"/>
                                        <p:tgtEl>
                                          <p:spTgt spid="17"/>
                                        </p:tgtEl>
                                      </p:cBhvr>
                                    </p:animEffect>
                                  </p:childTnLst>
                                </p:cTn>
                              </p:par>
                              <p:par>
                                <p:cTn id="81" presetID="2" presetClass="entr" presetSubtype="8"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0-#ppt_w/2"/>
                                          </p:val>
                                        </p:tav>
                                        <p:tav tm="100000">
                                          <p:val>
                                            <p:strVal val="#ppt_x"/>
                                          </p:val>
                                        </p:tav>
                                      </p:tavLst>
                                    </p:anim>
                                    <p:anim calcmode="lin" valueType="num">
                                      <p:cBhvr additive="base">
                                        <p:cTn id="84" dur="500" fill="hold"/>
                                        <p:tgtEl>
                                          <p:spTgt spid="46"/>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0-#ppt_w/2"/>
                                          </p:val>
                                        </p:tav>
                                        <p:tav tm="100000">
                                          <p:val>
                                            <p:strVal val="#ppt_x"/>
                                          </p:val>
                                        </p:tav>
                                      </p:tavLst>
                                    </p:anim>
                                    <p:anim calcmode="lin" valueType="num">
                                      <p:cBhvr additive="base">
                                        <p:cTn id="88" dur="500" fill="hold"/>
                                        <p:tgtEl>
                                          <p:spTgt spid="4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0-#ppt_w/2"/>
                                          </p:val>
                                        </p:tav>
                                        <p:tav tm="100000">
                                          <p:val>
                                            <p:strVal val="#ppt_x"/>
                                          </p:val>
                                        </p:tav>
                                      </p:tavLst>
                                    </p:anim>
                                    <p:anim calcmode="lin" valueType="num">
                                      <p:cBhvr additive="base">
                                        <p:cTn id="92" dur="500" fill="hold"/>
                                        <p:tgtEl>
                                          <p:spTgt spid="48"/>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additive="base">
                                        <p:cTn id="95" dur="500" fill="hold"/>
                                        <p:tgtEl>
                                          <p:spTgt spid="49"/>
                                        </p:tgtEl>
                                        <p:attrNameLst>
                                          <p:attrName>ppt_x</p:attrName>
                                        </p:attrNameLst>
                                      </p:cBhvr>
                                      <p:tavLst>
                                        <p:tav tm="0">
                                          <p:val>
                                            <p:strVal val="0-#ppt_w/2"/>
                                          </p:val>
                                        </p:tav>
                                        <p:tav tm="100000">
                                          <p:val>
                                            <p:strVal val="#ppt_x"/>
                                          </p:val>
                                        </p:tav>
                                      </p:tavLst>
                                    </p:anim>
                                    <p:anim calcmode="lin" valueType="num">
                                      <p:cBhvr additive="base">
                                        <p:cTn id="96" dur="500" fill="hold"/>
                                        <p:tgtEl>
                                          <p:spTgt spid="49"/>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0-#ppt_w/2"/>
                                          </p:val>
                                        </p:tav>
                                        <p:tav tm="100000">
                                          <p:val>
                                            <p:strVal val="#ppt_x"/>
                                          </p:val>
                                        </p:tav>
                                      </p:tavLst>
                                    </p:anim>
                                    <p:anim calcmode="lin" valueType="num">
                                      <p:cBhvr additive="base">
                                        <p:cTn id="100" dur="500" fill="hold"/>
                                        <p:tgtEl>
                                          <p:spTgt spid="50"/>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additive="base">
                                        <p:cTn id="103" dur="500" fill="hold"/>
                                        <p:tgtEl>
                                          <p:spTgt spid="51"/>
                                        </p:tgtEl>
                                        <p:attrNameLst>
                                          <p:attrName>ppt_x</p:attrName>
                                        </p:attrNameLst>
                                      </p:cBhvr>
                                      <p:tavLst>
                                        <p:tav tm="0">
                                          <p:val>
                                            <p:strVal val="0-#ppt_w/2"/>
                                          </p:val>
                                        </p:tav>
                                        <p:tav tm="100000">
                                          <p:val>
                                            <p:strVal val="#ppt_x"/>
                                          </p:val>
                                        </p:tav>
                                      </p:tavLst>
                                    </p:anim>
                                    <p:anim calcmode="lin" valueType="num">
                                      <p:cBhvr additive="base">
                                        <p:cTn id="104" dur="500" fill="hold"/>
                                        <p:tgtEl>
                                          <p:spTgt spid="51"/>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500" fill="hold"/>
                                        <p:tgtEl>
                                          <p:spTgt spid="53"/>
                                        </p:tgtEl>
                                        <p:attrNameLst>
                                          <p:attrName>ppt_x</p:attrName>
                                        </p:attrNameLst>
                                      </p:cBhvr>
                                      <p:tavLst>
                                        <p:tav tm="0">
                                          <p:val>
                                            <p:strVal val="0-#ppt_w/2"/>
                                          </p:val>
                                        </p:tav>
                                        <p:tav tm="100000">
                                          <p:val>
                                            <p:strVal val="#ppt_x"/>
                                          </p:val>
                                        </p:tav>
                                      </p:tavLst>
                                    </p:anim>
                                    <p:anim calcmode="lin" valueType="num">
                                      <p:cBhvr additive="base">
                                        <p:cTn id="108" dur="50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6000"/>
                            </p:stCondLst>
                            <p:childTnLst>
                              <p:par>
                                <p:cTn id="110" presetID="42" presetClass="entr" presetSubtype="0"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000"/>
                                        <p:tgtEl>
                                          <p:spTgt spid="54"/>
                                        </p:tgtEl>
                                      </p:cBhvr>
                                    </p:animEffect>
                                    <p:anim calcmode="lin" valueType="num">
                                      <p:cBhvr>
                                        <p:cTn id="113" dur="1000" fill="hold"/>
                                        <p:tgtEl>
                                          <p:spTgt spid="54"/>
                                        </p:tgtEl>
                                        <p:attrNameLst>
                                          <p:attrName>ppt_x</p:attrName>
                                        </p:attrNameLst>
                                      </p:cBhvr>
                                      <p:tavLst>
                                        <p:tav tm="0">
                                          <p:val>
                                            <p:strVal val="#ppt_x"/>
                                          </p:val>
                                        </p:tav>
                                        <p:tav tm="100000">
                                          <p:val>
                                            <p:strVal val="#ppt_x"/>
                                          </p:val>
                                        </p:tav>
                                      </p:tavLst>
                                    </p:anim>
                                    <p:anim calcmode="lin" valueType="num">
                                      <p:cBhvr>
                                        <p:cTn id="114" dur="1000" fill="hold"/>
                                        <p:tgtEl>
                                          <p:spTgt spid="54"/>
                                        </p:tgtEl>
                                        <p:attrNameLst>
                                          <p:attrName>ppt_y</p:attrName>
                                        </p:attrNameLst>
                                      </p:cBhvr>
                                      <p:tavLst>
                                        <p:tav tm="0">
                                          <p:val>
                                            <p:strVal val="#ppt_y+.1"/>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additive="base">
                                        <p:cTn id="117" dur="500" fill="hold"/>
                                        <p:tgtEl>
                                          <p:spTgt spid="52"/>
                                        </p:tgtEl>
                                        <p:attrNameLst>
                                          <p:attrName>ppt_x</p:attrName>
                                        </p:attrNameLst>
                                      </p:cBhvr>
                                      <p:tavLst>
                                        <p:tav tm="0">
                                          <p:val>
                                            <p:strVal val="0-#ppt_w/2"/>
                                          </p:val>
                                        </p:tav>
                                        <p:tav tm="100000">
                                          <p:val>
                                            <p:strVal val="#ppt_x"/>
                                          </p:val>
                                        </p:tav>
                                      </p:tavLst>
                                    </p:anim>
                                    <p:anim calcmode="lin" valueType="num">
                                      <p:cBhvr additive="base">
                                        <p:cTn id="11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2"/>
                                        </p:tgtEl>
                                        <p:attrNameLst>
                                          <p:attrName>style.visibility</p:attrName>
                                        </p:attrNameLst>
                                      </p:cBhvr>
                                      <p:to>
                                        <p:strVal val="visible"/>
                                      </p:to>
                                    </p:set>
                                    <p:animEffect transition="in" filter="fade">
                                      <p:cBhvr>
                                        <p:cTn id="123" dur="1000"/>
                                        <p:tgtEl>
                                          <p:spTgt spid="2"/>
                                        </p:tgtEl>
                                      </p:cBhvr>
                                    </p:animEffect>
                                    <p:anim calcmode="lin" valueType="num">
                                      <p:cBhvr>
                                        <p:cTn id="124" dur="1000" fill="hold"/>
                                        <p:tgtEl>
                                          <p:spTgt spid="2"/>
                                        </p:tgtEl>
                                        <p:attrNameLst>
                                          <p:attrName>ppt_x</p:attrName>
                                        </p:attrNameLst>
                                      </p:cBhvr>
                                      <p:tavLst>
                                        <p:tav tm="0">
                                          <p:val>
                                            <p:strVal val="#ppt_x"/>
                                          </p:val>
                                        </p:tav>
                                        <p:tav tm="100000">
                                          <p:val>
                                            <p:strVal val="#ppt_x"/>
                                          </p:val>
                                        </p:tav>
                                      </p:tavLst>
                                    </p:anim>
                                    <p:anim calcmode="lin" valueType="num">
                                      <p:cBhvr>
                                        <p:cTn id="1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46" grpId="0"/>
      <p:bldP spid="47" grpId="0"/>
      <p:bldP spid="48" grpId="0"/>
      <p:bldP spid="49" grpId="0"/>
      <p:bldP spid="50" grpId="0"/>
      <p:bldP spid="51" grpId="0"/>
      <p:bldP spid="53" grpId="0"/>
      <p:bldP spid="52" grpId="0"/>
      <p:bldP spid="56" grpId="0" animBg="1"/>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任意多边形 59"/>
          <p:cNvSpPr/>
          <p:nvPr/>
        </p:nvSpPr>
        <p:spPr>
          <a:xfrm>
            <a:off x="279400" y="2520185"/>
            <a:ext cx="8559800" cy="953678"/>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61" name="组合 60"/>
          <p:cNvGrpSpPr/>
          <p:nvPr/>
        </p:nvGrpSpPr>
        <p:grpSpPr>
          <a:xfrm>
            <a:off x="1222840" y="2322532"/>
            <a:ext cx="502789" cy="453321"/>
            <a:chOff x="5424755" y="1340768"/>
            <a:chExt cx="670560" cy="604586"/>
          </a:xfrm>
          <a:blipFill dpi="0" rotWithShape="1">
            <a:blip r:embed="rId3">
              <a:extLst>
                <a:ext uri="{28A0092B-C50C-407E-A947-70E740481C1C}">
                  <a14:useLocalDpi xmlns:a14="http://schemas.microsoft.com/office/drawing/2010/main" val="0"/>
                </a:ext>
              </a:extLst>
            </a:blip>
            <a:srcRect/>
            <a:stretch>
              <a:fillRect/>
            </a:stretch>
          </a:blipFill>
        </p:grpSpPr>
        <p:grpSp>
          <p:nvGrpSpPr>
            <p:cNvPr id="62" name="组合 61"/>
            <p:cNvGrpSpPr/>
            <p:nvPr/>
          </p:nvGrpSpPr>
          <p:grpSpPr>
            <a:xfrm>
              <a:off x="5424755" y="1340768"/>
              <a:ext cx="670560" cy="604586"/>
              <a:chOff x="3720691" y="2824413"/>
              <a:chExt cx="1341120" cy="1209172"/>
            </a:xfrm>
            <a:grpFill/>
          </p:grpSpPr>
          <p:sp>
            <p:nvSpPr>
              <p:cNvPr id="6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65"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63"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66" name="Freeform 126"/>
          <p:cNvSpPr>
            <a:spLocks noChangeAspect="1" noEditPoints="1"/>
          </p:cNvSpPr>
          <p:nvPr/>
        </p:nvSpPr>
        <p:spPr bwMode="auto">
          <a:xfrm>
            <a:off x="1372691" y="2412633"/>
            <a:ext cx="200874" cy="251355"/>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67" name="组合 66"/>
          <p:cNvGrpSpPr/>
          <p:nvPr/>
        </p:nvGrpSpPr>
        <p:grpSpPr>
          <a:xfrm>
            <a:off x="2774415" y="2333466"/>
            <a:ext cx="502789" cy="453321"/>
            <a:chOff x="5424755" y="1340768"/>
            <a:chExt cx="670560" cy="604586"/>
          </a:xfrm>
          <a:blipFill dpi="0" rotWithShape="1">
            <a:blip r:embed="rId4">
              <a:extLst>
                <a:ext uri="{28A0092B-C50C-407E-A947-70E740481C1C}">
                  <a14:useLocalDpi xmlns:a14="http://schemas.microsoft.com/office/drawing/2010/main" val="0"/>
                </a:ext>
              </a:extLst>
            </a:blip>
            <a:srcRect/>
            <a:stretch>
              <a:fillRect/>
            </a:stretch>
          </a:blipFill>
        </p:grpSpPr>
        <p:grpSp>
          <p:nvGrpSpPr>
            <p:cNvPr id="69" name="组合 68"/>
            <p:cNvGrpSpPr/>
            <p:nvPr/>
          </p:nvGrpSpPr>
          <p:grpSpPr>
            <a:xfrm>
              <a:off x="5424755" y="1340768"/>
              <a:ext cx="670560" cy="604586"/>
              <a:chOff x="3720691" y="2824413"/>
              <a:chExt cx="1341120" cy="1209172"/>
            </a:xfrm>
            <a:grpFill/>
          </p:grpSpPr>
          <p:sp>
            <p:nvSpPr>
              <p:cNvPr id="7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75"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73"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p>
          </p:txBody>
        </p:sp>
      </p:grpSp>
      <p:grpSp>
        <p:nvGrpSpPr>
          <p:cNvPr id="76" name="组合 75"/>
          <p:cNvGrpSpPr/>
          <p:nvPr/>
        </p:nvGrpSpPr>
        <p:grpSpPr>
          <a:xfrm>
            <a:off x="4355692" y="2759958"/>
            <a:ext cx="502789" cy="453321"/>
            <a:chOff x="5424755" y="1340768"/>
            <a:chExt cx="670560" cy="604586"/>
          </a:xfrm>
          <a:blipFill dpi="0" rotWithShape="1">
            <a:blip r:embed="rId5">
              <a:extLst>
                <a:ext uri="{28A0092B-C50C-407E-A947-70E740481C1C}">
                  <a14:useLocalDpi xmlns:a14="http://schemas.microsoft.com/office/drawing/2010/main" val="0"/>
                </a:ext>
              </a:extLst>
            </a:blip>
            <a:srcRect/>
            <a:stretch>
              <a:fillRect/>
            </a:stretch>
          </a:blipFill>
        </p:grpSpPr>
        <p:grpSp>
          <p:nvGrpSpPr>
            <p:cNvPr id="77" name="组合 76"/>
            <p:cNvGrpSpPr/>
            <p:nvPr/>
          </p:nvGrpSpPr>
          <p:grpSpPr>
            <a:xfrm>
              <a:off x="5424755" y="1340768"/>
              <a:ext cx="670560" cy="604586"/>
              <a:chOff x="3720691" y="2824413"/>
              <a:chExt cx="1341120" cy="1209172"/>
            </a:xfrm>
            <a:grpFill/>
          </p:grpSpPr>
          <p:sp>
            <p:nvSpPr>
              <p:cNvPr id="79"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80"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78"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p>
          </p:txBody>
        </p:sp>
      </p:grpSp>
      <p:grpSp>
        <p:nvGrpSpPr>
          <p:cNvPr id="82" name="组合 81"/>
          <p:cNvGrpSpPr/>
          <p:nvPr/>
        </p:nvGrpSpPr>
        <p:grpSpPr>
          <a:xfrm>
            <a:off x="5797458" y="3121959"/>
            <a:ext cx="502789" cy="453321"/>
            <a:chOff x="5424755" y="1340768"/>
            <a:chExt cx="670560" cy="604586"/>
          </a:xfrm>
          <a:blipFill dpi="0" rotWithShape="1">
            <a:blip r:embed="rId6">
              <a:extLst>
                <a:ext uri="{28A0092B-C50C-407E-A947-70E740481C1C}">
                  <a14:useLocalDpi xmlns:a14="http://schemas.microsoft.com/office/drawing/2010/main" val="0"/>
                </a:ext>
              </a:extLst>
            </a:blip>
            <a:srcRect/>
            <a:stretch>
              <a:fillRect/>
            </a:stretch>
          </a:blipFill>
        </p:grpSpPr>
        <p:grpSp>
          <p:nvGrpSpPr>
            <p:cNvPr id="83" name="组合 82"/>
            <p:cNvGrpSpPr/>
            <p:nvPr/>
          </p:nvGrpSpPr>
          <p:grpSpPr>
            <a:xfrm>
              <a:off x="5424755" y="1340768"/>
              <a:ext cx="670560" cy="604586"/>
              <a:chOff x="3720691" y="2824413"/>
              <a:chExt cx="1341120" cy="1209172"/>
            </a:xfrm>
            <a:grpFill/>
          </p:grpSpPr>
          <p:sp>
            <p:nvSpPr>
              <p:cNvPr id="85"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86"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84"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p>
          </p:txBody>
        </p:sp>
      </p:grpSp>
      <p:grpSp>
        <p:nvGrpSpPr>
          <p:cNvPr id="87" name="组合 86"/>
          <p:cNvGrpSpPr/>
          <p:nvPr/>
        </p:nvGrpSpPr>
        <p:grpSpPr>
          <a:xfrm>
            <a:off x="7309233" y="3229943"/>
            <a:ext cx="502789" cy="453321"/>
            <a:chOff x="5424755" y="1340768"/>
            <a:chExt cx="670560" cy="604586"/>
          </a:xfrm>
          <a:blipFill dpi="0" rotWithShape="1">
            <a:blip r:embed="rId7">
              <a:extLst>
                <a:ext uri="{28A0092B-C50C-407E-A947-70E740481C1C}">
                  <a14:useLocalDpi xmlns:a14="http://schemas.microsoft.com/office/drawing/2010/main" val="0"/>
                </a:ext>
              </a:extLst>
            </a:blip>
            <a:srcRect/>
            <a:stretch>
              <a:fillRect/>
            </a:stretch>
          </a:blipFill>
        </p:grpSpPr>
        <p:grpSp>
          <p:nvGrpSpPr>
            <p:cNvPr id="88" name="组合 87"/>
            <p:cNvGrpSpPr/>
            <p:nvPr/>
          </p:nvGrpSpPr>
          <p:grpSpPr>
            <a:xfrm>
              <a:off x="5424755" y="1340768"/>
              <a:ext cx="670560" cy="604586"/>
              <a:chOff x="3720691" y="2824413"/>
              <a:chExt cx="1341120" cy="1209172"/>
            </a:xfrm>
            <a:grpFill/>
          </p:grpSpPr>
          <p:sp>
            <p:nvSpPr>
              <p:cNvPr id="90"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sp>
            <p:nvSpPr>
              <p:cNvPr id="91"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89"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p>
          </p:txBody>
        </p:sp>
      </p:grpSp>
      <p:sp>
        <p:nvSpPr>
          <p:cNvPr id="92" name="Freeform 261"/>
          <p:cNvSpPr>
            <a:spLocks/>
          </p:cNvSpPr>
          <p:nvPr/>
        </p:nvSpPr>
        <p:spPr bwMode="auto">
          <a:xfrm>
            <a:off x="2902532" y="2446265"/>
            <a:ext cx="244343" cy="244343"/>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endParaRPr lang="zh-CN" altLang="en-US" sz="1200">
              <a:solidFill>
                <a:schemeClr val="tx1">
                  <a:lumMod val="65000"/>
                  <a:lumOff val="35000"/>
                </a:schemeClr>
              </a:solidFill>
            </a:endParaRPr>
          </a:p>
        </p:txBody>
      </p:sp>
      <p:grpSp>
        <p:nvGrpSpPr>
          <p:cNvPr id="93" name="组合 92"/>
          <p:cNvGrpSpPr>
            <a:grpSpLocks noChangeAspect="1"/>
          </p:cNvGrpSpPr>
          <p:nvPr/>
        </p:nvGrpSpPr>
        <p:grpSpPr>
          <a:xfrm>
            <a:off x="4477224" y="2847940"/>
            <a:ext cx="265649" cy="227877"/>
            <a:chOff x="5084763" y="971548"/>
            <a:chExt cx="323865" cy="277813"/>
          </a:xfrm>
          <a:solidFill>
            <a:schemeClr val="bg1"/>
          </a:solidFill>
        </p:grpSpPr>
        <p:sp>
          <p:nvSpPr>
            <p:cNvPr id="94"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5"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6"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sp>
        <p:nvSpPr>
          <p:cNvPr id="97" name="Freeform 9"/>
          <p:cNvSpPr>
            <a:spLocks noEditPoints="1"/>
          </p:cNvSpPr>
          <p:nvPr/>
        </p:nvSpPr>
        <p:spPr bwMode="auto">
          <a:xfrm rot="19469485">
            <a:off x="5902901" y="3181582"/>
            <a:ext cx="283701" cy="30230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endParaRPr lang="zh-CN" altLang="en-US" sz="1200">
              <a:solidFill>
                <a:schemeClr val="tx1">
                  <a:lumMod val="65000"/>
                  <a:lumOff val="35000"/>
                </a:schemeClr>
              </a:solidFill>
            </a:endParaRPr>
          </a:p>
        </p:txBody>
      </p:sp>
      <p:sp>
        <p:nvSpPr>
          <p:cNvPr id="98" name="Freeform 206"/>
          <p:cNvSpPr>
            <a:spLocks noChangeAspect="1" noEditPoints="1"/>
          </p:cNvSpPr>
          <p:nvPr/>
        </p:nvSpPr>
        <p:spPr bwMode="auto">
          <a:xfrm>
            <a:off x="7448540" y="3305194"/>
            <a:ext cx="228407" cy="27609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62" tIns="34281" rIns="68562" bIns="34281" numCol="1" anchor="t" anchorCtr="0" compatLnSpc="1">
            <a:prstTxWarp prst="textNoShape">
              <a:avLst/>
            </a:prstTxWarp>
          </a:bodyPr>
          <a:lstStyle/>
          <a:p>
            <a:endParaRPr lang="zh-CN" alt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99" name="矩形 98"/>
          <p:cNvSpPr/>
          <p:nvPr/>
        </p:nvSpPr>
        <p:spPr>
          <a:xfrm>
            <a:off x="605634" y="2897421"/>
            <a:ext cx="1665841" cy="702756"/>
          </a:xfrm>
          <a:prstGeom prst="rect">
            <a:avLst/>
          </a:prstGeom>
        </p:spPr>
        <p:txBody>
          <a:bodyPr wrap="none">
            <a:spAutoFit/>
          </a:bodyPr>
          <a:lstStyle/>
          <a:p>
            <a:pPr algn="ctr">
              <a:spcBef>
                <a:spcPct val="0"/>
              </a:spcBef>
              <a:buFont typeface="Arial" charset="0"/>
              <a:buNone/>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50"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105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sp>
        <p:nvSpPr>
          <p:cNvPr id="100" name="矩形 99"/>
          <p:cNvSpPr/>
          <p:nvPr/>
        </p:nvSpPr>
        <p:spPr>
          <a:xfrm>
            <a:off x="2174071" y="2917224"/>
            <a:ext cx="1665841" cy="702756"/>
          </a:xfrm>
          <a:prstGeom prst="rect">
            <a:avLst/>
          </a:prstGeom>
        </p:spPr>
        <p:txBody>
          <a:bodyPr wrap="none">
            <a:spAutoFit/>
          </a:bodyPr>
          <a:lstStyle/>
          <a:p>
            <a:pPr algn="ctr">
              <a:spcBef>
                <a:spcPct val="0"/>
              </a:spcBef>
              <a:buFont typeface="Arial" charset="0"/>
              <a:buNone/>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50"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105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sp>
        <p:nvSpPr>
          <p:cNvPr id="101" name="矩形 100"/>
          <p:cNvSpPr/>
          <p:nvPr/>
        </p:nvSpPr>
        <p:spPr>
          <a:xfrm>
            <a:off x="3739332" y="3295168"/>
            <a:ext cx="1665841" cy="702756"/>
          </a:xfrm>
          <a:prstGeom prst="rect">
            <a:avLst/>
          </a:prstGeom>
        </p:spPr>
        <p:txBody>
          <a:bodyPr wrap="none">
            <a:spAutoFit/>
          </a:bodyPr>
          <a:lstStyle/>
          <a:p>
            <a:pPr algn="ctr">
              <a:spcBef>
                <a:spcPct val="0"/>
              </a:spcBef>
              <a:buFont typeface="Arial" charset="0"/>
              <a:buNone/>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50"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105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sp>
        <p:nvSpPr>
          <p:cNvPr id="102" name="矩形 101"/>
          <p:cNvSpPr/>
          <p:nvPr/>
        </p:nvSpPr>
        <p:spPr>
          <a:xfrm>
            <a:off x="5197115" y="2287624"/>
            <a:ext cx="1665841" cy="702756"/>
          </a:xfrm>
          <a:prstGeom prst="rect">
            <a:avLst/>
          </a:prstGeom>
        </p:spPr>
        <p:txBody>
          <a:bodyPr wrap="none">
            <a:spAutoFit/>
          </a:bodyPr>
          <a:lstStyle/>
          <a:p>
            <a:pPr algn="ctr">
              <a:spcBef>
                <a:spcPct val="0"/>
              </a:spcBef>
              <a:buFont typeface="Arial" charset="0"/>
              <a:buNone/>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50"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105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sp>
        <p:nvSpPr>
          <p:cNvPr id="103" name="矩形 102"/>
          <p:cNvSpPr/>
          <p:nvPr/>
        </p:nvSpPr>
        <p:spPr>
          <a:xfrm>
            <a:off x="6708889" y="2377305"/>
            <a:ext cx="1665841" cy="702756"/>
          </a:xfrm>
          <a:prstGeom prst="rect">
            <a:avLst/>
          </a:prstGeom>
        </p:spPr>
        <p:txBody>
          <a:bodyPr wrap="none">
            <a:spAutoFit/>
          </a:bodyPr>
          <a:lstStyle/>
          <a:p>
            <a:pPr algn="ctr">
              <a:spcBef>
                <a:spcPct val="0"/>
              </a:spcBef>
              <a:buFont typeface="Arial" charset="0"/>
              <a:buNone/>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50"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r>
              <a:rPr lang="zh-CN" altLang="en-US" sz="105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a:t>
            </a:r>
          </a:p>
        </p:txBody>
      </p:sp>
      <p:grpSp>
        <p:nvGrpSpPr>
          <p:cNvPr id="104" name="组合 103"/>
          <p:cNvGrpSpPr/>
          <p:nvPr/>
        </p:nvGrpSpPr>
        <p:grpSpPr>
          <a:xfrm>
            <a:off x="8027484" y="2303103"/>
            <a:ext cx="208734" cy="138347"/>
            <a:chOff x="9482595" y="2565731"/>
            <a:chExt cx="278384" cy="184511"/>
          </a:xfrm>
          <a:blipFill dpi="0" rotWithShape="1">
            <a:blip r:embed="rId6">
              <a:extLst>
                <a:ext uri="{28A0092B-C50C-407E-A947-70E740481C1C}">
                  <a14:useLocalDpi xmlns:a14="http://schemas.microsoft.com/office/drawing/2010/main" val="0"/>
                </a:ext>
              </a:extLst>
            </a:blip>
            <a:srcRect/>
            <a:stretch>
              <a:fillRect/>
            </a:stretch>
          </a:blipFill>
        </p:grpSpPr>
        <p:sp>
          <p:nvSpPr>
            <p:cNvPr id="105" name="椭圆 104"/>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6" name="椭圆 105"/>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4" name="右箭头 19"/>
          <p:cNvSpPr>
            <a:spLocks noChangeArrowheads="1"/>
          </p:cNvSpPr>
          <p:nvPr/>
        </p:nvSpPr>
        <p:spPr bwMode="auto">
          <a:xfrm rot="10800000" flipH="1">
            <a:off x="355077" y="558101"/>
            <a:ext cx="1930924" cy="448054"/>
          </a:xfrm>
          <a:prstGeom prst="rightArrow">
            <a:avLst>
              <a:gd name="adj1" fmla="val 69093"/>
              <a:gd name="adj2" fmla="val 44412"/>
            </a:avLst>
          </a:prstGeom>
          <a:blipFill dpi="0" rotWithShape="1">
            <a:blip r:embed="rId7">
              <a:extLst>
                <a:ext uri="{28A0092B-C50C-407E-A947-70E740481C1C}">
                  <a14:useLocalDpi xmlns:a14="http://schemas.microsoft.com/office/drawing/2010/main"/>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5" name="TextBox 20"/>
          <p:cNvSpPr txBox="1">
            <a:spLocks noChangeArrowheads="1"/>
          </p:cNvSpPr>
          <p:nvPr/>
        </p:nvSpPr>
        <p:spPr bwMode="auto">
          <a:xfrm>
            <a:off x="110570" y="300833"/>
            <a:ext cx="2031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 输入您的标题</a:t>
            </a:r>
          </a:p>
        </p:txBody>
      </p:sp>
    </p:spTree>
    <p:extLst>
      <p:ext uri="{BB962C8B-B14F-4D97-AF65-F5344CB8AC3E}">
        <p14:creationId xmlns:p14="http://schemas.microsoft.com/office/powerpoint/2010/main" val="260162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80">
                                          <p:stCondLst>
                                            <p:cond delay="0"/>
                                          </p:stCondLst>
                                        </p:cTn>
                                        <p:tgtEl>
                                          <p:spTgt spid="45"/>
                                        </p:tgtEl>
                                      </p:cBhvr>
                                    </p:animEffect>
                                    <p:anim calcmode="lin" valueType="num">
                                      <p:cBhvr>
                                        <p:cTn id="2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9" dur="26">
                                          <p:stCondLst>
                                            <p:cond delay="650"/>
                                          </p:stCondLst>
                                        </p:cTn>
                                        <p:tgtEl>
                                          <p:spTgt spid="45"/>
                                        </p:tgtEl>
                                      </p:cBhvr>
                                      <p:to x="100000" y="60000"/>
                                    </p:animScale>
                                    <p:animScale>
                                      <p:cBhvr>
                                        <p:cTn id="30" dur="166" decel="50000">
                                          <p:stCondLst>
                                            <p:cond delay="676"/>
                                          </p:stCondLst>
                                        </p:cTn>
                                        <p:tgtEl>
                                          <p:spTgt spid="45"/>
                                        </p:tgtEl>
                                      </p:cBhvr>
                                      <p:to x="100000" y="100000"/>
                                    </p:animScale>
                                    <p:animScale>
                                      <p:cBhvr>
                                        <p:cTn id="31" dur="26">
                                          <p:stCondLst>
                                            <p:cond delay="1312"/>
                                          </p:stCondLst>
                                        </p:cTn>
                                        <p:tgtEl>
                                          <p:spTgt spid="45"/>
                                        </p:tgtEl>
                                      </p:cBhvr>
                                      <p:to x="100000" y="80000"/>
                                    </p:animScale>
                                    <p:animScale>
                                      <p:cBhvr>
                                        <p:cTn id="32" dur="166" decel="50000">
                                          <p:stCondLst>
                                            <p:cond delay="1338"/>
                                          </p:stCondLst>
                                        </p:cTn>
                                        <p:tgtEl>
                                          <p:spTgt spid="45"/>
                                        </p:tgtEl>
                                      </p:cBhvr>
                                      <p:to x="100000" y="100000"/>
                                    </p:animScale>
                                    <p:animScale>
                                      <p:cBhvr>
                                        <p:cTn id="33" dur="26">
                                          <p:stCondLst>
                                            <p:cond delay="1642"/>
                                          </p:stCondLst>
                                        </p:cTn>
                                        <p:tgtEl>
                                          <p:spTgt spid="45"/>
                                        </p:tgtEl>
                                      </p:cBhvr>
                                      <p:to x="100000" y="90000"/>
                                    </p:animScale>
                                    <p:animScale>
                                      <p:cBhvr>
                                        <p:cTn id="34" dur="166" decel="50000">
                                          <p:stCondLst>
                                            <p:cond delay="1668"/>
                                          </p:stCondLst>
                                        </p:cTn>
                                        <p:tgtEl>
                                          <p:spTgt spid="45"/>
                                        </p:tgtEl>
                                      </p:cBhvr>
                                      <p:to x="100000" y="100000"/>
                                    </p:animScale>
                                    <p:animScale>
                                      <p:cBhvr>
                                        <p:cTn id="35" dur="26">
                                          <p:stCondLst>
                                            <p:cond delay="1808"/>
                                          </p:stCondLst>
                                        </p:cTn>
                                        <p:tgtEl>
                                          <p:spTgt spid="45"/>
                                        </p:tgtEl>
                                      </p:cBhvr>
                                      <p:to x="100000" y="95000"/>
                                    </p:animScale>
                                    <p:animScale>
                                      <p:cBhvr>
                                        <p:cTn id="36" dur="166" decel="50000">
                                          <p:stCondLst>
                                            <p:cond delay="1834"/>
                                          </p:stCondLst>
                                        </p:cTn>
                                        <p:tgtEl>
                                          <p:spTgt spid="45"/>
                                        </p:tgtEl>
                                      </p:cBhvr>
                                      <p:to x="100000" y="100000"/>
                                    </p:animScale>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left)">
                                      <p:cBhvr>
                                        <p:cTn id="40" dur="1000"/>
                                        <p:tgtEl>
                                          <p:spTgt spid="60"/>
                                        </p:tgtEl>
                                      </p:cBhvr>
                                    </p:animEffect>
                                  </p:childTnLst>
                                </p:cTn>
                              </p:par>
                              <p:par>
                                <p:cTn id="41" presetID="2" presetClass="entr" presetSubtype="12" fill="hold" nodeType="withEffect">
                                  <p:stCondLst>
                                    <p:cond delay="50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0-#ppt_w/2"/>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12" fill="hold" nodeType="withEffect">
                                  <p:stCondLst>
                                    <p:cond delay="50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0-#ppt_w/2"/>
                                          </p:val>
                                        </p:tav>
                                        <p:tav tm="100000">
                                          <p:val>
                                            <p:strVal val="#ppt_x"/>
                                          </p:val>
                                        </p:tav>
                                      </p:tavLst>
                                    </p:anim>
                                    <p:anim calcmode="lin" valueType="num">
                                      <p:cBhvr additive="base">
                                        <p:cTn id="48" dur="500" fill="hold"/>
                                        <p:tgtEl>
                                          <p:spTgt spid="67"/>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50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0-#ppt_w/2"/>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12" fill="hold" nodeType="withEffect">
                                  <p:stCondLst>
                                    <p:cond delay="500"/>
                                  </p:stCondLst>
                                  <p:childTnLst>
                                    <p:set>
                                      <p:cBhvr>
                                        <p:cTn id="54" dur="1" fill="hold">
                                          <p:stCondLst>
                                            <p:cond delay="0"/>
                                          </p:stCondLst>
                                        </p:cTn>
                                        <p:tgtEl>
                                          <p:spTgt spid="82"/>
                                        </p:tgtEl>
                                        <p:attrNameLst>
                                          <p:attrName>style.visibility</p:attrName>
                                        </p:attrNameLst>
                                      </p:cBhvr>
                                      <p:to>
                                        <p:strVal val="visible"/>
                                      </p:to>
                                    </p:set>
                                    <p:anim calcmode="lin" valueType="num">
                                      <p:cBhvr additive="base">
                                        <p:cTn id="55" dur="500" fill="hold"/>
                                        <p:tgtEl>
                                          <p:spTgt spid="82"/>
                                        </p:tgtEl>
                                        <p:attrNameLst>
                                          <p:attrName>ppt_x</p:attrName>
                                        </p:attrNameLst>
                                      </p:cBhvr>
                                      <p:tavLst>
                                        <p:tav tm="0">
                                          <p:val>
                                            <p:strVal val="0-#ppt_w/2"/>
                                          </p:val>
                                        </p:tav>
                                        <p:tav tm="100000">
                                          <p:val>
                                            <p:strVal val="#ppt_x"/>
                                          </p:val>
                                        </p:tav>
                                      </p:tavLst>
                                    </p:anim>
                                    <p:anim calcmode="lin" valueType="num">
                                      <p:cBhvr additive="base">
                                        <p:cTn id="56" dur="500" fill="hold"/>
                                        <p:tgtEl>
                                          <p:spTgt spid="82"/>
                                        </p:tgtEl>
                                        <p:attrNameLst>
                                          <p:attrName>ppt_y</p:attrName>
                                        </p:attrNameLst>
                                      </p:cBhvr>
                                      <p:tavLst>
                                        <p:tav tm="0">
                                          <p:val>
                                            <p:strVal val="1+#ppt_h/2"/>
                                          </p:val>
                                        </p:tav>
                                        <p:tav tm="100000">
                                          <p:val>
                                            <p:strVal val="#ppt_y"/>
                                          </p:val>
                                        </p:tav>
                                      </p:tavLst>
                                    </p:anim>
                                  </p:childTnLst>
                                </p:cTn>
                              </p:par>
                              <p:par>
                                <p:cTn id="57" presetID="2" presetClass="entr" presetSubtype="12" fill="hold" nodeType="withEffect">
                                  <p:stCondLst>
                                    <p:cond delay="50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0-#ppt_w/2"/>
                                          </p:val>
                                        </p:tav>
                                        <p:tav tm="100000">
                                          <p:val>
                                            <p:strVal val="#ppt_x"/>
                                          </p:val>
                                        </p:tav>
                                      </p:tavLst>
                                    </p:anim>
                                    <p:anim calcmode="lin" valueType="num">
                                      <p:cBhvr additive="base">
                                        <p:cTn id="60" dur="500" fill="hold"/>
                                        <p:tgtEl>
                                          <p:spTgt spid="87"/>
                                        </p:tgtEl>
                                        <p:attrNameLst>
                                          <p:attrName>ppt_y</p:attrName>
                                        </p:attrNameLst>
                                      </p:cBhvr>
                                      <p:tavLst>
                                        <p:tav tm="0">
                                          <p:val>
                                            <p:strVal val="1+#ppt_h/2"/>
                                          </p:val>
                                        </p:tav>
                                        <p:tav tm="100000">
                                          <p:val>
                                            <p:strVal val="#ppt_y"/>
                                          </p:val>
                                        </p:tav>
                                      </p:tavLst>
                                    </p:anim>
                                  </p:childTnLst>
                                </p:cTn>
                              </p:par>
                              <p:par>
                                <p:cTn id="61" presetID="45" presetClass="entr" presetSubtype="0" fill="hold" grpId="0" nodeType="withEffect">
                                  <p:stCondLst>
                                    <p:cond delay="100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0"/>
                                        <p:tgtEl>
                                          <p:spTgt spid="66"/>
                                        </p:tgtEl>
                                      </p:cBhvr>
                                    </p:animEffect>
                                    <p:anim calcmode="lin" valueType="num">
                                      <p:cBhvr>
                                        <p:cTn id="64" dur="2000" fill="hold"/>
                                        <p:tgtEl>
                                          <p:spTgt spid="66"/>
                                        </p:tgtEl>
                                        <p:attrNameLst>
                                          <p:attrName>ppt_w</p:attrName>
                                        </p:attrNameLst>
                                      </p:cBhvr>
                                      <p:tavLst>
                                        <p:tav tm="0" fmla="#ppt_w*sin(2.5*pi*$)">
                                          <p:val>
                                            <p:fltVal val="0"/>
                                          </p:val>
                                        </p:tav>
                                        <p:tav tm="100000">
                                          <p:val>
                                            <p:fltVal val="1"/>
                                          </p:val>
                                        </p:tav>
                                      </p:tavLst>
                                    </p:anim>
                                    <p:anim calcmode="lin" valueType="num">
                                      <p:cBhvr>
                                        <p:cTn id="65" dur="2000" fill="hold"/>
                                        <p:tgtEl>
                                          <p:spTgt spid="66"/>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100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2000"/>
                                        <p:tgtEl>
                                          <p:spTgt spid="92"/>
                                        </p:tgtEl>
                                      </p:cBhvr>
                                    </p:animEffect>
                                    <p:anim calcmode="lin" valueType="num">
                                      <p:cBhvr>
                                        <p:cTn id="69" dur="2000" fill="hold"/>
                                        <p:tgtEl>
                                          <p:spTgt spid="92"/>
                                        </p:tgtEl>
                                        <p:attrNameLst>
                                          <p:attrName>ppt_w</p:attrName>
                                        </p:attrNameLst>
                                      </p:cBhvr>
                                      <p:tavLst>
                                        <p:tav tm="0" fmla="#ppt_w*sin(2.5*pi*$)">
                                          <p:val>
                                            <p:fltVal val="0"/>
                                          </p:val>
                                        </p:tav>
                                        <p:tav tm="100000">
                                          <p:val>
                                            <p:fltVal val="1"/>
                                          </p:val>
                                        </p:tav>
                                      </p:tavLst>
                                    </p:anim>
                                    <p:anim calcmode="lin" valueType="num">
                                      <p:cBhvr>
                                        <p:cTn id="70" dur="2000" fill="hold"/>
                                        <p:tgtEl>
                                          <p:spTgt spid="92"/>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100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2000"/>
                                        <p:tgtEl>
                                          <p:spTgt spid="93"/>
                                        </p:tgtEl>
                                      </p:cBhvr>
                                    </p:animEffect>
                                    <p:anim calcmode="lin" valueType="num">
                                      <p:cBhvr>
                                        <p:cTn id="74" dur="2000" fill="hold"/>
                                        <p:tgtEl>
                                          <p:spTgt spid="93"/>
                                        </p:tgtEl>
                                        <p:attrNameLst>
                                          <p:attrName>ppt_w</p:attrName>
                                        </p:attrNameLst>
                                      </p:cBhvr>
                                      <p:tavLst>
                                        <p:tav tm="0" fmla="#ppt_w*sin(2.5*pi*$)">
                                          <p:val>
                                            <p:fltVal val="0"/>
                                          </p:val>
                                        </p:tav>
                                        <p:tav tm="100000">
                                          <p:val>
                                            <p:fltVal val="1"/>
                                          </p:val>
                                        </p:tav>
                                      </p:tavLst>
                                    </p:anim>
                                    <p:anim calcmode="lin" valueType="num">
                                      <p:cBhvr>
                                        <p:cTn id="75" dur="2000" fill="hold"/>
                                        <p:tgtEl>
                                          <p:spTgt spid="93"/>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100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2000"/>
                                        <p:tgtEl>
                                          <p:spTgt spid="97"/>
                                        </p:tgtEl>
                                      </p:cBhvr>
                                    </p:animEffect>
                                    <p:anim calcmode="lin" valueType="num">
                                      <p:cBhvr>
                                        <p:cTn id="79" dur="2000" fill="hold"/>
                                        <p:tgtEl>
                                          <p:spTgt spid="97"/>
                                        </p:tgtEl>
                                        <p:attrNameLst>
                                          <p:attrName>ppt_w</p:attrName>
                                        </p:attrNameLst>
                                      </p:cBhvr>
                                      <p:tavLst>
                                        <p:tav tm="0" fmla="#ppt_w*sin(2.5*pi*$)">
                                          <p:val>
                                            <p:fltVal val="0"/>
                                          </p:val>
                                        </p:tav>
                                        <p:tav tm="100000">
                                          <p:val>
                                            <p:fltVal val="1"/>
                                          </p:val>
                                        </p:tav>
                                      </p:tavLst>
                                    </p:anim>
                                    <p:anim calcmode="lin" valueType="num">
                                      <p:cBhvr>
                                        <p:cTn id="80" dur="2000" fill="hold"/>
                                        <p:tgtEl>
                                          <p:spTgt spid="97"/>
                                        </p:tgtEl>
                                        <p:attrNameLst>
                                          <p:attrName>ppt_h</p:attrName>
                                        </p:attrNameLst>
                                      </p:cBhvr>
                                      <p:tavLst>
                                        <p:tav tm="0">
                                          <p:val>
                                            <p:strVal val="#ppt_h"/>
                                          </p:val>
                                        </p:tav>
                                        <p:tav tm="100000">
                                          <p:val>
                                            <p:strVal val="#ppt_h"/>
                                          </p:val>
                                        </p:tav>
                                      </p:tavLst>
                                    </p:anim>
                                  </p:childTnLst>
                                </p:cTn>
                              </p:par>
                              <p:par>
                                <p:cTn id="81" presetID="45" presetClass="entr" presetSubtype="0" fill="hold" grpId="0" nodeType="withEffect">
                                  <p:stCondLst>
                                    <p:cond delay="1000"/>
                                  </p:stCondLst>
                                  <p:childTnLst>
                                    <p:set>
                                      <p:cBhvr>
                                        <p:cTn id="82" dur="1" fill="hold">
                                          <p:stCondLst>
                                            <p:cond delay="0"/>
                                          </p:stCondLst>
                                        </p:cTn>
                                        <p:tgtEl>
                                          <p:spTgt spid="98"/>
                                        </p:tgtEl>
                                        <p:attrNameLst>
                                          <p:attrName>style.visibility</p:attrName>
                                        </p:attrNameLst>
                                      </p:cBhvr>
                                      <p:to>
                                        <p:strVal val="visible"/>
                                      </p:to>
                                    </p:set>
                                    <p:animEffect transition="in" filter="fade">
                                      <p:cBhvr>
                                        <p:cTn id="83" dur="2000"/>
                                        <p:tgtEl>
                                          <p:spTgt spid="98"/>
                                        </p:tgtEl>
                                      </p:cBhvr>
                                    </p:animEffect>
                                    <p:anim calcmode="lin" valueType="num">
                                      <p:cBhvr>
                                        <p:cTn id="84" dur="2000" fill="hold"/>
                                        <p:tgtEl>
                                          <p:spTgt spid="98"/>
                                        </p:tgtEl>
                                        <p:attrNameLst>
                                          <p:attrName>ppt_w</p:attrName>
                                        </p:attrNameLst>
                                      </p:cBhvr>
                                      <p:tavLst>
                                        <p:tav tm="0" fmla="#ppt_w*sin(2.5*pi*$)">
                                          <p:val>
                                            <p:fltVal val="0"/>
                                          </p:val>
                                        </p:tav>
                                        <p:tav tm="100000">
                                          <p:val>
                                            <p:fltVal val="1"/>
                                          </p:val>
                                        </p:tav>
                                      </p:tavLst>
                                    </p:anim>
                                    <p:anim calcmode="lin" valueType="num">
                                      <p:cBhvr>
                                        <p:cTn id="85" dur="2000" fill="hold"/>
                                        <p:tgtEl>
                                          <p:spTgt spid="98"/>
                                        </p:tgtEl>
                                        <p:attrNameLst>
                                          <p:attrName>ppt_h</p:attrName>
                                        </p:attrNameLst>
                                      </p:cBhvr>
                                      <p:tavLst>
                                        <p:tav tm="0">
                                          <p:val>
                                            <p:strVal val="#ppt_h"/>
                                          </p:val>
                                        </p:tav>
                                        <p:tav tm="100000">
                                          <p:val>
                                            <p:strVal val="#ppt_h"/>
                                          </p:val>
                                        </p:tav>
                                      </p:tavLst>
                                    </p:anim>
                                  </p:childTnLst>
                                </p:cTn>
                              </p:par>
                              <p:par>
                                <p:cTn id="86" presetID="22" presetClass="entr" presetSubtype="1" fill="hold" grpId="0" nodeType="withEffect">
                                  <p:stCondLst>
                                    <p:cond delay="2500"/>
                                  </p:stCondLst>
                                  <p:childTnLst>
                                    <p:set>
                                      <p:cBhvr>
                                        <p:cTn id="87" dur="1" fill="hold">
                                          <p:stCondLst>
                                            <p:cond delay="0"/>
                                          </p:stCondLst>
                                        </p:cTn>
                                        <p:tgtEl>
                                          <p:spTgt spid="99"/>
                                        </p:tgtEl>
                                        <p:attrNameLst>
                                          <p:attrName>style.visibility</p:attrName>
                                        </p:attrNameLst>
                                      </p:cBhvr>
                                      <p:to>
                                        <p:strVal val="visible"/>
                                      </p:to>
                                    </p:set>
                                    <p:animEffect transition="in" filter="wipe(up)">
                                      <p:cBhvr>
                                        <p:cTn id="88" dur="500"/>
                                        <p:tgtEl>
                                          <p:spTgt spid="99"/>
                                        </p:tgtEl>
                                      </p:cBhvr>
                                    </p:animEffect>
                                  </p:childTnLst>
                                </p:cTn>
                              </p:par>
                              <p:par>
                                <p:cTn id="89" presetID="22" presetClass="entr" presetSubtype="1" fill="hold" grpId="0" nodeType="withEffect">
                                  <p:stCondLst>
                                    <p:cond delay="2500"/>
                                  </p:stCondLst>
                                  <p:childTnLst>
                                    <p:set>
                                      <p:cBhvr>
                                        <p:cTn id="90" dur="1" fill="hold">
                                          <p:stCondLst>
                                            <p:cond delay="0"/>
                                          </p:stCondLst>
                                        </p:cTn>
                                        <p:tgtEl>
                                          <p:spTgt spid="100"/>
                                        </p:tgtEl>
                                        <p:attrNameLst>
                                          <p:attrName>style.visibility</p:attrName>
                                        </p:attrNameLst>
                                      </p:cBhvr>
                                      <p:to>
                                        <p:strVal val="visible"/>
                                      </p:to>
                                    </p:set>
                                    <p:animEffect transition="in" filter="wipe(up)">
                                      <p:cBhvr>
                                        <p:cTn id="91" dur="500"/>
                                        <p:tgtEl>
                                          <p:spTgt spid="100"/>
                                        </p:tgtEl>
                                      </p:cBhvr>
                                    </p:animEffect>
                                  </p:childTnLst>
                                </p:cTn>
                              </p:par>
                              <p:par>
                                <p:cTn id="92" presetID="22" presetClass="entr" presetSubtype="1" fill="hold" grpId="0" nodeType="withEffect">
                                  <p:stCondLst>
                                    <p:cond delay="2500"/>
                                  </p:stCondLst>
                                  <p:childTnLst>
                                    <p:set>
                                      <p:cBhvr>
                                        <p:cTn id="93" dur="1" fill="hold">
                                          <p:stCondLst>
                                            <p:cond delay="0"/>
                                          </p:stCondLst>
                                        </p:cTn>
                                        <p:tgtEl>
                                          <p:spTgt spid="101"/>
                                        </p:tgtEl>
                                        <p:attrNameLst>
                                          <p:attrName>style.visibility</p:attrName>
                                        </p:attrNameLst>
                                      </p:cBhvr>
                                      <p:to>
                                        <p:strVal val="visible"/>
                                      </p:to>
                                    </p:set>
                                    <p:animEffect transition="in" filter="wipe(up)">
                                      <p:cBhvr>
                                        <p:cTn id="94" dur="500"/>
                                        <p:tgtEl>
                                          <p:spTgt spid="101"/>
                                        </p:tgtEl>
                                      </p:cBhvr>
                                    </p:animEffect>
                                  </p:childTnLst>
                                </p:cTn>
                              </p:par>
                              <p:par>
                                <p:cTn id="95" presetID="22" presetClass="entr" presetSubtype="1" fill="hold" grpId="0" nodeType="withEffect">
                                  <p:stCondLst>
                                    <p:cond delay="2500"/>
                                  </p:stCondLst>
                                  <p:childTnLst>
                                    <p:set>
                                      <p:cBhvr>
                                        <p:cTn id="96" dur="1" fill="hold">
                                          <p:stCondLst>
                                            <p:cond delay="0"/>
                                          </p:stCondLst>
                                        </p:cTn>
                                        <p:tgtEl>
                                          <p:spTgt spid="102"/>
                                        </p:tgtEl>
                                        <p:attrNameLst>
                                          <p:attrName>style.visibility</p:attrName>
                                        </p:attrNameLst>
                                      </p:cBhvr>
                                      <p:to>
                                        <p:strVal val="visible"/>
                                      </p:to>
                                    </p:set>
                                    <p:animEffect transition="in" filter="wipe(up)">
                                      <p:cBhvr>
                                        <p:cTn id="97" dur="500"/>
                                        <p:tgtEl>
                                          <p:spTgt spid="102"/>
                                        </p:tgtEl>
                                      </p:cBhvr>
                                    </p:animEffect>
                                  </p:childTnLst>
                                </p:cTn>
                              </p:par>
                              <p:par>
                                <p:cTn id="98" presetID="22" presetClass="entr" presetSubtype="1" fill="hold" grpId="0" nodeType="withEffect">
                                  <p:stCondLst>
                                    <p:cond delay="2500"/>
                                  </p:stCondLst>
                                  <p:childTnLst>
                                    <p:set>
                                      <p:cBhvr>
                                        <p:cTn id="99" dur="1" fill="hold">
                                          <p:stCondLst>
                                            <p:cond delay="0"/>
                                          </p:stCondLst>
                                        </p:cTn>
                                        <p:tgtEl>
                                          <p:spTgt spid="103"/>
                                        </p:tgtEl>
                                        <p:attrNameLst>
                                          <p:attrName>style.visibility</p:attrName>
                                        </p:attrNameLst>
                                      </p:cBhvr>
                                      <p:to>
                                        <p:strVal val="visible"/>
                                      </p:to>
                                    </p:set>
                                    <p:animEffect transition="in" filter="wipe(up)">
                                      <p:cBhvr>
                                        <p:cTn id="100" dur="500"/>
                                        <p:tgtEl>
                                          <p:spTgt spid="103"/>
                                        </p:tgtEl>
                                      </p:cBhvr>
                                    </p:animEffect>
                                  </p:childTnLst>
                                </p:cTn>
                              </p:par>
                            </p:childTnLst>
                          </p:cTn>
                        </p:par>
                        <p:par>
                          <p:cTn id="101" fill="hold">
                            <p:stCondLst>
                              <p:cond delay="5000"/>
                            </p:stCondLst>
                            <p:childTnLst>
                              <p:par>
                                <p:cTn id="102" presetID="42" presetClass="entr" presetSubtype="0" fill="hold" nodeType="afterEffect">
                                  <p:stCondLst>
                                    <p:cond delay="0"/>
                                  </p:stCondLst>
                                  <p:childTnLst>
                                    <p:set>
                                      <p:cBhvr>
                                        <p:cTn id="103" dur="1" fill="hold">
                                          <p:stCondLst>
                                            <p:cond delay="0"/>
                                          </p:stCondLst>
                                        </p:cTn>
                                        <p:tgtEl>
                                          <p:spTgt spid="104"/>
                                        </p:tgtEl>
                                        <p:attrNameLst>
                                          <p:attrName>style.visibility</p:attrName>
                                        </p:attrNameLst>
                                      </p:cBhvr>
                                      <p:to>
                                        <p:strVal val="visible"/>
                                      </p:to>
                                    </p:set>
                                    <p:animEffect transition="in" filter="fade">
                                      <p:cBhvr>
                                        <p:cTn id="104" dur="1000"/>
                                        <p:tgtEl>
                                          <p:spTgt spid="104"/>
                                        </p:tgtEl>
                                      </p:cBhvr>
                                    </p:animEffect>
                                    <p:anim calcmode="lin" valueType="num">
                                      <p:cBhvr>
                                        <p:cTn id="105" dur="1000" fill="hold"/>
                                        <p:tgtEl>
                                          <p:spTgt spid="104"/>
                                        </p:tgtEl>
                                        <p:attrNameLst>
                                          <p:attrName>ppt_x</p:attrName>
                                        </p:attrNameLst>
                                      </p:cBhvr>
                                      <p:tavLst>
                                        <p:tav tm="0">
                                          <p:val>
                                            <p:strVal val="#ppt_x"/>
                                          </p:val>
                                        </p:tav>
                                        <p:tav tm="100000">
                                          <p:val>
                                            <p:strVal val="#ppt_x"/>
                                          </p:val>
                                        </p:tav>
                                      </p:tavLst>
                                    </p:anim>
                                    <p:anim calcmode="lin" valueType="num">
                                      <p:cBhvr>
                                        <p:cTn id="10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6" grpId="0" animBg="1"/>
      <p:bldP spid="92" grpId="0" animBg="1"/>
      <p:bldP spid="97" grpId="0" animBg="1"/>
      <p:bldP spid="98" grpId="0" animBg="1"/>
      <p:bldP spid="99" grpId="0"/>
      <p:bldP spid="100" grpId="0"/>
      <p:bldP spid="101" grpId="0"/>
      <p:bldP spid="102" grpId="0"/>
      <p:bldP spid="103" grpId="0"/>
      <p:bldP spid="44" grpId="0" animBg="1"/>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193322" y="1030221"/>
            <a:ext cx="118283" cy="118283"/>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cxnSp>
        <p:nvCxnSpPr>
          <p:cNvPr id="10" name="直接连接符 9"/>
          <p:cNvCxnSpPr>
            <a:stCxn id="6" idx="5"/>
          </p:cNvCxnSpPr>
          <p:nvPr/>
        </p:nvCxnSpPr>
        <p:spPr>
          <a:xfrm>
            <a:off x="1294284" y="1131183"/>
            <a:ext cx="1172031" cy="47904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412322" y="1556238"/>
            <a:ext cx="215968" cy="215968"/>
            <a:chOff x="304800" y="673100"/>
            <a:chExt cx="4000500" cy="4000500"/>
          </a:xfrm>
          <a:blipFill dpi="0" rotWithShape="1">
            <a:blip r:embed="rId4">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 name="椭圆 1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15" name="直接连接符 14"/>
          <p:cNvCxnSpPr>
            <a:stCxn id="14" idx="5"/>
          </p:cNvCxnSpPr>
          <p:nvPr/>
        </p:nvCxnSpPr>
        <p:spPr>
          <a:xfrm>
            <a:off x="2593330" y="1737245"/>
            <a:ext cx="250928" cy="68286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1764420" y="3172550"/>
            <a:ext cx="764788" cy="65106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193323" y="3232284"/>
            <a:ext cx="317787" cy="44729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160209" y="3181452"/>
            <a:ext cx="118283" cy="118283"/>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grpSp>
        <p:nvGrpSpPr>
          <p:cNvPr id="18" name="组合 17"/>
          <p:cNvGrpSpPr/>
          <p:nvPr/>
        </p:nvGrpSpPr>
        <p:grpSpPr>
          <a:xfrm>
            <a:off x="2364074" y="2317581"/>
            <a:ext cx="1020104" cy="1020104"/>
            <a:chOff x="304800" y="673100"/>
            <a:chExt cx="4000500" cy="4000500"/>
          </a:xfrm>
          <a:blipFill dpi="0" rotWithShape="1">
            <a:blip r:embed="rId6">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1" name="椭圆 2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77" name="组合 76"/>
          <p:cNvGrpSpPr/>
          <p:nvPr/>
        </p:nvGrpSpPr>
        <p:grpSpPr>
          <a:xfrm>
            <a:off x="1352215" y="3602255"/>
            <a:ext cx="510052" cy="510052"/>
            <a:chOff x="1008115" y="2542722"/>
            <a:chExt cx="1360493" cy="1360493"/>
          </a:xfrm>
          <a:blipFill dpi="0" rotWithShape="1">
            <a:blip r:embed="rId3">
              <a:extLst>
                <a:ext uri="{28A0092B-C50C-407E-A947-70E740481C1C}">
                  <a14:useLocalDpi xmlns:a14="http://schemas.microsoft.com/office/drawing/2010/main" val="0"/>
                </a:ext>
              </a:extLst>
            </a:blip>
            <a:srcRect/>
            <a:stretch>
              <a:fillRect/>
            </a:stretch>
          </a:blipFill>
        </p:grpSpPr>
        <p:grpSp>
          <p:nvGrpSpPr>
            <p:cNvPr id="78" name="组合 77"/>
            <p:cNvGrpSpPr/>
            <p:nvPr/>
          </p:nvGrpSpPr>
          <p:grpSpPr>
            <a:xfrm>
              <a:off x="1008115" y="2542722"/>
              <a:ext cx="1360493" cy="1360493"/>
              <a:chOff x="304800" y="673100"/>
              <a:chExt cx="4000500" cy="4000500"/>
            </a:xfrm>
            <a:grpFill/>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1" name="椭圆 80"/>
              <p:cNvSpPr/>
              <p:nvPr/>
            </p:nvSpPr>
            <p:spPr>
              <a:xfrm>
                <a:off x="392115" y="760415"/>
                <a:ext cx="3825877"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79" name="TextBox 78"/>
            <p:cNvSpPr txBox="1"/>
            <p:nvPr/>
          </p:nvSpPr>
          <p:spPr>
            <a:xfrm>
              <a:off x="1379308" y="2863851"/>
              <a:ext cx="492744" cy="861998"/>
            </a:xfrm>
            <a:prstGeom prst="rect">
              <a:avLst/>
            </a:prstGeom>
            <a:grpFill/>
          </p:spPr>
          <p:txBody>
            <a:bodyPr wrap="none" rtlCol="0">
              <a:spAutoFit/>
            </a:bodyPr>
            <a:lstStyle/>
            <a:p>
              <a:endParaRPr lang="zh-CN" altLang="en-US" sz="1500" dirty="0">
                <a:latin typeface="Impact MT Std" pitchFamily="34" charset="0"/>
                <a:ea typeface="微软雅黑" panose="020B0503020204020204" pitchFamily="34" charset="-122"/>
              </a:endParaRPr>
            </a:p>
          </p:txBody>
        </p:sp>
      </p:grpSp>
      <p:sp>
        <p:nvSpPr>
          <p:cNvPr id="82" name="标题 4"/>
          <p:cNvSpPr txBox="1">
            <a:spLocks/>
          </p:cNvSpPr>
          <p:nvPr/>
        </p:nvSpPr>
        <p:spPr>
          <a:xfrm>
            <a:off x="3866469" y="2198989"/>
            <a:ext cx="3033864" cy="35502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4000" b="1" dirty="0">
                <a:solidFill>
                  <a:schemeClr val="bg1"/>
                </a:solidFill>
                <a:latin typeface="微软雅黑" panose="020B0503020204020204" pitchFamily="34" charset="-122"/>
                <a:ea typeface="微软雅黑" panose="020B0503020204020204" pitchFamily="34" charset="-122"/>
              </a:rPr>
              <a:t>02</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输入标题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854510" y="2877732"/>
            <a:ext cx="1316901" cy="484748"/>
            <a:chOff x="4409683" y="3284984"/>
            <a:chExt cx="1756325" cy="646499"/>
          </a:xfrm>
        </p:grpSpPr>
        <p:sp>
          <p:nvSpPr>
            <p:cNvPr id="95" name="文本框 9"/>
            <p:cNvSpPr txBox="1"/>
            <p:nvPr/>
          </p:nvSpPr>
          <p:spPr>
            <a:xfrm>
              <a:off x="4581934" y="3284984"/>
              <a:ext cx="1584074" cy="646499"/>
            </a:xfrm>
            <a:prstGeom prst="rect">
              <a:avLst/>
            </a:prstGeom>
            <a:noFill/>
          </p:spPr>
          <p:txBody>
            <a:bodyPr wrap="square" lIns="0" tIns="0" rIns="0" bIns="0" rtlCol="0">
              <a:spAutoFit/>
            </a:bodyPr>
            <a:lstStyle/>
            <a:p>
              <a:pPr marL="0" lvl="1"/>
              <a:r>
                <a:rPr lang="zh-CN" altLang="en-US" sz="1050" dirty="0">
                  <a:solidFill>
                    <a:schemeClr val="bg1"/>
                  </a:solidFill>
                  <a:latin typeface="微软雅黑" pitchFamily="34" charset="-122"/>
                  <a:ea typeface="微软雅黑" pitchFamily="34" charset="-122"/>
                </a:rPr>
                <a:t>输入详细的文字介绍信息和简介，表达图表的含义</a:t>
              </a:r>
            </a:p>
          </p:txBody>
        </p:sp>
        <p:sp>
          <p:nvSpPr>
            <p:cNvPr id="98" name="等腰三角形 97"/>
            <p:cNvSpPr/>
            <p:nvPr/>
          </p:nvSpPr>
          <p:spPr>
            <a:xfrm rot="5400000">
              <a:off x="4404121" y="334093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99" name="组合 98"/>
          <p:cNvGrpSpPr/>
          <p:nvPr/>
        </p:nvGrpSpPr>
        <p:grpSpPr>
          <a:xfrm>
            <a:off x="5165837" y="2851393"/>
            <a:ext cx="1302696" cy="484748"/>
            <a:chOff x="4409683" y="3284984"/>
            <a:chExt cx="1737381" cy="646499"/>
          </a:xfrm>
        </p:grpSpPr>
        <p:sp>
          <p:nvSpPr>
            <p:cNvPr id="100" name="文本框 9"/>
            <p:cNvSpPr txBox="1"/>
            <p:nvPr/>
          </p:nvSpPr>
          <p:spPr>
            <a:xfrm>
              <a:off x="4581936" y="3284984"/>
              <a:ext cx="1565128" cy="646499"/>
            </a:xfrm>
            <a:prstGeom prst="rect">
              <a:avLst/>
            </a:prstGeom>
            <a:noFill/>
          </p:spPr>
          <p:txBody>
            <a:bodyPr wrap="square" lIns="0" tIns="0" rIns="0" bIns="0" rtlCol="0">
              <a:spAutoFit/>
            </a:bodyPr>
            <a:lstStyle/>
            <a:p>
              <a:pPr marL="0" lvl="1"/>
              <a:r>
                <a:rPr lang="zh-CN" altLang="en-US" sz="1050" dirty="0">
                  <a:solidFill>
                    <a:schemeClr val="bg1"/>
                  </a:solidFill>
                  <a:latin typeface="微软雅黑" pitchFamily="34" charset="-122"/>
                  <a:ea typeface="微软雅黑" pitchFamily="34" charset="-122"/>
                </a:rPr>
                <a:t>输入详细的文字介绍信息和简介，表达图表的含义</a:t>
              </a:r>
            </a:p>
          </p:txBody>
        </p:sp>
        <p:sp>
          <p:nvSpPr>
            <p:cNvPr id="103" name="等腰三角形 102"/>
            <p:cNvSpPr/>
            <p:nvPr/>
          </p:nvSpPr>
          <p:spPr>
            <a:xfrm rot="5400000">
              <a:off x="4404121" y="334093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cxnSp>
        <p:nvCxnSpPr>
          <p:cNvPr id="119" name="直接连接符 118"/>
          <p:cNvCxnSpPr/>
          <p:nvPr/>
        </p:nvCxnSpPr>
        <p:spPr>
          <a:xfrm>
            <a:off x="3854510" y="2695959"/>
            <a:ext cx="2614023" cy="0"/>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3161101" y="1723669"/>
            <a:ext cx="1032956" cy="6634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4194057" y="1507702"/>
            <a:ext cx="265651" cy="265651"/>
            <a:chOff x="304800" y="673100"/>
            <a:chExt cx="4000500" cy="4000500"/>
          </a:xfrm>
          <a:blipFill dpi="0" rotWithShape="1">
            <a:blip r:embed="rId7">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25" name="椭圆 12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2053" name="直接连接符 2052"/>
          <p:cNvCxnSpPr>
            <a:stCxn id="124" idx="6"/>
            <a:endCxn id="130" idx="3"/>
          </p:cNvCxnSpPr>
          <p:nvPr/>
        </p:nvCxnSpPr>
        <p:spPr>
          <a:xfrm>
            <a:off x="4459707" y="1640528"/>
            <a:ext cx="1258000" cy="1958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5698559" y="1737279"/>
            <a:ext cx="118283" cy="118283"/>
            <a:chOff x="304800" y="673100"/>
            <a:chExt cx="4000500" cy="4000500"/>
          </a:xfrm>
          <a:blipFill dpi="0" rotWithShape="1">
            <a:blip r:embed="rId3">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grpSp>
      <p:cxnSp>
        <p:nvCxnSpPr>
          <p:cNvPr id="2055" name="直接连接符 2054"/>
          <p:cNvCxnSpPr>
            <a:stCxn id="130" idx="6"/>
            <a:endCxn id="143" idx="3"/>
          </p:cNvCxnSpPr>
          <p:nvPr/>
        </p:nvCxnSpPr>
        <p:spPr>
          <a:xfrm flipV="1">
            <a:off x="5814261" y="770846"/>
            <a:ext cx="1978225" cy="102557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7757524" y="589838"/>
            <a:ext cx="215968" cy="215968"/>
            <a:chOff x="304800" y="673100"/>
            <a:chExt cx="4000500" cy="4000500"/>
          </a:xfrm>
          <a:blipFill dpi="0" rotWithShape="1">
            <a:blip r:embed="rId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43" name="椭圆 1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70" name="KSO_Shape"/>
          <p:cNvSpPr>
            <a:spLocks/>
          </p:cNvSpPr>
          <p:nvPr/>
        </p:nvSpPr>
        <p:spPr bwMode="auto">
          <a:xfrm>
            <a:off x="2574299" y="2572984"/>
            <a:ext cx="577578" cy="554476"/>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200">
              <a:solidFill>
                <a:srgbClr val="FFFFFF"/>
              </a:solidFill>
              <a:ea typeface="宋体" panose="02010600030101010101" pitchFamily="2" charset="-122"/>
            </a:endParaRPr>
          </a:p>
        </p:txBody>
      </p:sp>
      <p:pic>
        <p:nvPicPr>
          <p:cNvPr id="2" name="图片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57700" y="2098158"/>
            <a:ext cx="3126929" cy="3287241"/>
          </a:xfrm>
          <a:prstGeom prst="rect">
            <a:avLst/>
          </a:prstGeom>
        </p:spPr>
      </p:pic>
    </p:spTree>
    <p:extLst>
      <p:ext uri="{BB962C8B-B14F-4D97-AF65-F5344CB8AC3E}">
        <p14:creationId xmlns:p14="http://schemas.microsoft.com/office/powerpoint/2010/main" val="3349781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528"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anim calcmode="lin" valueType="num">
                                      <p:cBhvr>
                                        <p:cTn id="34" dur="500" fill="hold"/>
                                        <p:tgtEl>
                                          <p:spTgt spid="70"/>
                                        </p:tgtEl>
                                        <p:attrNameLst>
                                          <p:attrName>ppt_x</p:attrName>
                                        </p:attrNameLst>
                                      </p:cBhvr>
                                      <p:tavLst>
                                        <p:tav tm="0">
                                          <p:val>
                                            <p:fltVal val="0.5"/>
                                          </p:val>
                                        </p:tav>
                                        <p:tav tm="100000">
                                          <p:val>
                                            <p:strVal val="#ppt_x"/>
                                          </p:val>
                                        </p:tav>
                                      </p:tavLst>
                                    </p:anim>
                                    <p:anim calcmode="lin" valueType="num">
                                      <p:cBhvr>
                                        <p:cTn id="35" dur="500" fill="hold"/>
                                        <p:tgtEl>
                                          <p:spTgt spid="7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500" fill="hold"/>
                                        <p:tgtEl>
                                          <p:spTgt spid="77"/>
                                        </p:tgtEl>
                                        <p:attrNameLst>
                                          <p:attrName>ppt_w</p:attrName>
                                        </p:attrNameLst>
                                      </p:cBhvr>
                                      <p:tavLst>
                                        <p:tav tm="0">
                                          <p:val>
                                            <p:fltVal val="0"/>
                                          </p:val>
                                        </p:tav>
                                        <p:tav tm="100000">
                                          <p:val>
                                            <p:strVal val="#ppt_w"/>
                                          </p:val>
                                        </p:tav>
                                      </p:tavLst>
                                    </p:anim>
                                    <p:anim calcmode="lin" valueType="num">
                                      <p:cBhvr>
                                        <p:cTn id="44" dur="500" fill="hold"/>
                                        <p:tgtEl>
                                          <p:spTgt spid="77"/>
                                        </p:tgtEl>
                                        <p:attrNameLst>
                                          <p:attrName>ppt_h</p:attrName>
                                        </p:attrNameLst>
                                      </p:cBhvr>
                                      <p:tavLst>
                                        <p:tav tm="0">
                                          <p:val>
                                            <p:fltVal val="0"/>
                                          </p:val>
                                        </p:tav>
                                        <p:tav tm="100000">
                                          <p:val>
                                            <p:strVal val="#ppt_h"/>
                                          </p:val>
                                        </p:tav>
                                      </p:tavLst>
                                    </p:anim>
                                    <p:animEffect transition="in" filter="fade">
                                      <p:cBhvr>
                                        <p:cTn id="45" dur="500"/>
                                        <p:tgtEl>
                                          <p:spTgt spid="77"/>
                                        </p:tgtEl>
                                      </p:cBhvr>
                                    </p:animEffect>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par>
                                <p:cTn id="60" presetID="53" presetClass="entr" presetSubtype="16" fill="hold" nodeType="withEffect">
                                  <p:stCondLst>
                                    <p:cond delay="5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par>
                                <p:cTn id="65" presetID="53" presetClass="entr" presetSubtype="16" fill="hold" nodeType="withEffect">
                                  <p:stCondLst>
                                    <p:cond delay="500"/>
                                  </p:stCondLst>
                                  <p:childTnLst>
                                    <p:set>
                                      <p:cBhvr>
                                        <p:cTn id="66" dur="1" fill="hold">
                                          <p:stCondLst>
                                            <p:cond delay="0"/>
                                          </p:stCondLst>
                                        </p:cTn>
                                        <p:tgtEl>
                                          <p:spTgt spid="99"/>
                                        </p:tgtEl>
                                        <p:attrNameLst>
                                          <p:attrName>style.visibility</p:attrName>
                                        </p:attrNameLst>
                                      </p:cBhvr>
                                      <p:to>
                                        <p:strVal val="visible"/>
                                      </p:to>
                                    </p:set>
                                    <p:anim calcmode="lin" valueType="num">
                                      <p:cBhvr>
                                        <p:cTn id="67" dur="500" fill="hold"/>
                                        <p:tgtEl>
                                          <p:spTgt spid="99"/>
                                        </p:tgtEl>
                                        <p:attrNameLst>
                                          <p:attrName>ppt_w</p:attrName>
                                        </p:attrNameLst>
                                      </p:cBhvr>
                                      <p:tavLst>
                                        <p:tav tm="0">
                                          <p:val>
                                            <p:fltVal val="0"/>
                                          </p:val>
                                        </p:tav>
                                        <p:tav tm="100000">
                                          <p:val>
                                            <p:strVal val="#ppt_w"/>
                                          </p:val>
                                        </p:tav>
                                      </p:tavLst>
                                    </p:anim>
                                    <p:anim calcmode="lin" valueType="num">
                                      <p:cBhvr>
                                        <p:cTn id="68" dur="500" fill="hold"/>
                                        <p:tgtEl>
                                          <p:spTgt spid="99"/>
                                        </p:tgtEl>
                                        <p:attrNameLst>
                                          <p:attrName>ppt_h</p:attrName>
                                        </p:attrNameLst>
                                      </p:cBhvr>
                                      <p:tavLst>
                                        <p:tav tm="0">
                                          <p:val>
                                            <p:fltVal val="0"/>
                                          </p:val>
                                        </p:tav>
                                        <p:tav tm="100000">
                                          <p:val>
                                            <p:strVal val="#ppt_h"/>
                                          </p:val>
                                        </p:tav>
                                      </p:tavLst>
                                    </p:anim>
                                    <p:animEffect transition="in" filter="fade">
                                      <p:cBhvr>
                                        <p:cTn id="69" dur="500"/>
                                        <p:tgtEl>
                                          <p:spTgt spid="99"/>
                                        </p:tgtEl>
                                      </p:cBhvr>
                                    </p:animEffect>
                                  </p:childTnLst>
                                </p:cTn>
                              </p:par>
                              <p:par>
                                <p:cTn id="70" presetID="53" presetClass="entr" presetSubtype="16"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 calcmode="lin" valueType="num">
                                      <p:cBhvr>
                                        <p:cTn id="72" dur="500" fill="hold"/>
                                        <p:tgtEl>
                                          <p:spTgt spid="119"/>
                                        </p:tgtEl>
                                        <p:attrNameLst>
                                          <p:attrName>ppt_w</p:attrName>
                                        </p:attrNameLst>
                                      </p:cBhvr>
                                      <p:tavLst>
                                        <p:tav tm="0">
                                          <p:val>
                                            <p:fltVal val="0"/>
                                          </p:val>
                                        </p:tav>
                                        <p:tav tm="100000">
                                          <p:val>
                                            <p:strVal val="#ppt_w"/>
                                          </p:val>
                                        </p:tav>
                                      </p:tavLst>
                                    </p:anim>
                                    <p:anim calcmode="lin" valueType="num">
                                      <p:cBhvr>
                                        <p:cTn id="73" dur="500" fill="hold"/>
                                        <p:tgtEl>
                                          <p:spTgt spid="119"/>
                                        </p:tgtEl>
                                        <p:attrNameLst>
                                          <p:attrName>ppt_h</p:attrName>
                                        </p:attrNameLst>
                                      </p:cBhvr>
                                      <p:tavLst>
                                        <p:tav tm="0">
                                          <p:val>
                                            <p:fltVal val="0"/>
                                          </p:val>
                                        </p:tav>
                                        <p:tav tm="100000">
                                          <p:val>
                                            <p:strVal val="#ppt_h"/>
                                          </p:val>
                                        </p:tav>
                                      </p:tavLst>
                                    </p:anim>
                                    <p:animEffect transition="in" filter="fade">
                                      <p:cBhvr>
                                        <p:cTn id="74" dur="500"/>
                                        <p:tgtEl>
                                          <p:spTgt spid="119"/>
                                        </p:tgtEl>
                                      </p:cBhvr>
                                    </p:animEffect>
                                  </p:childTnLst>
                                </p:cTn>
                              </p:par>
                            </p:childTnLst>
                          </p:cTn>
                        </p:par>
                        <p:par>
                          <p:cTn id="75" fill="hold">
                            <p:stCondLst>
                              <p:cond delay="4000"/>
                            </p:stCondLst>
                            <p:childTnLst>
                              <p:par>
                                <p:cTn id="76" presetID="22" presetClass="entr" presetSubtype="4" fill="hold" nodeType="afterEffect">
                                  <p:stCondLst>
                                    <p:cond delay="0"/>
                                  </p:stCondLst>
                                  <p:childTnLst>
                                    <p:set>
                                      <p:cBhvr>
                                        <p:cTn id="77" dur="1" fill="hold">
                                          <p:stCondLst>
                                            <p:cond delay="0"/>
                                          </p:stCondLst>
                                        </p:cTn>
                                        <p:tgtEl>
                                          <p:spTgt spid="2051"/>
                                        </p:tgtEl>
                                        <p:attrNameLst>
                                          <p:attrName>style.visibility</p:attrName>
                                        </p:attrNameLst>
                                      </p:cBhvr>
                                      <p:to>
                                        <p:strVal val="visible"/>
                                      </p:to>
                                    </p:set>
                                    <p:animEffect transition="in" filter="wipe(down)">
                                      <p:cBhvr>
                                        <p:cTn id="78" dur="500"/>
                                        <p:tgtEl>
                                          <p:spTgt spid="2051"/>
                                        </p:tgtEl>
                                      </p:cBhvr>
                                    </p:animEffect>
                                  </p:childTnLst>
                                </p:cTn>
                              </p:par>
                              <p:par>
                                <p:cTn id="79" presetID="53" presetClass="entr" presetSubtype="16"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p:cTn id="81" dur="500" fill="hold"/>
                                        <p:tgtEl>
                                          <p:spTgt spid="123"/>
                                        </p:tgtEl>
                                        <p:attrNameLst>
                                          <p:attrName>ppt_w</p:attrName>
                                        </p:attrNameLst>
                                      </p:cBhvr>
                                      <p:tavLst>
                                        <p:tav tm="0">
                                          <p:val>
                                            <p:fltVal val="0"/>
                                          </p:val>
                                        </p:tav>
                                        <p:tav tm="100000">
                                          <p:val>
                                            <p:strVal val="#ppt_w"/>
                                          </p:val>
                                        </p:tav>
                                      </p:tavLst>
                                    </p:anim>
                                    <p:anim calcmode="lin" valueType="num">
                                      <p:cBhvr>
                                        <p:cTn id="82" dur="500" fill="hold"/>
                                        <p:tgtEl>
                                          <p:spTgt spid="123"/>
                                        </p:tgtEl>
                                        <p:attrNameLst>
                                          <p:attrName>ppt_h</p:attrName>
                                        </p:attrNameLst>
                                      </p:cBhvr>
                                      <p:tavLst>
                                        <p:tav tm="0">
                                          <p:val>
                                            <p:fltVal val="0"/>
                                          </p:val>
                                        </p:tav>
                                        <p:tav tm="100000">
                                          <p:val>
                                            <p:strVal val="#ppt_h"/>
                                          </p:val>
                                        </p:tav>
                                      </p:tavLst>
                                    </p:anim>
                                    <p:animEffect transition="in" filter="fade">
                                      <p:cBhvr>
                                        <p:cTn id="83" dur="500"/>
                                        <p:tgtEl>
                                          <p:spTgt spid="123"/>
                                        </p:tgtEl>
                                      </p:cBhvr>
                                    </p:animEffect>
                                  </p:childTnLst>
                                </p:cTn>
                              </p:par>
                            </p:childTnLst>
                          </p:cTn>
                        </p:par>
                        <p:par>
                          <p:cTn id="84" fill="hold">
                            <p:stCondLst>
                              <p:cond delay="4500"/>
                            </p:stCondLst>
                            <p:childTnLst>
                              <p:par>
                                <p:cTn id="85" presetID="22" presetClass="entr" presetSubtype="1" fill="hold" nodeType="afterEffect">
                                  <p:stCondLst>
                                    <p:cond delay="0"/>
                                  </p:stCondLst>
                                  <p:childTnLst>
                                    <p:set>
                                      <p:cBhvr>
                                        <p:cTn id="86" dur="1" fill="hold">
                                          <p:stCondLst>
                                            <p:cond delay="0"/>
                                          </p:stCondLst>
                                        </p:cTn>
                                        <p:tgtEl>
                                          <p:spTgt spid="2053"/>
                                        </p:tgtEl>
                                        <p:attrNameLst>
                                          <p:attrName>style.visibility</p:attrName>
                                        </p:attrNameLst>
                                      </p:cBhvr>
                                      <p:to>
                                        <p:strVal val="visible"/>
                                      </p:to>
                                    </p:set>
                                    <p:animEffect transition="in" filter="wipe(up)">
                                      <p:cBhvr>
                                        <p:cTn id="87" dur="500"/>
                                        <p:tgtEl>
                                          <p:spTgt spid="2053"/>
                                        </p:tgtEl>
                                      </p:cBhvr>
                                    </p:animEffect>
                                  </p:childTnLst>
                                </p:cTn>
                              </p:par>
                              <p:par>
                                <p:cTn id="88" presetID="53" presetClass="entr" presetSubtype="16" fill="hold" nodeType="withEffect">
                                  <p:stCondLst>
                                    <p:cond delay="0"/>
                                  </p:stCondLst>
                                  <p:childTnLst>
                                    <p:set>
                                      <p:cBhvr>
                                        <p:cTn id="89" dur="1" fill="hold">
                                          <p:stCondLst>
                                            <p:cond delay="0"/>
                                          </p:stCondLst>
                                        </p:cTn>
                                        <p:tgtEl>
                                          <p:spTgt spid="128"/>
                                        </p:tgtEl>
                                        <p:attrNameLst>
                                          <p:attrName>style.visibility</p:attrName>
                                        </p:attrNameLst>
                                      </p:cBhvr>
                                      <p:to>
                                        <p:strVal val="visible"/>
                                      </p:to>
                                    </p:set>
                                    <p:anim calcmode="lin" valueType="num">
                                      <p:cBhvr>
                                        <p:cTn id="90" dur="500" fill="hold"/>
                                        <p:tgtEl>
                                          <p:spTgt spid="128"/>
                                        </p:tgtEl>
                                        <p:attrNameLst>
                                          <p:attrName>ppt_w</p:attrName>
                                        </p:attrNameLst>
                                      </p:cBhvr>
                                      <p:tavLst>
                                        <p:tav tm="0">
                                          <p:val>
                                            <p:fltVal val="0"/>
                                          </p:val>
                                        </p:tav>
                                        <p:tav tm="100000">
                                          <p:val>
                                            <p:strVal val="#ppt_w"/>
                                          </p:val>
                                        </p:tav>
                                      </p:tavLst>
                                    </p:anim>
                                    <p:anim calcmode="lin" valueType="num">
                                      <p:cBhvr>
                                        <p:cTn id="91" dur="500" fill="hold"/>
                                        <p:tgtEl>
                                          <p:spTgt spid="128"/>
                                        </p:tgtEl>
                                        <p:attrNameLst>
                                          <p:attrName>ppt_h</p:attrName>
                                        </p:attrNameLst>
                                      </p:cBhvr>
                                      <p:tavLst>
                                        <p:tav tm="0">
                                          <p:val>
                                            <p:fltVal val="0"/>
                                          </p:val>
                                        </p:tav>
                                        <p:tav tm="100000">
                                          <p:val>
                                            <p:strVal val="#ppt_h"/>
                                          </p:val>
                                        </p:tav>
                                      </p:tavLst>
                                    </p:anim>
                                    <p:animEffect transition="in" filter="fade">
                                      <p:cBhvr>
                                        <p:cTn id="92" dur="500"/>
                                        <p:tgtEl>
                                          <p:spTgt spid="128"/>
                                        </p:tgtEl>
                                      </p:cBhvr>
                                    </p:animEffect>
                                  </p:childTnLst>
                                </p:cTn>
                              </p:par>
                            </p:childTnLst>
                          </p:cTn>
                        </p:par>
                        <p:par>
                          <p:cTn id="93" fill="hold">
                            <p:stCondLst>
                              <p:cond delay="5000"/>
                            </p:stCondLst>
                            <p:childTnLst>
                              <p:par>
                                <p:cTn id="94" presetID="22" presetClass="entr" presetSubtype="4" fill="hold" nodeType="afterEffect">
                                  <p:stCondLst>
                                    <p:cond delay="0"/>
                                  </p:stCondLst>
                                  <p:childTnLst>
                                    <p:set>
                                      <p:cBhvr>
                                        <p:cTn id="95" dur="1" fill="hold">
                                          <p:stCondLst>
                                            <p:cond delay="0"/>
                                          </p:stCondLst>
                                        </p:cTn>
                                        <p:tgtEl>
                                          <p:spTgt spid="2055"/>
                                        </p:tgtEl>
                                        <p:attrNameLst>
                                          <p:attrName>style.visibility</p:attrName>
                                        </p:attrNameLst>
                                      </p:cBhvr>
                                      <p:to>
                                        <p:strVal val="visible"/>
                                      </p:to>
                                    </p:set>
                                    <p:animEffect transition="in" filter="wipe(down)">
                                      <p:cBhvr>
                                        <p:cTn id="96" dur="500"/>
                                        <p:tgtEl>
                                          <p:spTgt spid="2055"/>
                                        </p:tgtEl>
                                      </p:cBhvr>
                                    </p:animEffect>
                                  </p:childTnLst>
                                </p:cTn>
                              </p:par>
                              <p:par>
                                <p:cTn id="97" presetID="53" presetClass="entr" presetSubtype="16" fill="hold" nodeType="withEffect">
                                  <p:stCondLst>
                                    <p:cond delay="0"/>
                                  </p:stCondLst>
                                  <p:childTnLst>
                                    <p:set>
                                      <p:cBhvr>
                                        <p:cTn id="98" dur="1" fill="hold">
                                          <p:stCondLst>
                                            <p:cond delay="0"/>
                                          </p:stCondLst>
                                        </p:cTn>
                                        <p:tgtEl>
                                          <p:spTgt spid="141"/>
                                        </p:tgtEl>
                                        <p:attrNameLst>
                                          <p:attrName>style.visibility</p:attrName>
                                        </p:attrNameLst>
                                      </p:cBhvr>
                                      <p:to>
                                        <p:strVal val="visible"/>
                                      </p:to>
                                    </p:set>
                                    <p:anim calcmode="lin" valueType="num">
                                      <p:cBhvr>
                                        <p:cTn id="99" dur="500" fill="hold"/>
                                        <p:tgtEl>
                                          <p:spTgt spid="141"/>
                                        </p:tgtEl>
                                        <p:attrNameLst>
                                          <p:attrName>ppt_w</p:attrName>
                                        </p:attrNameLst>
                                      </p:cBhvr>
                                      <p:tavLst>
                                        <p:tav tm="0">
                                          <p:val>
                                            <p:fltVal val="0"/>
                                          </p:val>
                                        </p:tav>
                                        <p:tav tm="100000">
                                          <p:val>
                                            <p:strVal val="#ppt_w"/>
                                          </p:val>
                                        </p:tav>
                                      </p:tavLst>
                                    </p:anim>
                                    <p:anim calcmode="lin" valueType="num">
                                      <p:cBhvr>
                                        <p:cTn id="100" dur="500" fill="hold"/>
                                        <p:tgtEl>
                                          <p:spTgt spid="141"/>
                                        </p:tgtEl>
                                        <p:attrNameLst>
                                          <p:attrName>ppt_h</p:attrName>
                                        </p:attrNameLst>
                                      </p:cBhvr>
                                      <p:tavLst>
                                        <p:tav tm="0">
                                          <p:val>
                                            <p:fltVal val="0"/>
                                          </p:val>
                                        </p:tav>
                                        <p:tav tm="100000">
                                          <p:val>
                                            <p:strVal val="#ppt_h"/>
                                          </p:val>
                                        </p:tav>
                                      </p:tavLst>
                                    </p:anim>
                                    <p:animEffect transition="in" filter="fade">
                                      <p:cBhvr>
                                        <p:cTn id="101" dur="500"/>
                                        <p:tgtEl>
                                          <p:spTgt spid="141"/>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fade">
                                      <p:cBhvr>
                                        <p:cTn id="106" dur="1000"/>
                                        <p:tgtEl>
                                          <p:spTgt spid="2"/>
                                        </p:tgtEl>
                                      </p:cBhvr>
                                    </p:animEffect>
                                    <p:anim calcmode="lin" valueType="num">
                                      <p:cBhvr>
                                        <p:cTn id="107" dur="1000" fill="hold"/>
                                        <p:tgtEl>
                                          <p:spTgt spid="2"/>
                                        </p:tgtEl>
                                        <p:attrNameLst>
                                          <p:attrName>ppt_x</p:attrName>
                                        </p:attrNameLst>
                                      </p:cBhvr>
                                      <p:tavLst>
                                        <p:tav tm="0">
                                          <p:val>
                                            <p:strVal val="#ppt_x"/>
                                          </p:val>
                                        </p:tav>
                                        <p:tav tm="100000">
                                          <p:val>
                                            <p:strVal val="#ppt_x"/>
                                          </p:val>
                                        </p:tav>
                                      </p:tavLst>
                                    </p:anim>
                                    <p:anim calcmode="lin" valueType="num">
                                      <p:cBhvr>
                                        <p:cTn id="10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5a66be615cf86f4a881e8c9f67316202dfa52"/>
</p:tagLst>
</file>

<file path=ppt/theme/theme1.xml><?xml version="1.0" encoding="utf-8"?>
<a:theme xmlns:a="http://schemas.openxmlformats.org/drawingml/2006/main" name="第一PPT，www.1ppt.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2741</TotalTime>
  <Words>3065</Words>
  <PresentationFormat>Trình chiếu Trên màn hình (16:10)</PresentationFormat>
  <Paragraphs>303</Paragraphs>
  <Slides>27</Slides>
  <Notes>26</Notes>
  <HiddenSlides>0</HiddenSlides>
  <MMClips>0</MMClips>
  <ScaleCrop>false</ScaleCrop>
  <HeadingPairs>
    <vt:vector size="6" baseType="variant">
      <vt:variant>
        <vt:lpstr>Phông được Dùng</vt:lpstr>
      </vt:variant>
      <vt:variant>
        <vt:i4>12</vt:i4>
      </vt:variant>
      <vt:variant>
        <vt:lpstr>Chủ đề</vt:lpstr>
      </vt:variant>
      <vt:variant>
        <vt:i4>2</vt:i4>
      </vt:variant>
      <vt:variant>
        <vt:lpstr>Tiêu đề Bản chiếu</vt:lpstr>
      </vt:variant>
      <vt:variant>
        <vt:i4>27</vt:i4>
      </vt:variant>
    </vt:vector>
  </HeadingPairs>
  <TitlesOfParts>
    <vt:vector size="41" baseType="lpstr">
      <vt:lpstr>FontAwesome</vt:lpstr>
      <vt:lpstr>Helvetica Light</vt:lpstr>
      <vt:lpstr>Impact MT Std</vt:lpstr>
      <vt:lpstr>Lato Regular</vt:lpstr>
      <vt:lpstr>微软雅黑</vt:lpstr>
      <vt:lpstr>方正兰亭黑简体</vt:lpstr>
      <vt:lpstr>Arial</vt:lpstr>
      <vt:lpstr>Calibri</vt:lpstr>
      <vt:lpstr>Calibri Light</vt:lpstr>
      <vt:lpstr>Impact</vt:lpstr>
      <vt:lpstr>Lato Light</vt:lpstr>
      <vt:lpstr>Raleway Light</vt:lpstr>
      <vt:lpstr>第一PPT，www.1ppt.com</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2015-06-05T17:51:08Z</dcterms:created>
  <dcterms:modified xsi:type="dcterms:W3CDTF">2023-09-16T09:00:51Z</dcterms:modified>
</cp:coreProperties>
</file>