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12: SÔNG QUÊ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Lắt lẻo: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Đung đ</a:t>
            </a:r>
            <a:r>
              <a:rPr lang="vi-VN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 trên cao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A9745E-5749-403A-AF8E-0A9CB15340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988" y="2024996"/>
            <a:ext cx="8477931" cy="658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9722</TotalTime>
  <Words>24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1069</cp:revision>
  <dcterms:created xsi:type="dcterms:W3CDTF">2008-09-09T22:52:10Z</dcterms:created>
  <dcterms:modified xsi:type="dcterms:W3CDTF">2022-07-30T08:28:36Z</dcterms:modified>
</cp:coreProperties>
</file>