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7" r:id="rId4"/>
    <p:sldId id="261" r:id="rId5"/>
    <p:sldId id="269" r:id="rId6"/>
    <p:sldId id="270" r:id="rId7"/>
    <p:sldId id="271" r:id="rId8"/>
    <p:sldId id="272" r:id="rId9"/>
    <p:sldId id="273" r:id="rId10"/>
    <p:sldId id="275" r:id="rId11"/>
    <p:sldId id="274" r:id="rId12"/>
    <p:sldId id="276" r:id="rId13"/>
    <p:sldId id="277" r:id="rId14"/>
    <p:sldId id="266" r:id="rId15"/>
  </p:sldIdLst>
  <p:sldSz cx="18288000" cy="10287000"/>
  <p:notesSz cx="6858000" cy="9144000"/>
  <p:embeddedFontLst>
    <p:embeddedFont>
      <p:font typeface="Bobby Jone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BE38E3-057F-4457-93A3-F57DC5E38BC2}">
          <p14:sldIdLst>
            <p14:sldId id="256"/>
            <p14:sldId id="258"/>
            <p14:sldId id="267"/>
            <p14:sldId id="261"/>
            <p14:sldId id="269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43" y="3807213"/>
            <a:ext cx="18405686" cy="65877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69952" y="2315942"/>
            <a:ext cx="13748096" cy="2858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600" b="1">
                <a:solidFill>
                  <a:srgbClr val="CF6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4760604" y="651904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55159" y="7698513"/>
            <a:ext cx="2873249" cy="22734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763CF9-C7E5-C681-3D40-9F8752C91959}"/>
              </a:ext>
            </a:extLst>
          </p:cNvPr>
          <p:cNvSpPr txBox="1"/>
          <p:nvPr/>
        </p:nvSpPr>
        <p:spPr>
          <a:xfrm>
            <a:off x="1523999" y="1333500"/>
            <a:ext cx="126403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3. Luyện tập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F1D01-840F-E587-9F28-C77296CDA76A}"/>
              </a:ext>
            </a:extLst>
          </p:cNvPr>
          <p:cNvSpPr txBox="1"/>
          <p:nvPr/>
        </p:nvSpPr>
        <p:spPr>
          <a:xfrm>
            <a:off x="1523999" y="2447150"/>
            <a:ext cx="121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Điều tra về cách phòng cháy nhà theo gợi ý: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1AE47-662E-F032-5324-3199DA7B97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17285" r="10986" b="13570"/>
          <a:stretch/>
        </p:blipFill>
        <p:spPr>
          <a:xfrm>
            <a:off x="3805586" y="3524343"/>
            <a:ext cx="10668000" cy="4953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6518D-0224-A9F0-3858-1D539EC7A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6582"/>
          <a:stretch/>
        </p:blipFill>
        <p:spPr>
          <a:xfrm>
            <a:off x="785575" y="3921749"/>
            <a:ext cx="3263136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5428120" y="-191519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55159" y="7698513"/>
            <a:ext cx="2873249" cy="2273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F1D01-840F-E587-9F28-C77296CDA76A}"/>
              </a:ext>
            </a:extLst>
          </p:cNvPr>
          <p:cNvSpPr txBox="1"/>
          <p:nvPr/>
        </p:nvSpPr>
        <p:spPr>
          <a:xfrm>
            <a:off x="1624385" y="1369933"/>
            <a:ext cx="86626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Đóng vai xử lí tình huống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E3CF0C-61A4-BAE2-F789-8BB7419B3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994" y="4259460"/>
            <a:ext cx="10391413" cy="49043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69311B-357D-9F19-ACA0-CD522BC0C78A}"/>
              </a:ext>
            </a:extLst>
          </p:cNvPr>
          <p:cNvSpPr txBox="1"/>
          <p:nvPr/>
        </p:nvSpPr>
        <p:spPr>
          <a:xfrm>
            <a:off x="1804638" y="2278733"/>
            <a:ext cx="1467872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và người thân sẽ làm gì khi gặp các tình huống dưới đây.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Đóng vai tìm ra cách xử lí cho từng tình huống cho hợp lí.</a:t>
            </a:r>
          </a:p>
        </p:txBody>
      </p:sp>
    </p:spTree>
    <p:extLst>
      <p:ext uri="{BB962C8B-B14F-4D97-AF65-F5344CB8AC3E}">
        <p14:creationId xmlns:p14="http://schemas.microsoft.com/office/powerpoint/2010/main" val="55325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5428120" y="-191519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55159" y="7698513"/>
            <a:ext cx="2873249" cy="2273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69311B-357D-9F19-ACA0-CD522BC0C78A}"/>
              </a:ext>
            </a:extLst>
          </p:cNvPr>
          <p:cNvSpPr txBox="1"/>
          <p:nvPr/>
        </p:nvSpPr>
        <p:spPr>
          <a:xfrm>
            <a:off x="4940919" y="1496709"/>
            <a:ext cx="840616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ĐỌC NỘI DUNG KẾT LUẬN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9FCB2-B020-8ED9-C2F1-A56DF3EBF9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7049"/>
          <a:stretch/>
        </p:blipFill>
        <p:spPr>
          <a:xfrm>
            <a:off x="1371601" y="2499419"/>
            <a:ext cx="15887700" cy="4737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4A293-9F51-D3EF-A789-262541BBE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24619"/>
            <a:ext cx="6184085" cy="32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7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5428120" y="-191519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161" y="7810500"/>
            <a:ext cx="2873249" cy="2273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69311B-357D-9F19-ACA0-CD522BC0C78A}"/>
              </a:ext>
            </a:extLst>
          </p:cNvPr>
          <p:cNvSpPr txBox="1"/>
          <p:nvPr/>
        </p:nvSpPr>
        <p:spPr>
          <a:xfrm>
            <a:off x="4940919" y="1496709"/>
            <a:ext cx="8406162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40CD9-295D-DFEC-6BFC-CAF75527C016}"/>
              </a:ext>
            </a:extLst>
          </p:cNvPr>
          <p:cNvSpPr/>
          <p:nvPr/>
        </p:nvSpPr>
        <p:spPr>
          <a:xfrm>
            <a:off x="3733359" y="3390902"/>
            <a:ext cx="4267200" cy="556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8921E4-E1A2-51B3-0AA8-596ED85992A9}"/>
              </a:ext>
            </a:extLst>
          </p:cNvPr>
          <p:cNvSpPr/>
          <p:nvPr/>
        </p:nvSpPr>
        <p:spPr>
          <a:xfrm>
            <a:off x="10408914" y="3390902"/>
            <a:ext cx="4578749" cy="556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F5CF2-BDC6-0215-E65C-8D0ACECC9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177" y="3543300"/>
            <a:ext cx="1989563" cy="1989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83209-8304-F5A9-04C0-42ECD5936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3251" y="3711115"/>
            <a:ext cx="1432385" cy="1432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792298-E7D1-C4D7-7C29-AE14EB0D6DE1}"/>
              </a:ext>
            </a:extLst>
          </p:cNvPr>
          <p:cNvSpPr txBox="1"/>
          <p:nvPr/>
        </p:nvSpPr>
        <p:spPr>
          <a:xfrm>
            <a:off x="3456111" y="5890235"/>
            <a:ext cx="4890298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lại nội dung chính của bài học ngày hôm nay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A4451-39BC-0E79-31A7-A04709398C38}"/>
              </a:ext>
            </a:extLst>
          </p:cNvPr>
          <p:cNvSpPr txBox="1"/>
          <p:nvPr/>
        </p:nvSpPr>
        <p:spPr>
          <a:xfrm>
            <a:off x="10408915" y="5890234"/>
            <a:ext cx="457874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Chuẩn bị cho bài 4: giữ gìn vệ sinh xung quanh nhà ở </a:t>
            </a:r>
          </a:p>
        </p:txBody>
      </p:sp>
    </p:spTree>
    <p:extLst>
      <p:ext uri="{BB962C8B-B14F-4D97-AF65-F5344CB8AC3E}">
        <p14:creationId xmlns:p14="http://schemas.microsoft.com/office/powerpoint/2010/main" val="13873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11" grpId="0" animBg="1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843" y="3807213"/>
            <a:ext cx="18405686" cy="65877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60990" y="1488781"/>
            <a:ext cx="1396602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solidFill>
                  <a:srgbClr val="CF6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4760604" y="651904"/>
            <a:ext cx="3662360" cy="5744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2A3735-BAC3-835D-0466-D894F4F3089B}"/>
              </a:ext>
            </a:extLst>
          </p:cNvPr>
          <p:cNvSpPr txBox="1"/>
          <p:nvPr/>
        </p:nvSpPr>
        <p:spPr>
          <a:xfrm>
            <a:off x="1524000" y="1333500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5852FF-9576-4430-1EC6-6E037A3C8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682" y="4386844"/>
            <a:ext cx="9865048" cy="46936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B62015-F275-F3A3-3820-DD1EBE1D7553}"/>
              </a:ext>
            </a:extLst>
          </p:cNvPr>
          <p:cNvSpPr txBox="1"/>
          <p:nvPr/>
        </p:nvSpPr>
        <p:spPr>
          <a:xfrm>
            <a:off x="2956996" y="2908946"/>
            <a:ext cx="12420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nói về những gì em nhìn th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</a:t>
            </a:r>
            <a:r>
              <a:rPr lang="fr-FR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trong hình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6CC8E0DC-6906-0863-28D4-633BD0058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08262" flipH="1">
            <a:off x="-292662" y="5867323"/>
            <a:ext cx="3527207" cy="3123181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39372" y="7698513"/>
            <a:ext cx="2873249" cy="227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56829" y="581025"/>
            <a:ext cx="11174343" cy="334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16"/>
              </a:lnSpc>
              <a:spcBef>
                <a:spcPct val="0"/>
              </a:spcBef>
            </a:pPr>
            <a:r>
              <a:rPr lang="en-US" sz="20369">
                <a:solidFill>
                  <a:srgbClr val="CF623E"/>
                </a:solidFill>
                <a:latin typeface="Bobby Jones"/>
              </a:rPr>
              <a:t>Bài 3: 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172F0C-2708-D81C-2C70-01835FB9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7" t="11964" r="6822" b="132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F40F5F1-072C-4D0B-E5E8-A21DB173A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04967">
            <a:off x="15336071" y="7207430"/>
            <a:ext cx="4491149" cy="464310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0DE2756-CCEB-3FBF-9166-10F1D1DDE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081694">
            <a:off x="826196" y="991736"/>
            <a:ext cx="3080576" cy="3086187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84376984-7623-6233-5438-5932B1AD7AA9}"/>
              </a:ext>
            </a:extLst>
          </p:cNvPr>
          <p:cNvGrpSpPr/>
          <p:nvPr/>
        </p:nvGrpSpPr>
        <p:grpSpPr>
          <a:xfrm>
            <a:off x="3782559" y="1695482"/>
            <a:ext cx="11437699" cy="6896037"/>
            <a:chOff x="0" y="0"/>
            <a:chExt cx="2188608" cy="1798714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50D1218-4263-F273-F52C-8D65E477BD2B}"/>
                </a:ext>
              </a:extLst>
            </p:cNvPr>
            <p:cNvSpPr/>
            <p:nvPr/>
          </p:nvSpPr>
          <p:spPr>
            <a:xfrm>
              <a:off x="0" y="-3810"/>
              <a:ext cx="2192418" cy="1803794"/>
            </a:xfrm>
            <a:custGeom>
              <a:avLst/>
              <a:gdLst/>
              <a:ahLst/>
              <a:cxnLst/>
              <a:rect l="l" t="t" r="r" b="b"/>
              <a:pathLst>
                <a:path w="2192418" h="1803794">
                  <a:moveTo>
                    <a:pt x="2179718" y="38100"/>
                  </a:moveTo>
                  <a:cubicBezTo>
                    <a:pt x="2178448" y="34290"/>
                    <a:pt x="2178448" y="30480"/>
                    <a:pt x="2178448" y="25400"/>
                  </a:cubicBezTo>
                  <a:cubicBezTo>
                    <a:pt x="2178448" y="11430"/>
                    <a:pt x="2174638" y="6350"/>
                    <a:pt x="2160668" y="5080"/>
                  </a:cubicBezTo>
                  <a:cubicBezTo>
                    <a:pt x="2127563" y="3810"/>
                    <a:pt x="2086848" y="0"/>
                    <a:pt x="2047828" y="5080"/>
                  </a:cubicBezTo>
                  <a:cubicBezTo>
                    <a:pt x="1974879" y="12700"/>
                    <a:pt x="1903627" y="13970"/>
                    <a:pt x="1830678" y="13970"/>
                  </a:cubicBezTo>
                  <a:cubicBezTo>
                    <a:pt x="1720406" y="13970"/>
                    <a:pt x="1611831" y="10160"/>
                    <a:pt x="1501559" y="8890"/>
                  </a:cubicBezTo>
                  <a:cubicBezTo>
                    <a:pt x="1447271" y="7620"/>
                    <a:pt x="1394680" y="7620"/>
                    <a:pt x="1340393" y="8890"/>
                  </a:cubicBezTo>
                  <a:cubicBezTo>
                    <a:pt x="1281016" y="8890"/>
                    <a:pt x="1223335" y="11430"/>
                    <a:pt x="1163958" y="12700"/>
                  </a:cubicBezTo>
                  <a:cubicBezTo>
                    <a:pt x="1119849" y="13970"/>
                    <a:pt x="1077437" y="12700"/>
                    <a:pt x="1033328" y="16510"/>
                  </a:cubicBezTo>
                  <a:cubicBezTo>
                    <a:pt x="989220" y="20320"/>
                    <a:pt x="797516" y="20320"/>
                    <a:pt x="753408" y="19050"/>
                  </a:cubicBezTo>
                  <a:cubicBezTo>
                    <a:pt x="726264" y="17780"/>
                    <a:pt x="638046" y="21590"/>
                    <a:pt x="610903" y="21590"/>
                  </a:cubicBezTo>
                  <a:cubicBezTo>
                    <a:pt x="575276" y="21590"/>
                    <a:pt x="537954" y="22860"/>
                    <a:pt x="502327" y="21590"/>
                  </a:cubicBezTo>
                  <a:cubicBezTo>
                    <a:pt x="459915" y="20320"/>
                    <a:pt x="417503" y="19050"/>
                    <a:pt x="375091" y="25400"/>
                  </a:cubicBezTo>
                  <a:cubicBezTo>
                    <a:pt x="332679" y="31750"/>
                    <a:pt x="290266" y="31750"/>
                    <a:pt x="247854" y="29210"/>
                  </a:cubicBezTo>
                  <a:cubicBezTo>
                    <a:pt x="203745" y="26670"/>
                    <a:pt x="161333" y="25400"/>
                    <a:pt x="117224" y="24130"/>
                  </a:cubicBezTo>
                  <a:cubicBezTo>
                    <a:pt x="90081" y="21590"/>
                    <a:pt x="6124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5681"/>
                    <a:pt x="3810" y="178211"/>
                    <a:pt x="2540" y="243152"/>
                  </a:cubicBezTo>
                  <a:cubicBezTo>
                    <a:pt x="1270" y="289152"/>
                    <a:pt x="2540" y="333799"/>
                    <a:pt x="2540" y="379799"/>
                  </a:cubicBezTo>
                  <a:cubicBezTo>
                    <a:pt x="3810" y="421740"/>
                    <a:pt x="5080" y="463682"/>
                    <a:pt x="6350" y="505623"/>
                  </a:cubicBezTo>
                  <a:cubicBezTo>
                    <a:pt x="7620" y="546211"/>
                    <a:pt x="6350" y="586799"/>
                    <a:pt x="7620" y="627388"/>
                  </a:cubicBezTo>
                  <a:cubicBezTo>
                    <a:pt x="8890" y="689623"/>
                    <a:pt x="10160" y="751858"/>
                    <a:pt x="11430" y="814094"/>
                  </a:cubicBezTo>
                  <a:cubicBezTo>
                    <a:pt x="11430" y="837094"/>
                    <a:pt x="11430" y="1727330"/>
                    <a:pt x="11430" y="1750330"/>
                  </a:cubicBezTo>
                  <a:cubicBezTo>
                    <a:pt x="11430" y="1768234"/>
                    <a:pt x="15240" y="1772044"/>
                    <a:pt x="31750" y="1775854"/>
                  </a:cubicBezTo>
                  <a:cubicBezTo>
                    <a:pt x="43180" y="1778394"/>
                    <a:pt x="54610" y="1780934"/>
                    <a:pt x="68026" y="1782204"/>
                  </a:cubicBezTo>
                  <a:cubicBezTo>
                    <a:pt x="137582" y="1783474"/>
                    <a:pt x="207138" y="1784744"/>
                    <a:pt x="276694" y="1784744"/>
                  </a:cubicBezTo>
                  <a:cubicBezTo>
                    <a:pt x="291963" y="1784744"/>
                    <a:pt x="307231" y="1784744"/>
                    <a:pt x="322500" y="1784744"/>
                  </a:cubicBezTo>
                  <a:cubicBezTo>
                    <a:pt x="371698" y="1786014"/>
                    <a:pt x="419200" y="1789824"/>
                    <a:pt x="468398" y="1787284"/>
                  </a:cubicBezTo>
                  <a:cubicBezTo>
                    <a:pt x="520989" y="1784744"/>
                    <a:pt x="575276" y="1786014"/>
                    <a:pt x="627868" y="1787284"/>
                  </a:cubicBezTo>
                  <a:cubicBezTo>
                    <a:pt x="690638" y="1788554"/>
                    <a:pt x="963772" y="1788554"/>
                    <a:pt x="1026542" y="1788554"/>
                  </a:cubicBezTo>
                  <a:cubicBezTo>
                    <a:pt x="1079134" y="1789824"/>
                    <a:pt x="1131725" y="1788554"/>
                    <a:pt x="1184316" y="1789824"/>
                  </a:cubicBezTo>
                  <a:cubicBezTo>
                    <a:pt x="1223335" y="1789824"/>
                    <a:pt x="1262354" y="1792364"/>
                    <a:pt x="1301374" y="1791094"/>
                  </a:cubicBezTo>
                  <a:cubicBezTo>
                    <a:pt x="1382805" y="1791094"/>
                    <a:pt x="1464236" y="1788554"/>
                    <a:pt x="1545668" y="1789824"/>
                  </a:cubicBezTo>
                  <a:cubicBezTo>
                    <a:pt x="1669511" y="1791094"/>
                    <a:pt x="1793355" y="1794904"/>
                    <a:pt x="1917199" y="1797444"/>
                  </a:cubicBezTo>
                  <a:cubicBezTo>
                    <a:pt x="1957915" y="1798714"/>
                    <a:pt x="1998630" y="1797444"/>
                    <a:pt x="2039346" y="1796174"/>
                  </a:cubicBezTo>
                  <a:cubicBezTo>
                    <a:pt x="2074972" y="1794904"/>
                    <a:pt x="2110598" y="1794904"/>
                    <a:pt x="2144158" y="1801254"/>
                  </a:cubicBezTo>
                  <a:cubicBezTo>
                    <a:pt x="2156858" y="1803794"/>
                    <a:pt x="2165748" y="1797444"/>
                    <a:pt x="2167018" y="1783474"/>
                  </a:cubicBezTo>
                  <a:cubicBezTo>
                    <a:pt x="2168288" y="1768234"/>
                    <a:pt x="2169558" y="1752994"/>
                    <a:pt x="2169558" y="1735448"/>
                  </a:cubicBezTo>
                  <a:cubicBezTo>
                    <a:pt x="2172098" y="1689448"/>
                    <a:pt x="2174638" y="776211"/>
                    <a:pt x="2177178" y="730211"/>
                  </a:cubicBezTo>
                  <a:cubicBezTo>
                    <a:pt x="2178448" y="712623"/>
                    <a:pt x="2178448" y="695035"/>
                    <a:pt x="2178448" y="678799"/>
                  </a:cubicBezTo>
                  <a:cubicBezTo>
                    <a:pt x="2179718" y="632799"/>
                    <a:pt x="2180988" y="586799"/>
                    <a:pt x="2182258" y="539446"/>
                  </a:cubicBezTo>
                  <a:cubicBezTo>
                    <a:pt x="2183528" y="485329"/>
                    <a:pt x="2183528" y="432564"/>
                    <a:pt x="2183528" y="378446"/>
                  </a:cubicBezTo>
                  <a:cubicBezTo>
                    <a:pt x="2183528" y="360858"/>
                    <a:pt x="2184798" y="343270"/>
                    <a:pt x="2184798" y="327034"/>
                  </a:cubicBezTo>
                  <a:cubicBezTo>
                    <a:pt x="2184798" y="282387"/>
                    <a:pt x="2183528" y="239093"/>
                    <a:pt x="2184798" y="194446"/>
                  </a:cubicBezTo>
                  <a:cubicBezTo>
                    <a:pt x="2188608" y="148446"/>
                    <a:pt x="2192418" y="83505"/>
                    <a:pt x="2179718" y="38100"/>
                  </a:cubicBezTo>
                  <a:close/>
                </a:path>
              </a:pathLst>
            </a:custGeom>
            <a:solidFill>
              <a:srgbClr val="FFC966"/>
            </a:solidFill>
          </p:spPr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21194D15-E41B-A938-401D-7A5E7507F583}"/>
              </a:ext>
            </a:extLst>
          </p:cNvPr>
          <p:cNvSpPr txBox="1"/>
          <p:nvPr/>
        </p:nvSpPr>
        <p:spPr>
          <a:xfrm>
            <a:off x="4114798" y="2740214"/>
            <a:ext cx="10690084" cy="4436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7000" b="1" spc="299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ts val="11999"/>
              </a:lnSpc>
            </a:pPr>
            <a:r>
              <a:rPr lang="en-US" sz="7000" b="1" spc="299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TRÁNH </a:t>
            </a:r>
          </a:p>
          <a:p>
            <a:pPr algn="ctr">
              <a:lnSpc>
                <a:spcPts val="11999"/>
              </a:lnSpc>
            </a:pPr>
            <a:r>
              <a:rPr lang="en-US" sz="7000" b="1" spc="299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 HOẠN KHI Ở NHÀ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0165BF9-2099-2D94-CEAE-DB17F18FC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834437">
            <a:off x="-2635668" y="-2068990"/>
            <a:ext cx="7121282" cy="4317277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BDDDFD05-32C3-25D6-EA10-3ECB8C5045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03907">
            <a:off x="13303500" y="356695"/>
            <a:ext cx="3159177" cy="3948971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F09D3D6-5C99-3F0E-25B8-67203537D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17463" y="7707240"/>
            <a:ext cx="4553636" cy="389129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F20139E-109E-935F-04D1-63CEAA5F1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927193">
            <a:off x="3896930" y="8061428"/>
            <a:ext cx="2474923" cy="1111465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97B0B17-40AA-1B11-A387-B0F9A33B9D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275875">
            <a:off x="1522780" y="6454684"/>
            <a:ext cx="737000" cy="3002591"/>
          </a:xfrm>
          <a:prstGeom prst="rect">
            <a:avLst/>
          </a:prstGeom>
        </p:spPr>
      </p:pic>
      <p:grpSp>
        <p:nvGrpSpPr>
          <p:cNvPr id="19" name="Group 14">
            <a:extLst>
              <a:ext uri="{FF2B5EF4-FFF2-40B4-BE49-F238E27FC236}">
                <a16:creationId xmlns:a16="http://schemas.microsoft.com/office/drawing/2014/main" id="{F174A7FD-F0D2-44FB-789F-ADADAC0E22D4}"/>
              </a:ext>
            </a:extLst>
          </p:cNvPr>
          <p:cNvGrpSpPr/>
          <p:nvPr/>
        </p:nvGrpSpPr>
        <p:grpSpPr>
          <a:xfrm>
            <a:off x="7112022" y="1326021"/>
            <a:ext cx="4146730" cy="904096"/>
            <a:chOff x="0" y="0"/>
            <a:chExt cx="8228294" cy="1793984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F5E5246-0B5A-5250-D140-4A0181555365}"/>
                </a:ext>
              </a:extLst>
            </p:cNvPr>
            <p:cNvSpPr/>
            <p:nvPr/>
          </p:nvSpPr>
          <p:spPr>
            <a:xfrm>
              <a:off x="0" y="-4262"/>
              <a:ext cx="8236039" cy="1800470"/>
            </a:xfrm>
            <a:custGeom>
              <a:avLst/>
              <a:gdLst/>
              <a:ahLst/>
              <a:cxnLst/>
              <a:rect l="l" t="t" r="r" b="b"/>
              <a:pathLst>
                <a:path w="8236039" h="1800470">
                  <a:moveTo>
                    <a:pt x="7297140" y="1789282"/>
                  </a:moveTo>
                  <a:cubicBezTo>
                    <a:pt x="7297140" y="1789282"/>
                    <a:pt x="6877387" y="1800470"/>
                    <a:pt x="6414802" y="1797848"/>
                  </a:cubicBezTo>
                  <a:cubicBezTo>
                    <a:pt x="2875731" y="1795686"/>
                    <a:pt x="1057073" y="1787861"/>
                    <a:pt x="1057073" y="1787861"/>
                  </a:cubicBezTo>
                  <a:cubicBezTo>
                    <a:pt x="812931" y="1779027"/>
                    <a:pt x="565145" y="1762046"/>
                    <a:pt x="398404" y="1703869"/>
                  </a:cubicBezTo>
                  <a:cubicBezTo>
                    <a:pt x="120505" y="1606907"/>
                    <a:pt x="0" y="1429378"/>
                    <a:pt x="0" y="764316"/>
                  </a:cubicBezTo>
                  <a:lnTo>
                    <a:pt x="0" y="76430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324039" y="7673"/>
                  </a:cubicBezTo>
                  <a:cubicBezTo>
                    <a:pt x="6658461" y="0"/>
                    <a:pt x="7122388" y="7673"/>
                    <a:pt x="7122388" y="7673"/>
                  </a:cubicBezTo>
                  <a:cubicBezTo>
                    <a:pt x="7490695" y="15152"/>
                    <a:pt x="7854008" y="84484"/>
                    <a:pt x="8051749" y="207066"/>
                  </a:cubicBezTo>
                  <a:cubicBezTo>
                    <a:pt x="8202765" y="300683"/>
                    <a:pt x="8236039" y="425358"/>
                    <a:pt x="8226899" y="764316"/>
                  </a:cubicBezTo>
                  <a:lnTo>
                    <a:pt x="8226899" y="764323"/>
                  </a:lnTo>
                  <a:cubicBezTo>
                    <a:pt x="8226899" y="1547344"/>
                    <a:pt x="7943903" y="1761441"/>
                    <a:pt x="7297140" y="1789282"/>
                  </a:cubicBezTo>
                  <a:close/>
                </a:path>
              </a:pathLst>
            </a:custGeom>
            <a:solidFill>
              <a:srgbClr val="EE740D"/>
            </a:solidFill>
          </p:spPr>
        </p:sp>
      </p:grpSp>
      <p:pic>
        <p:nvPicPr>
          <p:cNvPr id="21" name="Picture 16">
            <a:extLst>
              <a:ext uri="{FF2B5EF4-FFF2-40B4-BE49-F238E27FC236}">
                <a16:creationId xmlns:a16="http://schemas.microsoft.com/office/drawing/2014/main" id="{39E8FC3F-00A5-2D1F-972A-E260CDBB1D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014901" y="1374867"/>
            <a:ext cx="764068" cy="806404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02F4C58-55B3-4DD9-9505-DB2FF57EB4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73212" b="60442"/>
          <a:stretch>
            <a:fillRect/>
          </a:stretch>
        </p:blipFill>
        <p:spPr>
          <a:xfrm>
            <a:off x="12660132" y="7626565"/>
            <a:ext cx="1263732" cy="19329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84D0E181-7630-CEDC-F352-604D69DBD4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7789550">
            <a:off x="14570108" y="6592831"/>
            <a:ext cx="3126173" cy="33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78281" y="1403982"/>
            <a:ext cx="6113720" cy="1468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72"/>
              </a:lnSpc>
              <a:spcBef>
                <a:spcPct val="0"/>
              </a:spcBef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885674" y="3649190"/>
            <a:ext cx="12344119" cy="1222739"/>
            <a:chOff x="0" y="0"/>
            <a:chExt cx="7925316" cy="9700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25315" cy="970012"/>
            </a:xfrm>
            <a:custGeom>
              <a:avLst/>
              <a:gdLst/>
              <a:ahLst/>
              <a:cxnLst/>
              <a:rect l="l" t="t" r="r" b="b"/>
              <a:pathLst>
                <a:path w="7925315" h="970012">
                  <a:moveTo>
                    <a:pt x="50372" y="0"/>
                  </a:moveTo>
                  <a:lnTo>
                    <a:pt x="7874943" y="0"/>
                  </a:lnTo>
                  <a:cubicBezTo>
                    <a:pt x="7902763" y="0"/>
                    <a:pt x="7925315" y="22552"/>
                    <a:pt x="7925315" y="50372"/>
                  </a:cubicBezTo>
                  <a:lnTo>
                    <a:pt x="7925315" y="919640"/>
                  </a:lnTo>
                  <a:cubicBezTo>
                    <a:pt x="7925315" y="947460"/>
                    <a:pt x="7902763" y="970012"/>
                    <a:pt x="7874943" y="970012"/>
                  </a:cubicBezTo>
                  <a:lnTo>
                    <a:pt x="50372" y="970012"/>
                  </a:lnTo>
                  <a:cubicBezTo>
                    <a:pt x="22552" y="970012"/>
                    <a:pt x="0" y="947460"/>
                    <a:pt x="0" y="919640"/>
                  </a:cubicBezTo>
                  <a:lnTo>
                    <a:pt x="0" y="50372"/>
                  </a:lnTo>
                  <a:cubicBezTo>
                    <a:pt x="0" y="22552"/>
                    <a:pt x="22552" y="0"/>
                    <a:pt x="50372" y="0"/>
                  </a:cubicBezTo>
                  <a:close/>
                </a:path>
              </a:pathLst>
            </a:custGeom>
            <a:solidFill>
              <a:srgbClr val="FFC8A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20055" y="3767503"/>
            <a:ext cx="986113" cy="98611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42751" y="3866139"/>
            <a:ext cx="540722" cy="70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1"/>
              </a:lnSpc>
              <a:spcBef>
                <a:spcPct val="0"/>
              </a:spcBef>
            </a:pPr>
            <a:r>
              <a:rPr lang="en-US" sz="4065">
                <a:solidFill>
                  <a:srgbClr val="CF623E"/>
                </a:solidFill>
                <a:latin typeface="Bobby Jones"/>
              </a:rPr>
              <a:t>01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885674" y="5087003"/>
            <a:ext cx="12344117" cy="1222739"/>
            <a:chOff x="0" y="0"/>
            <a:chExt cx="7925316" cy="9700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25315" cy="970012"/>
            </a:xfrm>
            <a:custGeom>
              <a:avLst/>
              <a:gdLst/>
              <a:ahLst/>
              <a:cxnLst/>
              <a:rect l="l" t="t" r="r" b="b"/>
              <a:pathLst>
                <a:path w="7925315" h="970012">
                  <a:moveTo>
                    <a:pt x="50372" y="0"/>
                  </a:moveTo>
                  <a:lnTo>
                    <a:pt x="7874943" y="0"/>
                  </a:lnTo>
                  <a:cubicBezTo>
                    <a:pt x="7902763" y="0"/>
                    <a:pt x="7925315" y="22552"/>
                    <a:pt x="7925315" y="50372"/>
                  </a:cubicBezTo>
                  <a:lnTo>
                    <a:pt x="7925315" y="919640"/>
                  </a:lnTo>
                  <a:cubicBezTo>
                    <a:pt x="7925315" y="947460"/>
                    <a:pt x="7902763" y="970012"/>
                    <a:pt x="7874943" y="970012"/>
                  </a:cubicBezTo>
                  <a:lnTo>
                    <a:pt x="50372" y="970012"/>
                  </a:lnTo>
                  <a:cubicBezTo>
                    <a:pt x="22552" y="970012"/>
                    <a:pt x="0" y="947460"/>
                    <a:pt x="0" y="919640"/>
                  </a:cubicBezTo>
                  <a:lnTo>
                    <a:pt x="0" y="50372"/>
                  </a:lnTo>
                  <a:cubicBezTo>
                    <a:pt x="0" y="22552"/>
                    <a:pt x="22552" y="0"/>
                    <a:pt x="50372" y="0"/>
                  </a:cubicBezTo>
                  <a:close/>
                </a:path>
              </a:pathLst>
            </a:custGeom>
            <a:solidFill>
              <a:srgbClr val="FFC8A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20055" y="5205317"/>
            <a:ext cx="986113" cy="98611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42751" y="5303953"/>
            <a:ext cx="540722" cy="70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1"/>
              </a:lnSpc>
              <a:spcBef>
                <a:spcPct val="0"/>
              </a:spcBef>
            </a:pPr>
            <a:r>
              <a:rPr lang="en-US" sz="4065">
                <a:solidFill>
                  <a:srgbClr val="CF623E"/>
                </a:solidFill>
                <a:latin typeface="Bobby Jones"/>
              </a:rPr>
              <a:t>02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885674" y="6524817"/>
            <a:ext cx="12344115" cy="1222739"/>
            <a:chOff x="0" y="0"/>
            <a:chExt cx="7925316" cy="9700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925315" cy="970012"/>
            </a:xfrm>
            <a:custGeom>
              <a:avLst/>
              <a:gdLst/>
              <a:ahLst/>
              <a:cxnLst/>
              <a:rect l="l" t="t" r="r" b="b"/>
              <a:pathLst>
                <a:path w="7925315" h="970012">
                  <a:moveTo>
                    <a:pt x="50372" y="0"/>
                  </a:moveTo>
                  <a:lnTo>
                    <a:pt x="7874943" y="0"/>
                  </a:lnTo>
                  <a:cubicBezTo>
                    <a:pt x="7902763" y="0"/>
                    <a:pt x="7925315" y="22552"/>
                    <a:pt x="7925315" y="50372"/>
                  </a:cubicBezTo>
                  <a:lnTo>
                    <a:pt x="7925315" y="919640"/>
                  </a:lnTo>
                  <a:cubicBezTo>
                    <a:pt x="7925315" y="947460"/>
                    <a:pt x="7902763" y="970012"/>
                    <a:pt x="7874943" y="970012"/>
                  </a:cubicBezTo>
                  <a:lnTo>
                    <a:pt x="50372" y="970012"/>
                  </a:lnTo>
                  <a:cubicBezTo>
                    <a:pt x="22552" y="970012"/>
                    <a:pt x="0" y="947460"/>
                    <a:pt x="0" y="919640"/>
                  </a:cubicBezTo>
                  <a:lnTo>
                    <a:pt x="0" y="50372"/>
                  </a:lnTo>
                  <a:cubicBezTo>
                    <a:pt x="0" y="22552"/>
                    <a:pt x="22552" y="0"/>
                    <a:pt x="50372" y="0"/>
                  </a:cubicBezTo>
                  <a:close/>
                </a:path>
              </a:pathLst>
            </a:custGeom>
            <a:solidFill>
              <a:srgbClr val="FFC8A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20055" y="6643130"/>
            <a:ext cx="986113" cy="98611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642751" y="6741766"/>
            <a:ext cx="540722" cy="70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1"/>
              </a:lnSpc>
              <a:spcBef>
                <a:spcPct val="0"/>
              </a:spcBef>
            </a:pPr>
            <a:r>
              <a:rPr lang="en-US" sz="4065">
                <a:solidFill>
                  <a:srgbClr val="CF623E"/>
                </a:solidFill>
                <a:latin typeface="Bobby Jones"/>
              </a:rPr>
              <a:t>03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80764" y="5359547"/>
            <a:ext cx="3994929" cy="445738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CE8A13E-BF20-9C46-7DA1-ADC434DA4FE5}"/>
              </a:ext>
            </a:extLst>
          </p:cNvPr>
          <p:cNvSpPr txBox="1"/>
          <p:nvPr/>
        </p:nvSpPr>
        <p:spPr>
          <a:xfrm>
            <a:off x="3556643" y="3839473"/>
            <a:ext cx="11673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Một số nguyên nhân và thiệt hại do cháy nhà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9B6DED-398D-974E-84FC-F9361455F686}"/>
              </a:ext>
            </a:extLst>
          </p:cNvPr>
          <p:cNvSpPr txBox="1"/>
          <p:nvPr/>
        </p:nvSpPr>
        <p:spPr>
          <a:xfrm>
            <a:off x="3577425" y="5216021"/>
            <a:ext cx="11673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Cách ứng xử khi có tình huống cháy xảy ra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96FC91-9439-EF53-D70B-267A0F3807F0}"/>
              </a:ext>
            </a:extLst>
          </p:cNvPr>
          <p:cNvSpPr txBox="1"/>
          <p:nvPr/>
        </p:nvSpPr>
        <p:spPr>
          <a:xfrm>
            <a:off x="3564001" y="6741766"/>
            <a:ext cx="11673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6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4760604" y="651904"/>
            <a:ext cx="3662360" cy="5744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2A3735-BAC3-835D-0466-D894F4F3089B}"/>
              </a:ext>
            </a:extLst>
          </p:cNvPr>
          <p:cNvSpPr txBox="1"/>
          <p:nvPr/>
        </p:nvSpPr>
        <p:spPr>
          <a:xfrm>
            <a:off x="1523999" y="1333500"/>
            <a:ext cx="126403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1. Nguyên nhân và thiệt hại khi cháy nhà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B62015-F275-F3A3-3820-DD1EBE1D7553}"/>
              </a:ext>
            </a:extLst>
          </p:cNvPr>
          <p:cNvSpPr txBox="1"/>
          <p:nvPr/>
        </p:nvSpPr>
        <p:spPr>
          <a:xfrm>
            <a:off x="1523999" y="2339935"/>
            <a:ext cx="1334980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hình 1 – 4 ở trang 14, 15 và trả lời câu hỏi: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9372" y="7698513"/>
            <a:ext cx="2873249" cy="2273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69482-5224-D036-A8FC-3757F4993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425" b="51286"/>
          <a:stretch/>
        </p:blipFill>
        <p:spPr>
          <a:xfrm>
            <a:off x="1028700" y="3386189"/>
            <a:ext cx="3623665" cy="2699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458E3-6F4D-FCD7-BFB6-E80078906C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606" b="50908"/>
          <a:stretch/>
        </p:blipFill>
        <p:spPr>
          <a:xfrm>
            <a:off x="4756070" y="3374130"/>
            <a:ext cx="3687826" cy="2723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A5C82-6F8D-288B-D4F2-4FF531196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r="48854"/>
          <a:stretch/>
        </p:blipFill>
        <p:spPr>
          <a:xfrm>
            <a:off x="8318310" y="3386189"/>
            <a:ext cx="3661665" cy="2714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793436-8FBF-1BCA-C36A-95AA6BA81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835" t="51559"/>
          <a:stretch/>
        </p:blipFill>
        <p:spPr>
          <a:xfrm>
            <a:off x="12118391" y="3374130"/>
            <a:ext cx="3957605" cy="2897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B87DB3-39AA-70B1-E90A-000466E6B3C1}"/>
              </a:ext>
            </a:extLst>
          </p:cNvPr>
          <p:cNvSpPr txBox="1"/>
          <p:nvPr/>
        </p:nvSpPr>
        <p:spPr>
          <a:xfrm>
            <a:off x="1905000" y="6601740"/>
            <a:ext cx="13554931" cy="181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nhân nào có thể dẫn tới cháy nhỏ trong các hình?</a:t>
            </a: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một số nguyên nhân khác dẫn đến cháy mà em biết?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8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4760604" y="651904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9372" y="7698513"/>
            <a:ext cx="2873249" cy="2273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B87DB3-39AA-70B1-E90A-000466E6B3C1}"/>
              </a:ext>
            </a:extLst>
          </p:cNvPr>
          <p:cNvSpPr txBox="1"/>
          <p:nvPr/>
        </p:nvSpPr>
        <p:spPr>
          <a:xfrm>
            <a:off x="4563173" y="1489863"/>
            <a:ext cx="96012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thiệt hại do cháy nổ gây 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E2941-7C10-065E-AEDA-1BCB2D478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350" y="3515697"/>
            <a:ext cx="6109396" cy="4582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D330A-CD46-780A-DAE8-434C80FAB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3574241"/>
            <a:ext cx="6474796" cy="4316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641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4760604" y="651904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65998" y="7698513"/>
            <a:ext cx="2873249" cy="2273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DFCAA8-C6ED-D68A-4FAE-00ECAAD20CFD}"/>
              </a:ext>
            </a:extLst>
          </p:cNvPr>
          <p:cNvSpPr txBox="1"/>
          <p:nvPr/>
        </p:nvSpPr>
        <p:spPr>
          <a:xfrm>
            <a:off x="1523999" y="1333500"/>
            <a:ext cx="126403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2. Cách ứng xử khi có cháy xảy 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C2C4D-5174-7ACD-12FE-620F6AD13B53}"/>
              </a:ext>
            </a:extLst>
          </p:cNvPr>
          <p:cNvSpPr txBox="1"/>
          <p:nvPr/>
        </p:nvSpPr>
        <p:spPr>
          <a:xfrm>
            <a:off x="1523999" y="2339935"/>
            <a:ext cx="1334980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tình huống và hãy nói các việc nên và không nên trong mỗi tình huống: 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EA7BA-1EB8-942E-5C06-B6DA0C7B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201" y="4149182"/>
            <a:ext cx="6411022" cy="5107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3A50FA-127B-DD02-4F9F-F132479F5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0778" y="3582846"/>
            <a:ext cx="5795220" cy="54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4760604" y="651904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65998" y="7698513"/>
            <a:ext cx="2873249" cy="2273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4C2C4D-5174-7ACD-12FE-620F6AD13B53}"/>
              </a:ext>
            </a:extLst>
          </p:cNvPr>
          <p:cNvSpPr txBox="1"/>
          <p:nvPr/>
        </p:nvSpPr>
        <p:spPr>
          <a:xfrm>
            <a:off x="3805586" y="1124048"/>
            <a:ext cx="1066800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có cháy xảy chúng ta nên làm gì?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FDE65-793B-CA86-9232-B05C84F0AB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r="26421" b="8712"/>
          <a:stretch/>
        </p:blipFill>
        <p:spPr>
          <a:xfrm>
            <a:off x="11803579" y="5574888"/>
            <a:ext cx="4350822" cy="3915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BFB6D1-BA85-FA41-9D5D-E23F34C73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5804359"/>
            <a:ext cx="4865052" cy="34539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3FA80C-C374-03A2-B436-1BCF2C659991}"/>
              </a:ext>
            </a:extLst>
          </p:cNvPr>
          <p:cNvSpPr txBox="1"/>
          <p:nvPr/>
        </p:nvSpPr>
        <p:spPr>
          <a:xfrm>
            <a:off x="1923009" y="2646849"/>
            <a:ext cx="514670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Gọi 114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Tìm nối thoát hiểm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7EB0A-DAB6-9F6F-140C-53037F22BDC1}"/>
              </a:ext>
            </a:extLst>
          </p:cNvPr>
          <p:cNvSpPr txBox="1"/>
          <p:nvPr/>
        </p:nvSpPr>
        <p:spPr>
          <a:xfrm>
            <a:off x="10194541" y="2876320"/>
            <a:ext cx="514670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Không nên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Cố lấy đồ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978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1005" y="0"/>
                  </a:moveTo>
                  <a:lnTo>
                    <a:pt x="4243721" y="0"/>
                  </a:lnTo>
                  <a:cubicBezTo>
                    <a:pt x="4251944" y="0"/>
                    <a:pt x="4259830" y="3267"/>
                    <a:pt x="4265645" y="9081"/>
                  </a:cubicBezTo>
                  <a:cubicBezTo>
                    <a:pt x="4271459" y="14896"/>
                    <a:pt x="4274726" y="22782"/>
                    <a:pt x="4274726" y="31005"/>
                  </a:cubicBezTo>
                  <a:lnTo>
                    <a:pt x="4274726" y="2136462"/>
                  </a:lnTo>
                  <a:cubicBezTo>
                    <a:pt x="4274726" y="2144685"/>
                    <a:pt x="4271459" y="2152571"/>
                    <a:pt x="4265645" y="2158386"/>
                  </a:cubicBezTo>
                  <a:cubicBezTo>
                    <a:pt x="4259830" y="2164200"/>
                    <a:pt x="4251944" y="2167467"/>
                    <a:pt x="4243721" y="2167467"/>
                  </a:cubicBezTo>
                  <a:lnTo>
                    <a:pt x="31005" y="2167467"/>
                  </a:lnTo>
                  <a:cubicBezTo>
                    <a:pt x="22782" y="2167467"/>
                    <a:pt x="14896" y="2164200"/>
                    <a:pt x="9081" y="2158386"/>
                  </a:cubicBezTo>
                  <a:cubicBezTo>
                    <a:pt x="3267" y="2152571"/>
                    <a:pt x="0" y="2144685"/>
                    <a:pt x="0" y="2136462"/>
                  </a:cubicBezTo>
                  <a:lnTo>
                    <a:pt x="0" y="31005"/>
                  </a:lnTo>
                  <a:cubicBezTo>
                    <a:pt x="0" y="22782"/>
                    <a:pt x="3267" y="14896"/>
                    <a:pt x="9081" y="9081"/>
                  </a:cubicBezTo>
                  <a:cubicBezTo>
                    <a:pt x="14896" y="3267"/>
                    <a:pt x="22782" y="0"/>
                    <a:pt x="310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183E82DF-7886-312B-AB84-1480A9F4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24311">
            <a:off x="14760604" y="651904"/>
            <a:ext cx="3662360" cy="574487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A741450-14A9-3BFD-2F04-789FC9B5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0319" y="8121570"/>
            <a:ext cx="2873249" cy="2273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33C4B-87A3-EB7A-6B18-CDF9CBE0D2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3947" b="75450"/>
          <a:stretch/>
        </p:blipFill>
        <p:spPr>
          <a:xfrm>
            <a:off x="1057495" y="1479888"/>
            <a:ext cx="3158164" cy="175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94234B-A013-FCFA-BFD6-3E362612E1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653" b="63115"/>
          <a:stretch/>
        </p:blipFill>
        <p:spPr>
          <a:xfrm>
            <a:off x="13286801" y="2972028"/>
            <a:ext cx="2822205" cy="2327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72D2A-3AC5-0377-2C4D-F7BFFE2BEB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214" r="73148" b="43823"/>
          <a:stretch/>
        </p:blipFill>
        <p:spPr>
          <a:xfrm>
            <a:off x="1241551" y="4885248"/>
            <a:ext cx="2873249" cy="1888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311A5-626E-DE58-FE7F-BD4B0DE96F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267" t="39557" b="27437"/>
          <a:stretch/>
        </p:blipFill>
        <p:spPr>
          <a:xfrm>
            <a:off x="13163570" y="6660498"/>
            <a:ext cx="2822204" cy="20436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3A95B6-F82C-2725-7E27-B94AF77F4997}"/>
              </a:ext>
            </a:extLst>
          </p:cNvPr>
          <p:cNvSpPr txBox="1"/>
          <p:nvPr/>
        </p:nvSpPr>
        <p:spPr>
          <a:xfrm>
            <a:off x="5525481" y="1624781"/>
            <a:ext cx="6975228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Bò hoặc đi khom người, di chuyển trong vùng có nhiều khói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088C0-9F1E-33FF-8346-1204CE5784B6}"/>
              </a:ext>
            </a:extLst>
          </p:cNvPr>
          <p:cNvSpPr txBox="1"/>
          <p:nvPr/>
        </p:nvSpPr>
        <p:spPr>
          <a:xfrm>
            <a:off x="5525481" y="3639144"/>
            <a:ext cx="6975228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Dùng khăn ướt che mặt, mũi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E0463E-E576-CD22-8FB0-AF0236FC4C0A}"/>
              </a:ext>
            </a:extLst>
          </p:cNvPr>
          <p:cNvSpPr txBox="1"/>
          <p:nvPr/>
        </p:nvSpPr>
        <p:spPr>
          <a:xfrm>
            <a:off x="5525481" y="5043282"/>
            <a:ext cx="6975228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Di chuyển bằng cầu thang bộ không bị nhiễm khói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1C5B5-F19C-5AED-71F7-1544C8AC0F95}"/>
              </a:ext>
            </a:extLst>
          </p:cNvPr>
          <p:cNvSpPr txBox="1"/>
          <p:nvPr/>
        </p:nvSpPr>
        <p:spPr>
          <a:xfrm>
            <a:off x="5442260" y="7182403"/>
            <a:ext cx="6975228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Tuyệt đối không dùng thang máy để thoát nạn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F618124-F5CC-5466-B7A6-73A96C4AF16C}"/>
              </a:ext>
            </a:extLst>
          </p:cNvPr>
          <p:cNvSpPr/>
          <p:nvPr/>
        </p:nvSpPr>
        <p:spPr>
          <a:xfrm>
            <a:off x="11584771" y="7945442"/>
            <a:ext cx="1350893" cy="48666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307F20A-013E-334C-A87A-13999255B73F}"/>
              </a:ext>
            </a:extLst>
          </p:cNvPr>
          <p:cNvSpPr/>
          <p:nvPr/>
        </p:nvSpPr>
        <p:spPr>
          <a:xfrm>
            <a:off x="11584771" y="3946778"/>
            <a:ext cx="1350893" cy="48666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7AB170B-C012-1205-E7C9-E6F63E06F0E0}"/>
              </a:ext>
            </a:extLst>
          </p:cNvPr>
          <p:cNvSpPr/>
          <p:nvPr/>
        </p:nvSpPr>
        <p:spPr>
          <a:xfrm rot="10800000">
            <a:off x="4180164" y="5604111"/>
            <a:ext cx="1350893" cy="48666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50446B5-6916-7B34-92EE-B170A95BBAF9}"/>
              </a:ext>
            </a:extLst>
          </p:cNvPr>
          <p:cNvSpPr/>
          <p:nvPr/>
        </p:nvSpPr>
        <p:spPr>
          <a:xfrm rot="10800000">
            <a:off x="4244454" y="2256086"/>
            <a:ext cx="1350893" cy="48666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16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325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Bobby Jones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White English Weekly Faculty Meeting Presentation</dc:title>
  <cp:lastModifiedBy>Thảo Đào</cp:lastModifiedBy>
  <cp:revision>4</cp:revision>
  <dcterms:created xsi:type="dcterms:W3CDTF">2006-08-16T00:00:00Z</dcterms:created>
  <dcterms:modified xsi:type="dcterms:W3CDTF">2022-07-20T04:11:02Z</dcterms:modified>
  <dc:identifier>DAFG00dD6Pg</dc:identifier>
</cp:coreProperties>
</file>