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9" r:id="rId2"/>
    <p:sldId id="270" r:id="rId3"/>
    <p:sldId id="307" r:id="rId4"/>
    <p:sldId id="271" r:id="rId5"/>
    <p:sldId id="272" r:id="rId6"/>
    <p:sldId id="273" r:id="rId7"/>
    <p:sldId id="274" r:id="rId8"/>
    <p:sldId id="282" r:id="rId9"/>
    <p:sldId id="28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0009-F0D3-4875-872E-904B46AF2B71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21FEF-C9CF-4912-A4B9-5614F21F9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93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163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C1EC3-6B55-4DDA-B78D-F2EDF8E100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FBA9C8-D294-42AC-A37D-2700E98F2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ACC89-F1EE-496E-A2FA-63267BD7D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BD1C-11C1-496A-9AA2-482F7DFC9938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12023-F062-4A96-BEB3-AF52A8F90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2D0DF-7EBF-4DE9-B617-F7EB08FB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4BCE-E1CA-4E87-B1EA-0302D9151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71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BC56B-FAF6-4450-AB92-65811F51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D30232-5485-4FAC-A446-2F74E8F8A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B43F3-DC63-4414-8581-FD0593808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BD1C-11C1-496A-9AA2-482F7DFC9938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9F077-B377-477C-BFA4-3AF337876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EC389-39A5-44E5-B2E7-6090959D8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4BCE-E1CA-4E87-B1EA-0302D9151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7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1CFD29-437D-4408-A2AA-996FF2ABE4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B73B76-A7C4-482C-9AF4-6D6D06B484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80322-F020-455A-8884-AFEA93736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BD1C-11C1-496A-9AA2-482F7DFC9938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8D612-2A99-4304-8AAF-842DA3836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55FF7-E6A8-40D9-BB46-1E1BA45F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4BCE-E1CA-4E87-B1EA-0302D9151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8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557C1-3A05-438F-A975-A858DC5C6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2A739-BB03-42C3-B172-1CB958823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FA09A-A93E-4B68-BA46-2FD266E31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BD1C-11C1-496A-9AA2-482F7DFC9938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24C44-770B-41C1-9200-5C610AF9A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2F500-2487-413E-A183-0473F459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4BCE-E1CA-4E87-B1EA-0302D9151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53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2A2DE-AF5B-47DA-980A-D6C4C82B5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0173D-D077-404D-BD04-6EB8DA236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4A11-2959-4179-95B9-E26E1EB32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BD1C-11C1-496A-9AA2-482F7DFC9938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CCE47-B13B-4BB7-A93F-AD1C8734E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8CF6E-9DDD-481B-B19F-0F9B8533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4BCE-E1CA-4E87-B1EA-0302D9151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89B8F-A59A-45A5-A6D4-B537AE2A6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62C31-BE06-480E-89D0-998B0988FF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7507A7-DEAA-46C0-A4C4-E1ED91913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6AC37-7710-45B8-A662-EA5C0344B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BD1C-11C1-496A-9AA2-482F7DFC9938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E0B0AE-1AA5-478F-B964-58BEFC7B0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E4B4D8-838A-4A64-8660-1FEDCC2AE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4BCE-E1CA-4E87-B1EA-0302D9151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01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3055D-EF75-4DDC-B7C8-827D274FA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B1DF4-2186-4FD1-A19D-D13DFFE4B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57C1D1-D62F-4056-B21B-7F8FCE095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5BD25-96E2-4A10-ABB8-32F6C7D4B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A908FC-AA49-4188-9E23-5F04D180A2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612F15-BB7B-41EE-B08B-3F5399982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BD1C-11C1-496A-9AA2-482F7DFC9938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F2EAE4-1C61-4327-95CC-ABC59FC46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F26F0F-16F9-4506-9DAD-0BA927E2E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4BCE-E1CA-4E87-B1EA-0302D9151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3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980D8-492B-401E-A0FA-354FBBB1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F12128-BB96-4D52-9D3E-D27617F6B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BD1C-11C1-496A-9AA2-482F7DFC9938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A8EF6E-71B4-44DD-9207-BF9006DAC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7F0D63-5A40-417F-A84B-AEEDFD4E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4BCE-E1CA-4E87-B1EA-0302D9151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96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FEDE8C-36B8-4985-8231-E793F720B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BD1C-11C1-496A-9AA2-482F7DFC9938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62C92D-AB59-4C8A-B1BC-66AFE3BAB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07EF6-B707-4FD4-97E0-1A6AC1872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4BCE-E1CA-4E87-B1EA-0302D9151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1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1D8FC-7C9A-4EFE-9D54-B98F12A7A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32699-4BA2-44F5-9052-A17B82536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D67617-9326-49CE-B4D5-DC2B3A544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81B79-5545-4E22-898D-FC515C03B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BD1C-11C1-496A-9AA2-482F7DFC9938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3783F1-3FCC-41B6-A665-EF0CB4694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75FA7-78DE-4ADF-9B5C-98E747D8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4BCE-E1CA-4E87-B1EA-0302D9151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73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EBF3-8D7A-48C3-8C60-3C099A54E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B842D2-5026-44A3-8033-BF151AE77B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DF2FC-D29E-4C0D-825E-6947C1717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C3881-B59A-442D-A0D2-9F8FC1E46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BD1C-11C1-496A-9AA2-482F7DFC9938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162E6-568F-4B21-B2A4-31FE78E4E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988B7A-622E-4AFB-90EB-4DFC865B5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4BCE-E1CA-4E87-B1EA-0302D9151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9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659F05-34C6-4A4D-A0AC-04C93FDEC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E40D7-D997-497C-A4C6-538043B2F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EE4C1-44B2-46B4-9FA4-FA6BA13DC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CBD1C-11C1-496A-9AA2-482F7DFC9938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956BE-76A5-432A-A0E2-2BC50509F1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8C03C-6727-48D0-9257-5D787A0CD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14BCE-E1CA-4E87-B1EA-0302D9151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5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6400" y="1787606"/>
            <a:ext cx="6624537" cy="1138763"/>
          </a:xfrm>
          <a:prstGeom prst="rect">
            <a:avLst/>
          </a:prstGeom>
          <a:noFill/>
        </p:spPr>
        <p:txBody>
          <a:bodyPr wrap="square" lIns="121908" tIns="60955" rIns="121908" bIns="60955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Xin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chào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các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em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742" y="2956560"/>
            <a:ext cx="3047043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4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8EBAD8-8521-46FC-B8E7-47B088F56C0B}"/>
              </a:ext>
            </a:extLst>
          </p:cNvPr>
          <p:cNvSpPr txBox="1">
            <a:spLocks/>
          </p:cNvSpPr>
          <p:nvPr/>
        </p:nvSpPr>
        <p:spPr>
          <a:xfrm>
            <a:off x="726233" y="28478"/>
            <a:ext cx="10515600" cy="1569652"/>
          </a:xfrm>
          <a:prstGeom prst="rect">
            <a:avLst/>
          </a:prstGeom>
          <a:noFill/>
        </p:spPr>
        <p:txBody>
          <a:bodyPr vert="horz" wrap="square" lIns="91431" tIns="45716" rIns="91431" bIns="45716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…….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…..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……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2020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Tiếng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Việt</a:t>
            </a:r>
            <a:endParaRPr lang="en-US" sz="32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CE1033-F175-428D-AC6F-99EBD3FF7F3A}"/>
              </a:ext>
            </a:extLst>
          </p:cNvPr>
          <p:cNvSpPr txBox="1"/>
          <p:nvPr/>
        </p:nvSpPr>
        <p:spPr>
          <a:xfrm>
            <a:off x="3694921" y="1442828"/>
            <a:ext cx="2610239" cy="83098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34: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F13361-D130-4F3E-95FD-83DDB3F07C76}"/>
              </a:ext>
            </a:extLst>
          </p:cNvPr>
          <p:cNvSpPr txBox="1"/>
          <p:nvPr/>
        </p:nvSpPr>
        <p:spPr>
          <a:xfrm>
            <a:off x="6084336" y="1565934"/>
            <a:ext cx="1996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¤n </a:t>
            </a:r>
            <a:r>
              <a:rPr lang="en-US" sz="32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tËp</a:t>
            </a:r>
            <a:endParaRPr 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B602C4-5BF7-4E6A-9A5D-BE9CCFC1D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694" y="2273814"/>
            <a:ext cx="9784611" cy="43975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885D65-FBDE-43CA-B8AC-DD30029DDA13}"/>
              </a:ext>
            </a:extLst>
          </p:cNvPr>
          <p:cNvSpPr txBox="1"/>
          <p:nvPr/>
        </p:nvSpPr>
        <p:spPr>
          <a:xfrm>
            <a:off x="645367" y="2273814"/>
            <a:ext cx="2827176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1.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TËp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 ®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äc</a:t>
            </a: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latin typeface=".VnAvant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0D2A756-0680-4414-8742-D47472604525}"/>
              </a:ext>
            </a:extLst>
          </p:cNvPr>
          <p:cNvCxnSpPr>
            <a:cxnSpLocks/>
          </p:cNvCxnSpPr>
          <p:nvPr/>
        </p:nvCxnSpPr>
        <p:spPr>
          <a:xfrm>
            <a:off x="5029198" y="3340359"/>
            <a:ext cx="13342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CBE906-39BC-4961-86B8-51353957E690}"/>
              </a:ext>
            </a:extLst>
          </p:cNvPr>
          <p:cNvCxnSpPr/>
          <p:nvPr/>
        </p:nvCxnSpPr>
        <p:spPr>
          <a:xfrm>
            <a:off x="7399176" y="3359020"/>
            <a:ext cx="12969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6D680A-38FC-4040-9D9A-D4565645A205}"/>
              </a:ext>
            </a:extLst>
          </p:cNvPr>
          <p:cNvCxnSpPr/>
          <p:nvPr/>
        </p:nvCxnSpPr>
        <p:spPr>
          <a:xfrm>
            <a:off x="5075853" y="3657600"/>
            <a:ext cx="5038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6824DE-8780-4B2E-BE5E-82EB8D7BA9F7}"/>
              </a:ext>
            </a:extLst>
          </p:cNvPr>
          <p:cNvCxnSpPr>
            <a:cxnSpLocks/>
          </p:cNvCxnSpPr>
          <p:nvPr/>
        </p:nvCxnSpPr>
        <p:spPr>
          <a:xfrm>
            <a:off x="7203231" y="3666931"/>
            <a:ext cx="13622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2A1A7E-69E2-47B6-B883-428BCEF382C6}"/>
              </a:ext>
            </a:extLst>
          </p:cNvPr>
          <p:cNvCxnSpPr>
            <a:cxnSpLocks/>
          </p:cNvCxnSpPr>
          <p:nvPr/>
        </p:nvCxnSpPr>
        <p:spPr>
          <a:xfrm>
            <a:off x="2313992" y="3999420"/>
            <a:ext cx="8397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5572C3E-5B82-4D64-B226-F1E906290B3D}"/>
              </a:ext>
            </a:extLst>
          </p:cNvPr>
          <p:cNvCxnSpPr/>
          <p:nvPr/>
        </p:nvCxnSpPr>
        <p:spPr>
          <a:xfrm>
            <a:off x="7511143" y="4012163"/>
            <a:ext cx="14182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1056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103" y="120359"/>
            <a:ext cx="785533" cy="67809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874081">
            <a:off x="6988083" y="1019424"/>
            <a:ext cx="840500" cy="14848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588852" y="731584"/>
            <a:ext cx="4819480" cy="748988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just"/>
            <a:r>
              <a:rPr lang="en-US" altLang="zh-CN" sz="4267" spc="-15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Luyện</a:t>
            </a:r>
            <a:r>
              <a:rPr lang="en-US" altLang="zh-CN" sz="4267" spc="-151" dirty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4267" spc="-15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đọc</a:t>
            </a:r>
            <a:r>
              <a:rPr lang="en-US" altLang="zh-CN" sz="4267" spc="-151" dirty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4267" spc="-15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từ</a:t>
            </a:r>
            <a:r>
              <a:rPr lang="en-US" altLang="zh-CN" sz="4267" spc="-151" dirty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4267" spc="-15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ngữ</a:t>
            </a:r>
            <a:endParaRPr lang="zh-CN" altLang="en-US" sz="4267" spc="-151" dirty="0">
              <a:solidFill>
                <a:schemeClr val="tx1">
                  <a:lumMod val="75000"/>
                  <a:lumOff val="25000"/>
                </a:schemeClr>
              </a:solidFill>
              <a:latin typeface="HP-222" panose="020B0803050302020204" pitchFamily="34" charset="0"/>
              <a:ea typeface="汉仪跳跳体简" panose="00020600040101010101" pitchFamily="18" charset="-122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64CB5F1-3F65-418F-A062-44ACBE9DB155}"/>
              </a:ext>
            </a:extLst>
          </p:cNvPr>
          <p:cNvSpPr txBox="1"/>
          <p:nvPr/>
        </p:nvSpPr>
        <p:spPr>
          <a:xfrm>
            <a:off x="1422401" y="2209800"/>
            <a:ext cx="2829505" cy="6667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733" dirty="0" err="1">
                <a:latin typeface="HP-222" panose="020B0803050302020204" pitchFamily="34" charset="0"/>
              </a:rPr>
              <a:t>chăm</a:t>
            </a:r>
            <a:r>
              <a:rPr lang="en-US" sz="3733" dirty="0">
                <a:latin typeface="HP-222" panose="020B0803050302020204" pitchFamily="34" charset="0"/>
              </a:rPr>
              <a:t> </a:t>
            </a:r>
            <a:r>
              <a:rPr lang="en-US" sz="3733" dirty="0" err="1">
                <a:latin typeface="HP-222" panose="020B0803050302020204" pitchFamily="34" charset="0"/>
              </a:rPr>
              <a:t>chỉ</a:t>
            </a:r>
            <a:r>
              <a:rPr lang="en-US" sz="3733" dirty="0">
                <a:latin typeface="HP-222" panose="020B0803050302020204" pitchFamily="34" charset="0"/>
              </a:rPr>
              <a:t>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C7397FC-D5A6-4B33-A609-A77711133065}"/>
              </a:ext>
            </a:extLst>
          </p:cNvPr>
          <p:cNvSpPr txBox="1"/>
          <p:nvPr/>
        </p:nvSpPr>
        <p:spPr>
          <a:xfrm>
            <a:off x="1422401" y="2921000"/>
            <a:ext cx="2743200" cy="6667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733" dirty="0" err="1">
                <a:latin typeface="HP-222" panose="020B0803050302020204" pitchFamily="34" charset="0"/>
              </a:rPr>
              <a:t>khắp</a:t>
            </a:r>
            <a:r>
              <a:rPr lang="en-US" sz="3733" dirty="0">
                <a:latin typeface="HP-222" panose="020B0803050302020204" pitchFamily="34" charset="0"/>
              </a:rPr>
              <a:t> </a:t>
            </a:r>
            <a:r>
              <a:rPr lang="en-US" sz="3733" dirty="0" err="1">
                <a:latin typeface="HP-222" panose="020B0803050302020204" pitchFamily="34" charset="0"/>
              </a:rPr>
              <a:t>nhà</a:t>
            </a:r>
            <a:endParaRPr lang="en-US" sz="3733" dirty="0">
              <a:latin typeface="HP-222" panose="020B08030503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2AD8F9B-4921-4E7B-8573-65C5AAE1C55D}"/>
              </a:ext>
            </a:extLst>
          </p:cNvPr>
          <p:cNvSpPr txBox="1"/>
          <p:nvPr/>
        </p:nvSpPr>
        <p:spPr>
          <a:xfrm>
            <a:off x="1422401" y="4194409"/>
            <a:ext cx="2997200" cy="6667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733" dirty="0" err="1">
                <a:latin typeface="HP-222" panose="020B0803050302020204" pitchFamily="34" charset="0"/>
              </a:rPr>
              <a:t>đi</a:t>
            </a:r>
            <a:r>
              <a:rPr lang="en-US" sz="3733" dirty="0">
                <a:latin typeface="HP-222" panose="020B0803050302020204" pitchFamily="34" charset="0"/>
              </a:rPr>
              <a:t> </a:t>
            </a:r>
            <a:r>
              <a:rPr lang="en-US" sz="3733" dirty="0" err="1">
                <a:latin typeface="HP-222" panose="020B0803050302020204" pitchFamily="34" charset="0"/>
              </a:rPr>
              <a:t>xe</a:t>
            </a:r>
            <a:r>
              <a:rPr lang="en-US" sz="3733" dirty="0">
                <a:latin typeface="HP-222" panose="020B0803050302020204" pitchFamily="34" charset="0"/>
              </a:rPr>
              <a:t> </a:t>
            </a:r>
            <a:r>
              <a:rPr lang="en-US" sz="3733" dirty="0" err="1">
                <a:latin typeface="HP-222" panose="020B0803050302020204" pitchFamily="34" charset="0"/>
              </a:rPr>
              <a:t>đạp</a:t>
            </a:r>
            <a:endParaRPr lang="en-US" sz="3733" dirty="0">
              <a:latin typeface="HP-222" panose="020B08030503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0780B28-CCB0-4E56-81BF-67F8F871FBC7}"/>
              </a:ext>
            </a:extLst>
          </p:cNvPr>
          <p:cNvSpPr txBox="1"/>
          <p:nvPr/>
        </p:nvSpPr>
        <p:spPr>
          <a:xfrm>
            <a:off x="1408224" y="3545791"/>
            <a:ext cx="3135557" cy="6667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733" dirty="0">
                <a:latin typeface="HP-222" panose="020B0803050302020204" pitchFamily="34" charset="0"/>
              </a:rPr>
              <a:t>ê a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E2119E4-FCF4-4F61-B3EA-63F8B12F7E9E}"/>
              </a:ext>
            </a:extLst>
          </p:cNvPr>
          <p:cNvSpPr txBox="1"/>
          <p:nvPr/>
        </p:nvSpPr>
        <p:spPr>
          <a:xfrm>
            <a:off x="1408223" y="4854363"/>
            <a:ext cx="2540001" cy="6667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733" dirty="0" err="1">
                <a:latin typeface="HP-222" panose="020B0803050302020204" pitchFamily="34" charset="0"/>
              </a:rPr>
              <a:t>khám</a:t>
            </a:r>
            <a:r>
              <a:rPr lang="en-US" sz="3733" dirty="0">
                <a:latin typeface="HP-222" panose="020B0803050302020204" pitchFamily="34" charset="0"/>
              </a:rPr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B389FB1-0D3A-4BCF-892E-6E3F5DC33B6A}"/>
              </a:ext>
            </a:extLst>
          </p:cNvPr>
          <p:cNvSpPr/>
          <p:nvPr/>
        </p:nvSpPr>
        <p:spPr>
          <a:xfrm>
            <a:off x="1991832" y="519387"/>
            <a:ext cx="5181600" cy="117338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Hộp Văn bản 13">
            <a:extLst>
              <a:ext uri="{FF2B5EF4-FFF2-40B4-BE49-F238E27FC236}">
                <a16:creationId xmlns:a16="http://schemas.microsoft.com/office/drawing/2014/main" id="{469400B6-A29A-48E0-9217-A958DD427B7C}"/>
              </a:ext>
            </a:extLst>
          </p:cNvPr>
          <p:cNvSpPr txBox="1"/>
          <p:nvPr/>
        </p:nvSpPr>
        <p:spPr>
          <a:xfrm>
            <a:off x="1408224" y="5514316"/>
            <a:ext cx="2540001" cy="6667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733" dirty="0" err="1">
                <a:latin typeface="HP-222" panose="020B0803050302020204" pitchFamily="34" charset="0"/>
              </a:rPr>
              <a:t>thú</a:t>
            </a:r>
            <a:r>
              <a:rPr lang="en-US" sz="3733" dirty="0">
                <a:latin typeface="HP-222" panose="020B0803050302020204" pitchFamily="34" charset="0"/>
              </a:rPr>
              <a:t> </a:t>
            </a:r>
            <a:r>
              <a:rPr lang="en-US" sz="3733" dirty="0" err="1">
                <a:latin typeface="HP-222" panose="020B0803050302020204" pitchFamily="34" charset="0"/>
              </a:rPr>
              <a:t>vị</a:t>
            </a:r>
            <a:r>
              <a:rPr lang="en-US" sz="3733" dirty="0">
                <a:latin typeface="HP-222" panose="020B0803050302020204" pitchFamily="34" charset="0"/>
              </a:rPr>
              <a:t> </a:t>
            </a:r>
            <a:r>
              <a:rPr lang="en-US" sz="3733" dirty="0" err="1">
                <a:latin typeface="HP-222" panose="020B0803050302020204" pitchFamily="34" charset="0"/>
              </a:rPr>
              <a:t>lắm</a:t>
            </a:r>
            <a:r>
              <a:rPr lang="en-US" sz="3733" dirty="0">
                <a:latin typeface="HP-222" panose="020B08030503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690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2" grpId="0"/>
      <p:bldP spid="14" grpId="0"/>
      <p:bldP spid="7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EBC642-7264-40D1-AD7D-3704AABC7C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7664" y="329675"/>
            <a:ext cx="9526555" cy="62773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3771A9F-0F59-42C6-A8C4-C4EC5A9497A9}"/>
              </a:ext>
            </a:extLst>
          </p:cNvPr>
          <p:cNvSpPr/>
          <p:nvPr/>
        </p:nvSpPr>
        <p:spPr>
          <a:xfrm>
            <a:off x="2478833" y="1209089"/>
            <a:ext cx="304799" cy="304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A5429F4-0A8B-411F-8CC1-E2A098CD0B00}"/>
              </a:ext>
            </a:extLst>
          </p:cNvPr>
          <p:cNvSpPr/>
          <p:nvPr/>
        </p:nvSpPr>
        <p:spPr>
          <a:xfrm>
            <a:off x="6096000" y="1260004"/>
            <a:ext cx="304799" cy="2822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40F0166-359C-42A1-9475-376FCC85DB30}"/>
              </a:ext>
            </a:extLst>
          </p:cNvPr>
          <p:cNvSpPr/>
          <p:nvPr/>
        </p:nvSpPr>
        <p:spPr>
          <a:xfrm>
            <a:off x="8497079" y="1224233"/>
            <a:ext cx="304800" cy="304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085D3F0-4FFC-43D9-A384-31A684B85028}"/>
              </a:ext>
            </a:extLst>
          </p:cNvPr>
          <p:cNvSpPr/>
          <p:nvPr/>
        </p:nvSpPr>
        <p:spPr>
          <a:xfrm>
            <a:off x="5349552" y="1813246"/>
            <a:ext cx="251927" cy="32190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2B97AFC-32F3-4A66-ACB9-84D47B2CDBE7}"/>
              </a:ext>
            </a:extLst>
          </p:cNvPr>
          <p:cNvSpPr/>
          <p:nvPr/>
        </p:nvSpPr>
        <p:spPr>
          <a:xfrm>
            <a:off x="8220269" y="1813246"/>
            <a:ext cx="248817" cy="29546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981D3C5-73D0-4481-AED8-B7E89CC131B2}"/>
              </a:ext>
            </a:extLst>
          </p:cNvPr>
          <p:cNvSpPr/>
          <p:nvPr/>
        </p:nvSpPr>
        <p:spPr>
          <a:xfrm>
            <a:off x="4637314" y="2304661"/>
            <a:ext cx="245707" cy="2488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1F81AB0-4011-4FF7-B670-FA4C4FA53AB1}"/>
              </a:ext>
            </a:extLst>
          </p:cNvPr>
          <p:cNvSpPr/>
          <p:nvPr/>
        </p:nvSpPr>
        <p:spPr>
          <a:xfrm>
            <a:off x="8747452" y="296622"/>
            <a:ext cx="3055776" cy="9447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.VnAvant" panose="020B7200000000000000" pitchFamily="34" charset="0"/>
              </a:rPr>
              <a:t>LuyÖn</a:t>
            </a:r>
            <a:endParaRPr lang="en-US" sz="2800" dirty="0">
              <a:latin typeface=".VnAvant" panose="020B7200000000000000" pitchFamily="34" charset="0"/>
            </a:endParaRPr>
          </a:p>
          <a:p>
            <a:pPr algn="ctr"/>
            <a:r>
              <a:rPr lang="en-US" sz="2800" dirty="0">
                <a:latin typeface=".VnAvant" panose="020B7200000000000000" pitchFamily="34" charset="0"/>
              </a:rPr>
              <a:t>®</a:t>
            </a:r>
            <a:r>
              <a:rPr lang="en-US" sz="2800" dirty="0" err="1">
                <a:latin typeface=".VnAvant" panose="020B7200000000000000" pitchFamily="34" charset="0"/>
              </a:rPr>
              <a:t>äc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c©u</a:t>
            </a:r>
            <a:endParaRPr lang="en-US" sz="2800" dirty="0">
              <a:latin typeface=".VnAvant" panose="020B72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E74488-4858-4176-B397-E624473CBE53}"/>
              </a:ext>
            </a:extLst>
          </p:cNvPr>
          <p:cNvSpPr txBox="1"/>
          <p:nvPr/>
        </p:nvSpPr>
        <p:spPr>
          <a:xfrm>
            <a:off x="1147664" y="348336"/>
            <a:ext cx="2827176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1.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TËp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 ®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äc</a:t>
            </a: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3098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286598-B5AA-466E-8F0D-EAC4B1398F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374" y="202876"/>
            <a:ext cx="10765973" cy="65711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824105-585C-4A92-9B75-611B34A209F0}"/>
              </a:ext>
            </a:extLst>
          </p:cNvPr>
          <p:cNvSpPr txBox="1"/>
          <p:nvPr/>
        </p:nvSpPr>
        <p:spPr>
          <a:xfrm>
            <a:off x="617374" y="202877"/>
            <a:ext cx="2827176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1.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TËp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 ®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äc</a:t>
            </a: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latin typeface=".VnAvant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A3878CD-1848-46A6-A07E-433E8B8F3B53}"/>
              </a:ext>
            </a:extLst>
          </p:cNvPr>
          <p:cNvSpPr/>
          <p:nvPr/>
        </p:nvSpPr>
        <p:spPr>
          <a:xfrm>
            <a:off x="8728790" y="202877"/>
            <a:ext cx="3055776" cy="9447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.VnAvant" panose="020B7200000000000000" pitchFamily="34" charset="0"/>
              </a:rPr>
              <a:t>LuyÖn</a:t>
            </a:r>
            <a:endParaRPr lang="en-US" sz="2800" dirty="0">
              <a:latin typeface=".VnAvant" panose="020B7200000000000000" pitchFamily="34" charset="0"/>
            </a:endParaRPr>
          </a:p>
          <a:p>
            <a:pPr algn="ctr"/>
            <a:r>
              <a:rPr lang="en-US" sz="2800" dirty="0">
                <a:latin typeface=".VnAvant" panose="020B7200000000000000" pitchFamily="34" charset="0"/>
              </a:rPr>
              <a:t>®</a:t>
            </a:r>
            <a:r>
              <a:rPr lang="en-US" sz="2800" dirty="0" err="1">
                <a:latin typeface=".VnAvant" panose="020B7200000000000000" pitchFamily="34" charset="0"/>
              </a:rPr>
              <a:t>äc</a:t>
            </a:r>
            <a:r>
              <a:rPr lang="en-US" sz="2800" dirty="0">
                <a:latin typeface=".VnAvant" panose="020B7200000000000000" pitchFamily="34" charset="0"/>
              </a:rPr>
              <a:t> ®o¹n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B4A0AE-3324-4E60-9A10-85901C3D38F0}"/>
              </a:ext>
            </a:extLst>
          </p:cNvPr>
          <p:cNvCxnSpPr/>
          <p:nvPr/>
        </p:nvCxnSpPr>
        <p:spPr>
          <a:xfrm flipH="1">
            <a:off x="5514392" y="1884783"/>
            <a:ext cx="102637" cy="3825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3936DB-B337-40CC-AAF3-F58E012E9EB1}"/>
              </a:ext>
            </a:extLst>
          </p:cNvPr>
          <p:cNvCxnSpPr/>
          <p:nvPr/>
        </p:nvCxnSpPr>
        <p:spPr>
          <a:xfrm>
            <a:off x="2223796" y="1805440"/>
            <a:ext cx="77444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058C6C-6393-482C-A555-C5308AC0E170}"/>
              </a:ext>
            </a:extLst>
          </p:cNvPr>
          <p:cNvCxnSpPr/>
          <p:nvPr/>
        </p:nvCxnSpPr>
        <p:spPr>
          <a:xfrm>
            <a:off x="1828800" y="2267338"/>
            <a:ext cx="35549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5980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B1314A-46C1-42C5-93DE-CFD4CCF6F1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20890"/>
            <a:ext cx="9975980" cy="39916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05A4EF-E9F7-4C22-A5CA-48BEFF8A6CD6}"/>
              </a:ext>
            </a:extLst>
          </p:cNvPr>
          <p:cNvSpPr txBox="1"/>
          <p:nvPr/>
        </p:nvSpPr>
        <p:spPr>
          <a:xfrm>
            <a:off x="813318" y="827188"/>
            <a:ext cx="4598439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2.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T×m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trong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bµi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 ®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äc</a:t>
            </a: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3542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3B26E0-0D9F-47E4-A585-B5F2A92A46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1477" y="2267339"/>
            <a:ext cx="8957387" cy="18101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FD40AF-D1F0-4765-9C48-47090903DC21}"/>
              </a:ext>
            </a:extLst>
          </p:cNvPr>
          <p:cNvSpPr txBox="1"/>
          <p:nvPr/>
        </p:nvSpPr>
        <p:spPr>
          <a:xfrm>
            <a:off x="4452257" y="1256396"/>
            <a:ext cx="3086878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3.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TËp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chÐp</a:t>
            </a: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9320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1" y="-18662"/>
            <a:ext cx="12191999" cy="67434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4392" y="1229780"/>
            <a:ext cx="741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Củng</a:t>
            </a:r>
            <a:r>
              <a:rPr lang="en-US" sz="96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cố</a:t>
            </a:r>
            <a:r>
              <a:rPr lang="en-US" sz="96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</a:t>
            </a:r>
            <a:r>
              <a:rPr lang="en-US" sz="96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dò</a:t>
            </a:r>
            <a:endParaRPr lang="en-US" sz="9600" b="1" dirty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343" y="3478531"/>
            <a:ext cx="1044575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28"/>
            <a:ext cx="34036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82" y="2658111"/>
            <a:ext cx="2647951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1182" y="569597"/>
            <a:ext cx="2079625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0" y="3940177"/>
            <a:ext cx="936752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035" y="6208396"/>
            <a:ext cx="12243435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470791" y="1718609"/>
            <a:ext cx="625363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8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8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8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96</Words>
  <Application>Microsoft Office PowerPoint</Application>
  <PresentationFormat>Widescreen</PresentationFormat>
  <Paragraphs>32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等线</vt:lpstr>
      <vt:lpstr>.VnAvant</vt:lpstr>
      <vt:lpstr>Arial</vt:lpstr>
      <vt:lpstr>Calibri</vt:lpstr>
      <vt:lpstr>Calibri Light</vt:lpstr>
      <vt:lpstr>HP001 4 hàng</vt:lpstr>
      <vt:lpstr>HP-222</vt:lpstr>
      <vt:lpstr>Times New Roman</vt:lpstr>
      <vt:lpstr>汉仪跳跳体简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</cp:revision>
  <dcterms:created xsi:type="dcterms:W3CDTF">2020-08-11T13:10:51Z</dcterms:created>
  <dcterms:modified xsi:type="dcterms:W3CDTF">2020-08-18T13:20:05Z</dcterms:modified>
</cp:coreProperties>
</file>